
<file path=[Content_Types].xml><?xml version="1.0" encoding="utf-8"?>
<Types xmlns="http://schemas.openxmlformats.org/package/2006/content-types">
  <Default Extension="png" ContentType="image/png"/>
  <Default Extension="mp3" ContentType="audio/mpe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drawings/drawing2.xml" ContentType="application/vnd.openxmlformats-officedocument.drawingml.chartshapes+xml"/>
  <Override PartName="/ppt/charts/chart3.xml" ContentType="application/vnd.openxmlformats-officedocument.drawingml.chart+xml"/>
  <Override PartName="/ppt/drawings/drawing3.xml" ContentType="application/vnd.openxmlformats-officedocument.drawingml.chartshapes+xml"/>
  <Override PartName="/ppt/charts/chart4.xml" ContentType="application/vnd.openxmlformats-officedocument.drawingml.chart+xml"/>
  <Override PartName="/ppt/drawings/drawing4.xml" ContentType="application/vnd.openxmlformats-officedocument.drawingml.chartshape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Lst>
  <p:notesMasterIdLst>
    <p:notesMasterId r:id="rId38"/>
  </p:notesMasterIdLst>
  <p:sldIdLst>
    <p:sldId id="256" r:id="rId3"/>
    <p:sldId id="257" r:id="rId4"/>
    <p:sldId id="258" r:id="rId5"/>
    <p:sldId id="282" r:id="rId6"/>
    <p:sldId id="291" r:id="rId7"/>
    <p:sldId id="292" r:id="rId8"/>
    <p:sldId id="281" r:id="rId9"/>
    <p:sldId id="270" r:id="rId10"/>
    <p:sldId id="271" r:id="rId11"/>
    <p:sldId id="259" r:id="rId12"/>
    <p:sldId id="283" r:id="rId13"/>
    <p:sldId id="272" r:id="rId14"/>
    <p:sldId id="276" r:id="rId15"/>
    <p:sldId id="284" r:id="rId16"/>
    <p:sldId id="264" r:id="rId17"/>
    <p:sldId id="286" r:id="rId18"/>
    <p:sldId id="268" r:id="rId19"/>
    <p:sldId id="260" r:id="rId20"/>
    <p:sldId id="265" r:id="rId21"/>
    <p:sldId id="277" r:id="rId22"/>
    <p:sldId id="278" r:id="rId23"/>
    <p:sldId id="279" r:id="rId24"/>
    <p:sldId id="280" r:id="rId25"/>
    <p:sldId id="266" r:id="rId26"/>
    <p:sldId id="289" r:id="rId27"/>
    <p:sldId id="261" r:id="rId28"/>
    <p:sldId id="267" r:id="rId29"/>
    <p:sldId id="285" r:id="rId30"/>
    <p:sldId id="274" r:id="rId31"/>
    <p:sldId id="269" r:id="rId32"/>
    <p:sldId id="287" r:id="rId33"/>
    <p:sldId id="275" r:id="rId34"/>
    <p:sldId id="288" r:id="rId35"/>
    <p:sldId id="290" r:id="rId36"/>
    <p:sldId id="293" r:id="rId37"/>
  </p:sldIdLst>
  <p:sldSz cx="12192000" cy="6858000"/>
  <p:notesSz cx="6858000" cy="9144000"/>
  <p:custDataLst>
    <p:tags r:id="rId3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4F4F4"/>
    <a:srgbClr val="A7B5BE"/>
    <a:srgbClr val="18181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509" autoAdjust="0"/>
    <p:restoredTop sz="94660"/>
  </p:normalViewPr>
  <p:slideViewPr>
    <p:cSldViewPr snapToGrid="0">
      <p:cViewPr>
        <p:scale>
          <a:sx n="51" d="100"/>
          <a:sy n="51" d="100"/>
        </p:scale>
        <p:origin x="1548" y="1422"/>
      </p:cViewPr>
      <p:guideLst/>
    </p:cSldViewPr>
  </p:slideViewPr>
  <p:notesTextViewPr>
    <p:cViewPr>
      <p:scale>
        <a:sx n="1" d="1"/>
        <a:sy n="1" d="1"/>
      </p:scale>
      <p:origin x="0" y="0"/>
    </p:cViewPr>
  </p:notesTextViewPr>
  <p:sorterViewPr>
    <p:cViewPr>
      <p:scale>
        <a:sx n="47" d="100"/>
        <a:sy n="47"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gs" Target="tags/tag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Microsoft_Excel____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chemeClr val="accent1"/>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70</c:v>
                </c:pt>
                <c:pt idx="1">
                  <c:v>30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chemeClr val="accent2"/>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50</c:v>
                </c:pt>
                <c:pt idx="1">
                  <c:v>50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chemeClr val="accent3"/>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20</c:v>
                </c:pt>
                <c:pt idx="1">
                  <c:v>80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chemeClr val="accent4"/>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0</c:v>
                </c:pt>
                <c:pt idx="1">
                  <c:v>100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2.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3.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4.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66E880-5890-4D37-BAC4-187532811B13}" type="datetimeFigureOut">
              <a:rPr lang="zh-CN" altLang="en-US" smtClean="0"/>
              <a:t>2017/3/6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D295C8-82D4-4A2B-B635-6510FB901A0E}" type="slidenum">
              <a:rPr lang="zh-CN" altLang="en-US" smtClean="0"/>
              <a:t>‹#›</a:t>
            </a:fld>
            <a:endParaRPr lang="zh-CN" altLang="en-US"/>
          </a:p>
        </p:txBody>
      </p:sp>
    </p:spTree>
    <p:extLst>
      <p:ext uri="{BB962C8B-B14F-4D97-AF65-F5344CB8AC3E}">
        <p14:creationId xmlns:p14="http://schemas.microsoft.com/office/powerpoint/2010/main" val="1207242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D295C8-82D4-4A2B-B635-6510FB901A0E}" type="slidenum">
              <a:rPr lang="zh-CN" altLang="en-US" smtClean="0"/>
              <a:t>1</a:t>
            </a:fld>
            <a:endParaRPr lang="zh-CN" altLang="en-US"/>
          </a:p>
        </p:txBody>
      </p:sp>
    </p:spTree>
    <p:extLst>
      <p:ext uri="{BB962C8B-B14F-4D97-AF65-F5344CB8AC3E}">
        <p14:creationId xmlns:p14="http://schemas.microsoft.com/office/powerpoint/2010/main" val="1225855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D295C8-82D4-4A2B-B635-6510FB901A0E}" type="slidenum">
              <a:rPr lang="zh-CN" altLang="en-US" smtClean="0"/>
              <a:t>2</a:t>
            </a:fld>
            <a:endParaRPr lang="zh-CN" altLang="en-US"/>
          </a:p>
        </p:txBody>
      </p:sp>
    </p:spTree>
    <p:extLst>
      <p:ext uri="{BB962C8B-B14F-4D97-AF65-F5344CB8AC3E}">
        <p14:creationId xmlns:p14="http://schemas.microsoft.com/office/powerpoint/2010/main" val="34418097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D295C8-82D4-4A2B-B635-6510FB901A0E}" type="slidenum">
              <a:rPr lang="zh-CN" altLang="en-US" smtClean="0"/>
              <a:t>3</a:t>
            </a:fld>
            <a:endParaRPr lang="zh-CN" altLang="en-US"/>
          </a:p>
        </p:txBody>
      </p:sp>
    </p:spTree>
    <p:extLst>
      <p:ext uri="{BB962C8B-B14F-4D97-AF65-F5344CB8AC3E}">
        <p14:creationId xmlns:p14="http://schemas.microsoft.com/office/powerpoint/2010/main" val="25632368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76D80A-9C4E-4C5F-A6C1-7C5B99C315CB}" type="slidenum">
              <a:rPr lang="zh-CN" altLang="en-US" smtClean="0"/>
              <a:t>4</a:t>
            </a:fld>
            <a:endParaRPr lang="zh-CN" altLang="en-US"/>
          </a:p>
        </p:txBody>
      </p:sp>
    </p:spTree>
    <p:extLst>
      <p:ext uri="{BB962C8B-B14F-4D97-AF65-F5344CB8AC3E}">
        <p14:creationId xmlns:p14="http://schemas.microsoft.com/office/powerpoint/2010/main" val="28329072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5</a:t>
            </a:fld>
            <a:endParaRPr lang="zh-CN" altLang="en-US"/>
          </a:p>
        </p:txBody>
      </p:sp>
    </p:spTree>
    <p:extLst>
      <p:ext uri="{BB962C8B-B14F-4D97-AF65-F5344CB8AC3E}">
        <p14:creationId xmlns:p14="http://schemas.microsoft.com/office/powerpoint/2010/main" val="28759979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t>6</a:t>
            </a:fld>
            <a:endParaRPr lang="zh-CN" altLang="en-US"/>
          </a:p>
        </p:txBody>
      </p:sp>
    </p:spTree>
    <p:extLst>
      <p:ext uri="{BB962C8B-B14F-4D97-AF65-F5344CB8AC3E}">
        <p14:creationId xmlns:p14="http://schemas.microsoft.com/office/powerpoint/2010/main" val="4243056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76D80A-9C4E-4C5F-A6C1-7C5B99C315CB}" type="slidenum">
              <a:rPr lang="zh-CN" altLang="en-US" smtClean="0"/>
              <a:t>7</a:t>
            </a:fld>
            <a:endParaRPr lang="zh-CN" altLang="en-US"/>
          </a:p>
        </p:txBody>
      </p:sp>
    </p:spTree>
    <p:extLst>
      <p:ext uri="{BB962C8B-B14F-4D97-AF65-F5344CB8AC3E}">
        <p14:creationId xmlns:p14="http://schemas.microsoft.com/office/powerpoint/2010/main" val="42258245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8</a:t>
            </a:fld>
            <a:endParaRPr lang="zh-CN" altLang="en-US"/>
          </a:p>
        </p:txBody>
      </p:sp>
    </p:spTree>
    <p:extLst>
      <p:ext uri="{BB962C8B-B14F-4D97-AF65-F5344CB8AC3E}">
        <p14:creationId xmlns:p14="http://schemas.microsoft.com/office/powerpoint/2010/main" val="20172819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9</a:t>
            </a:fld>
            <a:endParaRPr lang="zh-CN" altLang="en-US"/>
          </a:p>
        </p:txBody>
      </p:sp>
    </p:spTree>
    <p:extLst>
      <p:ext uri="{BB962C8B-B14F-4D97-AF65-F5344CB8AC3E}">
        <p14:creationId xmlns:p14="http://schemas.microsoft.com/office/powerpoint/2010/main" val="7822446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D295C8-82D4-4A2B-B635-6510FB901A0E}" type="slidenum">
              <a:rPr lang="zh-CN" altLang="en-US" smtClean="0"/>
              <a:t>10</a:t>
            </a:fld>
            <a:endParaRPr lang="zh-CN" altLang="en-US"/>
          </a:p>
        </p:txBody>
      </p:sp>
    </p:spTree>
    <p:extLst>
      <p:ext uri="{BB962C8B-B14F-4D97-AF65-F5344CB8AC3E}">
        <p14:creationId xmlns:p14="http://schemas.microsoft.com/office/powerpoint/2010/main" val="13973139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76D80A-9C4E-4C5F-A6C1-7C5B99C315CB}" type="slidenum">
              <a:rPr lang="zh-CN" altLang="en-US" smtClean="0"/>
              <a:t>11</a:t>
            </a:fld>
            <a:endParaRPr lang="zh-CN" altLang="en-US"/>
          </a:p>
        </p:txBody>
      </p:sp>
    </p:spTree>
    <p:extLst>
      <p:ext uri="{BB962C8B-B14F-4D97-AF65-F5344CB8AC3E}">
        <p14:creationId xmlns:p14="http://schemas.microsoft.com/office/powerpoint/2010/main" val="29911936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76D80A-9C4E-4C5F-A6C1-7C5B99C315CB}" type="slidenum">
              <a:rPr lang="zh-CN" altLang="en-US" smtClean="0"/>
              <a:t>12</a:t>
            </a:fld>
            <a:endParaRPr lang="zh-CN" altLang="en-US"/>
          </a:p>
        </p:txBody>
      </p:sp>
    </p:spTree>
    <p:extLst>
      <p:ext uri="{BB962C8B-B14F-4D97-AF65-F5344CB8AC3E}">
        <p14:creationId xmlns:p14="http://schemas.microsoft.com/office/powerpoint/2010/main" val="1733398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76D80A-9C4E-4C5F-A6C1-7C5B99C315CB}" type="slidenum">
              <a:rPr lang="zh-CN" altLang="en-US" smtClean="0"/>
              <a:t>13</a:t>
            </a:fld>
            <a:endParaRPr lang="zh-CN" altLang="en-US"/>
          </a:p>
        </p:txBody>
      </p:sp>
    </p:spTree>
    <p:extLst>
      <p:ext uri="{BB962C8B-B14F-4D97-AF65-F5344CB8AC3E}">
        <p14:creationId xmlns:p14="http://schemas.microsoft.com/office/powerpoint/2010/main" val="12042322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76D80A-9C4E-4C5F-A6C1-7C5B99C315CB}" type="slidenum">
              <a:rPr lang="zh-CN" altLang="en-US" smtClean="0"/>
              <a:t>14</a:t>
            </a:fld>
            <a:endParaRPr lang="zh-CN" altLang="en-US"/>
          </a:p>
        </p:txBody>
      </p:sp>
    </p:spTree>
    <p:extLst>
      <p:ext uri="{BB962C8B-B14F-4D97-AF65-F5344CB8AC3E}">
        <p14:creationId xmlns:p14="http://schemas.microsoft.com/office/powerpoint/2010/main" val="9768555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extLst>
      <p:ext uri="{BB962C8B-B14F-4D97-AF65-F5344CB8AC3E}">
        <p14:creationId xmlns:p14="http://schemas.microsoft.com/office/powerpoint/2010/main" val="17788338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782B5EE-AE52-4E9A-8EC8-6024C7378247}" type="slidenum">
              <a:rPr lang="zh-CN" altLang="en-US" smtClean="0"/>
              <a:t>16</a:t>
            </a:fld>
            <a:endParaRPr lang="zh-CN" altLang="en-US"/>
          </a:p>
        </p:txBody>
      </p:sp>
    </p:spTree>
    <p:extLst>
      <p:ext uri="{BB962C8B-B14F-4D97-AF65-F5344CB8AC3E}">
        <p14:creationId xmlns:p14="http://schemas.microsoft.com/office/powerpoint/2010/main" val="16426304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17</a:t>
            </a:fld>
            <a:endParaRPr lang="zh-CN" altLang="en-US"/>
          </a:p>
        </p:txBody>
      </p:sp>
    </p:spTree>
    <p:extLst>
      <p:ext uri="{BB962C8B-B14F-4D97-AF65-F5344CB8AC3E}">
        <p14:creationId xmlns:p14="http://schemas.microsoft.com/office/powerpoint/2010/main" val="19643782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D295C8-82D4-4A2B-B635-6510FB901A0E}" type="slidenum">
              <a:rPr lang="zh-CN" altLang="en-US" smtClean="0"/>
              <a:t>18</a:t>
            </a:fld>
            <a:endParaRPr lang="zh-CN" altLang="en-US"/>
          </a:p>
        </p:txBody>
      </p:sp>
    </p:spTree>
    <p:extLst>
      <p:ext uri="{BB962C8B-B14F-4D97-AF65-F5344CB8AC3E}">
        <p14:creationId xmlns:p14="http://schemas.microsoft.com/office/powerpoint/2010/main" val="15378180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D295C8-82D4-4A2B-B635-6510FB901A0E}" type="slidenum">
              <a:rPr lang="zh-CN" altLang="en-US" smtClean="0"/>
              <a:t>19</a:t>
            </a:fld>
            <a:endParaRPr lang="zh-CN" altLang="en-US"/>
          </a:p>
        </p:txBody>
      </p:sp>
    </p:spTree>
    <p:extLst>
      <p:ext uri="{BB962C8B-B14F-4D97-AF65-F5344CB8AC3E}">
        <p14:creationId xmlns:p14="http://schemas.microsoft.com/office/powerpoint/2010/main" val="9506259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76D80A-9C4E-4C5F-A6C1-7C5B99C315CB}" type="slidenum">
              <a:rPr lang="zh-CN" altLang="en-US" smtClean="0"/>
              <a:t>20</a:t>
            </a:fld>
            <a:endParaRPr lang="zh-CN" altLang="en-US"/>
          </a:p>
        </p:txBody>
      </p:sp>
    </p:spTree>
    <p:extLst>
      <p:ext uri="{BB962C8B-B14F-4D97-AF65-F5344CB8AC3E}">
        <p14:creationId xmlns:p14="http://schemas.microsoft.com/office/powerpoint/2010/main" val="41381855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76D80A-9C4E-4C5F-A6C1-7C5B99C315CB}" type="slidenum">
              <a:rPr lang="zh-CN" altLang="en-US" smtClean="0"/>
              <a:t>21</a:t>
            </a:fld>
            <a:endParaRPr lang="zh-CN" altLang="en-US"/>
          </a:p>
        </p:txBody>
      </p:sp>
    </p:spTree>
    <p:extLst>
      <p:ext uri="{BB962C8B-B14F-4D97-AF65-F5344CB8AC3E}">
        <p14:creationId xmlns:p14="http://schemas.microsoft.com/office/powerpoint/2010/main" val="25717139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76D80A-9C4E-4C5F-A6C1-7C5B99C315CB}" type="slidenum">
              <a:rPr lang="zh-CN" altLang="en-US" smtClean="0"/>
              <a:t>22</a:t>
            </a:fld>
            <a:endParaRPr lang="zh-CN" altLang="en-US"/>
          </a:p>
        </p:txBody>
      </p:sp>
    </p:spTree>
    <p:extLst>
      <p:ext uri="{BB962C8B-B14F-4D97-AF65-F5344CB8AC3E}">
        <p14:creationId xmlns:p14="http://schemas.microsoft.com/office/powerpoint/2010/main" val="21365419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76D80A-9C4E-4C5F-A6C1-7C5B99C315CB}" type="slidenum">
              <a:rPr lang="zh-CN" altLang="en-US" smtClean="0"/>
              <a:t>23</a:t>
            </a:fld>
            <a:endParaRPr lang="zh-CN" altLang="en-US"/>
          </a:p>
        </p:txBody>
      </p:sp>
    </p:spTree>
    <p:extLst>
      <p:ext uri="{BB962C8B-B14F-4D97-AF65-F5344CB8AC3E}">
        <p14:creationId xmlns:p14="http://schemas.microsoft.com/office/powerpoint/2010/main" val="2472579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24</a:t>
            </a:fld>
            <a:endParaRPr lang="zh-CN" altLang="en-US"/>
          </a:p>
        </p:txBody>
      </p:sp>
    </p:spTree>
    <p:extLst>
      <p:ext uri="{BB962C8B-B14F-4D97-AF65-F5344CB8AC3E}">
        <p14:creationId xmlns:p14="http://schemas.microsoft.com/office/powerpoint/2010/main" val="21764098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t>25</a:t>
            </a:fld>
            <a:endParaRPr lang="zh-CN" altLang="en-US"/>
          </a:p>
        </p:txBody>
      </p:sp>
    </p:spTree>
    <p:extLst>
      <p:ext uri="{BB962C8B-B14F-4D97-AF65-F5344CB8AC3E}">
        <p14:creationId xmlns:p14="http://schemas.microsoft.com/office/powerpoint/2010/main" val="13665391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D295C8-82D4-4A2B-B635-6510FB901A0E}" type="slidenum">
              <a:rPr lang="zh-CN" altLang="en-US" smtClean="0"/>
              <a:t>26</a:t>
            </a:fld>
            <a:endParaRPr lang="zh-CN" altLang="en-US"/>
          </a:p>
        </p:txBody>
      </p:sp>
    </p:spTree>
    <p:extLst>
      <p:ext uri="{BB962C8B-B14F-4D97-AF65-F5344CB8AC3E}">
        <p14:creationId xmlns:p14="http://schemas.microsoft.com/office/powerpoint/2010/main" val="40618469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27</a:t>
            </a:fld>
            <a:endParaRPr lang="zh-CN" altLang="en-US"/>
          </a:p>
        </p:txBody>
      </p:sp>
    </p:spTree>
    <p:extLst>
      <p:ext uri="{BB962C8B-B14F-4D97-AF65-F5344CB8AC3E}">
        <p14:creationId xmlns:p14="http://schemas.microsoft.com/office/powerpoint/2010/main" val="6111918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extLst>
      <p:ext uri="{BB962C8B-B14F-4D97-AF65-F5344CB8AC3E}">
        <p14:creationId xmlns:p14="http://schemas.microsoft.com/office/powerpoint/2010/main" val="10022758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76D80A-9C4E-4C5F-A6C1-7C5B99C315CB}" type="slidenum">
              <a:rPr lang="zh-CN" altLang="en-US" smtClean="0"/>
              <a:t>29</a:t>
            </a:fld>
            <a:endParaRPr lang="zh-CN" altLang="en-US"/>
          </a:p>
        </p:txBody>
      </p:sp>
    </p:spTree>
    <p:extLst>
      <p:ext uri="{BB962C8B-B14F-4D97-AF65-F5344CB8AC3E}">
        <p14:creationId xmlns:p14="http://schemas.microsoft.com/office/powerpoint/2010/main" val="7296040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30</a:t>
            </a:fld>
            <a:endParaRPr lang="zh-CN" altLang="en-US"/>
          </a:p>
        </p:txBody>
      </p:sp>
    </p:spTree>
    <p:extLst>
      <p:ext uri="{BB962C8B-B14F-4D97-AF65-F5344CB8AC3E}">
        <p14:creationId xmlns:p14="http://schemas.microsoft.com/office/powerpoint/2010/main" val="22282919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smtClean="0"/>
              <a:t>My First Template</a:t>
            </a:r>
            <a:endParaRPr lang="en-US" dirty="0"/>
          </a:p>
        </p:txBody>
      </p:sp>
    </p:spTree>
    <p:extLst>
      <p:ext uri="{BB962C8B-B14F-4D97-AF65-F5344CB8AC3E}">
        <p14:creationId xmlns:p14="http://schemas.microsoft.com/office/powerpoint/2010/main" val="30957818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76D80A-9C4E-4C5F-A6C1-7C5B99C315CB}" type="slidenum">
              <a:rPr lang="zh-CN" altLang="en-US" smtClean="0"/>
              <a:t>32</a:t>
            </a:fld>
            <a:endParaRPr lang="zh-CN" altLang="en-US"/>
          </a:p>
        </p:txBody>
      </p:sp>
    </p:spTree>
    <p:extLst>
      <p:ext uri="{BB962C8B-B14F-4D97-AF65-F5344CB8AC3E}">
        <p14:creationId xmlns:p14="http://schemas.microsoft.com/office/powerpoint/2010/main" val="16960055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82B5EE-AE52-4E9A-8EC8-6024C7378247}" type="slidenum">
              <a:rPr lang="zh-CN" altLang="en-US" smtClean="0"/>
              <a:t>33</a:t>
            </a:fld>
            <a:endParaRPr lang="zh-CN" altLang="en-US"/>
          </a:p>
        </p:txBody>
      </p:sp>
    </p:spTree>
    <p:extLst>
      <p:ext uri="{BB962C8B-B14F-4D97-AF65-F5344CB8AC3E}">
        <p14:creationId xmlns:p14="http://schemas.microsoft.com/office/powerpoint/2010/main" val="10277904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34</a:t>
            </a:fld>
            <a:endParaRPr lang="zh-CN" altLang="en-US"/>
          </a:p>
        </p:txBody>
      </p:sp>
    </p:spTree>
    <p:extLst>
      <p:ext uri="{BB962C8B-B14F-4D97-AF65-F5344CB8AC3E}">
        <p14:creationId xmlns:p14="http://schemas.microsoft.com/office/powerpoint/2010/main" val="42502186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D295C8-82D4-4A2B-B635-6510FB901A0E}" type="slidenum">
              <a:rPr lang="zh-CN" altLang="en-US" smtClean="0"/>
              <a:t>35</a:t>
            </a:fld>
            <a:endParaRPr lang="zh-CN" altLang="en-US"/>
          </a:p>
        </p:txBody>
      </p:sp>
    </p:spTree>
    <p:extLst>
      <p:ext uri="{BB962C8B-B14F-4D97-AF65-F5344CB8AC3E}">
        <p14:creationId xmlns:p14="http://schemas.microsoft.com/office/powerpoint/2010/main" val="1859176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2017/3/6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051827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2017/3/6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598653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2017/3/6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6121841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2017/3/6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905825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2017/3/6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6811704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93963" y="198871"/>
            <a:ext cx="10515600" cy="590839"/>
          </a:xfrm>
        </p:spPr>
        <p:txBody>
          <a:bodyPr>
            <a:normAutofit/>
          </a:bodyPr>
          <a:lstStyle>
            <a:lvl1pPr marL="457200" indent="-457200">
              <a:buFont typeface="Arial Black" panose="020B0A04020102020204" pitchFamily="34" charset="0"/>
              <a:buChar char="►"/>
              <a:defRPr sz="2800" b="1">
                <a:solidFill>
                  <a:schemeClr val="bg2"/>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t>2017/3/6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76440602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2017/3/6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7652300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9475837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2017/3/6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477805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2017/3/6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188717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2017/3/6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40255014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7469478"/>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6534298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1256"/>
            <a:ext cx="12192000" cy="68827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圆角矩形 11"/>
          <p:cNvSpPr/>
          <p:nvPr userDrawn="1"/>
        </p:nvSpPr>
        <p:spPr>
          <a:xfrm rot="2603202">
            <a:off x="336606" y="165885"/>
            <a:ext cx="470229" cy="470228"/>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1800"/>
          </a:p>
        </p:txBody>
      </p:sp>
      <p:sp>
        <p:nvSpPr>
          <p:cNvPr id="13" name="Line 9"/>
          <p:cNvSpPr>
            <a:spLocks noChangeShapeType="1"/>
          </p:cNvSpPr>
          <p:nvPr userDrawn="1"/>
        </p:nvSpPr>
        <p:spPr bwMode="auto">
          <a:xfrm>
            <a:off x="805839" y="695491"/>
            <a:ext cx="11387572" cy="0"/>
          </a:xfrm>
          <a:prstGeom prst="line">
            <a:avLst/>
          </a:prstGeom>
          <a:ln w="28575">
            <a:gradFill>
              <a:gsLst>
                <a:gs pos="0">
                  <a:schemeClr val="tx1">
                    <a:lumMod val="35000"/>
                    <a:lumOff val="65000"/>
                  </a:schemeClr>
                </a:gs>
                <a:gs pos="100000">
                  <a:schemeClr val="bg1"/>
                </a:gs>
              </a:gsLst>
              <a:lin ang="5400000" scaled="0"/>
            </a:gra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vert="horz" wrap="square" lIns="121908" tIns="60955" rIns="121908" bIns="60955" numCol="1" anchor="t" anchorCtr="0" compatLnSpc="1">
            <a:prstTxWarp prst="textNoShape">
              <a:avLst/>
            </a:prstTxWarp>
          </a:bodyPr>
          <a:lstStyle/>
          <a:p>
            <a:pPr>
              <a:lnSpc>
                <a:spcPct val="120000"/>
              </a:lnSpc>
            </a:pPr>
            <a:endParaRPr lang="zh-CN" altLang="en-US" sz="1800">
              <a:solidFill>
                <a:schemeClr val="tx2"/>
              </a:solidFill>
              <a:latin typeface="微软雅黑" pitchFamily="34" charset="-122"/>
              <a:ea typeface="微软雅黑" pitchFamily="34" charset="-122"/>
            </a:endParaRPr>
          </a:p>
        </p:txBody>
      </p:sp>
      <p:sp>
        <p:nvSpPr>
          <p:cNvPr id="14" name="圆角矩形 13"/>
          <p:cNvSpPr/>
          <p:nvPr userDrawn="1"/>
        </p:nvSpPr>
        <p:spPr>
          <a:xfrm rot="2634344">
            <a:off x="551426" y="237849"/>
            <a:ext cx="410548" cy="410548"/>
          </a:xfrm>
          <a:prstGeom prst="roundRect">
            <a:avLst/>
          </a:prstGeom>
          <a:solidFill>
            <a:schemeClr val="accent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1800"/>
          </a:p>
        </p:txBody>
      </p:sp>
      <p:sp>
        <p:nvSpPr>
          <p:cNvPr id="15" name="标题 4"/>
          <p:cNvSpPr>
            <a:spLocks noGrp="1"/>
          </p:cNvSpPr>
          <p:nvPr>
            <p:ph type="title" hasCustomPrompt="1"/>
          </p:nvPr>
        </p:nvSpPr>
        <p:spPr>
          <a:xfrm>
            <a:off x="1158408" y="152875"/>
            <a:ext cx="5225625" cy="542617"/>
          </a:xfrm>
          <a:prstGeom prst="rect">
            <a:avLst/>
          </a:prstGeom>
        </p:spPr>
        <p:txBody>
          <a:bodyPr vert="horz" lIns="121908" tIns="60955" rIns="121908" bIns="60955" rtlCol="0">
            <a:noAutofit/>
          </a:bodyPr>
          <a:lstStyle>
            <a:lvl1pPr algn="l">
              <a:defRPr lang="zh-CN" altLang="en-US" sz="2400" b="1" dirty="0">
                <a:solidFill>
                  <a:schemeClr val="tx1">
                    <a:lumMod val="75000"/>
                    <a:lumOff val="25000"/>
                  </a:schemeClr>
                </a:solidFill>
                <a:latin typeface="微软雅黑" pitchFamily="34" charset="-122"/>
                <a:ea typeface="微软雅黑" pitchFamily="34" charset="-122"/>
                <a:cs typeface="+mn-cs"/>
              </a:defRPr>
            </a:lvl1pPr>
          </a:lstStyle>
          <a:p>
            <a:pPr marL="0" lvl="0" indent="0" algn="l">
              <a:spcBef>
                <a:spcPct val="20000"/>
              </a:spcBef>
              <a:buFont typeface="Arial" pitchFamily="34" charset="0"/>
            </a:pPr>
            <a:r>
              <a:rPr lang="zh-CN" altLang="en-US" sz="2800" b="1" dirty="0" smtClean="0"/>
              <a:t>单击此处添加您的标题</a:t>
            </a:r>
            <a:endParaRPr lang="zh-CN" altLang="en-US" sz="2800" b="1" dirty="0"/>
          </a:p>
        </p:txBody>
      </p:sp>
    </p:spTree>
    <p:extLst>
      <p:ext uri="{BB962C8B-B14F-4D97-AF65-F5344CB8AC3E}">
        <p14:creationId xmlns:p14="http://schemas.microsoft.com/office/powerpoint/2010/main" val="3870702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850"/>
                                        <p:tgtEl>
                                          <p:spTgt spid="13"/>
                                        </p:tgtEl>
                                      </p:cBhvr>
                                    </p:animEffect>
                                  </p:childTnLst>
                                </p:cTn>
                              </p:par>
                            </p:childTnLst>
                          </p:cTn>
                        </p:par>
                        <p:par>
                          <p:cTn id="8" fill="hold">
                            <p:stCondLst>
                              <p:cond delay="850"/>
                            </p:stCondLst>
                            <p:childTnLst>
                              <p:par>
                                <p:cTn id="9" presetID="1" presetClass="entr" presetSubtype="0" fill="hold" grpId="0" nodeType="afterEffect">
                                  <p:stCondLst>
                                    <p:cond delay="0"/>
                                  </p:stCondLst>
                                  <p:iterate type="lt">
                                    <p:tmAbs val="80"/>
                                  </p:iterate>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标题幻灯片">
    <p:bg>
      <p:bgPr>
        <a:solidFill>
          <a:schemeClr val="bg1">
            <a:alpha val="16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988925"/>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29467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2.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7">
            <a:lum/>
          </a:blip>
          <a:srcRect/>
          <a:stretch>
            <a:fillRect t="-1000" b="-1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2017/3/6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0030940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4" r:id="rId14"/>
    <p:sldLayoutId id="2147483665" r:id="rId15"/>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2553382"/>
      </p:ext>
    </p:extLst>
  </p:cSld>
  <p:clrMap bg1="lt1" tx1="dk1" bg2="lt2" tx2="dk2" accent1="accent1" accent2="accent2" accent3="accent3" accent4="accent4" accent5="accent5" accent6="accent6" hlink="hlink" folHlink="folHlink"/>
  <p:sldLayoutIdLst>
    <p:sldLayoutId id="214748366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4.xml"/><Relationship Id="rId7" Type="http://schemas.openxmlformats.org/officeDocument/2006/relationships/tags" Target="../tags/tag6.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5.xml"/><Relationship Id="rId5" Type="http://schemas.openxmlformats.org/officeDocument/2006/relationships/audio" Target="../media/media1.mp3"/><Relationship Id="rId10" Type="http://schemas.openxmlformats.org/officeDocument/2006/relationships/image" Target="../media/image6.png"/><Relationship Id="rId4" Type="http://schemas.microsoft.com/office/2007/relationships/media" Target="../media/media1.mp3"/><Relationship Id="rId9"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7.jpeg"/><Relationship Id="rId7"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microsoft.com/office/2007/relationships/hdphoto" Target="../media/hdphoto2.wdp"/><Relationship Id="rId5" Type="http://schemas.openxmlformats.org/officeDocument/2006/relationships/image" Target="../media/image8.jpeg"/><Relationship Id="rId4" Type="http://schemas.microsoft.com/office/2007/relationships/hdphoto" Target="../media/hdphoto1.wdp"/><Relationship Id="rId9" Type="http://schemas.microsoft.com/office/2007/relationships/hdphoto" Target="../media/hdphoto3.wdp"/></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microsoft.com/office/2007/relationships/hdphoto" Target="../media/hdphoto4.wdp"/></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18.jpeg"/><Relationship Id="rId7"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microsoft.com/office/2007/relationships/hdphoto" Target="../media/hdphoto6.wdp"/><Relationship Id="rId5" Type="http://schemas.openxmlformats.org/officeDocument/2006/relationships/image" Target="../media/image19.jpeg"/><Relationship Id="rId10" Type="http://schemas.microsoft.com/office/2007/relationships/hdphoto" Target="../media/hdphoto8.wdp"/><Relationship Id="rId4" Type="http://schemas.microsoft.com/office/2007/relationships/hdphoto" Target="../media/hdphoto5.wdp"/><Relationship Id="rId9" Type="http://schemas.openxmlformats.org/officeDocument/2006/relationships/image" Target="../media/image21.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jp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25.jpg"/><Relationship Id="rId5" Type="http://schemas.openxmlformats.org/officeDocument/2006/relationships/image" Target="../media/image24.jpg"/><Relationship Id="rId4" Type="http://schemas.openxmlformats.org/officeDocument/2006/relationships/image" Target="../media/image23.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microsoft.com/office/2007/relationships/hdphoto" Target="../media/hdphoto9.wdp"/></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notesSlide" Target="../notesSlides/notesSlide35.xml"/><Relationship Id="rId5" Type="http://schemas.openxmlformats.org/officeDocument/2006/relationships/slideLayout" Target="../slideLayouts/slideLayout7.xml"/><Relationship Id="rId4" Type="http://schemas.openxmlformats.org/officeDocument/2006/relationships/tags" Target="../tags/tag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文本框 3"/>
          <p:cNvSpPr txBox="1"/>
          <p:nvPr>
            <p:custDataLst>
              <p:tags r:id="rId1"/>
            </p:custDataLst>
          </p:nvPr>
        </p:nvSpPr>
        <p:spPr>
          <a:xfrm>
            <a:off x="1530220" y="2147718"/>
            <a:ext cx="7753900" cy="1107996"/>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6600" b="1" i="0" u="none" strike="noStrike" kern="1200" cap="none" spc="100" normalizeH="0" baseline="0" noProof="0" dirty="0" smtClean="0">
                <a:ln>
                  <a:noFill/>
                </a:ln>
                <a:solidFill>
                  <a:schemeClr val="bg1">
                    <a:lumMod val="85000"/>
                  </a:schemeClr>
                </a:solidFill>
                <a:uLnTx/>
                <a:uFillTx/>
                <a:latin typeface="+mj-ea"/>
                <a:ea typeface="+mj-ea"/>
                <a:cs typeface="+mn-cs"/>
              </a:rPr>
              <a:t>欧美简约商务</a:t>
            </a:r>
            <a:r>
              <a:rPr kumimoji="0" lang="en-US" altLang="zh-CN" sz="6600" b="1" i="0" u="none" strike="noStrike" kern="1200" cap="none" spc="100" normalizeH="0" baseline="0" noProof="0" dirty="0" smtClean="0">
                <a:ln>
                  <a:noFill/>
                </a:ln>
                <a:solidFill>
                  <a:schemeClr val="bg1">
                    <a:lumMod val="85000"/>
                  </a:schemeClr>
                </a:solidFill>
                <a:uLnTx/>
                <a:uFillTx/>
                <a:latin typeface="+mj-ea"/>
                <a:ea typeface="+mj-ea"/>
                <a:cs typeface="+mn-cs"/>
              </a:rPr>
              <a:t>PPT</a:t>
            </a:r>
            <a:endParaRPr kumimoji="0" lang="zh-CN" altLang="en-US" sz="6600" b="1" i="0" u="none" strike="noStrike" kern="1200" cap="none" spc="100" normalizeH="0" baseline="0" noProof="0" dirty="0">
              <a:ln>
                <a:noFill/>
              </a:ln>
              <a:solidFill>
                <a:schemeClr val="bg1">
                  <a:lumMod val="85000"/>
                </a:schemeClr>
              </a:solidFill>
              <a:uLnTx/>
              <a:uFillTx/>
              <a:latin typeface="+mj-ea"/>
              <a:ea typeface="+mj-ea"/>
              <a:cs typeface="+mn-cs"/>
            </a:endParaRPr>
          </a:p>
        </p:txBody>
      </p:sp>
      <p:sp>
        <p:nvSpPr>
          <p:cNvPr id="5" name="PA_矩形 17"/>
          <p:cNvSpPr>
            <a:spLocks noChangeArrowheads="1"/>
          </p:cNvSpPr>
          <p:nvPr>
            <p:custDataLst>
              <p:tags r:id="rId2"/>
            </p:custDataLst>
          </p:nvPr>
        </p:nvSpPr>
        <p:spPr bwMode="auto">
          <a:xfrm>
            <a:off x="3121218" y="3150609"/>
            <a:ext cx="640397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2800" i="0" u="none" strike="noStrike" kern="1200" cap="none" spc="0" normalizeH="0" baseline="0" noProof="0" dirty="0" smtClean="0">
                <a:ln>
                  <a:noFill/>
                </a:ln>
                <a:solidFill>
                  <a:schemeClr val="bg1">
                    <a:lumMod val="65000"/>
                  </a:schemeClr>
                </a:solidFill>
                <a:uLnTx/>
                <a:uFillTx/>
                <a:latin typeface="+mj-ea"/>
                <a:ea typeface="+mj-ea"/>
                <a:cs typeface="+mn-cs"/>
              </a:rPr>
              <a:t>BUSINESS REPORT TEMPLATE</a:t>
            </a:r>
            <a:endParaRPr kumimoji="0" lang="zh-CN" altLang="en-US" sz="2800" i="0" u="none" strike="noStrike" kern="1200" cap="none" spc="0" normalizeH="0" baseline="0" noProof="0" dirty="0">
              <a:ln>
                <a:noFill/>
              </a:ln>
              <a:solidFill>
                <a:schemeClr val="bg1">
                  <a:lumMod val="65000"/>
                </a:schemeClr>
              </a:solidFill>
              <a:uLnTx/>
              <a:uFillTx/>
              <a:latin typeface="+mj-ea"/>
              <a:ea typeface="+mj-ea"/>
              <a:cs typeface="+mn-cs"/>
            </a:endParaRPr>
          </a:p>
        </p:txBody>
      </p:sp>
      <p:sp>
        <p:nvSpPr>
          <p:cNvPr id="7" name="PA_文本框 6"/>
          <p:cNvSpPr txBox="1"/>
          <p:nvPr>
            <p:custDataLst>
              <p:tags r:id="rId3"/>
            </p:custDataLst>
          </p:nvPr>
        </p:nvSpPr>
        <p:spPr>
          <a:xfrm>
            <a:off x="5734478" y="1864920"/>
            <a:ext cx="3193416" cy="338554"/>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chemeClr val="bg1">
                    <a:lumMod val="65000"/>
                  </a:schemeClr>
                </a:solidFill>
                <a:uLnTx/>
                <a:uFillTx/>
                <a:latin typeface="+mj-ea"/>
                <a:ea typeface="+mj-ea"/>
                <a:cs typeface="+mn-cs"/>
              </a:rPr>
              <a:t>这里请填入您的公司名称</a:t>
            </a:r>
          </a:p>
        </p:txBody>
      </p:sp>
      <p:pic>
        <p:nvPicPr>
          <p:cNvPr id="2" name="PA_MarkPetrie - A New Day No Drums">
            <a:hlinkClick r:id="" action="ppaction://media"/>
          </p:cNvPr>
          <p:cNvPicPr>
            <a:picLocks noChangeAspect="1"/>
          </p:cNvPicPr>
          <p:nvPr>
            <a:audioFile r:link="rId5"/>
            <p:custDataLst>
              <p:tags r:id="rId6"/>
            </p:custDataLst>
            <p:extLst>
              <p:ext uri="{DAA4B4D4-6D71-4841-9C94-3DE7FCFB9230}">
                <p14:media xmlns:p14="http://schemas.microsoft.com/office/powerpoint/2010/main" r:embed="rId4"/>
              </p:ext>
            </p:extLst>
          </p:nvPr>
        </p:nvPicPr>
        <p:blipFill>
          <a:blip r:embed="rId10"/>
          <a:stretch>
            <a:fillRect/>
          </a:stretch>
        </p:blipFill>
        <p:spPr>
          <a:xfrm>
            <a:off x="8618537" y="-3086819"/>
            <a:ext cx="609600" cy="609600"/>
          </a:xfrm>
          <a:prstGeom prst="rect">
            <a:avLst/>
          </a:prstGeom>
        </p:spPr>
      </p:pic>
      <p:sp>
        <p:nvSpPr>
          <p:cNvPr id="8" name="PA_文本框 12"/>
          <p:cNvSpPr txBox="1">
            <a:spLocks noChangeArrowheads="1"/>
          </p:cNvSpPr>
          <p:nvPr>
            <p:custDataLst>
              <p:tags r:id="rId7"/>
            </p:custDataLst>
          </p:nvPr>
        </p:nvSpPr>
        <p:spPr bwMode="auto">
          <a:xfrm>
            <a:off x="2985796" y="3594495"/>
            <a:ext cx="678184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spcAft>
                <a:spcPts val="800"/>
              </a:spcAft>
            </a:pPr>
            <a:r>
              <a:rPr lang="en-US" altLang="zh-CN" sz="1400" dirty="0">
                <a:solidFill>
                  <a:schemeClr val="tx1">
                    <a:lumMod val="50000"/>
                    <a:lumOff val="50000"/>
                  </a:schemeClr>
                </a:solidFill>
              </a:rPr>
              <a:t>A designer can use default text to simulate what text would look like. It looks even better with you using this text. Whoever evaluates your text cannot evaluate the way you write. Your design looks awesome by the way.</a:t>
            </a:r>
            <a:endParaRPr lang="zh-CN" altLang="en-US" sz="1400" dirty="0">
              <a:solidFill>
                <a:schemeClr val="tx1">
                  <a:lumMod val="50000"/>
                  <a:lumOff val="50000"/>
                </a:schemeClr>
              </a:solidFill>
            </a:endParaRPr>
          </a:p>
        </p:txBody>
      </p:sp>
    </p:spTree>
    <p:extLst>
      <p:ext uri="{BB962C8B-B14F-4D97-AF65-F5344CB8AC3E}">
        <p14:creationId xmlns:p14="http://schemas.microsoft.com/office/powerpoint/2010/main" val="761329798"/>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47"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decel="94000" fill="hold" grpId="0" nodeType="clickEffect">
                                  <p:stCondLst>
                                    <p:cond delay="0"/>
                                  </p:stCondLst>
                                  <p:iterate type="lt">
                                    <p:tmPct val="10000"/>
                                  </p:iterate>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2"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right)">
                                      <p:cBhvr>
                                        <p:cTn id="3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32" repeatCount="indefinite" fill="hold" display="0">
                  <p:stCondLst>
                    <p:cond delay="indefinite"/>
                  </p:stCondLst>
                  <p:endCondLst>
                    <p:cond evt="onStopAudio" delay="0">
                      <p:tgtEl>
                        <p:sldTgt/>
                      </p:tgtEl>
                    </p:cond>
                  </p:endCondLst>
                </p:cTn>
                <p:tgtEl>
                  <p:spTgt spid="2"/>
                </p:tgtEl>
              </p:cMediaNode>
            </p:audio>
          </p:childTnLst>
        </p:cTn>
      </p:par>
    </p:tnLst>
    <p:bldLst>
      <p:bldP spid="4" grpId="0"/>
      <p:bldP spid="5" grpId="0"/>
      <p:bldP spid="7"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295393" y="1636653"/>
            <a:ext cx="5275223" cy="857250"/>
          </a:xfrm>
          <a:prstGeom prst="rect">
            <a:avLst/>
          </a:prstGeom>
          <a:solidFill>
            <a:schemeClr val="bg1">
              <a:lumMod val="50000"/>
            </a:schemeClr>
          </a:solid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399">
              <a:solidFill>
                <a:schemeClr val="bg1"/>
              </a:solidFill>
            </a:endParaRPr>
          </a:p>
        </p:txBody>
      </p:sp>
      <p:sp>
        <p:nvSpPr>
          <p:cNvPr id="3" name="矩形 2"/>
          <p:cNvSpPr/>
          <p:nvPr/>
        </p:nvSpPr>
        <p:spPr>
          <a:xfrm>
            <a:off x="4295393" y="2863102"/>
            <a:ext cx="5275223" cy="857250"/>
          </a:xfrm>
          <a:prstGeom prst="rect">
            <a:avLst/>
          </a:prstGeom>
          <a:solidFill>
            <a:schemeClr val="bg1">
              <a:lumMod val="50000"/>
            </a:schemeClr>
          </a:solid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399">
              <a:solidFill>
                <a:schemeClr val="bg1"/>
              </a:solidFill>
            </a:endParaRPr>
          </a:p>
        </p:txBody>
      </p:sp>
      <p:sp>
        <p:nvSpPr>
          <p:cNvPr id="4" name="矩形 3"/>
          <p:cNvSpPr/>
          <p:nvPr/>
        </p:nvSpPr>
        <p:spPr>
          <a:xfrm>
            <a:off x="4295393" y="4089553"/>
            <a:ext cx="5275223" cy="857250"/>
          </a:xfrm>
          <a:prstGeom prst="rect">
            <a:avLst/>
          </a:prstGeom>
          <a:solidFill>
            <a:schemeClr val="bg1">
              <a:lumMod val="50000"/>
            </a:schemeClr>
          </a:solid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399">
              <a:solidFill>
                <a:schemeClr val="bg1"/>
              </a:solidFill>
            </a:endParaRPr>
          </a:p>
        </p:txBody>
      </p:sp>
      <p:sp>
        <p:nvSpPr>
          <p:cNvPr id="5" name="矩形 4"/>
          <p:cNvSpPr/>
          <p:nvPr/>
        </p:nvSpPr>
        <p:spPr>
          <a:xfrm>
            <a:off x="4295393" y="5316002"/>
            <a:ext cx="5275223" cy="857250"/>
          </a:xfrm>
          <a:prstGeom prst="rect">
            <a:avLst/>
          </a:prstGeom>
          <a:solidFill>
            <a:schemeClr val="bg1">
              <a:lumMod val="50000"/>
            </a:schemeClr>
          </a:solid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399">
              <a:solidFill>
                <a:schemeClr val="bg1"/>
              </a:solidFill>
            </a:endParaRPr>
          </a:p>
        </p:txBody>
      </p:sp>
      <p:grpSp>
        <p:nvGrpSpPr>
          <p:cNvPr id="6" name="组合 5"/>
          <p:cNvGrpSpPr/>
          <p:nvPr/>
        </p:nvGrpSpPr>
        <p:grpSpPr>
          <a:xfrm>
            <a:off x="2284657" y="1585341"/>
            <a:ext cx="2481056" cy="972354"/>
            <a:chOff x="1727566" y="963983"/>
            <a:chExt cx="1861366" cy="729491"/>
          </a:xfrm>
        </p:grpSpPr>
        <p:sp>
          <p:nvSpPr>
            <p:cNvPr id="7" name="矩形 6"/>
            <p:cNvSpPr/>
            <p:nvPr/>
          </p:nvSpPr>
          <p:spPr>
            <a:xfrm>
              <a:off x="2080416" y="1002479"/>
              <a:ext cx="1155667" cy="643136"/>
            </a:xfrm>
            <a:prstGeom prst="rect">
              <a:avLst/>
            </a:prstGeom>
            <a:solidFill>
              <a:srgbClr val="343434"/>
            </a:solid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399">
                <a:solidFill>
                  <a:schemeClr val="bg1"/>
                </a:solidFill>
              </a:endParaRPr>
            </a:p>
          </p:txBody>
        </p:sp>
        <p:sp>
          <p:nvSpPr>
            <p:cNvPr id="8" name="文本框 34"/>
            <p:cNvSpPr txBox="1"/>
            <p:nvPr/>
          </p:nvSpPr>
          <p:spPr>
            <a:xfrm>
              <a:off x="1727566" y="963983"/>
              <a:ext cx="1861366" cy="729491"/>
            </a:xfrm>
            <a:prstGeom prst="rect">
              <a:avLst/>
            </a:prstGeom>
            <a:noFill/>
          </p:spPr>
          <p:txBody>
            <a:bodyPr wrap="square" lIns="91412" tIns="45706" rIns="91412" bIns="45706" rtlCol="0">
              <a:spAutoFit/>
            </a:bodyPr>
            <a:lstStyle/>
            <a:p>
              <a:pPr algn="ctr">
                <a:lnSpc>
                  <a:spcPct val="130000"/>
                </a:lnSpc>
              </a:pPr>
              <a:r>
                <a:rPr lang="en-US" altLang="zh-CN" sz="4399" dirty="0">
                  <a:solidFill>
                    <a:schemeClr val="bg1"/>
                  </a:solidFill>
                  <a:latin typeface="Impact" panose="020B0806030902050204" pitchFamily="34" charset="0"/>
                  <a:ea typeface="+mj-ea"/>
                  <a:cs typeface="Arial" panose="020B0604020202020204" pitchFamily="34" charset="0"/>
                </a:rPr>
                <a:t>01</a:t>
              </a:r>
            </a:p>
          </p:txBody>
        </p:sp>
      </p:grpSp>
      <p:grpSp>
        <p:nvGrpSpPr>
          <p:cNvPr id="9" name="组合 8"/>
          <p:cNvGrpSpPr/>
          <p:nvPr/>
        </p:nvGrpSpPr>
        <p:grpSpPr>
          <a:xfrm>
            <a:off x="2284657" y="2794911"/>
            <a:ext cx="2481056" cy="972354"/>
            <a:chOff x="1727566" y="1871441"/>
            <a:chExt cx="1861366" cy="729491"/>
          </a:xfrm>
        </p:grpSpPr>
        <p:sp>
          <p:nvSpPr>
            <p:cNvPr id="10" name="矩形 9"/>
            <p:cNvSpPr/>
            <p:nvPr/>
          </p:nvSpPr>
          <p:spPr>
            <a:xfrm>
              <a:off x="2080416" y="1922600"/>
              <a:ext cx="1155667" cy="643136"/>
            </a:xfrm>
            <a:prstGeom prst="rect">
              <a:avLst/>
            </a:prstGeom>
            <a:solidFill>
              <a:srgbClr val="343434"/>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399">
                <a:solidFill>
                  <a:schemeClr val="bg1"/>
                </a:solidFill>
              </a:endParaRPr>
            </a:p>
          </p:txBody>
        </p:sp>
        <p:sp>
          <p:nvSpPr>
            <p:cNvPr id="11" name="文本框 35"/>
            <p:cNvSpPr txBox="1"/>
            <p:nvPr/>
          </p:nvSpPr>
          <p:spPr>
            <a:xfrm>
              <a:off x="1727566" y="1871441"/>
              <a:ext cx="1861366" cy="729491"/>
            </a:xfrm>
            <a:prstGeom prst="rect">
              <a:avLst/>
            </a:prstGeom>
            <a:noFill/>
          </p:spPr>
          <p:txBody>
            <a:bodyPr wrap="square" lIns="91412" tIns="45706" rIns="91412" bIns="45706" rtlCol="0">
              <a:spAutoFit/>
            </a:bodyPr>
            <a:lstStyle/>
            <a:p>
              <a:pPr algn="ctr">
                <a:lnSpc>
                  <a:spcPct val="130000"/>
                </a:lnSpc>
              </a:pPr>
              <a:r>
                <a:rPr lang="en-US" altLang="zh-CN" sz="4399" dirty="0">
                  <a:solidFill>
                    <a:schemeClr val="bg1"/>
                  </a:solidFill>
                  <a:latin typeface="Impact" panose="020B0806030902050204" pitchFamily="34" charset="0"/>
                  <a:ea typeface="+mj-ea"/>
                  <a:cs typeface="Arial" panose="020B0604020202020204" pitchFamily="34" charset="0"/>
                </a:rPr>
                <a:t>02</a:t>
              </a:r>
            </a:p>
          </p:txBody>
        </p:sp>
      </p:grpSp>
      <p:grpSp>
        <p:nvGrpSpPr>
          <p:cNvPr id="12" name="组合 11"/>
          <p:cNvGrpSpPr/>
          <p:nvPr/>
        </p:nvGrpSpPr>
        <p:grpSpPr>
          <a:xfrm>
            <a:off x="2284657" y="4057455"/>
            <a:ext cx="2481056" cy="972354"/>
            <a:chOff x="1727566" y="2818641"/>
            <a:chExt cx="1861366" cy="729491"/>
          </a:xfrm>
        </p:grpSpPr>
        <p:sp>
          <p:nvSpPr>
            <p:cNvPr id="13" name="矩形 12"/>
            <p:cNvSpPr/>
            <p:nvPr/>
          </p:nvSpPr>
          <p:spPr>
            <a:xfrm>
              <a:off x="2080416" y="2842722"/>
              <a:ext cx="1155667" cy="643136"/>
            </a:xfrm>
            <a:prstGeom prst="rect">
              <a:avLst/>
            </a:prstGeom>
            <a:solidFill>
              <a:srgbClr val="343434"/>
            </a:solid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399">
                <a:solidFill>
                  <a:schemeClr val="bg1"/>
                </a:solidFill>
              </a:endParaRPr>
            </a:p>
          </p:txBody>
        </p:sp>
        <p:sp>
          <p:nvSpPr>
            <p:cNvPr id="14" name="文本框 36"/>
            <p:cNvSpPr txBox="1"/>
            <p:nvPr/>
          </p:nvSpPr>
          <p:spPr>
            <a:xfrm>
              <a:off x="1727566" y="2818641"/>
              <a:ext cx="1861366" cy="729491"/>
            </a:xfrm>
            <a:prstGeom prst="rect">
              <a:avLst/>
            </a:prstGeom>
            <a:noFill/>
          </p:spPr>
          <p:txBody>
            <a:bodyPr wrap="square" lIns="91412" tIns="45706" rIns="91412" bIns="45706" rtlCol="0">
              <a:spAutoFit/>
            </a:bodyPr>
            <a:lstStyle/>
            <a:p>
              <a:pPr algn="ctr">
                <a:lnSpc>
                  <a:spcPct val="130000"/>
                </a:lnSpc>
              </a:pPr>
              <a:r>
                <a:rPr lang="en-US" altLang="zh-CN" sz="4399" dirty="0">
                  <a:solidFill>
                    <a:schemeClr val="bg1"/>
                  </a:solidFill>
                  <a:latin typeface="Impact" panose="020B0806030902050204" pitchFamily="34" charset="0"/>
                  <a:ea typeface="+mj-ea"/>
                  <a:cs typeface="Arial" panose="020B0604020202020204" pitchFamily="34" charset="0"/>
                </a:rPr>
                <a:t>03</a:t>
              </a:r>
            </a:p>
          </p:txBody>
        </p:sp>
      </p:grpSp>
      <p:grpSp>
        <p:nvGrpSpPr>
          <p:cNvPr id="15" name="组合 14"/>
          <p:cNvGrpSpPr/>
          <p:nvPr/>
        </p:nvGrpSpPr>
        <p:grpSpPr>
          <a:xfrm>
            <a:off x="2284657" y="5264156"/>
            <a:ext cx="2481056" cy="972354"/>
            <a:chOff x="1727566" y="3723946"/>
            <a:chExt cx="1861366" cy="729491"/>
          </a:xfrm>
        </p:grpSpPr>
        <p:sp>
          <p:nvSpPr>
            <p:cNvPr id="16" name="矩形 15"/>
            <p:cNvSpPr/>
            <p:nvPr/>
          </p:nvSpPr>
          <p:spPr>
            <a:xfrm>
              <a:off x="2080416" y="3762843"/>
              <a:ext cx="1155667" cy="643136"/>
            </a:xfrm>
            <a:prstGeom prst="rect">
              <a:avLst/>
            </a:prstGeom>
            <a:solidFill>
              <a:srgbClr val="343434"/>
            </a:solid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399">
                <a:solidFill>
                  <a:schemeClr val="bg1"/>
                </a:solidFill>
              </a:endParaRPr>
            </a:p>
          </p:txBody>
        </p:sp>
        <p:sp>
          <p:nvSpPr>
            <p:cNvPr id="17" name="文本框 38"/>
            <p:cNvSpPr txBox="1"/>
            <p:nvPr/>
          </p:nvSpPr>
          <p:spPr>
            <a:xfrm>
              <a:off x="1727566" y="3723946"/>
              <a:ext cx="1861366" cy="729491"/>
            </a:xfrm>
            <a:prstGeom prst="rect">
              <a:avLst/>
            </a:prstGeom>
            <a:noFill/>
          </p:spPr>
          <p:txBody>
            <a:bodyPr wrap="square" lIns="91412" tIns="45706" rIns="91412" bIns="45706" rtlCol="0">
              <a:spAutoFit/>
            </a:bodyPr>
            <a:lstStyle/>
            <a:p>
              <a:pPr algn="ctr">
                <a:lnSpc>
                  <a:spcPct val="130000"/>
                </a:lnSpc>
              </a:pPr>
              <a:r>
                <a:rPr lang="en-US" altLang="zh-CN" sz="4399" dirty="0">
                  <a:solidFill>
                    <a:schemeClr val="bg1"/>
                  </a:solidFill>
                  <a:latin typeface="Impact" panose="020B0806030902050204" pitchFamily="34" charset="0"/>
                  <a:ea typeface="+mj-ea"/>
                  <a:cs typeface="Arial" panose="020B0604020202020204" pitchFamily="34" charset="0"/>
                </a:rPr>
                <a:t>04</a:t>
              </a:r>
            </a:p>
          </p:txBody>
        </p:sp>
      </p:grpSp>
      <p:sp>
        <p:nvSpPr>
          <p:cNvPr id="18" name="矩形 17"/>
          <p:cNvSpPr/>
          <p:nvPr/>
        </p:nvSpPr>
        <p:spPr bwMode="auto">
          <a:xfrm>
            <a:off x="4396964" y="1725622"/>
            <a:ext cx="2825448" cy="647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dist">
              <a:defRPr/>
            </a:pPr>
            <a:r>
              <a:rPr lang="zh-CN" altLang="en-US" sz="2399" dirty="0" smtClean="0">
                <a:solidFill>
                  <a:schemeClr val="bg1"/>
                </a:solidFill>
                <a:latin typeface="微软雅黑" panose="020B0503020204020204" pitchFamily="34" charset="-122"/>
                <a:ea typeface="微软雅黑" panose="020B0503020204020204" pitchFamily="34" charset="-122"/>
              </a:rPr>
              <a:t>年度工作概述</a:t>
            </a:r>
            <a:endParaRPr lang="zh-CN" altLang="en-US" sz="2399" dirty="0">
              <a:solidFill>
                <a:schemeClr val="bg1"/>
              </a:solidFill>
              <a:latin typeface="微软雅黑" panose="020B0503020204020204" pitchFamily="34" charset="-122"/>
              <a:ea typeface="微软雅黑" panose="020B0503020204020204" pitchFamily="34" charset="-122"/>
            </a:endParaRPr>
          </a:p>
        </p:txBody>
      </p:sp>
      <p:sp>
        <p:nvSpPr>
          <p:cNvPr id="20" name="矩形 19"/>
          <p:cNvSpPr/>
          <p:nvPr/>
        </p:nvSpPr>
        <p:spPr bwMode="auto">
          <a:xfrm>
            <a:off x="4396964" y="2973375"/>
            <a:ext cx="2825448" cy="647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dist">
              <a:defRPr/>
            </a:pPr>
            <a:r>
              <a:rPr lang="zh-CN" altLang="en-US" sz="2399" dirty="0" smtClean="0">
                <a:solidFill>
                  <a:schemeClr val="bg1"/>
                </a:solidFill>
                <a:latin typeface="微软雅黑" panose="020B0503020204020204" pitchFamily="34" charset="-122"/>
                <a:ea typeface="微软雅黑" panose="020B0503020204020204" pitchFamily="34" charset="-122"/>
              </a:rPr>
              <a:t>工作完成情况</a:t>
            </a:r>
            <a:endParaRPr lang="zh-CN" altLang="en-US" sz="2399" dirty="0">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bwMode="auto">
          <a:xfrm>
            <a:off x="4396964" y="4221129"/>
            <a:ext cx="2825448" cy="647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dist">
              <a:defRPr/>
            </a:pPr>
            <a:r>
              <a:rPr lang="zh-CN" altLang="en-US" sz="2399" dirty="0" smtClean="0">
                <a:solidFill>
                  <a:schemeClr val="bg1"/>
                </a:solidFill>
                <a:latin typeface="微软雅黑" panose="020B0503020204020204" pitchFamily="34" charset="-122"/>
                <a:ea typeface="微软雅黑" panose="020B0503020204020204" pitchFamily="34" charset="-122"/>
              </a:rPr>
              <a:t>成功项目展示</a:t>
            </a:r>
            <a:endParaRPr lang="zh-CN" altLang="en-US" sz="2399" dirty="0">
              <a:solidFill>
                <a:schemeClr val="bg1"/>
              </a:solidFill>
              <a:latin typeface="微软雅黑" panose="020B0503020204020204" pitchFamily="34" charset="-122"/>
              <a:ea typeface="微软雅黑" panose="020B0503020204020204" pitchFamily="34" charset="-122"/>
            </a:endParaRPr>
          </a:p>
        </p:txBody>
      </p:sp>
      <p:sp>
        <p:nvSpPr>
          <p:cNvPr id="24" name="矩形 23"/>
          <p:cNvSpPr/>
          <p:nvPr/>
        </p:nvSpPr>
        <p:spPr bwMode="auto">
          <a:xfrm>
            <a:off x="4396964" y="5372902"/>
            <a:ext cx="2825448" cy="647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dist">
              <a:defRPr/>
            </a:pPr>
            <a:r>
              <a:rPr lang="zh-CN" altLang="en-US" sz="2399" dirty="0" smtClean="0">
                <a:solidFill>
                  <a:schemeClr val="bg1"/>
                </a:solidFill>
                <a:latin typeface="微软雅黑" panose="020B0503020204020204" pitchFamily="34" charset="-122"/>
                <a:ea typeface="微软雅黑" panose="020B0503020204020204" pitchFamily="34" charset="-122"/>
              </a:rPr>
              <a:t>明年工作计划</a:t>
            </a:r>
            <a:endParaRPr lang="zh-CN" altLang="en-US" sz="2399" dirty="0">
              <a:solidFill>
                <a:schemeClr val="bg1"/>
              </a:solidFill>
              <a:latin typeface="微软雅黑" panose="020B0503020204020204" pitchFamily="34" charset="-122"/>
              <a:ea typeface="微软雅黑" panose="020B0503020204020204" pitchFamily="34" charset="-122"/>
            </a:endParaRPr>
          </a:p>
        </p:txBody>
      </p:sp>
      <p:sp>
        <p:nvSpPr>
          <p:cNvPr id="27" name="文本框 57"/>
          <p:cNvSpPr txBox="1"/>
          <p:nvPr/>
        </p:nvSpPr>
        <p:spPr>
          <a:xfrm>
            <a:off x="-461326" y="-116679"/>
            <a:ext cx="5899443" cy="1884662"/>
          </a:xfrm>
          <a:prstGeom prst="rect">
            <a:avLst/>
          </a:prstGeom>
          <a:noFill/>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altLang="zh-CN" sz="7997" spc="533" dirty="0">
                <a:ln>
                  <a:solidFill>
                    <a:schemeClr val="bg1"/>
                  </a:solidFill>
                </a:ln>
                <a:solidFill>
                  <a:schemeClr val="bg1">
                    <a:lumMod val="95000"/>
                  </a:schemeClr>
                </a:solidFill>
                <a:latin typeface="Impact" panose="020B0806030902050204" pitchFamily="34" charset="0"/>
                <a:ea typeface="Kozuka Mincho Pro H" panose="02020A00000000000000" pitchFamily="18" charset="-128"/>
              </a:rPr>
              <a:t>CONT</a:t>
            </a:r>
            <a:r>
              <a:rPr lang="en-US" altLang="zh-CN" sz="7997" spc="533" dirty="0">
                <a:solidFill>
                  <a:schemeClr val="tx1">
                    <a:lumMod val="85000"/>
                    <a:lumOff val="15000"/>
                  </a:schemeClr>
                </a:solidFill>
                <a:latin typeface="Impact" panose="020B0806030902050204" pitchFamily="34" charset="0"/>
                <a:ea typeface="Kozuka Mincho Pro H" panose="02020A00000000000000" pitchFamily="18" charset="-128"/>
              </a:rPr>
              <a:t>ENTS</a:t>
            </a:r>
          </a:p>
        </p:txBody>
      </p:sp>
    </p:spTree>
    <p:extLst>
      <p:ext uri="{BB962C8B-B14F-4D97-AF65-F5344CB8AC3E}">
        <p14:creationId xmlns:p14="http://schemas.microsoft.com/office/powerpoint/2010/main" val="180398379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50" fill="hold"/>
                                        <p:tgtEl>
                                          <p:spTgt spid="6"/>
                                        </p:tgtEl>
                                        <p:attrNameLst>
                                          <p:attrName>ppt_x</p:attrName>
                                        </p:attrNameLst>
                                      </p:cBhvr>
                                      <p:tavLst>
                                        <p:tav tm="0">
                                          <p:val>
                                            <p:strVal val="0-#ppt_w/2"/>
                                          </p:val>
                                        </p:tav>
                                        <p:tav tm="100000">
                                          <p:val>
                                            <p:strVal val="#ppt_x"/>
                                          </p:val>
                                        </p:tav>
                                      </p:tavLst>
                                    </p:anim>
                                    <p:anim calcmode="lin" valueType="num">
                                      <p:cBhvr additive="base">
                                        <p:cTn id="8" dur="25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2"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250" fill="hold"/>
                                        <p:tgtEl>
                                          <p:spTgt spid="2"/>
                                        </p:tgtEl>
                                        <p:attrNameLst>
                                          <p:attrName>ppt_x</p:attrName>
                                        </p:attrNameLst>
                                      </p:cBhvr>
                                      <p:tavLst>
                                        <p:tav tm="0">
                                          <p:val>
                                            <p:strVal val="1+#ppt_w/2"/>
                                          </p:val>
                                        </p:tav>
                                        <p:tav tm="100000">
                                          <p:val>
                                            <p:strVal val="#ppt_x"/>
                                          </p:val>
                                        </p:tav>
                                      </p:tavLst>
                                    </p:anim>
                                    <p:anim calcmode="lin" valueType="num">
                                      <p:cBhvr additive="base">
                                        <p:cTn id="13" dur="25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left)">
                                      <p:cBhvr>
                                        <p:cTn id="17" dur="500"/>
                                        <p:tgtEl>
                                          <p:spTgt spid="18"/>
                                        </p:tgtEl>
                                      </p:cBhvr>
                                    </p:animEffect>
                                  </p:childTnLst>
                                </p:cTn>
                              </p:par>
                            </p:childTnLst>
                          </p:cTn>
                        </p:par>
                        <p:par>
                          <p:cTn id="18" fill="hold">
                            <p:stCondLst>
                              <p:cond delay="1000"/>
                            </p:stCondLst>
                            <p:childTnLst>
                              <p:par>
                                <p:cTn id="19" presetID="2" presetClass="entr" presetSubtype="8"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250" fill="hold"/>
                                        <p:tgtEl>
                                          <p:spTgt spid="9"/>
                                        </p:tgtEl>
                                        <p:attrNameLst>
                                          <p:attrName>ppt_x</p:attrName>
                                        </p:attrNameLst>
                                      </p:cBhvr>
                                      <p:tavLst>
                                        <p:tav tm="0">
                                          <p:val>
                                            <p:strVal val="0-#ppt_w/2"/>
                                          </p:val>
                                        </p:tav>
                                        <p:tav tm="100000">
                                          <p:val>
                                            <p:strVal val="#ppt_x"/>
                                          </p:val>
                                        </p:tav>
                                      </p:tavLst>
                                    </p:anim>
                                    <p:anim calcmode="lin" valueType="num">
                                      <p:cBhvr additive="base">
                                        <p:cTn id="22" dur="250" fill="hold"/>
                                        <p:tgtEl>
                                          <p:spTgt spid="9"/>
                                        </p:tgtEl>
                                        <p:attrNameLst>
                                          <p:attrName>ppt_y</p:attrName>
                                        </p:attrNameLst>
                                      </p:cBhvr>
                                      <p:tavLst>
                                        <p:tav tm="0">
                                          <p:val>
                                            <p:strVal val="#ppt_y"/>
                                          </p:val>
                                        </p:tav>
                                        <p:tav tm="100000">
                                          <p:val>
                                            <p:strVal val="#ppt_y"/>
                                          </p:val>
                                        </p:tav>
                                      </p:tavLst>
                                    </p:anim>
                                  </p:childTnLst>
                                </p:cTn>
                              </p:par>
                            </p:childTnLst>
                          </p:cTn>
                        </p:par>
                        <p:par>
                          <p:cTn id="23" fill="hold">
                            <p:stCondLst>
                              <p:cond delay="1250"/>
                            </p:stCondLst>
                            <p:childTnLst>
                              <p:par>
                                <p:cTn id="24" presetID="2" presetClass="entr" presetSubtype="2"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250" fill="hold"/>
                                        <p:tgtEl>
                                          <p:spTgt spid="3"/>
                                        </p:tgtEl>
                                        <p:attrNameLst>
                                          <p:attrName>ppt_x</p:attrName>
                                        </p:attrNameLst>
                                      </p:cBhvr>
                                      <p:tavLst>
                                        <p:tav tm="0">
                                          <p:val>
                                            <p:strVal val="1+#ppt_w/2"/>
                                          </p:val>
                                        </p:tav>
                                        <p:tav tm="100000">
                                          <p:val>
                                            <p:strVal val="#ppt_x"/>
                                          </p:val>
                                        </p:tav>
                                      </p:tavLst>
                                    </p:anim>
                                    <p:anim calcmode="lin" valueType="num">
                                      <p:cBhvr additive="base">
                                        <p:cTn id="27" dur="250" fill="hold"/>
                                        <p:tgtEl>
                                          <p:spTgt spid="3"/>
                                        </p:tgtEl>
                                        <p:attrNameLst>
                                          <p:attrName>ppt_y</p:attrName>
                                        </p:attrNameLst>
                                      </p:cBhvr>
                                      <p:tavLst>
                                        <p:tav tm="0">
                                          <p:val>
                                            <p:strVal val="#ppt_y"/>
                                          </p:val>
                                        </p:tav>
                                        <p:tav tm="100000">
                                          <p:val>
                                            <p:strVal val="#ppt_y"/>
                                          </p:val>
                                        </p:tav>
                                      </p:tavLst>
                                    </p:anim>
                                  </p:childTnLst>
                                </p:cTn>
                              </p:par>
                            </p:childTnLst>
                          </p:cTn>
                        </p:par>
                        <p:par>
                          <p:cTn id="28" fill="hold">
                            <p:stCondLst>
                              <p:cond delay="1500"/>
                            </p:stCondLst>
                            <p:childTnLst>
                              <p:par>
                                <p:cTn id="29" presetID="22" presetClass="entr" presetSubtype="8"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wipe(left)">
                                      <p:cBhvr>
                                        <p:cTn id="31" dur="500"/>
                                        <p:tgtEl>
                                          <p:spTgt spid="20"/>
                                        </p:tgtEl>
                                      </p:cBhvr>
                                    </p:animEffect>
                                  </p:childTnLst>
                                </p:cTn>
                              </p:par>
                            </p:childTnLst>
                          </p:cTn>
                        </p:par>
                        <p:par>
                          <p:cTn id="32" fill="hold">
                            <p:stCondLst>
                              <p:cond delay="2000"/>
                            </p:stCondLst>
                            <p:childTnLst>
                              <p:par>
                                <p:cTn id="33" presetID="2" presetClass="entr" presetSubtype="8"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250" fill="hold"/>
                                        <p:tgtEl>
                                          <p:spTgt spid="12"/>
                                        </p:tgtEl>
                                        <p:attrNameLst>
                                          <p:attrName>ppt_x</p:attrName>
                                        </p:attrNameLst>
                                      </p:cBhvr>
                                      <p:tavLst>
                                        <p:tav tm="0">
                                          <p:val>
                                            <p:strVal val="0-#ppt_w/2"/>
                                          </p:val>
                                        </p:tav>
                                        <p:tav tm="100000">
                                          <p:val>
                                            <p:strVal val="#ppt_x"/>
                                          </p:val>
                                        </p:tav>
                                      </p:tavLst>
                                    </p:anim>
                                    <p:anim calcmode="lin" valueType="num">
                                      <p:cBhvr additive="base">
                                        <p:cTn id="36" dur="250" fill="hold"/>
                                        <p:tgtEl>
                                          <p:spTgt spid="12"/>
                                        </p:tgtEl>
                                        <p:attrNameLst>
                                          <p:attrName>ppt_y</p:attrName>
                                        </p:attrNameLst>
                                      </p:cBhvr>
                                      <p:tavLst>
                                        <p:tav tm="0">
                                          <p:val>
                                            <p:strVal val="#ppt_y"/>
                                          </p:val>
                                        </p:tav>
                                        <p:tav tm="100000">
                                          <p:val>
                                            <p:strVal val="#ppt_y"/>
                                          </p:val>
                                        </p:tav>
                                      </p:tavLst>
                                    </p:anim>
                                  </p:childTnLst>
                                </p:cTn>
                              </p:par>
                            </p:childTnLst>
                          </p:cTn>
                        </p:par>
                        <p:par>
                          <p:cTn id="37" fill="hold">
                            <p:stCondLst>
                              <p:cond delay="2250"/>
                            </p:stCondLst>
                            <p:childTnLst>
                              <p:par>
                                <p:cTn id="38" presetID="2" presetClass="entr" presetSubtype="2" fill="hold" grpId="0" nodeType="after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additive="base">
                                        <p:cTn id="40" dur="250" fill="hold"/>
                                        <p:tgtEl>
                                          <p:spTgt spid="4"/>
                                        </p:tgtEl>
                                        <p:attrNameLst>
                                          <p:attrName>ppt_x</p:attrName>
                                        </p:attrNameLst>
                                      </p:cBhvr>
                                      <p:tavLst>
                                        <p:tav tm="0">
                                          <p:val>
                                            <p:strVal val="1+#ppt_w/2"/>
                                          </p:val>
                                        </p:tav>
                                        <p:tav tm="100000">
                                          <p:val>
                                            <p:strVal val="#ppt_x"/>
                                          </p:val>
                                        </p:tav>
                                      </p:tavLst>
                                    </p:anim>
                                    <p:anim calcmode="lin" valueType="num">
                                      <p:cBhvr additive="base">
                                        <p:cTn id="41" dur="250" fill="hold"/>
                                        <p:tgtEl>
                                          <p:spTgt spid="4"/>
                                        </p:tgtEl>
                                        <p:attrNameLst>
                                          <p:attrName>ppt_y</p:attrName>
                                        </p:attrNameLst>
                                      </p:cBhvr>
                                      <p:tavLst>
                                        <p:tav tm="0">
                                          <p:val>
                                            <p:strVal val="#ppt_y"/>
                                          </p:val>
                                        </p:tav>
                                        <p:tav tm="100000">
                                          <p:val>
                                            <p:strVal val="#ppt_y"/>
                                          </p:val>
                                        </p:tav>
                                      </p:tavLst>
                                    </p:anim>
                                  </p:childTnLst>
                                </p:cTn>
                              </p:par>
                            </p:childTnLst>
                          </p:cTn>
                        </p:par>
                        <p:par>
                          <p:cTn id="42" fill="hold">
                            <p:stCondLst>
                              <p:cond delay="2500"/>
                            </p:stCondLst>
                            <p:childTnLst>
                              <p:par>
                                <p:cTn id="43" presetID="22" presetClass="entr" presetSubtype="8"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wipe(left)">
                                      <p:cBhvr>
                                        <p:cTn id="45" dur="500"/>
                                        <p:tgtEl>
                                          <p:spTgt spid="22"/>
                                        </p:tgtEl>
                                      </p:cBhvr>
                                    </p:animEffect>
                                  </p:childTnLst>
                                </p:cTn>
                              </p:par>
                            </p:childTnLst>
                          </p:cTn>
                        </p:par>
                        <p:par>
                          <p:cTn id="46" fill="hold">
                            <p:stCondLst>
                              <p:cond delay="3000"/>
                            </p:stCondLst>
                            <p:childTnLst>
                              <p:par>
                                <p:cTn id="47" presetID="2" presetClass="entr" presetSubtype="8"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250" fill="hold"/>
                                        <p:tgtEl>
                                          <p:spTgt spid="15"/>
                                        </p:tgtEl>
                                        <p:attrNameLst>
                                          <p:attrName>ppt_x</p:attrName>
                                        </p:attrNameLst>
                                      </p:cBhvr>
                                      <p:tavLst>
                                        <p:tav tm="0">
                                          <p:val>
                                            <p:strVal val="0-#ppt_w/2"/>
                                          </p:val>
                                        </p:tav>
                                        <p:tav tm="100000">
                                          <p:val>
                                            <p:strVal val="#ppt_x"/>
                                          </p:val>
                                        </p:tav>
                                      </p:tavLst>
                                    </p:anim>
                                    <p:anim calcmode="lin" valueType="num">
                                      <p:cBhvr additive="base">
                                        <p:cTn id="50" dur="250" fill="hold"/>
                                        <p:tgtEl>
                                          <p:spTgt spid="15"/>
                                        </p:tgtEl>
                                        <p:attrNameLst>
                                          <p:attrName>ppt_y</p:attrName>
                                        </p:attrNameLst>
                                      </p:cBhvr>
                                      <p:tavLst>
                                        <p:tav tm="0">
                                          <p:val>
                                            <p:strVal val="#ppt_y"/>
                                          </p:val>
                                        </p:tav>
                                        <p:tav tm="100000">
                                          <p:val>
                                            <p:strVal val="#ppt_y"/>
                                          </p:val>
                                        </p:tav>
                                      </p:tavLst>
                                    </p:anim>
                                  </p:childTnLst>
                                </p:cTn>
                              </p:par>
                            </p:childTnLst>
                          </p:cTn>
                        </p:par>
                        <p:par>
                          <p:cTn id="51" fill="hold">
                            <p:stCondLst>
                              <p:cond delay="3250"/>
                            </p:stCondLst>
                            <p:childTnLst>
                              <p:par>
                                <p:cTn id="52" presetID="2" presetClass="entr" presetSubtype="2" fill="hold" grpId="0" nodeType="afterEffect">
                                  <p:stCondLst>
                                    <p:cond delay="0"/>
                                  </p:stCondLst>
                                  <p:childTnLst>
                                    <p:set>
                                      <p:cBhvr>
                                        <p:cTn id="53" dur="1" fill="hold">
                                          <p:stCondLst>
                                            <p:cond delay="0"/>
                                          </p:stCondLst>
                                        </p:cTn>
                                        <p:tgtEl>
                                          <p:spTgt spid="5"/>
                                        </p:tgtEl>
                                        <p:attrNameLst>
                                          <p:attrName>style.visibility</p:attrName>
                                        </p:attrNameLst>
                                      </p:cBhvr>
                                      <p:to>
                                        <p:strVal val="visible"/>
                                      </p:to>
                                    </p:set>
                                    <p:anim calcmode="lin" valueType="num">
                                      <p:cBhvr additive="base">
                                        <p:cTn id="54" dur="250" fill="hold"/>
                                        <p:tgtEl>
                                          <p:spTgt spid="5"/>
                                        </p:tgtEl>
                                        <p:attrNameLst>
                                          <p:attrName>ppt_x</p:attrName>
                                        </p:attrNameLst>
                                      </p:cBhvr>
                                      <p:tavLst>
                                        <p:tav tm="0">
                                          <p:val>
                                            <p:strVal val="1+#ppt_w/2"/>
                                          </p:val>
                                        </p:tav>
                                        <p:tav tm="100000">
                                          <p:val>
                                            <p:strVal val="#ppt_x"/>
                                          </p:val>
                                        </p:tav>
                                      </p:tavLst>
                                    </p:anim>
                                    <p:anim calcmode="lin" valueType="num">
                                      <p:cBhvr additive="base">
                                        <p:cTn id="55" dur="250" fill="hold"/>
                                        <p:tgtEl>
                                          <p:spTgt spid="5"/>
                                        </p:tgtEl>
                                        <p:attrNameLst>
                                          <p:attrName>ppt_y</p:attrName>
                                        </p:attrNameLst>
                                      </p:cBhvr>
                                      <p:tavLst>
                                        <p:tav tm="0">
                                          <p:val>
                                            <p:strVal val="#ppt_y"/>
                                          </p:val>
                                        </p:tav>
                                        <p:tav tm="100000">
                                          <p:val>
                                            <p:strVal val="#ppt_y"/>
                                          </p:val>
                                        </p:tav>
                                      </p:tavLst>
                                    </p:anim>
                                  </p:childTnLst>
                                </p:cTn>
                              </p:par>
                            </p:childTnLst>
                          </p:cTn>
                        </p:par>
                        <p:par>
                          <p:cTn id="56" fill="hold">
                            <p:stCondLst>
                              <p:cond delay="3500"/>
                            </p:stCondLst>
                            <p:childTnLst>
                              <p:par>
                                <p:cTn id="57" presetID="22" presetClass="entr" presetSubtype="8" fill="hold" grpId="0"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wipe(left)">
                                      <p:cBhvr>
                                        <p:cTn id="5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18" grpId="0"/>
      <p:bldP spid="20" grpId="0"/>
      <p:bldP spid="22" grpId="0"/>
      <p:bldP spid="2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87617" y="3314169"/>
            <a:ext cx="5262979" cy="1107996"/>
          </a:xfrm>
          <a:prstGeom prst="rect">
            <a:avLst/>
          </a:prstGeom>
          <a:noFill/>
        </p:spPr>
        <p:txBody>
          <a:bodyPr wrap="none" rtlCol="0">
            <a:spAutoFit/>
          </a:bodyPr>
          <a:lstStyle/>
          <a:p>
            <a:r>
              <a:rPr lang="zh-CN" altLang="en-US" sz="6600" b="1" dirty="0" smtClean="0">
                <a:solidFill>
                  <a:schemeClr val="bg1">
                    <a:lumMod val="85000"/>
                  </a:schemeClr>
                </a:solidFill>
                <a:latin typeface="微软雅黑" panose="020B0503020204020204" pitchFamily="34" charset="-122"/>
                <a:ea typeface="微软雅黑" panose="020B0503020204020204" pitchFamily="34" charset="-122"/>
              </a:rPr>
              <a:t>年度工作概述</a:t>
            </a:r>
            <a:endParaRPr lang="en-US" altLang="zh-CN" sz="6600" b="1" dirty="0">
              <a:solidFill>
                <a:schemeClr val="bg1">
                  <a:lumMod val="8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1827096" y="1696723"/>
            <a:ext cx="3997199" cy="1409894"/>
            <a:chOff x="3714756" y="405385"/>
            <a:chExt cx="3997199" cy="1409894"/>
          </a:xfrm>
        </p:grpSpPr>
        <p:sp>
          <p:nvSpPr>
            <p:cNvPr id="4" name="文本框 3"/>
            <p:cNvSpPr txBox="1"/>
            <p:nvPr/>
          </p:nvSpPr>
          <p:spPr>
            <a:xfrm>
              <a:off x="4563325" y="923402"/>
              <a:ext cx="3145221" cy="820353"/>
            </a:xfrm>
            <a:prstGeom prst="rect">
              <a:avLst/>
            </a:prstGeom>
            <a:noFill/>
          </p:spPr>
          <p:txBody>
            <a:bodyPr wrap="none" rtlCol="0">
              <a:spAutoFit/>
            </a:bodyPr>
            <a:lstStyle/>
            <a:p>
              <a:pPr algn="ctr">
                <a:lnSpc>
                  <a:spcPts val="6300"/>
                </a:lnSpc>
              </a:pPr>
              <a:r>
                <a:rPr lang="en-US" altLang="zh-CN" sz="4000" b="1" dirty="0">
                  <a:solidFill>
                    <a:schemeClr val="bg1">
                      <a:lumMod val="85000"/>
                    </a:schemeClr>
                  </a:solidFill>
                  <a:latin typeface="微软雅黑" panose="020B0503020204020204" pitchFamily="34" charset="-122"/>
                  <a:ea typeface="微软雅黑" panose="020B0503020204020204" pitchFamily="34" charset="-122"/>
                </a:rPr>
                <a:t>PART  ONE </a:t>
              </a:r>
              <a:endParaRPr lang="zh-CN" altLang="en-US" sz="5400" b="1"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4365949" y="902799"/>
              <a:ext cx="3346006" cy="912480"/>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6" name="椭圆 5"/>
            <p:cNvSpPr/>
            <p:nvPr/>
          </p:nvSpPr>
          <p:spPr>
            <a:xfrm>
              <a:off x="4092552" y="405385"/>
              <a:ext cx="252000" cy="252000"/>
            </a:xfrm>
            <a:prstGeom prst="ellipse">
              <a:avLst/>
            </a:prstGeom>
            <a:gradFill flip="none" rotWithShape="1">
              <a:gsLst>
                <a:gs pos="0">
                  <a:srgbClr val="A7B5BE">
                    <a:shade val="30000"/>
                    <a:satMod val="115000"/>
                  </a:srgbClr>
                </a:gs>
                <a:gs pos="50000">
                  <a:srgbClr val="A7B5BE">
                    <a:shade val="67500"/>
                    <a:satMod val="115000"/>
                  </a:srgbClr>
                </a:gs>
                <a:gs pos="100000">
                  <a:srgbClr val="A7B5BE">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7" name="椭圆 6"/>
            <p:cNvSpPr/>
            <p:nvPr/>
          </p:nvSpPr>
          <p:spPr>
            <a:xfrm>
              <a:off x="3714756" y="734551"/>
              <a:ext cx="468000" cy="468000"/>
            </a:xfrm>
            <a:prstGeom prst="ellipse">
              <a:avLst/>
            </a:prstGeom>
            <a:gradFill flip="none" rotWithShape="1">
              <a:gsLst>
                <a:gs pos="0">
                  <a:srgbClr val="A7B5BE">
                    <a:shade val="30000"/>
                    <a:satMod val="115000"/>
                  </a:srgbClr>
                </a:gs>
                <a:gs pos="50000">
                  <a:srgbClr val="A7B5BE">
                    <a:shade val="67500"/>
                    <a:satMod val="115000"/>
                  </a:srgbClr>
                </a:gs>
                <a:gs pos="100000">
                  <a:srgbClr val="A7B5BE">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8" name="椭圆 7"/>
            <p:cNvSpPr/>
            <p:nvPr/>
          </p:nvSpPr>
          <p:spPr>
            <a:xfrm>
              <a:off x="4458443" y="671878"/>
              <a:ext cx="360000" cy="360000"/>
            </a:xfrm>
            <a:prstGeom prst="ellipse">
              <a:avLst/>
            </a:prstGeom>
            <a:gradFill flip="none" rotWithShape="1">
              <a:gsLst>
                <a:gs pos="0">
                  <a:srgbClr val="A7B5BE">
                    <a:shade val="30000"/>
                    <a:satMod val="115000"/>
                  </a:srgbClr>
                </a:gs>
                <a:gs pos="50000">
                  <a:srgbClr val="A7B5BE">
                    <a:shade val="67500"/>
                    <a:satMod val="115000"/>
                  </a:srgbClr>
                </a:gs>
                <a:gs pos="100000">
                  <a:srgbClr val="A7B5BE">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9" name="椭圆 8"/>
            <p:cNvSpPr/>
            <p:nvPr/>
          </p:nvSpPr>
          <p:spPr>
            <a:xfrm>
              <a:off x="3880514" y="1456021"/>
              <a:ext cx="144000" cy="144000"/>
            </a:xfrm>
            <a:prstGeom prst="ellipse">
              <a:avLst/>
            </a:prstGeom>
            <a:gradFill flip="none" rotWithShape="1">
              <a:gsLst>
                <a:gs pos="0">
                  <a:srgbClr val="A7B5BE">
                    <a:shade val="30000"/>
                    <a:satMod val="115000"/>
                  </a:srgbClr>
                </a:gs>
                <a:gs pos="50000">
                  <a:srgbClr val="A7B5BE">
                    <a:shade val="67500"/>
                    <a:satMod val="115000"/>
                  </a:srgbClr>
                </a:gs>
                <a:gs pos="100000">
                  <a:srgbClr val="A7B5BE">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grpSp>
    </p:spTree>
    <p:extLst>
      <p:ext uri="{BB962C8B-B14F-4D97-AF65-F5344CB8AC3E}">
        <p14:creationId xmlns:p14="http://schemas.microsoft.com/office/powerpoint/2010/main" val="2118680315"/>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84"/>
          <p:cNvSpPr txBox="1"/>
          <p:nvPr/>
        </p:nvSpPr>
        <p:spPr>
          <a:xfrm>
            <a:off x="1359394" y="4153989"/>
            <a:ext cx="1789023" cy="523220"/>
          </a:xfrm>
          <a:prstGeom prst="rect">
            <a:avLst/>
          </a:prstGeom>
          <a:noFill/>
        </p:spPr>
        <p:txBody>
          <a:bodyPr wrap="square" lIns="121908" tIns="60954" rIns="121908" bIns="60954" rtlCol="0">
            <a:spAutoFit/>
          </a:bodyPr>
          <a:lstStyle/>
          <a:p>
            <a:pPr algn="ctr">
              <a:lnSpc>
                <a:spcPct val="130000"/>
              </a:lnSpc>
            </a:pPr>
            <a:r>
              <a:rPr lang="zh-CN" altLang="en-US" sz="2000" b="1" dirty="0">
                <a:solidFill>
                  <a:schemeClr val="tx2"/>
                </a:solidFill>
                <a:latin typeface="微软雅黑" panose="020B0503020204020204" pitchFamily="34" charset="-122"/>
                <a:ea typeface="微软雅黑" panose="020B0503020204020204" pitchFamily="34" charset="-122"/>
              </a:rPr>
              <a:t>添加标题</a:t>
            </a:r>
          </a:p>
        </p:txBody>
      </p:sp>
      <p:sp>
        <p:nvSpPr>
          <p:cNvPr id="38" name="TextBox 97"/>
          <p:cNvSpPr txBox="1"/>
          <p:nvPr/>
        </p:nvSpPr>
        <p:spPr>
          <a:xfrm>
            <a:off x="3889441" y="2217200"/>
            <a:ext cx="1975531" cy="738664"/>
          </a:xfrm>
          <a:prstGeom prst="rect">
            <a:avLst/>
          </a:prstGeom>
          <a:noFill/>
        </p:spPr>
        <p:txBody>
          <a:bodyPr wrap="square" lIns="121908" tIns="60954" rIns="121908" bIns="60954" rtlCol="0">
            <a:spAutoFit/>
          </a:bodyPr>
          <a:lstStyle/>
          <a:p>
            <a:pPr algn="ctr"/>
            <a:r>
              <a:rPr lang="zh-CN" altLang="en-US" sz="1300" dirty="0">
                <a:solidFill>
                  <a:srgbClr val="F8F8F8"/>
                </a:solidFill>
                <a:latin typeface="微软雅黑" panose="020B0503020204020204" pitchFamily="34" charset="-122"/>
                <a:ea typeface="微软雅黑" panose="020B0503020204020204" pitchFamily="34" charset="-122"/>
              </a:rPr>
              <a:t>此处添加详细文本描述此处添加详细文本描述此处添加详细文本描述</a:t>
            </a:r>
          </a:p>
        </p:txBody>
      </p:sp>
      <p:sp>
        <p:nvSpPr>
          <p:cNvPr id="39" name="TextBox 98"/>
          <p:cNvSpPr txBox="1"/>
          <p:nvPr/>
        </p:nvSpPr>
        <p:spPr>
          <a:xfrm>
            <a:off x="3980873" y="2978258"/>
            <a:ext cx="1789023" cy="523220"/>
          </a:xfrm>
          <a:prstGeom prst="rect">
            <a:avLst/>
          </a:prstGeom>
          <a:noFill/>
        </p:spPr>
        <p:txBody>
          <a:bodyPr wrap="square" lIns="121908" tIns="60954" rIns="121908" bIns="60954" rtlCol="0">
            <a:spAutoFit/>
          </a:bodyPr>
          <a:lstStyle/>
          <a:p>
            <a:pPr algn="ctr">
              <a:lnSpc>
                <a:spcPct val="130000"/>
              </a:lnSpc>
            </a:pPr>
            <a:r>
              <a:rPr lang="zh-CN" altLang="en-US" sz="2000" b="1" dirty="0">
                <a:solidFill>
                  <a:schemeClr val="accent1"/>
                </a:solidFill>
                <a:latin typeface="微软雅黑" panose="020B0503020204020204" pitchFamily="34" charset="-122"/>
                <a:ea typeface="微软雅黑" panose="020B0503020204020204" pitchFamily="34" charset="-122"/>
              </a:rPr>
              <a:t>添加标题</a:t>
            </a:r>
          </a:p>
        </p:txBody>
      </p:sp>
      <p:sp>
        <p:nvSpPr>
          <p:cNvPr id="40" name="TextBox 99"/>
          <p:cNvSpPr txBox="1"/>
          <p:nvPr/>
        </p:nvSpPr>
        <p:spPr>
          <a:xfrm>
            <a:off x="1221809" y="4692871"/>
            <a:ext cx="1975531" cy="738664"/>
          </a:xfrm>
          <a:prstGeom prst="rect">
            <a:avLst/>
          </a:prstGeom>
          <a:noFill/>
        </p:spPr>
        <p:txBody>
          <a:bodyPr wrap="square" lIns="121908" tIns="60954" rIns="121908" bIns="60954" rtlCol="0">
            <a:spAutoFit/>
          </a:bodyPr>
          <a:lstStyle/>
          <a:p>
            <a:pPr algn="ctr"/>
            <a:r>
              <a:rPr lang="zh-CN" altLang="en-US" sz="1300" dirty="0">
                <a:solidFill>
                  <a:srgbClr val="F8F8F8"/>
                </a:solidFill>
                <a:latin typeface="微软雅黑" panose="020B0503020204020204" pitchFamily="34" charset="-122"/>
                <a:ea typeface="微软雅黑" panose="020B0503020204020204" pitchFamily="34" charset="-122"/>
              </a:rPr>
              <a:t>此处添加详细文本描述此处添加详细文本描述此处添加详细文本描述</a:t>
            </a:r>
          </a:p>
        </p:txBody>
      </p:sp>
      <p:sp>
        <p:nvSpPr>
          <p:cNvPr id="41" name="TextBox 104"/>
          <p:cNvSpPr txBox="1"/>
          <p:nvPr/>
        </p:nvSpPr>
        <p:spPr>
          <a:xfrm>
            <a:off x="6531344" y="4153989"/>
            <a:ext cx="1789023" cy="523220"/>
          </a:xfrm>
          <a:prstGeom prst="rect">
            <a:avLst/>
          </a:prstGeom>
          <a:noFill/>
        </p:spPr>
        <p:txBody>
          <a:bodyPr wrap="square" lIns="121908" tIns="60954" rIns="121908" bIns="60954" rtlCol="0">
            <a:spAutoFit/>
          </a:bodyPr>
          <a:lstStyle/>
          <a:p>
            <a:pPr algn="ctr">
              <a:lnSpc>
                <a:spcPct val="130000"/>
              </a:lnSpc>
            </a:pPr>
            <a:r>
              <a:rPr lang="zh-CN" altLang="en-US" sz="2000" b="1" dirty="0">
                <a:solidFill>
                  <a:schemeClr val="accent2"/>
                </a:solidFill>
                <a:latin typeface="微软雅黑" panose="020B0503020204020204" pitchFamily="34" charset="-122"/>
                <a:ea typeface="微软雅黑" panose="020B0503020204020204" pitchFamily="34" charset="-122"/>
              </a:rPr>
              <a:t>添加标题</a:t>
            </a:r>
          </a:p>
        </p:txBody>
      </p:sp>
      <p:sp>
        <p:nvSpPr>
          <p:cNvPr id="42" name="TextBox 109"/>
          <p:cNvSpPr txBox="1"/>
          <p:nvPr/>
        </p:nvSpPr>
        <p:spPr>
          <a:xfrm>
            <a:off x="9028611" y="2217200"/>
            <a:ext cx="1975531" cy="738664"/>
          </a:xfrm>
          <a:prstGeom prst="rect">
            <a:avLst/>
          </a:prstGeom>
          <a:noFill/>
        </p:spPr>
        <p:txBody>
          <a:bodyPr wrap="square" lIns="121908" tIns="60954" rIns="121908" bIns="60954" rtlCol="0">
            <a:spAutoFit/>
          </a:bodyPr>
          <a:lstStyle/>
          <a:p>
            <a:pPr algn="ctr"/>
            <a:r>
              <a:rPr lang="zh-CN" altLang="en-US" sz="1300" dirty="0">
                <a:solidFill>
                  <a:srgbClr val="F8F8F8"/>
                </a:solidFill>
                <a:latin typeface="微软雅黑" panose="020B0503020204020204" pitchFamily="34" charset="-122"/>
                <a:ea typeface="微软雅黑" panose="020B0503020204020204" pitchFamily="34" charset="-122"/>
              </a:rPr>
              <a:t>此处添加详细文本描述此处添加详细文本描述此处添加详细文本描述</a:t>
            </a:r>
          </a:p>
        </p:txBody>
      </p:sp>
      <p:sp>
        <p:nvSpPr>
          <p:cNvPr id="43" name="TextBox 110"/>
          <p:cNvSpPr txBox="1"/>
          <p:nvPr/>
        </p:nvSpPr>
        <p:spPr>
          <a:xfrm>
            <a:off x="9140632" y="2978258"/>
            <a:ext cx="1789023" cy="523220"/>
          </a:xfrm>
          <a:prstGeom prst="rect">
            <a:avLst/>
          </a:prstGeom>
          <a:noFill/>
        </p:spPr>
        <p:txBody>
          <a:bodyPr wrap="square" lIns="121908" tIns="60954" rIns="121908" bIns="60954" rtlCol="0">
            <a:spAutoFit/>
          </a:bodyPr>
          <a:lstStyle/>
          <a:p>
            <a:pPr algn="ctr">
              <a:lnSpc>
                <a:spcPct val="130000"/>
              </a:lnSpc>
            </a:pPr>
            <a:r>
              <a:rPr lang="zh-CN" altLang="en-US" sz="2000" b="1" dirty="0">
                <a:solidFill>
                  <a:schemeClr val="accent3"/>
                </a:solidFill>
                <a:latin typeface="微软雅黑" panose="020B0503020204020204" pitchFamily="34" charset="-122"/>
                <a:ea typeface="微软雅黑" panose="020B0503020204020204" pitchFamily="34" charset="-122"/>
              </a:rPr>
              <a:t>添加标题</a:t>
            </a:r>
          </a:p>
        </p:txBody>
      </p:sp>
      <p:sp>
        <p:nvSpPr>
          <p:cNvPr id="44" name="TextBox 111"/>
          <p:cNvSpPr txBox="1"/>
          <p:nvPr/>
        </p:nvSpPr>
        <p:spPr>
          <a:xfrm>
            <a:off x="6393758" y="4692871"/>
            <a:ext cx="1975531" cy="738664"/>
          </a:xfrm>
          <a:prstGeom prst="rect">
            <a:avLst/>
          </a:prstGeom>
          <a:noFill/>
        </p:spPr>
        <p:txBody>
          <a:bodyPr wrap="square" lIns="121908" tIns="60954" rIns="121908" bIns="60954" rtlCol="0">
            <a:spAutoFit/>
          </a:bodyPr>
          <a:lstStyle/>
          <a:p>
            <a:pPr algn="ctr"/>
            <a:r>
              <a:rPr lang="zh-CN" altLang="en-US" sz="1300" dirty="0">
                <a:solidFill>
                  <a:srgbClr val="F8F8F8"/>
                </a:solidFill>
                <a:latin typeface="微软雅黑" panose="020B0503020204020204" pitchFamily="34" charset="-122"/>
                <a:ea typeface="微软雅黑" panose="020B0503020204020204" pitchFamily="34" charset="-122"/>
              </a:rPr>
              <a:t>此处添加详细文本描述此处添加详细文本描述此处添加详细文本描述</a:t>
            </a:r>
          </a:p>
        </p:txBody>
      </p:sp>
      <p:grpSp>
        <p:nvGrpSpPr>
          <p:cNvPr id="45" name="组合 44"/>
          <p:cNvGrpSpPr/>
          <p:nvPr/>
        </p:nvGrpSpPr>
        <p:grpSpPr>
          <a:xfrm>
            <a:off x="958876" y="1591232"/>
            <a:ext cx="2682245" cy="2414744"/>
            <a:chOff x="970904" y="1476932"/>
            <a:chExt cx="2682595" cy="2414744"/>
          </a:xfrm>
        </p:grpSpPr>
        <p:grpSp>
          <p:nvGrpSpPr>
            <p:cNvPr id="46" name="组合 45"/>
            <p:cNvGrpSpPr/>
            <p:nvPr/>
          </p:nvGrpSpPr>
          <p:grpSpPr>
            <a:xfrm>
              <a:off x="970904" y="1476932"/>
              <a:ext cx="2682595" cy="2414744"/>
              <a:chOff x="757631" y="1755286"/>
              <a:chExt cx="2682595" cy="2414744"/>
            </a:xfrm>
          </p:grpSpPr>
          <p:sp>
            <p:nvSpPr>
              <p:cNvPr id="48" name="Freeform 5"/>
              <p:cNvSpPr>
                <a:spLocks/>
              </p:cNvSpPr>
              <p:nvPr/>
            </p:nvSpPr>
            <p:spPr bwMode="auto">
              <a:xfrm>
                <a:off x="757631" y="1755286"/>
                <a:ext cx="2682595" cy="24147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1016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Freeform 5"/>
              <p:cNvSpPr>
                <a:spLocks/>
              </p:cNvSpPr>
              <p:nvPr/>
            </p:nvSpPr>
            <p:spPr bwMode="auto">
              <a:xfrm>
                <a:off x="780904" y="1776236"/>
                <a:ext cx="2636048" cy="23728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100000">
                    <a:srgbClr val="DEDEDE"/>
                  </a:gs>
                  <a:gs pos="31000">
                    <a:schemeClr val="bg1"/>
                  </a:gs>
                </a:gsLst>
                <a:lin ang="135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47" name="椭圆 46"/>
            <p:cNvSpPr/>
            <p:nvPr/>
          </p:nvSpPr>
          <p:spPr>
            <a:xfrm>
              <a:off x="1349092" y="1747820"/>
              <a:ext cx="1926218" cy="1926217"/>
            </a:xfrm>
            <a:prstGeom prst="ellipse">
              <a:avLst/>
            </a:prstGeom>
            <a:blipFill dpi="0" rotWithShape="1">
              <a:blip r:embed="rId3" cstate="screen">
                <a:extLst>
                  <a:ext uri="{BEBA8EAE-BF5A-486C-A8C5-ECC9F3942E4B}">
                    <a14:imgProps xmlns:a14="http://schemas.microsoft.com/office/drawing/2010/main">
                      <a14:imgLayer r:embed="rId4">
                        <a14:imgEffect>
                          <a14:colorTemperature colorTemp="4000"/>
                        </a14:imgEffect>
                        <a14:imgEffect>
                          <a14:saturation sat="46000"/>
                        </a14:imgEffect>
                      </a14:imgLayer>
                    </a14:imgProps>
                  </a:ex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a typeface="微软雅黑" panose="020B0503020204020204" pitchFamily="34" charset="-122"/>
              </a:endParaRPr>
            </a:p>
          </p:txBody>
        </p:sp>
      </p:grpSp>
      <p:grpSp>
        <p:nvGrpSpPr>
          <p:cNvPr id="50" name="组合 49"/>
          <p:cNvGrpSpPr/>
          <p:nvPr/>
        </p:nvGrpSpPr>
        <p:grpSpPr>
          <a:xfrm>
            <a:off x="903826" y="1657989"/>
            <a:ext cx="727889" cy="727984"/>
            <a:chOff x="1377884" y="1463694"/>
            <a:chExt cx="727984" cy="727984"/>
          </a:xfrm>
        </p:grpSpPr>
        <p:grpSp>
          <p:nvGrpSpPr>
            <p:cNvPr id="51" name="组合 50"/>
            <p:cNvGrpSpPr/>
            <p:nvPr/>
          </p:nvGrpSpPr>
          <p:grpSpPr>
            <a:xfrm>
              <a:off x="1377884" y="1463694"/>
              <a:ext cx="727984" cy="727984"/>
              <a:chOff x="372609" y="2524616"/>
              <a:chExt cx="2739344" cy="2739343"/>
            </a:xfrm>
          </p:grpSpPr>
          <p:sp>
            <p:nvSpPr>
              <p:cNvPr id="53" name="椭圆 52"/>
              <p:cNvSpPr/>
              <p:nvPr/>
            </p:nvSpPr>
            <p:spPr>
              <a:xfrm>
                <a:off x="372609" y="2524616"/>
                <a:ext cx="2739344" cy="2739343"/>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4" name="椭圆 53"/>
              <p:cNvSpPr/>
              <p:nvPr/>
            </p:nvSpPr>
            <p:spPr>
              <a:xfrm>
                <a:off x="399597" y="2551604"/>
                <a:ext cx="2685369" cy="2685369"/>
              </a:xfrm>
              <a:prstGeom prst="ellipse">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52" name="TextBox 121"/>
            <p:cNvSpPr txBox="1"/>
            <p:nvPr/>
          </p:nvSpPr>
          <p:spPr>
            <a:xfrm>
              <a:off x="1538910" y="1590911"/>
              <a:ext cx="405933" cy="523220"/>
            </a:xfrm>
            <a:prstGeom prst="rect">
              <a:avLst/>
            </a:prstGeom>
            <a:noFill/>
          </p:spPr>
          <p:txBody>
            <a:bodyPr wrap="none" rtlCol="0">
              <a:spAutoFit/>
            </a:bodyPr>
            <a:lstStyle>
              <a:defPPr>
                <a:defRPr lang="zh-CN"/>
              </a:defPPr>
              <a:lvl1pPr algn="ctr">
                <a:defRPr sz="4000" b="1">
                  <a:ln>
                    <a:noFill/>
                  </a:ln>
                  <a:gradFill>
                    <a:gsLst>
                      <a:gs pos="1000">
                        <a:schemeClr val="accent5"/>
                      </a:gs>
                      <a:gs pos="46000">
                        <a:srgbClr val="7AC672"/>
                      </a:gs>
                      <a:gs pos="100000">
                        <a:schemeClr val="accent3">
                          <a:lumMod val="60000"/>
                          <a:lumOff val="40000"/>
                        </a:schemeClr>
                      </a:gs>
                    </a:gsLst>
                    <a:lin ang="13500000" scaled="1"/>
                  </a:gradFill>
                  <a:effectLst>
                    <a:outerShdw blurRad="50800" dist="50800" dir="13500000" algn="tl" rotWithShape="0">
                      <a:schemeClr val="bg1">
                        <a:alpha val="70000"/>
                      </a:schemeClr>
                    </a:outerShdw>
                  </a:effectLst>
                  <a:latin typeface="微软雅黑" panose="020B0503020204020204" pitchFamily="34" charset="-122"/>
                  <a:ea typeface="微软雅黑" panose="020B0503020204020204" pitchFamily="34" charset="-122"/>
                </a:defRPr>
              </a:lvl1pPr>
            </a:lstStyle>
            <a:p>
              <a:r>
                <a:rPr lang="en-US" altLang="zh-CN" sz="2800" dirty="0">
                  <a:solidFill>
                    <a:srgbClr val="F8F8F8"/>
                  </a:solidFill>
                </a:rPr>
                <a:t>1</a:t>
              </a:r>
              <a:endParaRPr lang="zh-CN" altLang="en-US" sz="2800" dirty="0">
                <a:solidFill>
                  <a:srgbClr val="F8F8F8"/>
                </a:solidFill>
              </a:endParaRPr>
            </a:p>
          </p:txBody>
        </p:sp>
      </p:grpSp>
      <p:grpSp>
        <p:nvGrpSpPr>
          <p:cNvPr id="55" name="组合 54"/>
          <p:cNvGrpSpPr/>
          <p:nvPr/>
        </p:nvGrpSpPr>
        <p:grpSpPr>
          <a:xfrm>
            <a:off x="3495038" y="3615308"/>
            <a:ext cx="2682245" cy="2414744"/>
            <a:chOff x="3431704" y="3501008"/>
            <a:chExt cx="2682595" cy="2414744"/>
          </a:xfrm>
        </p:grpSpPr>
        <p:grpSp>
          <p:nvGrpSpPr>
            <p:cNvPr id="56" name="组合 55"/>
            <p:cNvGrpSpPr/>
            <p:nvPr/>
          </p:nvGrpSpPr>
          <p:grpSpPr>
            <a:xfrm>
              <a:off x="3431704" y="3501008"/>
              <a:ext cx="2682595" cy="2414744"/>
              <a:chOff x="757631" y="1755286"/>
              <a:chExt cx="2682595" cy="2414744"/>
            </a:xfrm>
          </p:grpSpPr>
          <p:sp>
            <p:nvSpPr>
              <p:cNvPr id="59" name="Freeform 5"/>
              <p:cNvSpPr>
                <a:spLocks/>
              </p:cNvSpPr>
              <p:nvPr/>
            </p:nvSpPr>
            <p:spPr bwMode="auto">
              <a:xfrm>
                <a:off x="757631" y="1755286"/>
                <a:ext cx="2682595" cy="24147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1016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0" name="Freeform 5"/>
              <p:cNvSpPr>
                <a:spLocks/>
              </p:cNvSpPr>
              <p:nvPr/>
            </p:nvSpPr>
            <p:spPr bwMode="auto">
              <a:xfrm>
                <a:off x="780904" y="1776236"/>
                <a:ext cx="2636048" cy="23728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100000">
                    <a:srgbClr val="DEDEDE"/>
                  </a:gs>
                  <a:gs pos="31000">
                    <a:schemeClr val="bg1"/>
                  </a:gs>
                </a:gsLst>
                <a:lin ang="135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57" name="椭圆 56"/>
            <p:cNvSpPr/>
            <p:nvPr/>
          </p:nvSpPr>
          <p:spPr>
            <a:xfrm>
              <a:off x="3809892" y="3745271"/>
              <a:ext cx="1926218" cy="1926217"/>
            </a:xfrm>
            <a:prstGeom prst="ellipse">
              <a:avLst/>
            </a:prstGeom>
            <a:blipFill dpi="0" rotWithShape="1">
              <a:blip r:embed="rId5" cstate="screen">
                <a:extLst>
                  <a:ext uri="{BEBA8EAE-BF5A-486C-A8C5-ECC9F3942E4B}">
                    <a14:imgProps xmlns:a14="http://schemas.microsoft.com/office/drawing/2010/main">
                      <a14:imgLayer r:embed="rId6">
                        <a14:imgEffect>
                          <a14:colorTemperature colorTemp="3375"/>
                        </a14:imgEffect>
                        <a14:imgEffect>
                          <a14:saturation sat="75000"/>
                        </a14:imgEffect>
                      </a14:imgLayer>
                    </a14:imgProps>
                  </a:ex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a typeface="微软雅黑" panose="020B0503020204020204" pitchFamily="34" charset="-122"/>
              </a:endParaRPr>
            </a:p>
          </p:txBody>
        </p:sp>
      </p:grpSp>
      <p:grpSp>
        <p:nvGrpSpPr>
          <p:cNvPr id="61" name="组合 60"/>
          <p:cNvGrpSpPr/>
          <p:nvPr/>
        </p:nvGrpSpPr>
        <p:grpSpPr>
          <a:xfrm>
            <a:off x="3490690" y="3684759"/>
            <a:ext cx="727889" cy="727984"/>
            <a:chOff x="1377884" y="1463694"/>
            <a:chExt cx="727984" cy="727984"/>
          </a:xfrm>
        </p:grpSpPr>
        <p:grpSp>
          <p:nvGrpSpPr>
            <p:cNvPr id="62" name="组合 61"/>
            <p:cNvGrpSpPr/>
            <p:nvPr/>
          </p:nvGrpSpPr>
          <p:grpSpPr>
            <a:xfrm>
              <a:off x="1377884" y="1463694"/>
              <a:ext cx="727984" cy="727984"/>
              <a:chOff x="372609" y="2524616"/>
              <a:chExt cx="2739344" cy="2739343"/>
            </a:xfrm>
          </p:grpSpPr>
          <p:sp>
            <p:nvSpPr>
              <p:cNvPr id="64" name="椭圆 63"/>
              <p:cNvSpPr/>
              <p:nvPr/>
            </p:nvSpPr>
            <p:spPr>
              <a:xfrm>
                <a:off x="372609" y="2524616"/>
                <a:ext cx="2739344" cy="2739343"/>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5" name="椭圆 64"/>
              <p:cNvSpPr/>
              <p:nvPr/>
            </p:nvSpPr>
            <p:spPr>
              <a:xfrm>
                <a:off x="399597" y="2551604"/>
                <a:ext cx="2685369" cy="2685369"/>
              </a:xfrm>
              <a:prstGeom prst="ellipse">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63" name="TextBox 124"/>
            <p:cNvSpPr txBox="1"/>
            <p:nvPr/>
          </p:nvSpPr>
          <p:spPr>
            <a:xfrm>
              <a:off x="1538910" y="1590911"/>
              <a:ext cx="405933" cy="523220"/>
            </a:xfrm>
            <a:prstGeom prst="rect">
              <a:avLst/>
            </a:prstGeom>
            <a:noFill/>
          </p:spPr>
          <p:txBody>
            <a:bodyPr wrap="none" rtlCol="0">
              <a:spAutoFit/>
            </a:bodyPr>
            <a:lstStyle>
              <a:defPPr>
                <a:defRPr lang="zh-CN"/>
              </a:defPPr>
              <a:lvl1pPr algn="ctr">
                <a:defRPr sz="4000" b="1">
                  <a:ln>
                    <a:noFill/>
                  </a:ln>
                  <a:gradFill>
                    <a:gsLst>
                      <a:gs pos="1000">
                        <a:schemeClr val="accent5"/>
                      </a:gs>
                      <a:gs pos="46000">
                        <a:srgbClr val="7AC672"/>
                      </a:gs>
                      <a:gs pos="100000">
                        <a:schemeClr val="accent3">
                          <a:lumMod val="60000"/>
                          <a:lumOff val="40000"/>
                        </a:schemeClr>
                      </a:gs>
                    </a:gsLst>
                    <a:lin ang="13500000" scaled="1"/>
                  </a:gradFill>
                  <a:effectLst>
                    <a:outerShdw blurRad="50800" dist="50800" dir="13500000" algn="tl" rotWithShape="0">
                      <a:schemeClr val="bg1">
                        <a:alpha val="70000"/>
                      </a:schemeClr>
                    </a:outerShdw>
                  </a:effectLst>
                  <a:latin typeface="微软雅黑" panose="020B0503020204020204" pitchFamily="34" charset="-122"/>
                  <a:ea typeface="微软雅黑" panose="020B0503020204020204" pitchFamily="34" charset="-122"/>
                </a:defRPr>
              </a:lvl1pPr>
            </a:lstStyle>
            <a:p>
              <a:r>
                <a:rPr lang="en-US" altLang="zh-CN" sz="2800" dirty="0">
                  <a:solidFill>
                    <a:srgbClr val="F8F8F8"/>
                  </a:solidFill>
                </a:rPr>
                <a:t>2</a:t>
              </a:r>
              <a:endParaRPr lang="zh-CN" altLang="en-US" sz="2800" dirty="0">
                <a:solidFill>
                  <a:srgbClr val="F8F8F8"/>
                </a:solidFill>
              </a:endParaRPr>
            </a:p>
          </p:txBody>
        </p:sp>
      </p:grpSp>
      <p:grpSp>
        <p:nvGrpSpPr>
          <p:cNvPr id="66" name="组合 65"/>
          <p:cNvGrpSpPr/>
          <p:nvPr/>
        </p:nvGrpSpPr>
        <p:grpSpPr>
          <a:xfrm>
            <a:off x="6083305" y="1591232"/>
            <a:ext cx="2682245" cy="2414744"/>
            <a:chOff x="6096000" y="1476932"/>
            <a:chExt cx="2682595" cy="2414744"/>
          </a:xfrm>
        </p:grpSpPr>
        <p:grpSp>
          <p:nvGrpSpPr>
            <p:cNvPr id="67" name="组合 66"/>
            <p:cNvGrpSpPr/>
            <p:nvPr/>
          </p:nvGrpSpPr>
          <p:grpSpPr>
            <a:xfrm>
              <a:off x="6096000" y="1476932"/>
              <a:ext cx="2682595" cy="2414744"/>
              <a:chOff x="757631" y="1755286"/>
              <a:chExt cx="2682595" cy="2414744"/>
            </a:xfrm>
          </p:grpSpPr>
          <p:sp>
            <p:nvSpPr>
              <p:cNvPr id="69" name="Freeform 5"/>
              <p:cNvSpPr>
                <a:spLocks/>
              </p:cNvSpPr>
              <p:nvPr/>
            </p:nvSpPr>
            <p:spPr bwMode="auto">
              <a:xfrm>
                <a:off x="757631" y="1755286"/>
                <a:ext cx="2682595" cy="24147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1016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0" name="Freeform 5"/>
              <p:cNvSpPr>
                <a:spLocks/>
              </p:cNvSpPr>
              <p:nvPr/>
            </p:nvSpPr>
            <p:spPr bwMode="auto">
              <a:xfrm>
                <a:off x="780904" y="1776236"/>
                <a:ext cx="2636048" cy="23728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100000">
                    <a:srgbClr val="DEDEDE"/>
                  </a:gs>
                  <a:gs pos="31000">
                    <a:schemeClr val="bg1"/>
                  </a:gs>
                </a:gsLst>
                <a:lin ang="135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68" name="椭圆 67"/>
            <p:cNvSpPr/>
            <p:nvPr/>
          </p:nvSpPr>
          <p:spPr>
            <a:xfrm>
              <a:off x="6475617" y="1721195"/>
              <a:ext cx="1926218" cy="1926217"/>
            </a:xfrm>
            <a:prstGeom prst="ellipse">
              <a:avLst/>
            </a:prstGeom>
            <a:blipFill dpi="0" rotWithShape="1">
              <a:blip r:embed="rId7" cstate="screen">
                <a:extLs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a typeface="微软雅黑" panose="020B0503020204020204" pitchFamily="34" charset="-122"/>
              </a:endParaRPr>
            </a:p>
          </p:txBody>
        </p:sp>
      </p:grpSp>
      <p:grpSp>
        <p:nvGrpSpPr>
          <p:cNvPr id="71" name="组合 70"/>
          <p:cNvGrpSpPr/>
          <p:nvPr/>
        </p:nvGrpSpPr>
        <p:grpSpPr>
          <a:xfrm>
            <a:off x="6042473" y="1657989"/>
            <a:ext cx="727889" cy="727984"/>
            <a:chOff x="1377884" y="1463694"/>
            <a:chExt cx="727984" cy="727984"/>
          </a:xfrm>
        </p:grpSpPr>
        <p:grpSp>
          <p:nvGrpSpPr>
            <p:cNvPr id="72" name="组合 71"/>
            <p:cNvGrpSpPr/>
            <p:nvPr/>
          </p:nvGrpSpPr>
          <p:grpSpPr>
            <a:xfrm>
              <a:off x="1377884" y="1463694"/>
              <a:ext cx="727984" cy="727984"/>
              <a:chOff x="372609" y="2524616"/>
              <a:chExt cx="2739344" cy="2739343"/>
            </a:xfrm>
          </p:grpSpPr>
          <p:sp>
            <p:nvSpPr>
              <p:cNvPr id="74" name="椭圆 73"/>
              <p:cNvSpPr/>
              <p:nvPr/>
            </p:nvSpPr>
            <p:spPr>
              <a:xfrm>
                <a:off x="372609" y="2524616"/>
                <a:ext cx="2739344" cy="2739343"/>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5" name="椭圆 74"/>
              <p:cNvSpPr/>
              <p:nvPr/>
            </p:nvSpPr>
            <p:spPr>
              <a:xfrm>
                <a:off x="399597" y="2551604"/>
                <a:ext cx="2685369" cy="2685369"/>
              </a:xfrm>
              <a:prstGeom prst="ellipse">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73" name="TextBox 129"/>
            <p:cNvSpPr txBox="1"/>
            <p:nvPr/>
          </p:nvSpPr>
          <p:spPr>
            <a:xfrm>
              <a:off x="1538910" y="1590911"/>
              <a:ext cx="405933" cy="523220"/>
            </a:xfrm>
            <a:prstGeom prst="rect">
              <a:avLst/>
            </a:prstGeom>
            <a:noFill/>
          </p:spPr>
          <p:txBody>
            <a:bodyPr wrap="none" rtlCol="0">
              <a:spAutoFit/>
            </a:bodyPr>
            <a:lstStyle>
              <a:defPPr>
                <a:defRPr lang="zh-CN"/>
              </a:defPPr>
              <a:lvl1pPr algn="ctr">
                <a:defRPr sz="4000" b="1">
                  <a:ln>
                    <a:noFill/>
                  </a:ln>
                  <a:gradFill>
                    <a:gsLst>
                      <a:gs pos="1000">
                        <a:schemeClr val="accent5"/>
                      </a:gs>
                      <a:gs pos="46000">
                        <a:srgbClr val="7AC672"/>
                      </a:gs>
                      <a:gs pos="100000">
                        <a:schemeClr val="accent3">
                          <a:lumMod val="60000"/>
                          <a:lumOff val="40000"/>
                        </a:schemeClr>
                      </a:gs>
                    </a:gsLst>
                    <a:lin ang="13500000" scaled="1"/>
                  </a:gradFill>
                  <a:effectLst>
                    <a:outerShdw blurRad="50800" dist="50800" dir="13500000" algn="tl" rotWithShape="0">
                      <a:schemeClr val="bg1">
                        <a:alpha val="70000"/>
                      </a:schemeClr>
                    </a:outerShdw>
                  </a:effectLst>
                  <a:latin typeface="微软雅黑" panose="020B0503020204020204" pitchFamily="34" charset="-122"/>
                  <a:ea typeface="微软雅黑" panose="020B0503020204020204" pitchFamily="34" charset="-122"/>
                </a:defRPr>
              </a:lvl1pPr>
            </a:lstStyle>
            <a:p>
              <a:r>
                <a:rPr lang="en-US" altLang="zh-CN" sz="2800" dirty="0">
                  <a:solidFill>
                    <a:srgbClr val="F8F8F8"/>
                  </a:solidFill>
                </a:rPr>
                <a:t>3</a:t>
              </a:r>
              <a:endParaRPr lang="zh-CN" altLang="en-US" sz="2800" dirty="0">
                <a:solidFill>
                  <a:srgbClr val="F8F8F8"/>
                </a:solidFill>
              </a:endParaRPr>
            </a:p>
          </p:txBody>
        </p:sp>
      </p:grpSp>
      <p:grpSp>
        <p:nvGrpSpPr>
          <p:cNvPr id="76" name="组合 75"/>
          <p:cNvGrpSpPr/>
          <p:nvPr/>
        </p:nvGrpSpPr>
        <p:grpSpPr>
          <a:xfrm>
            <a:off x="8675255" y="3615308"/>
            <a:ext cx="2682245" cy="2414744"/>
            <a:chOff x="8688288" y="3501008"/>
            <a:chExt cx="2682595" cy="2414744"/>
          </a:xfrm>
        </p:grpSpPr>
        <p:grpSp>
          <p:nvGrpSpPr>
            <p:cNvPr id="77" name="组合 76"/>
            <p:cNvGrpSpPr/>
            <p:nvPr/>
          </p:nvGrpSpPr>
          <p:grpSpPr>
            <a:xfrm>
              <a:off x="8688288" y="3501008"/>
              <a:ext cx="2682595" cy="2414744"/>
              <a:chOff x="757631" y="1755286"/>
              <a:chExt cx="2682595" cy="2414744"/>
            </a:xfrm>
          </p:grpSpPr>
          <p:sp>
            <p:nvSpPr>
              <p:cNvPr id="79" name="Freeform 5"/>
              <p:cNvSpPr>
                <a:spLocks/>
              </p:cNvSpPr>
              <p:nvPr/>
            </p:nvSpPr>
            <p:spPr bwMode="auto">
              <a:xfrm>
                <a:off x="757631" y="1755286"/>
                <a:ext cx="2682595" cy="24147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1016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0" name="Freeform 5"/>
              <p:cNvSpPr>
                <a:spLocks/>
              </p:cNvSpPr>
              <p:nvPr/>
            </p:nvSpPr>
            <p:spPr bwMode="auto">
              <a:xfrm>
                <a:off x="780904" y="1776236"/>
                <a:ext cx="2636048" cy="2372844"/>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100000">
                    <a:srgbClr val="DEDEDE"/>
                  </a:gs>
                  <a:gs pos="31000">
                    <a:schemeClr val="bg1"/>
                  </a:gs>
                </a:gsLst>
                <a:lin ang="13500000" scaled="1"/>
                <a:tileRect/>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78" name="椭圆 77"/>
            <p:cNvSpPr/>
            <p:nvPr/>
          </p:nvSpPr>
          <p:spPr>
            <a:xfrm>
              <a:off x="9066476" y="3745270"/>
              <a:ext cx="1926218" cy="1926217"/>
            </a:xfrm>
            <a:prstGeom prst="ellipse">
              <a:avLst/>
            </a:prstGeom>
            <a:blipFill dpi="0" rotWithShape="1">
              <a:blip r:embed="rId8" cstate="screen">
                <a:extLst>
                  <a:ext uri="{BEBA8EAE-BF5A-486C-A8C5-ECC9F3942E4B}">
                    <a14:imgProps xmlns:a14="http://schemas.microsoft.com/office/drawing/2010/main">
                      <a14:imgLayer r:embed="rId9">
                        <a14:imgEffect>
                          <a14:colorTemperature colorTemp="1750"/>
                        </a14:imgEffect>
                        <a14:imgEffect>
                          <a14:saturation sat="36000"/>
                        </a14:imgEffect>
                      </a14:imgLayer>
                    </a14:imgProps>
                  </a:ex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a typeface="微软雅黑" panose="020B0503020204020204" pitchFamily="34" charset="-122"/>
              </a:endParaRPr>
            </a:p>
          </p:txBody>
        </p:sp>
      </p:grpSp>
      <p:grpSp>
        <p:nvGrpSpPr>
          <p:cNvPr id="81" name="组合 80"/>
          <p:cNvGrpSpPr/>
          <p:nvPr/>
        </p:nvGrpSpPr>
        <p:grpSpPr>
          <a:xfrm>
            <a:off x="8660617" y="3684759"/>
            <a:ext cx="727889" cy="727984"/>
            <a:chOff x="1377884" y="1463694"/>
            <a:chExt cx="727984" cy="727984"/>
          </a:xfrm>
        </p:grpSpPr>
        <p:grpSp>
          <p:nvGrpSpPr>
            <p:cNvPr id="82" name="组合 81"/>
            <p:cNvGrpSpPr/>
            <p:nvPr/>
          </p:nvGrpSpPr>
          <p:grpSpPr>
            <a:xfrm>
              <a:off x="1377884" y="1463694"/>
              <a:ext cx="727984" cy="727984"/>
              <a:chOff x="372609" y="2524616"/>
              <a:chExt cx="2739344" cy="2739343"/>
            </a:xfrm>
          </p:grpSpPr>
          <p:sp>
            <p:nvSpPr>
              <p:cNvPr id="84" name="椭圆 83"/>
              <p:cNvSpPr/>
              <p:nvPr/>
            </p:nvSpPr>
            <p:spPr>
              <a:xfrm>
                <a:off x="372609" y="2524616"/>
                <a:ext cx="2739344" cy="2739343"/>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5" name="椭圆 84"/>
              <p:cNvSpPr/>
              <p:nvPr/>
            </p:nvSpPr>
            <p:spPr>
              <a:xfrm>
                <a:off x="399597" y="2551604"/>
                <a:ext cx="2685369" cy="2685369"/>
              </a:xfrm>
              <a:prstGeom prst="ellipse">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83" name="TextBox 134"/>
            <p:cNvSpPr txBox="1"/>
            <p:nvPr/>
          </p:nvSpPr>
          <p:spPr>
            <a:xfrm>
              <a:off x="1538910" y="1590911"/>
              <a:ext cx="405933" cy="523220"/>
            </a:xfrm>
            <a:prstGeom prst="rect">
              <a:avLst/>
            </a:prstGeom>
            <a:noFill/>
          </p:spPr>
          <p:txBody>
            <a:bodyPr wrap="none" rtlCol="0">
              <a:spAutoFit/>
            </a:bodyPr>
            <a:lstStyle>
              <a:defPPr>
                <a:defRPr lang="zh-CN"/>
              </a:defPPr>
              <a:lvl1pPr algn="ctr">
                <a:defRPr sz="4000" b="1">
                  <a:ln>
                    <a:noFill/>
                  </a:ln>
                  <a:gradFill>
                    <a:gsLst>
                      <a:gs pos="1000">
                        <a:schemeClr val="accent5"/>
                      </a:gs>
                      <a:gs pos="46000">
                        <a:srgbClr val="7AC672"/>
                      </a:gs>
                      <a:gs pos="100000">
                        <a:schemeClr val="accent3">
                          <a:lumMod val="60000"/>
                          <a:lumOff val="40000"/>
                        </a:schemeClr>
                      </a:gs>
                    </a:gsLst>
                    <a:lin ang="13500000" scaled="1"/>
                  </a:gradFill>
                  <a:effectLst>
                    <a:outerShdw blurRad="50800" dist="50800" dir="13500000" algn="tl" rotWithShape="0">
                      <a:schemeClr val="bg1">
                        <a:alpha val="70000"/>
                      </a:schemeClr>
                    </a:outerShdw>
                  </a:effectLst>
                  <a:latin typeface="微软雅黑" panose="020B0503020204020204" pitchFamily="34" charset="-122"/>
                  <a:ea typeface="微软雅黑" panose="020B0503020204020204" pitchFamily="34" charset="-122"/>
                </a:defRPr>
              </a:lvl1pPr>
            </a:lstStyle>
            <a:p>
              <a:r>
                <a:rPr lang="en-US" altLang="zh-CN" sz="2800" dirty="0">
                  <a:solidFill>
                    <a:srgbClr val="F8F8F8"/>
                  </a:solidFill>
                </a:rPr>
                <a:t>4</a:t>
              </a:r>
              <a:endParaRPr lang="zh-CN" altLang="en-US" sz="2800" dirty="0">
                <a:solidFill>
                  <a:srgbClr val="F8F8F8"/>
                </a:solidFill>
              </a:endParaRPr>
            </a:p>
          </p:txBody>
        </p:sp>
      </p:grpSp>
      <p:sp>
        <p:nvSpPr>
          <p:cNvPr id="2" name="标题 1"/>
          <p:cNvSpPr>
            <a:spLocks noGrp="1"/>
          </p:cNvSpPr>
          <p:nvPr>
            <p:ph type="title"/>
          </p:nvPr>
        </p:nvSpPr>
        <p:spPr/>
        <p:txBody>
          <a:bodyPr/>
          <a:lstStyle/>
          <a:p>
            <a:r>
              <a:rPr lang="zh-CN" altLang="en-US" dirty="0"/>
              <a:t>单击输入标题内容</a:t>
            </a:r>
          </a:p>
        </p:txBody>
      </p:sp>
    </p:spTree>
    <p:extLst>
      <p:ext uri="{BB962C8B-B14F-4D97-AF65-F5344CB8AC3E}">
        <p14:creationId xmlns:p14="http://schemas.microsoft.com/office/powerpoint/2010/main" val="201687630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1000" fill="hold"/>
                                        <p:tgtEl>
                                          <p:spTgt spid="45"/>
                                        </p:tgtEl>
                                        <p:attrNameLst>
                                          <p:attrName>ppt_x</p:attrName>
                                        </p:attrNameLst>
                                      </p:cBhvr>
                                      <p:tavLst>
                                        <p:tav tm="0">
                                          <p:val>
                                            <p:strVal val="1+#ppt_w/2"/>
                                          </p:val>
                                        </p:tav>
                                        <p:tav tm="100000">
                                          <p:val>
                                            <p:strVal val="#ppt_x"/>
                                          </p:val>
                                        </p:tav>
                                      </p:tavLst>
                                    </p:anim>
                                    <p:anim calcmode="lin" valueType="num">
                                      <p:cBhvr additive="base">
                                        <p:cTn id="8" dur="1000" fill="hold"/>
                                        <p:tgtEl>
                                          <p:spTgt spid="45"/>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fade">
                                      <p:cBhvr>
                                        <p:cTn id="11" dur="1000"/>
                                        <p:tgtEl>
                                          <p:spTgt spid="45"/>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fade">
                                      <p:cBhvr>
                                        <p:cTn id="15" dur="500"/>
                                        <p:tgtEl>
                                          <p:spTgt spid="50"/>
                                        </p:tgtEl>
                                      </p:cBhvr>
                                    </p:animEffect>
                                    <p:anim calcmode="lin" valueType="num">
                                      <p:cBhvr>
                                        <p:cTn id="16" dur="500" fill="hold"/>
                                        <p:tgtEl>
                                          <p:spTgt spid="50"/>
                                        </p:tgtEl>
                                        <p:attrNameLst>
                                          <p:attrName>ppt_x</p:attrName>
                                        </p:attrNameLst>
                                      </p:cBhvr>
                                      <p:tavLst>
                                        <p:tav tm="0">
                                          <p:val>
                                            <p:strVal val="#ppt_x"/>
                                          </p:val>
                                        </p:tav>
                                        <p:tav tm="100000">
                                          <p:val>
                                            <p:strVal val="#ppt_x"/>
                                          </p:val>
                                        </p:tav>
                                      </p:tavLst>
                                    </p:anim>
                                    <p:anim calcmode="lin" valueType="num">
                                      <p:cBhvr>
                                        <p:cTn id="17" dur="500" fill="hold"/>
                                        <p:tgtEl>
                                          <p:spTgt spid="50"/>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53" presetClass="entr" presetSubtype="16" fill="hold" grpId="0" nodeType="afterEffect">
                                  <p:stCondLst>
                                    <p:cond delay="0"/>
                                  </p:stCondLst>
                                  <p:iterate type="lt">
                                    <p:tmPct val="10000"/>
                                  </p:iterate>
                                  <p:childTnLst>
                                    <p:set>
                                      <p:cBhvr>
                                        <p:cTn id="20" dur="1" fill="hold">
                                          <p:stCondLst>
                                            <p:cond delay="0"/>
                                          </p:stCondLst>
                                        </p:cTn>
                                        <p:tgtEl>
                                          <p:spTgt spid="37"/>
                                        </p:tgtEl>
                                        <p:attrNameLst>
                                          <p:attrName>style.visibility</p:attrName>
                                        </p:attrNameLst>
                                      </p:cBhvr>
                                      <p:to>
                                        <p:strVal val="visible"/>
                                      </p:to>
                                    </p:set>
                                    <p:anim calcmode="lin" valueType="num">
                                      <p:cBhvr>
                                        <p:cTn id="21" dur="300" fill="hold"/>
                                        <p:tgtEl>
                                          <p:spTgt spid="37"/>
                                        </p:tgtEl>
                                        <p:attrNameLst>
                                          <p:attrName>ppt_w</p:attrName>
                                        </p:attrNameLst>
                                      </p:cBhvr>
                                      <p:tavLst>
                                        <p:tav tm="0">
                                          <p:val>
                                            <p:fltVal val="0"/>
                                          </p:val>
                                        </p:tav>
                                        <p:tav tm="100000">
                                          <p:val>
                                            <p:strVal val="#ppt_w"/>
                                          </p:val>
                                        </p:tav>
                                      </p:tavLst>
                                    </p:anim>
                                    <p:anim calcmode="lin" valueType="num">
                                      <p:cBhvr>
                                        <p:cTn id="22" dur="300" fill="hold"/>
                                        <p:tgtEl>
                                          <p:spTgt spid="37"/>
                                        </p:tgtEl>
                                        <p:attrNameLst>
                                          <p:attrName>ppt_h</p:attrName>
                                        </p:attrNameLst>
                                      </p:cBhvr>
                                      <p:tavLst>
                                        <p:tav tm="0">
                                          <p:val>
                                            <p:fltVal val="0"/>
                                          </p:val>
                                        </p:tav>
                                        <p:tav tm="100000">
                                          <p:val>
                                            <p:strVal val="#ppt_h"/>
                                          </p:val>
                                        </p:tav>
                                      </p:tavLst>
                                    </p:anim>
                                    <p:animEffect transition="in" filter="fade">
                                      <p:cBhvr>
                                        <p:cTn id="23" dur="300"/>
                                        <p:tgtEl>
                                          <p:spTgt spid="37"/>
                                        </p:tgtEl>
                                      </p:cBhvr>
                                    </p:animEffect>
                                  </p:childTnLst>
                                </p:cTn>
                              </p:par>
                            </p:childTnLst>
                          </p:cTn>
                        </p:par>
                        <p:par>
                          <p:cTn id="24" fill="hold">
                            <p:stCondLst>
                              <p:cond delay="1890"/>
                            </p:stCondLst>
                            <p:childTnLst>
                              <p:par>
                                <p:cTn id="25" presetID="53" presetClass="entr" presetSubtype="16" fill="hold" grpId="0" nodeType="afterEffect">
                                  <p:stCondLst>
                                    <p:cond delay="0"/>
                                  </p:stCondLst>
                                  <p:iterate type="lt">
                                    <p:tmPct val="10000"/>
                                  </p:iterate>
                                  <p:childTnLst>
                                    <p:set>
                                      <p:cBhvr>
                                        <p:cTn id="26" dur="1" fill="hold">
                                          <p:stCondLst>
                                            <p:cond delay="0"/>
                                          </p:stCondLst>
                                        </p:cTn>
                                        <p:tgtEl>
                                          <p:spTgt spid="40"/>
                                        </p:tgtEl>
                                        <p:attrNameLst>
                                          <p:attrName>style.visibility</p:attrName>
                                        </p:attrNameLst>
                                      </p:cBhvr>
                                      <p:to>
                                        <p:strVal val="visible"/>
                                      </p:to>
                                    </p:set>
                                    <p:anim calcmode="lin" valueType="num">
                                      <p:cBhvr>
                                        <p:cTn id="27" dur="250" fill="hold"/>
                                        <p:tgtEl>
                                          <p:spTgt spid="40"/>
                                        </p:tgtEl>
                                        <p:attrNameLst>
                                          <p:attrName>ppt_w</p:attrName>
                                        </p:attrNameLst>
                                      </p:cBhvr>
                                      <p:tavLst>
                                        <p:tav tm="0">
                                          <p:val>
                                            <p:fltVal val="0"/>
                                          </p:val>
                                        </p:tav>
                                        <p:tav tm="100000">
                                          <p:val>
                                            <p:strVal val="#ppt_w"/>
                                          </p:val>
                                        </p:tav>
                                      </p:tavLst>
                                    </p:anim>
                                    <p:anim calcmode="lin" valueType="num">
                                      <p:cBhvr>
                                        <p:cTn id="28" dur="250" fill="hold"/>
                                        <p:tgtEl>
                                          <p:spTgt spid="40"/>
                                        </p:tgtEl>
                                        <p:attrNameLst>
                                          <p:attrName>ppt_h</p:attrName>
                                        </p:attrNameLst>
                                      </p:cBhvr>
                                      <p:tavLst>
                                        <p:tav tm="0">
                                          <p:val>
                                            <p:fltVal val="0"/>
                                          </p:val>
                                        </p:tav>
                                        <p:tav tm="100000">
                                          <p:val>
                                            <p:strVal val="#ppt_h"/>
                                          </p:val>
                                        </p:tav>
                                      </p:tavLst>
                                    </p:anim>
                                    <p:animEffect transition="in" filter="fade">
                                      <p:cBhvr>
                                        <p:cTn id="29" dur="250"/>
                                        <p:tgtEl>
                                          <p:spTgt spid="40"/>
                                        </p:tgtEl>
                                      </p:cBhvr>
                                    </p:animEffect>
                                  </p:childTnLst>
                                </p:cTn>
                              </p:par>
                            </p:childTnLst>
                          </p:cTn>
                        </p:par>
                        <p:par>
                          <p:cTn id="30" fill="hold">
                            <p:stCondLst>
                              <p:cond delay="2865"/>
                            </p:stCondLst>
                            <p:childTnLst>
                              <p:par>
                                <p:cTn id="31" presetID="2" presetClass="entr" presetSubtype="1" decel="100000" fill="hold" nodeType="afterEffect">
                                  <p:stCondLst>
                                    <p:cond delay="0"/>
                                  </p:stCondLst>
                                  <p:childTnLst>
                                    <p:set>
                                      <p:cBhvr>
                                        <p:cTn id="32" dur="1" fill="hold">
                                          <p:stCondLst>
                                            <p:cond delay="0"/>
                                          </p:stCondLst>
                                        </p:cTn>
                                        <p:tgtEl>
                                          <p:spTgt spid="55"/>
                                        </p:tgtEl>
                                        <p:attrNameLst>
                                          <p:attrName>style.visibility</p:attrName>
                                        </p:attrNameLst>
                                      </p:cBhvr>
                                      <p:to>
                                        <p:strVal val="visible"/>
                                      </p:to>
                                    </p:set>
                                    <p:anim calcmode="lin" valueType="num">
                                      <p:cBhvr additive="base">
                                        <p:cTn id="33" dur="1000" fill="hold"/>
                                        <p:tgtEl>
                                          <p:spTgt spid="55"/>
                                        </p:tgtEl>
                                        <p:attrNameLst>
                                          <p:attrName>ppt_x</p:attrName>
                                        </p:attrNameLst>
                                      </p:cBhvr>
                                      <p:tavLst>
                                        <p:tav tm="0">
                                          <p:val>
                                            <p:strVal val="#ppt_x"/>
                                          </p:val>
                                        </p:tav>
                                        <p:tav tm="100000">
                                          <p:val>
                                            <p:strVal val="#ppt_x"/>
                                          </p:val>
                                        </p:tav>
                                      </p:tavLst>
                                    </p:anim>
                                    <p:anim calcmode="lin" valueType="num">
                                      <p:cBhvr additive="base">
                                        <p:cTn id="34" dur="1000" fill="hold"/>
                                        <p:tgtEl>
                                          <p:spTgt spid="55"/>
                                        </p:tgtEl>
                                        <p:attrNameLst>
                                          <p:attrName>ppt_y</p:attrName>
                                        </p:attrNameLst>
                                      </p:cBhvr>
                                      <p:tavLst>
                                        <p:tav tm="0">
                                          <p:val>
                                            <p:strVal val="0-#ppt_h/2"/>
                                          </p:val>
                                        </p:tav>
                                        <p:tav tm="100000">
                                          <p:val>
                                            <p:strVal val="#ppt_y"/>
                                          </p:val>
                                        </p:tav>
                                      </p:tavLst>
                                    </p:anim>
                                  </p:childTnLst>
                                </p:cTn>
                              </p:par>
                              <p:par>
                                <p:cTn id="35" presetID="10" presetClass="entr" presetSubtype="0" fill="hold" nodeType="withEffect">
                                  <p:stCondLst>
                                    <p:cond delay="0"/>
                                  </p:stCondLst>
                                  <p:childTnLst>
                                    <p:set>
                                      <p:cBhvr>
                                        <p:cTn id="36" dur="1" fill="hold">
                                          <p:stCondLst>
                                            <p:cond delay="0"/>
                                          </p:stCondLst>
                                        </p:cTn>
                                        <p:tgtEl>
                                          <p:spTgt spid="55"/>
                                        </p:tgtEl>
                                        <p:attrNameLst>
                                          <p:attrName>style.visibility</p:attrName>
                                        </p:attrNameLst>
                                      </p:cBhvr>
                                      <p:to>
                                        <p:strVal val="visible"/>
                                      </p:to>
                                    </p:set>
                                    <p:animEffect transition="in" filter="fade">
                                      <p:cBhvr>
                                        <p:cTn id="37" dur="1000"/>
                                        <p:tgtEl>
                                          <p:spTgt spid="55"/>
                                        </p:tgtEl>
                                      </p:cBhvr>
                                    </p:animEffect>
                                  </p:childTnLst>
                                </p:cTn>
                              </p:par>
                            </p:childTnLst>
                          </p:cTn>
                        </p:par>
                        <p:par>
                          <p:cTn id="38" fill="hold">
                            <p:stCondLst>
                              <p:cond delay="3865"/>
                            </p:stCondLst>
                            <p:childTnLst>
                              <p:par>
                                <p:cTn id="39" presetID="42" presetClass="entr" presetSubtype="0" fill="hold" nodeType="afterEffect">
                                  <p:stCondLst>
                                    <p:cond delay="0"/>
                                  </p:stCondLst>
                                  <p:childTnLst>
                                    <p:set>
                                      <p:cBhvr>
                                        <p:cTn id="40" dur="1" fill="hold">
                                          <p:stCondLst>
                                            <p:cond delay="0"/>
                                          </p:stCondLst>
                                        </p:cTn>
                                        <p:tgtEl>
                                          <p:spTgt spid="61"/>
                                        </p:tgtEl>
                                        <p:attrNameLst>
                                          <p:attrName>style.visibility</p:attrName>
                                        </p:attrNameLst>
                                      </p:cBhvr>
                                      <p:to>
                                        <p:strVal val="visible"/>
                                      </p:to>
                                    </p:set>
                                    <p:animEffect transition="in" filter="fade">
                                      <p:cBhvr>
                                        <p:cTn id="41" dur="500"/>
                                        <p:tgtEl>
                                          <p:spTgt spid="61"/>
                                        </p:tgtEl>
                                      </p:cBhvr>
                                    </p:animEffect>
                                    <p:anim calcmode="lin" valueType="num">
                                      <p:cBhvr>
                                        <p:cTn id="42" dur="500" fill="hold"/>
                                        <p:tgtEl>
                                          <p:spTgt spid="61"/>
                                        </p:tgtEl>
                                        <p:attrNameLst>
                                          <p:attrName>ppt_x</p:attrName>
                                        </p:attrNameLst>
                                      </p:cBhvr>
                                      <p:tavLst>
                                        <p:tav tm="0">
                                          <p:val>
                                            <p:strVal val="#ppt_x"/>
                                          </p:val>
                                        </p:tav>
                                        <p:tav tm="100000">
                                          <p:val>
                                            <p:strVal val="#ppt_x"/>
                                          </p:val>
                                        </p:tav>
                                      </p:tavLst>
                                    </p:anim>
                                    <p:anim calcmode="lin" valueType="num">
                                      <p:cBhvr>
                                        <p:cTn id="43" dur="500" fill="hold"/>
                                        <p:tgtEl>
                                          <p:spTgt spid="61"/>
                                        </p:tgtEl>
                                        <p:attrNameLst>
                                          <p:attrName>ppt_y</p:attrName>
                                        </p:attrNameLst>
                                      </p:cBhvr>
                                      <p:tavLst>
                                        <p:tav tm="0">
                                          <p:val>
                                            <p:strVal val="#ppt_y+.1"/>
                                          </p:val>
                                        </p:tav>
                                        <p:tav tm="100000">
                                          <p:val>
                                            <p:strVal val="#ppt_y"/>
                                          </p:val>
                                        </p:tav>
                                      </p:tavLst>
                                    </p:anim>
                                  </p:childTnLst>
                                </p:cTn>
                              </p:par>
                            </p:childTnLst>
                          </p:cTn>
                        </p:par>
                        <p:par>
                          <p:cTn id="44" fill="hold">
                            <p:stCondLst>
                              <p:cond delay="4365"/>
                            </p:stCondLst>
                            <p:childTnLst>
                              <p:par>
                                <p:cTn id="45" presetID="53" presetClass="entr" presetSubtype="16" fill="hold" grpId="0" nodeType="afterEffect">
                                  <p:stCondLst>
                                    <p:cond delay="0"/>
                                  </p:stCondLst>
                                  <p:iterate type="lt">
                                    <p:tmPct val="10000"/>
                                  </p:iterate>
                                  <p:childTnLst>
                                    <p:set>
                                      <p:cBhvr>
                                        <p:cTn id="46" dur="1" fill="hold">
                                          <p:stCondLst>
                                            <p:cond delay="0"/>
                                          </p:stCondLst>
                                        </p:cTn>
                                        <p:tgtEl>
                                          <p:spTgt spid="39"/>
                                        </p:tgtEl>
                                        <p:attrNameLst>
                                          <p:attrName>style.visibility</p:attrName>
                                        </p:attrNameLst>
                                      </p:cBhvr>
                                      <p:to>
                                        <p:strVal val="visible"/>
                                      </p:to>
                                    </p:set>
                                    <p:anim calcmode="lin" valueType="num">
                                      <p:cBhvr>
                                        <p:cTn id="47" dur="300" fill="hold"/>
                                        <p:tgtEl>
                                          <p:spTgt spid="39"/>
                                        </p:tgtEl>
                                        <p:attrNameLst>
                                          <p:attrName>ppt_w</p:attrName>
                                        </p:attrNameLst>
                                      </p:cBhvr>
                                      <p:tavLst>
                                        <p:tav tm="0">
                                          <p:val>
                                            <p:fltVal val="0"/>
                                          </p:val>
                                        </p:tav>
                                        <p:tav tm="100000">
                                          <p:val>
                                            <p:strVal val="#ppt_w"/>
                                          </p:val>
                                        </p:tav>
                                      </p:tavLst>
                                    </p:anim>
                                    <p:anim calcmode="lin" valueType="num">
                                      <p:cBhvr>
                                        <p:cTn id="48" dur="300" fill="hold"/>
                                        <p:tgtEl>
                                          <p:spTgt spid="39"/>
                                        </p:tgtEl>
                                        <p:attrNameLst>
                                          <p:attrName>ppt_h</p:attrName>
                                        </p:attrNameLst>
                                      </p:cBhvr>
                                      <p:tavLst>
                                        <p:tav tm="0">
                                          <p:val>
                                            <p:fltVal val="0"/>
                                          </p:val>
                                        </p:tav>
                                        <p:tav tm="100000">
                                          <p:val>
                                            <p:strVal val="#ppt_h"/>
                                          </p:val>
                                        </p:tav>
                                      </p:tavLst>
                                    </p:anim>
                                    <p:animEffect transition="in" filter="fade">
                                      <p:cBhvr>
                                        <p:cTn id="49" dur="300"/>
                                        <p:tgtEl>
                                          <p:spTgt spid="39"/>
                                        </p:tgtEl>
                                      </p:cBhvr>
                                    </p:animEffect>
                                  </p:childTnLst>
                                </p:cTn>
                              </p:par>
                            </p:childTnLst>
                          </p:cTn>
                        </p:par>
                        <p:par>
                          <p:cTn id="50" fill="hold">
                            <p:stCondLst>
                              <p:cond delay="4755"/>
                            </p:stCondLst>
                            <p:childTnLst>
                              <p:par>
                                <p:cTn id="51" presetID="53" presetClass="entr" presetSubtype="16" fill="hold" grpId="0" nodeType="afterEffect">
                                  <p:stCondLst>
                                    <p:cond delay="0"/>
                                  </p:stCondLst>
                                  <p:iterate type="lt">
                                    <p:tmPct val="10000"/>
                                  </p:iterate>
                                  <p:childTnLst>
                                    <p:set>
                                      <p:cBhvr>
                                        <p:cTn id="52" dur="1" fill="hold">
                                          <p:stCondLst>
                                            <p:cond delay="0"/>
                                          </p:stCondLst>
                                        </p:cTn>
                                        <p:tgtEl>
                                          <p:spTgt spid="38"/>
                                        </p:tgtEl>
                                        <p:attrNameLst>
                                          <p:attrName>style.visibility</p:attrName>
                                        </p:attrNameLst>
                                      </p:cBhvr>
                                      <p:to>
                                        <p:strVal val="visible"/>
                                      </p:to>
                                    </p:set>
                                    <p:anim calcmode="lin" valueType="num">
                                      <p:cBhvr>
                                        <p:cTn id="53" dur="250" fill="hold"/>
                                        <p:tgtEl>
                                          <p:spTgt spid="38"/>
                                        </p:tgtEl>
                                        <p:attrNameLst>
                                          <p:attrName>ppt_w</p:attrName>
                                        </p:attrNameLst>
                                      </p:cBhvr>
                                      <p:tavLst>
                                        <p:tav tm="0">
                                          <p:val>
                                            <p:fltVal val="0"/>
                                          </p:val>
                                        </p:tav>
                                        <p:tav tm="100000">
                                          <p:val>
                                            <p:strVal val="#ppt_w"/>
                                          </p:val>
                                        </p:tav>
                                      </p:tavLst>
                                    </p:anim>
                                    <p:anim calcmode="lin" valueType="num">
                                      <p:cBhvr>
                                        <p:cTn id="54" dur="250" fill="hold"/>
                                        <p:tgtEl>
                                          <p:spTgt spid="38"/>
                                        </p:tgtEl>
                                        <p:attrNameLst>
                                          <p:attrName>ppt_h</p:attrName>
                                        </p:attrNameLst>
                                      </p:cBhvr>
                                      <p:tavLst>
                                        <p:tav tm="0">
                                          <p:val>
                                            <p:fltVal val="0"/>
                                          </p:val>
                                        </p:tav>
                                        <p:tav tm="100000">
                                          <p:val>
                                            <p:strVal val="#ppt_h"/>
                                          </p:val>
                                        </p:tav>
                                      </p:tavLst>
                                    </p:anim>
                                    <p:animEffect transition="in" filter="fade">
                                      <p:cBhvr>
                                        <p:cTn id="55" dur="250"/>
                                        <p:tgtEl>
                                          <p:spTgt spid="38"/>
                                        </p:tgtEl>
                                      </p:cBhvr>
                                    </p:animEffect>
                                  </p:childTnLst>
                                </p:cTn>
                              </p:par>
                            </p:childTnLst>
                          </p:cTn>
                        </p:par>
                        <p:par>
                          <p:cTn id="56" fill="hold">
                            <p:stCondLst>
                              <p:cond delay="5730"/>
                            </p:stCondLst>
                            <p:childTnLst>
                              <p:par>
                                <p:cTn id="57" presetID="2" presetClass="entr" presetSubtype="2" decel="100000" fill="hold" nodeType="afterEffect">
                                  <p:stCondLst>
                                    <p:cond delay="0"/>
                                  </p:stCondLst>
                                  <p:childTnLst>
                                    <p:set>
                                      <p:cBhvr>
                                        <p:cTn id="58" dur="1" fill="hold">
                                          <p:stCondLst>
                                            <p:cond delay="0"/>
                                          </p:stCondLst>
                                        </p:cTn>
                                        <p:tgtEl>
                                          <p:spTgt spid="66"/>
                                        </p:tgtEl>
                                        <p:attrNameLst>
                                          <p:attrName>style.visibility</p:attrName>
                                        </p:attrNameLst>
                                      </p:cBhvr>
                                      <p:to>
                                        <p:strVal val="visible"/>
                                      </p:to>
                                    </p:set>
                                    <p:anim calcmode="lin" valueType="num">
                                      <p:cBhvr additive="base">
                                        <p:cTn id="59" dur="1000" fill="hold"/>
                                        <p:tgtEl>
                                          <p:spTgt spid="66"/>
                                        </p:tgtEl>
                                        <p:attrNameLst>
                                          <p:attrName>ppt_x</p:attrName>
                                        </p:attrNameLst>
                                      </p:cBhvr>
                                      <p:tavLst>
                                        <p:tav tm="0">
                                          <p:val>
                                            <p:strVal val="1+#ppt_w/2"/>
                                          </p:val>
                                        </p:tav>
                                        <p:tav tm="100000">
                                          <p:val>
                                            <p:strVal val="#ppt_x"/>
                                          </p:val>
                                        </p:tav>
                                      </p:tavLst>
                                    </p:anim>
                                    <p:anim calcmode="lin" valueType="num">
                                      <p:cBhvr additive="base">
                                        <p:cTn id="60" dur="1000" fill="hold"/>
                                        <p:tgtEl>
                                          <p:spTgt spid="66"/>
                                        </p:tgtEl>
                                        <p:attrNameLst>
                                          <p:attrName>ppt_y</p:attrName>
                                        </p:attrNameLst>
                                      </p:cBhvr>
                                      <p:tavLst>
                                        <p:tav tm="0">
                                          <p:val>
                                            <p:strVal val="#ppt_y"/>
                                          </p:val>
                                        </p:tav>
                                        <p:tav tm="100000">
                                          <p:val>
                                            <p:strVal val="#ppt_y"/>
                                          </p:val>
                                        </p:tav>
                                      </p:tavLst>
                                    </p:anim>
                                  </p:childTnLst>
                                </p:cTn>
                              </p:par>
                              <p:par>
                                <p:cTn id="61" presetID="10" presetClass="entr" presetSubtype="0" fill="hold" nodeType="withEffect">
                                  <p:stCondLst>
                                    <p:cond delay="0"/>
                                  </p:stCondLst>
                                  <p:childTnLst>
                                    <p:set>
                                      <p:cBhvr>
                                        <p:cTn id="62" dur="1" fill="hold">
                                          <p:stCondLst>
                                            <p:cond delay="0"/>
                                          </p:stCondLst>
                                        </p:cTn>
                                        <p:tgtEl>
                                          <p:spTgt spid="66"/>
                                        </p:tgtEl>
                                        <p:attrNameLst>
                                          <p:attrName>style.visibility</p:attrName>
                                        </p:attrNameLst>
                                      </p:cBhvr>
                                      <p:to>
                                        <p:strVal val="visible"/>
                                      </p:to>
                                    </p:set>
                                    <p:animEffect transition="in" filter="fade">
                                      <p:cBhvr>
                                        <p:cTn id="63" dur="1000"/>
                                        <p:tgtEl>
                                          <p:spTgt spid="66"/>
                                        </p:tgtEl>
                                      </p:cBhvr>
                                    </p:animEffect>
                                  </p:childTnLst>
                                </p:cTn>
                              </p:par>
                            </p:childTnLst>
                          </p:cTn>
                        </p:par>
                        <p:par>
                          <p:cTn id="64" fill="hold">
                            <p:stCondLst>
                              <p:cond delay="6730"/>
                            </p:stCondLst>
                            <p:childTnLst>
                              <p:par>
                                <p:cTn id="65" presetID="42" presetClass="entr" presetSubtype="0" fill="hold" nodeType="afterEffect">
                                  <p:stCondLst>
                                    <p:cond delay="0"/>
                                  </p:stCondLst>
                                  <p:childTnLst>
                                    <p:set>
                                      <p:cBhvr>
                                        <p:cTn id="66" dur="1" fill="hold">
                                          <p:stCondLst>
                                            <p:cond delay="0"/>
                                          </p:stCondLst>
                                        </p:cTn>
                                        <p:tgtEl>
                                          <p:spTgt spid="71"/>
                                        </p:tgtEl>
                                        <p:attrNameLst>
                                          <p:attrName>style.visibility</p:attrName>
                                        </p:attrNameLst>
                                      </p:cBhvr>
                                      <p:to>
                                        <p:strVal val="visible"/>
                                      </p:to>
                                    </p:set>
                                    <p:animEffect transition="in" filter="fade">
                                      <p:cBhvr>
                                        <p:cTn id="67" dur="500"/>
                                        <p:tgtEl>
                                          <p:spTgt spid="71"/>
                                        </p:tgtEl>
                                      </p:cBhvr>
                                    </p:animEffect>
                                    <p:anim calcmode="lin" valueType="num">
                                      <p:cBhvr>
                                        <p:cTn id="68" dur="500" fill="hold"/>
                                        <p:tgtEl>
                                          <p:spTgt spid="71"/>
                                        </p:tgtEl>
                                        <p:attrNameLst>
                                          <p:attrName>ppt_x</p:attrName>
                                        </p:attrNameLst>
                                      </p:cBhvr>
                                      <p:tavLst>
                                        <p:tav tm="0">
                                          <p:val>
                                            <p:strVal val="#ppt_x"/>
                                          </p:val>
                                        </p:tav>
                                        <p:tav tm="100000">
                                          <p:val>
                                            <p:strVal val="#ppt_x"/>
                                          </p:val>
                                        </p:tav>
                                      </p:tavLst>
                                    </p:anim>
                                    <p:anim calcmode="lin" valueType="num">
                                      <p:cBhvr>
                                        <p:cTn id="69" dur="500" fill="hold"/>
                                        <p:tgtEl>
                                          <p:spTgt spid="71"/>
                                        </p:tgtEl>
                                        <p:attrNameLst>
                                          <p:attrName>ppt_y</p:attrName>
                                        </p:attrNameLst>
                                      </p:cBhvr>
                                      <p:tavLst>
                                        <p:tav tm="0">
                                          <p:val>
                                            <p:strVal val="#ppt_y+.1"/>
                                          </p:val>
                                        </p:tav>
                                        <p:tav tm="100000">
                                          <p:val>
                                            <p:strVal val="#ppt_y"/>
                                          </p:val>
                                        </p:tav>
                                      </p:tavLst>
                                    </p:anim>
                                  </p:childTnLst>
                                </p:cTn>
                              </p:par>
                            </p:childTnLst>
                          </p:cTn>
                        </p:par>
                        <p:par>
                          <p:cTn id="70" fill="hold">
                            <p:stCondLst>
                              <p:cond delay="7230"/>
                            </p:stCondLst>
                            <p:childTnLst>
                              <p:par>
                                <p:cTn id="71" presetID="53" presetClass="entr" presetSubtype="16" fill="hold" grpId="0" nodeType="afterEffect">
                                  <p:stCondLst>
                                    <p:cond delay="0"/>
                                  </p:stCondLst>
                                  <p:iterate type="lt">
                                    <p:tmPct val="10000"/>
                                  </p:iterate>
                                  <p:childTnLst>
                                    <p:set>
                                      <p:cBhvr>
                                        <p:cTn id="72" dur="1" fill="hold">
                                          <p:stCondLst>
                                            <p:cond delay="0"/>
                                          </p:stCondLst>
                                        </p:cTn>
                                        <p:tgtEl>
                                          <p:spTgt spid="41"/>
                                        </p:tgtEl>
                                        <p:attrNameLst>
                                          <p:attrName>style.visibility</p:attrName>
                                        </p:attrNameLst>
                                      </p:cBhvr>
                                      <p:to>
                                        <p:strVal val="visible"/>
                                      </p:to>
                                    </p:set>
                                    <p:anim calcmode="lin" valueType="num">
                                      <p:cBhvr>
                                        <p:cTn id="73" dur="300" fill="hold"/>
                                        <p:tgtEl>
                                          <p:spTgt spid="41"/>
                                        </p:tgtEl>
                                        <p:attrNameLst>
                                          <p:attrName>ppt_w</p:attrName>
                                        </p:attrNameLst>
                                      </p:cBhvr>
                                      <p:tavLst>
                                        <p:tav tm="0">
                                          <p:val>
                                            <p:fltVal val="0"/>
                                          </p:val>
                                        </p:tav>
                                        <p:tav tm="100000">
                                          <p:val>
                                            <p:strVal val="#ppt_w"/>
                                          </p:val>
                                        </p:tav>
                                      </p:tavLst>
                                    </p:anim>
                                    <p:anim calcmode="lin" valueType="num">
                                      <p:cBhvr>
                                        <p:cTn id="74" dur="300" fill="hold"/>
                                        <p:tgtEl>
                                          <p:spTgt spid="41"/>
                                        </p:tgtEl>
                                        <p:attrNameLst>
                                          <p:attrName>ppt_h</p:attrName>
                                        </p:attrNameLst>
                                      </p:cBhvr>
                                      <p:tavLst>
                                        <p:tav tm="0">
                                          <p:val>
                                            <p:fltVal val="0"/>
                                          </p:val>
                                        </p:tav>
                                        <p:tav tm="100000">
                                          <p:val>
                                            <p:strVal val="#ppt_h"/>
                                          </p:val>
                                        </p:tav>
                                      </p:tavLst>
                                    </p:anim>
                                    <p:animEffect transition="in" filter="fade">
                                      <p:cBhvr>
                                        <p:cTn id="75" dur="300"/>
                                        <p:tgtEl>
                                          <p:spTgt spid="41"/>
                                        </p:tgtEl>
                                      </p:cBhvr>
                                    </p:animEffect>
                                  </p:childTnLst>
                                </p:cTn>
                              </p:par>
                            </p:childTnLst>
                          </p:cTn>
                        </p:par>
                        <p:par>
                          <p:cTn id="76" fill="hold">
                            <p:stCondLst>
                              <p:cond delay="7620"/>
                            </p:stCondLst>
                            <p:childTnLst>
                              <p:par>
                                <p:cTn id="77" presetID="53" presetClass="entr" presetSubtype="16" fill="hold" grpId="0" nodeType="afterEffect">
                                  <p:stCondLst>
                                    <p:cond delay="0"/>
                                  </p:stCondLst>
                                  <p:iterate type="lt">
                                    <p:tmPct val="10000"/>
                                  </p:iterate>
                                  <p:childTnLst>
                                    <p:set>
                                      <p:cBhvr>
                                        <p:cTn id="78" dur="1" fill="hold">
                                          <p:stCondLst>
                                            <p:cond delay="0"/>
                                          </p:stCondLst>
                                        </p:cTn>
                                        <p:tgtEl>
                                          <p:spTgt spid="44"/>
                                        </p:tgtEl>
                                        <p:attrNameLst>
                                          <p:attrName>style.visibility</p:attrName>
                                        </p:attrNameLst>
                                      </p:cBhvr>
                                      <p:to>
                                        <p:strVal val="visible"/>
                                      </p:to>
                                    </p:set>
                                    <p:anim calcmode="lin" valueType="num">
                                      <p:cBhvr>
                                        <p:cTn id="79" dur="250" fill="hold"/>
                                        <p:tgtEl>
                                          <p:spTgt spid="44"/>
                                        </p:tgtEl>
                                        <p:attrNameLst>
                                          <p:attrName>ppt_w</p:attrName>
                                        </p:attrNameLst>
                                      </p:cBhvr>
                                      <p:tavLst>
                                        <p:tav tm="0">
                                          <p:val>
                                            <p:fltVal val="0"/>
                                          </p:val>
                                        </p:tav>
                                        <p:tav tm="100000">
                                          <p:val>
                                            <p:strVal val="#ppt_w"/>
                                          </p:val>
                                        </p:tav>
                                      </p:tavLst>
                                    </p:anim>
                                    <p:anim calcmode="lin" valueType="num">
                                      <p:cBhvr>
                                        <p:cTn id="80" dur="250" fill="hold"/>
                                        <p:tgtEl>
                                          <p:spTgt spid="44"/>
                                        </p:tgtEl>
                                        <p:attrNameLst>
                                          <p:attrName>ppt_h</p:attrName>
                                        </p:attrNameLst>
                                      </p:cBhvr>
                                      <p:tavLst>
                                        <p:tav tm="0">
                                          <p:val>
                                            <p:fltVal val="0"/>
                                          </p:val>
                                        </p:tav>
                                        <p:tav tm="100000">
                                          <p:val>
                                            <p:strVal val="#ppt_h"/>
                                          </p:val>
                                        </p:tav>
                                      </p:tavLst>
                                    </p:anim>
                                    <p:animEffect transition="in" filter="fade">
                                      <p:cBhvr>
                                        <p:cTn id="81" dur="250"/>
                                        <p:tgtEl>
                                          <p:spTgt spid="44"/>
                                        </p:tgtEl>
                                      </p:cBhvr>
                                    </p:animEffect>
                                  </p:childTnLst>
                                </p:cTn>
                              </p:par>
                            </p:childTnLst>
                          </p:cTn>
                        </p:par>
                        <p:par>
                          <p:cTn id="82" fill="hold">
                            <p:stCondLst>
                              <p:cond delay="8595"/>
                            </p:stCondLst>
                            <p:childTnLst>
                              <p:par>
                                <p:cTn id="83" presetID="2" presetClass="entr" presetSubtype="8" decel="100000" fill="hold" nodeType="afterEffect">
                                  <p:stCondLst>
                                    <p:cond delay="0"/>
                                  </p:stCondLst>
                                  <p:childTnLst>
                                    <p:set>
                                      <p:cBhvr>
                                        <p:cTn id="84" dur="1" fill="hold">
                                          <p:stCondLst>
                                            <p:cond delay="0"/>
                                          </p:stCondLst>
                                        </p:cTn>
                                        <p:tgtEl>
                                          <p:spTgt spid="76"/>
                                        </p:tgtEl>
                                        <p:attrNameLst>
                                          <p:attrName>style.visibility</p:attrName>
                                        </p:attrNameLst>
                                      </p:cBhvr>
                                      <p:to>
                                        <p:strVal val="visible"/>
                                      </p:to>
                                    </p:set>
                                    <p:anim calcmode="lin" valueType="num">
                                      <p:cBhvr additive="base">
                                        <p:cTn id="85" dur="1000" fill="hold"/>
                                        <p:tgtEl>
                                          <p:spTgt spid="76"/>
                                        </p:tgtEl>
                                        <p:attrNameLst>
                                          <p:attrName>ppt_x</p:attrName>
                                        </p:attrNameLst>
                                      </p:cBhvr>
                                      <p:tavLst>
                                        <p:tav tm="0">
                                          <p:val>
                                            <p:strVal val="0-#ppt_w/2"/>
                                          </p:val>
                                        </p:tav>
                                        <p:tav tm="100000">
                                          <p:val>
                                            <p:strVal val="#ppt_x"/>
                                          </p:val>
                                        </p:tav>
                                      </p:tavLst>
                                    </p:anim>
                                    <p:anim calcmode="lin" valueType="num">
                                      <p:cBhvr additive="base">
                                        <p:cTn id="86" dur="1000" fill="hold"/>
                                        <p:tgtEl>
                                          <p:spTgt spid="76"/>
                                        </p:tgtEl>
                                        <p:attrNameLst>
                                          <p:attrName>ppt_y</p:attrName>
                                        </p:attrNameLst>
                                      </p:cBhvr>
                                      <p:tavLst>
                                        <p:tav tm="0">
                                          <p:val>
                                            <p:strVal val="#ppt_y"/>
                                          </p:val>
                                        </p:tav>
                                        <p:tav tm="100000">
                                          <p:val>
                                            <p:strVal val="#ppt_y"/>
                                          </p:val>
                                        </p:tav>
                                      </p:tavLst>
                                    </p:anim>
                                  </p:childTnLst>
                                </p:cTn>
                              </p:par>
                              <p:par>
                                <p:cTn id="87" presetID="10" presetClass="entr" presetSubtype="0" fill="hold" nodeType="withEffect">
                                  <p:stCondLst>
                                    <p:cond delay="0"/>
                                  </p:stCondLst>
                                  <p:childTnLst>
                                    <p:set>
                                      <p:cBhvr>
                                        <p:cTn id="88" dur="1" fill="hold">
                                          <p:stCondLst>
                                            <p:cond delay="0"/>
                                          </p:stCondLst>
                                        </p:cTn>
                                        <p:tgtEl>
                                          <p:spTgt spid="76"/>
                                        </p:tgtEl>
                                        <p:attrNameLst>
                                          <p:attrName>style.visibility</p:attrName>
                                        </p:attrNameLst>
                                      </p:cBhvr>
                                      <p:to>
                                        <p:strVal val="visible"/>
                                      </p:to>
                                    </p:set>
                                    <p:animEffect transition="in" filter="fade">
                                      <p:cBhvr>
                                        <p:cTn id="89" dur="1000"/>
                                        <p:tgtEl>
                                          <p:spTgt spid="76"/>
                                        </p:tgtEl>
                                      </p:cBhvr>
                                    </p:animEffect>
                                  </p:childTnLst>
                                </p:cTn>
                              </p:par>
                            </p:childTnLst>
                          </p:cTn>
                        </p:par>
                        <p:par>
                          <p:cTn id="90" fill="hold">
                            <p:stCondLst>
                              <p:cond delay="9595"/>
                            </p:stCondLst>
                            <p:childTnLst>
                              <p:par>
                                <p:cTn id="91" presetID="42" presetClass="entr" presetSubtype="0" fill="hold" nodeType="afterEffect">
                                  <p:stCondLst>
                                    <p:cond delay="0"/>
                                  </p:stCondLst>
                                  <p:childTnLst>
                                    <p:set>
                                      <p:cBhvr>
                                        <p:cTn id="92" dur="1" fill="hold">
                                          <p:stCondLst>
                                            <p:cond delay="0"/>
                                          </p:stCondLst>
                                        </p:cTn>
                                        <p:tgtEl>
                                          <p:spTgt spid="81"/>
                                        </p:tgtEl>
                                        <p:attrNameLst>
                                          <p:attrName>style.visibility</p:attrName>
                                        </p:attrNameLst>
                                      </p:cBhvr>
                                      <p:to>
                                        <p:strVal val="visible"/>
                                      </p:to>
                                    </p:set>
                                    <p:animEffect transition="in" filter="fade">
                                      <p:cBhvr>
                                        <p:cTn id="93" dur="500"/>
                                        <p:tgtEl>
                                          <p:spTgt spid="81"/>
                                        </p:tgtEl>
                                      </p:cBhvr>
                                    </p:animEffect>
                                    <p:anim calcmode="lin" valueType="num">
                                      <p:cBhvr>
                                        <p:cTn id="94" dur="500" fill="hold"/>
                                        <p:tgtEl>
                                          <p:spTgt spid="81"/>
                                        </p:tgtEl>
                                        <p:attrNameLst>
                                          <p:attrName>ppt_x</p:attrName>
                                        </p:attrNameLst>
                                      </p:cBhvr>
                                      <p:tavLst>
                                        <p:tav tm="0">
                                          <p:val>
                                            <p:strVal val="#ppt_x"/>
                                          </p:val>
                                        </p:tav>
                                        <p:tav tm="100000">
                                          <p:val>
                                            <p:strVal val="#ppt_x"/>
                                          </p:val>
                                        </p:tav>
                                      </p:tavLst>
                                    </p:anim>
                                    <p:anim calcmode="lin" valueType="num">
                                      <p:cBhvr>
                                        <p:cTn id="95" dur="500" fill="hold"/>
                                        <p:tgtEl>
                                          <p:spTgt spid="81"/>
                                        </p:tgtEl>
                                        <p:attrNameLst>
                                          <p:attrName>ppt_y</p:attrName>
                                        </p:attrNameLst>
                                      </p:cBhvr>
                                      <p:tavLst>
                                        <p:tav tm="0">
                                          <p:val>
                                            <p:strVal val="#ppt_y+.1"/>
                                          </p:val>
                                        </p:tav>
                                        <p:tav tm="100000">
                                          <p:val>
                                            <p:strVal val="#ppt_y"/>
                                          </p:val>
                                        </p:tav>
                                      </p:tavLst>
                                    </p:anim>
                                  </p:childTnLst>
                                </p:cTn>
                              </p:par>
                            </p:childTnLst>
                          </p:cTn>
                        </p:par>
                        <p:par>
                          <p:cTn id="96" fill="hold">
                            <p:stCondLst>
                              <p:cond delay="10095"/>
                            </p:stCondLst>
                            <p:childTnLst>
                              <p:par>
                                <p:cTn id="97" presetID="53" presetClass="entr" presetSubtype="16" fill="hold" grpId="0" nodeType="afterEffect">
                                  <p:stCondLst>
                                    <p:cond delay="0"/>
                                  </p:stCondLst>
                                  <p:iterate type="lt">
                                    <p:tmPct val="10000"/>
                                  </p:iterate>
                                  <p:childTnLst>
                                    <p:set>
                                      <p:cBhvr>
                                        <p:cTn id="98" dur="1" fill="hold">
                                          <p:stCondLst>
                                            <p:cond delay="0"/>
                                          </p:stCondLst>
                                        </p:cTn>
                                        <p:tgtEl>
                                          <p:spTgt spid="43"/>
                                        </p:tgtEl>
                                        <p:attrNameLst>
                                          <p:attrName>style.visibility</p:attrName>
                                        </p:attrNameLst>
                                      </p:cBhvr>
                                      <p:to>
                                        <p:strVal val="visible"/>
                                      </p:to>
                                    </p:set>
                                    <p:anim calcmode="lin" valueType="num">
                                      <p:cBhvr>
                                        <p:cTn id="99" dur="300" fill="hold"/>
                                        <p:tgtEl>
                                          <p:spTgt spid="43"/>
                                        </p:tgtEl>
                                        <p:attrNameLst>
                                          <p:attrName>ppt_w</p:attrName>
                                        </p:attrNameLst>
                                      </p:cBhvr>
                                      <p:tavLst>
                                        <p:tav tm="0">
                                          <p:val>
                                            <p:fltVal val="0"/>
                                          </p:val>
                                        </p:tav>
                                        <p:tav tm="100000">
                                          <p:val>
                                            <p:strVal val="#ppt_w"/>
                                          </p:val>
                                        </p:tav>
                                      </p:tavLst>
                                    </p:anim>
                                    <p:anim calcmode="lin" valueType="num">
                                      <p:cBhvr>
                                        <p:cTn id="100" dur="300" fill="hold"/>
                                        <p:tgtEl>
                                          <p:spTgt spid="43"/>
                                        </p:tgtEl>
                                        <p:attrNameLst>
                                          <p:attrName>ppt_h</p:attrName>
                                        </p:attrNameLst>
                                      </p:cBhvr>
                                      <p:tavLst>
                                        <p:tav tm="0">
                                          <p:val>
                                            <p:fltVal val="0"/>
                                          </p:val>
                                        </p:tav>
                                        <p:tav tm="100000">
                                          <p:val>
                                            <p:strVal val="#ppt_h"/>
                                          </p:val>
                                        </p:tav>
                                      </p:tavLst>
                                    </p:anim>
                                    <p:animEffect transition="in" filter="fade">
                                      <p:cBhvr>
                                        <p:cTn id="101" dur="300"/>
                                        <p:tgtEl>
                                          <p:spTgt spid="43"/>
                                        </p:tgtEl>
                                      </p:cBhvr>
                                    </p:animEffect>
                                  </p:childTnLst>
                                </p:cTn>
                              </p:par>
                            </p:childTnLst>
                          </p:cTn>
                        </p:par>
                        <p:par>
                          <p:cTn id="102" fill="hold">
                            <p:stCondLst>
                              <p:cond delay="10485"/>
                            </p:stCondLst>
                            <p:childTnLst>
                              <p:par>
                                <p:cTn id="103" presetID="53" presetClass="entr" presetSubtype="16" fill="hold" grpId="0" nodeType="afterEffect">
                                  <p:stCondLst>
                                    <p:cond delay="0"/>
                                  </p:stCondLst>
                                  <p:iterate type="lt">
                                    <p:tmPct val="10000"/>
                                  </p:iterate>
                                  <p:childTnLst>
                                    <p:set>
                                      <p:cBhvr>
                                        <p:cTn id="104" dur="1" fill="hold">
                                          <p:stCondLst>
                                            <p:cond delay="0"/>
                                          </p:stCondLst>
                                        </p:cTn>
                                        <p:tgtEl>
                                          <p:spTgt spid="42"/>
                                        </p:tgtEl>
                                        <p:attrNameLst>
                                          <p:attrName>style.visibility</p:attrName>
                                        </p:attrNameLst>
                                      </p:cBhvr>
                                      <p:to>
                                        <p:strVal val="visible"/>
                                      </p:to>
                                    </p:set>
                                    <p:anim calcmode="lin" valueType="num">
                                      <p:cBhvr>
                                        <p:cTn id="105" dur="250" fill="hold"/>
                                        <p:tgtEl>
                                          <p:spTgt spid="42"/>
                                        </p:tgtEl>
                                        <p:attrNameLst>
                                          <p:attrName>ppt_w</p:attrName>
                                        </p:attrNameLst>
                                      </p:cBhvr>
                                      <p:tavLst>
                                        <p:tav tm="0">
                                          <p:val>
                                            <p:fltVal val="0"/>
                                          </p:val>
                                        </p:tav>
                                        <p:tav tm="100000">
                                          <p:val>
                                            <p:strVal val="#ppt_w"/>
                                          </p:val>
                                        </p:tav>
                                      </p:tavLst>
                                    </p:anim>
                                    <p:anim calcmode="lin" valueType="num">
                                      <p:cBhvr>
                                        <p:cTn id="106" dur="250" fill="hold"/>
                                        <p:tgtEl>
                                          <p:spTgt spid="42"/>
                                        </p:tgtEl>
                                        <p:attrNameLst>
                                          <p:attrName>ppt_h</p:attrName>
                                        </p:attrNameLst>
                                      </p:cBhvr>
                                      <p:tavLst>
                                        <p:tav tm="0">
                                          <p:val>
                                            <p:fltVal val="0"/>
                                          </p:val>
                                        </p:tav>
                                        <p:tav tm="100000">
                                          <p:val>
                                            <p:strVal val="#ppt_h"/>
                                          </p:val>
                                        </p:tav>
                                      </p:tavLst>
                                    </p:anim>
                                    <p:animEffect transition="in" filter="fade">
                                      <p:cBhvr>
                                        <p:cTn id="107" dur="25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P spid="42" grpId="0"/>
      <p:bldP spid="43" grpId="0"/>
      <p:bldP spid="4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单击输入标题内容</a:t>
            </a:r>
          </a:p>
        </p:txBody>
      </p:sp>
      <p:grpSp>
        <p:nvGrpSpPr>
          <p:cNvPr id="112" name="组合 111"/>
          <p:cNvGrpSpPr/>
          <p:nvPr/>
        </p:nvGrpSpPr>
        <p:grpSpPr>
          <a:xfrm>
            <a:off x="3570761" y="1354529"/>
            <a:ext cx="2559724" cy="4402876"/>
            <a:chOff x="2734684" y="1015896"/>
            <a:chExt cx="1920043" cy="3302157"/>
          </a:xfrm>
        </p:grpSpPr>
        <p:grpSp>
          <p:nvGrpSpPr>
            <p:cNvPr id="115" name="组合 114"/>
            <p:cNvGrpSpPr/>
            <p:nvPr/>
          </p:nvGrpSpPr>
          <p:grpSpPr>
            <a:xfrm>
              <a:off x="2734684" y="1015896"/>
              <a:ext cx="1920043" cy="3302157"/>
              <a:chOff x="2685756" y="1069793"/>
              <a:chExt cx="1920043" cy="3302157"/>
            </a:xfrm>
          </p:grpSpPr>
          <p:grpSp>
            <p:nvGrpSpPr>
              <p:cNvPr id="118" name="组合 117"/>
              <p:cNvGrpSpPr/>
              <p:nvPr/>
            </p:nvGrpSpPr>
            <p:grpSpPr>
              <a:xfrm>
                <a:off x="2772798" y="1085825"/>
                <a:ext cx="1685339" cy="3286125"/>
                <a:chOff x="2772798" y="1085825"/>
                <a:chExt cx="1685339" cy="3286125"/>
              </a:xfrm>
            </p:grpSpPr>
            <p:sp>
              <p:nvSpPr>
                <p:cNvPr id="127" name="圆角矩形 126"/>
                <p:cNvSpPr/>
                <p:nvPr/>
              </p:nvSpPr>
              <p:spPr>
                <a:xfrm>
                  <a:off x="2772798" y="1085825"/>
                  <a:ext cx="1685339" cy="3286125"/>
                </a:xfrm>
                <a:prstGeom prst="roundRect">
                  <a:avLst>
                    <a:gd name="adj" fmla="val 6990"/>
                  </a:avLst>
                </a:prstGeom>
                <a:solidFill>
                  <a:schemeClr val="bg1">
                    <a:lumMod val="95000"/>
                  </a:schemeClr>
                </a:solidFill>
                <a:ln w="3175">
                  <a:solidFill>
                    <a:schemeClr val="bg1">
                      <a:lumMod val="65000"/>
                    </a:schemeClr>
                  </a:solidFill>
                </a:ln>
                <a:effectLst>
                  <a:outerShdw blurRad="279400" dist="63500" dir="8100000" sx="98000" sy="98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28" name="矩形 127"/>
                <p:cNvSpPr/>
                <p:nvPr/>
              </p:nvSpPr>
              <p:spPr>
                <a:xfrm>
                  <a:off x="2869346" y="2352650"/>
                  <a:ext cx="1476375" cy="628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29" name="矩形 128"/>
                <p:cNvSpPr/>
                <p:nvPr/>
              </p:nvSpPr>
              <p:spPr>
                <a:xfrm>
                  <a:off x="2869346" y="2209775"/>
                  <a:ext cx="1476375" cy="142875"/>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30" name="矩形 129"/>
                <p:cNvSpPr/>
                <p:nvPr/>
              </p:nvSpPr>
              <p:spPr>
                <a:xfrm rot="10800000">
                  <a:off x="2869346" y="2981300"/>
                  <a:ext cx="1476375" cy="142875"/>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32" name="文本框 40"/>
                <p:cNvSpPr txBox="1"/>
                <p:nvPr/>
              </p:nvSpPr>
              <p:spPr>
                <a:xfrm>
                  <a:off x="3270619" y="2367921"/>
                  <a:ext cx="673830" cy="605935"/>
                </a:xfrm>
                <a:prstGeom prst="rect">
                  <a:avLst/>
                </a:prstGeom>
                <a:noFill/>
              </p:spPr>
              <p:txBody>
                <a:bodyPr wrap="none" lIns="68580" tIns="34290" rIns="68580" bIns="34290" rtlCol="0">
                  <a:spAutoFit/>
                </a:bodyPr>
                <a:lstStyle/>
                <a:p>
                  <a:pPr algn="ctr"/>
                  <a:r>
                    <a:rPr lang="en-US" altLang="zh-CN"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02</a:t>
                  </a:r>
                  <a:endParaRPr lang="zh-CN" altLang="en-US"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19" name="组合 118"/>
              <p:cNvGrpSpPr/>
              <p:nvPr/>
            </p:nvGrpSpPr>
            <p:grpSpPr>
              <a:xfrm flipV="1">
                <a:off x="2701713" y="1069793"/>
                <a:ext cx="1904086" cy="874883"/>
                <a:chOff x="894195" y="2095454"/>
                <a:chExt cx="4500232" cy="1850943"/>
              </a:xfrm>
            </p:grpSpPr>
            <p:sp>
              <p:nvSpPr>
                <p:cNvPr id="124" name="椭圆 123"/>
                <p:cNvSpPr/>
                <p:nvPr/>
              </p:nvSpPr>
              <p:spPr>
                <a:xfrm>
                  <a:off x="894195" y="2095454"/>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5" name="椭圆 124"/>
                <p:cNvSpPr/>
                <p:nvPr/>
              </p:nvSpPr>
              <p:spPr>
                <a:xfrm>
                  <a:off x="999759" y="2835568"/>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6" name="矩形 125"/>
                <p:cNvSpPr/>
                <p:nvPr/>
              </p:nvSpPr>
              <p:spPr>
                <a:xfrm>
                  <a:off x="1290384" y="2581117"/>
                  <a:ext cx="3489354" cy="9531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120" name="组合 119"/>
              <p:cNvGrpSpPr/>
              <p:nvPr/>
            </p:nvGrpSpPr>
            <p:grpSpPr>
              <a:xfrm flipV="1">
                <a:off x="2685756" y="3363838"/>
                <a:ext cx="1871345" cy="885094"/>
                <a:chOff x="856481" y="1960913"/>
                <a:chExt cx="4422850" cy="1872546"/>
              </a:xfrm>
            </p:grpSpPr>
            <p:sp>
              <p:nvSpPr>
                <p:cNvPr id="121" name="椭圆 120"/>
                <p:cNvSpPr/>
                <p:nvPr/>
              </p:nvSpPr>
              <p:spPr>
                <a:xfrm>
                  <a:off x="856481" y="1960913"/>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2" name="椭圆 121"/>
                <p:cNvSpPr/>
                <p:nvPr/>
              </p:nvSpPr>
              <p:spPr>
                <a:xfrm>
                  <a:off x="884663" y="2722628"/>
                  <a:ext cx="4394668" cy="1110831"/>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3" name="矩形 122"/>
                <p:cNvSpPr/>
                <p:nvPr/>
              </p:nvSpPr>
              <p:spPr>
                <a:xfrm>
                  <a:off x="1362491" y="2421297"/>
                  <a:ext cx="3489354" cy="9531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sp>
          <p:nvSpPr>
            <p:cNvPr id="114" name="Freeform 147"/>
            <p:cNvSpPr>
              <a:spLocks noEditPoints="1"/>
            </p:cNvSpPr>
            <p:nvPr/>
          </p:nvSpPr>
          <p:spPr bwMode="auto">
            <a:xfrm>
              <a:off x="3516880" y="3602925"/>
              <a:ext cx="181304" cy="286337"/>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rgbClr val="7F7F7F"/>
            </a:solidFill>
            <a:ln>
              <a:noFill/>
            </a:ln>
            <a:extLst/>
          </p:spPr>
          <p:txBody>
            <a:bodyPr vert="horz" wrap="square" lIns="68580" tIns="34290" rIns="68580" bIns="34290" numCol="1" anchor="t" anchorCtr="0" compatLnSpc="1">
              <a:prstTxWarp prst="textNoShape">
                <a:avLst/>
              </a:prstTxWarp>
            </a:bodyPr>
            <a:lstStyle/>
            <a:p>
              <a:endParaRPr lang="zh-CN" altLang="en-US"/>
            </a:p>
          </p:txBody>
        </p:sp>
      </p:grpSp>
      <p:grpSp>
        <p:nvGrpSpPr>
          <p:cNvPr id="133" name="组合 132"/>
          <p:cNvGrpSpPr/>
          <p:nvPr/>
        </p:nvGrpSpPr>
        <p:grpSpPr>
          <a:xfrm>
            <a:off x="1134427" y="1354529"/>
            <a:ext cx="2538451" cy="4402876"/>
            <a:chOff x="850335" y="1069793"/>
            <a:chExt cx="1904086" cy="3302157"/>
          </a:xfrm>
        </p:grpSpPr>
        <p:grpSp>
          <p:nvGrpSpPr>
            <p:cNvPr id="134" name="组合 133"/>
            <p:cNvGrpSpPr/>
            <p:nvPr/>
          </p:nvGrpSpPr>
          <p:grpSpPr>
            <a:xfrm>
              <a:off x="895000" y="1085825"/>
              <a:ext cx="1859421" cy="3286125"/>
              <a:chOff x="895000" y="1085825"/>
              <a:chExt cx="1859421" cy="3286125"/>
            </a:xfrm>
          </p:grpSpPr>
          <p:grpSp>
            <p:nvGrpSpPr>
              <p:cNvPr id="141" name="组合 140"/>
              <p:cNvGrpSpPr/>
              <p:nvPr/>
            </p:nvGrpSpPr>
            <p:grpSpPr>
              <a:xfrm>
                <a:off x="971600" y="1085825"/>
                <a:ext cx="1706223" cy="3286125"/>
                <a:chOff x="971600" y="1085825"/>
                <a:chExt cx="1706223" cy="3286125"/>
              </a:xfrm>
            </p:grpSpPr>
            <p:sp>
              <p:nvSpPr>
                <p:cNvPr id="147" name="圆角矩形 146"/>
                <p:cNvSpPr/>
                <p:nvPr/>
              </p:nvSpPr>
              <p:spPr>
                <a:xfrm>
                  <a:off x="971600" y="1085825"/>
                  <a:ext cx="1706223" cy="3286125"/>
                </a:xfrm>
                <a:prstGeom prst="roundRect">
                  <a:avLst>
                    <a:gd name="adj" fmla="val 6990"/>
                  </a:avLst>
                </a:prstGeom>
                <a:solidFill>
                  <a:schemeClr val="bg1">
                    <a:lumMod val="95000"/>
                  </a:schemeClr>
                </a:solidFill>
                <a:ln w="3175">
                  <a:solidFill>
                    <a:schemeClr val="bg1">
                      <a:lumMod val="65000"/>
                    </a:schemeClr>
                  </a:solidFill>
                </a:ln>
                <a:effectLst>
                  <a:outerShdw blurRad="279400" dist="63500" dir="8100000" sx="98000" sy="98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8" name="矩形 147"/>
                <p:cNvSpPr/>
                <p:nvPr/>
              </p:nvSpPr>
              <p:spPr>
                <a:xfrm>
                  <a:off x="1104900" y="2352650"/>
                  <a:ext cx="1476375" cy="628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9" name="矩形 148"/>
                <p:cNvSpPr/>
                <p:nvPr/>
              </p:nvSpPr>
              <p:spPr>
                <a:xfrm>
                  <a:off x="1104900" y="2209775"/>
                  <a:ext cx="1476375" cy="142875"/>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50" name="矩形 149"/>
                <p:cNvSpPr/>
                <p:nvPr/>
              </p:nvSpPr>
              <p:spPr>
                <a:xfrm rot="10800000">
                  <a:off x="1104900" y="2981300"/>
                  <a:ext cx="1476375" cy="142875"/>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52" name="文本框 18"/>
                <p:cNvSpPr txBox="1"/>
                <p:nvPr/>
              </p:nvSpPr>
              <p:spPr>
                <a:xfrm>
                  <a:off x="1506173" y="2367921"/>
                  <a:ext cx="673830" cy="605935"/>
                </a:xfrm>
                <a:prstGeom prst="rect">
                  <a:avLst/>
                </a:prstGeom>
                <a:noFill/>
              </p:spPr>
              <p:txBody>
                <a:bodyPr wrap="none" lIns="68580" tIns="34290" rIns="68580" bIns="34290" rtlCol="0">
                  <a:spAutoFit/>
                </a:bodyPr>
                <a:lstStyle/>
                <a:p>
                  <a:pPr algn="ctr"/>
                  <a:r>
                    <a:rPr lang="en-US" altLang="zh-CN"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01</a:t>
                  </a:r>
                  <a:endParaRPr lang="zh-CN" altLang="en-US"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42" name="组合 141"/>
              <p:cNvGrpSpPr/>
              <p:nvPr/>
            </p:nvGrpSpPr>
            <p:grpSpPr>
              <a:xfrm flipV="1">
                <a:off x="895000" y="3380859"/>
                <a:ext cx="1859421" cy="835205"/>
                <a:chOff x="837732" y="2078700"/>
                <a:chExt cx="4394668" cy="1766999"/>
              </a:xfrm>
            </p:grpSpPr>
            <p:sp>
              <p:nvSpPr>
                <p:cNvPr id="144" name="椭圆 143"/>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45" name="椭圆 144"/>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46" name="矩形 145"/>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143" name="Freeform 123"/>
              <p:cNvSpPr>
                <a:spLocks noEditPoints="1"/>
              </p:cNvSpPr>
              <p:nvPr/>
            </p:nvSpPr>
            <p:spPr bwMode="auto">
              <a:xfrm>
                <a:off x="1724297" y="3618331"/>
                <a:ext cx="237583" cy="264776"/>
              </a:xfrm>
              <a:custGeom>
                <a:avLst/>
                <a:gdLst>
                  <a:gd name="T0" fmla="*/ 13 w 77"/>
                  <a:gd name="T1" fmla="*/ 8 h 86"/>
                  <a:gd name="T2" fmla="*/ 38 w 77"/>
                  <a:gd name="T3" fmla="*/ 1 h 86"/>
                  <a:gd name="T4" fmla="*/ 59 w 77"/>
                  <a:gd name="T5" fmla="*/ 13 h 86"/>
                  <a:gd name="T6" fmla="*/ 66 w 77"/>
                  <a:gd name="T7" fmla="*/ 38 h 86"/>
                  <a:gd name="T8" fmla="*/ 58 w 77"/>
                  <a:gd name="T9" fmla="*/ 55 h 86"/>
                  <a:gd name="T10" fmla="*/ 64 w 77"/>
                  <a:gd name="T11" fmla="*/ 59 h 86"/>
                  <a:gd name="T12" fmla="*/ 74 w 77"/>
                  <a:gd name="T13" fmla="*/ 72 h 86"/>
                  <a:gd name="T14" fmla="*/ 73 w 77"/>
                  <a:gd name="T15" fmla="*/ 84 h 86"/>
                  <a:gd name="T16" fmla="*/ 73 w 77"/>
                  <a:gd name="T17" fmla="*/ 84 h 86"/>
                  <a:gd name="T18" fmla="*/ 62 w 77"/>
                  <a:gd name="T19" fmla="*/ 82 h 86"/>
                  <a:gd name="T20" fmla="*/ 51 w 77"/>
                  <a:gd name="T21" fmla="*/ 68 h 86"/>
                  <a:gd name="T22" fmla="*/ 49 w 77"/>
                  <a:gd name="T23" fmla="*/ 63 h 86"/>
                  <a:gd name="T24" fmla="*/ 30 w 77"/>
                  <a:gd name="T25" fmla="*/ 66 h 86"/>
                  <a:gd name="T26" fmla="*/ 8 w 77"/>
                  <a:gd name="T27" fmla="*/ 54 h 86"/>
                  <a:gd name="T28" fmla="*/ 1 w 77"/>
                  <a:gd name="T29" fmla="*/ 30 h 86"/>
                  <a:gd name="T30" fmla="*/ 13 w 77"/>
                  <a:gd name="T31" fmla="*/ 8 h 86"/>
                  <a:gd name="T32" fmla="*/ 30 w 77"/>
                  <a:gd name="T33" fmla="*/ 49 h 86"/>
                  <a:gd name="T34" fmla="*/ 38 w 77"/>
                  <a:gd name="T35" fmla="*/ 49 h 86"/>
                  <a:gd name="T36" fmla="*/ 38 w 77"/>
                  <a:gd name="T37" fmla="*/ 40 h 86"/>
                  <a:gd name="T38" fmla="*/ 47 w 77"/>
                  <a:gd name="T39" fmla="*/ 40 h 86"/>
                  <a:gd name="T40" fmla="*/ 47 w 77"/>
                  <a:gd name="T41" fmla="*/ 32 h 86"/>
                  <a:gd name="T42" fmla="*/ 38 w 77"/>
                  <a:gd name="T43" fmla="*/ 32 h 86"/>
                  <a:gd name="T44" fmla="*/ 38 w 77"/>
                  <a:gd name="T45" fmla="*/ 23 h 86"/>
                  <a:gd name="T46" fmla="*/ 30 w 77"/>
                  <a:gd name="T47" fmla="*/ 23 h 86"/>
                  <a:gd name="T48" fmla="*/ 30 w 77"/>
                  <a:gd name="T49" fmla="*/ 32 h 86"/>
                  <a:gd name="T50" fmla="*/ 21 w 77"/>
                  <a:gd name="T51" fmla="*/ 32 h 86"/>
                  <a:gd name="T52" fmla="*/ 21 w 77"/>
                  <a:gd name="T53" fmla="*/ 40 h 86"/>
                  <a:gd name="T54" fmla="*/ 30 w 77"/>
                  <a:gd name="T55" fmla="*/ 40 h 86"/>
                  <a:gd name="T56" fmla="*/ 30 w 77"/>
                  <a:gd name="T57" fmla="*/ 49 h 86"/>
                  <a:gd name="T58" fmla="*/ 18 w 77"/>
                  <a:gd name="T59" fmla="*/ 36 h 86"/>
                  <a:gd name="T60" fmla="*/ 43 w 77"/>
                  <a:gd name="T61" fmla="*/ 19 h 86"/>
                  <a:gd name="T62" fmla="*/ 18 w 77"/>
                  <a:gd name="T63" fmla="*/ 36 h 86"/>
                  <a:gd name="T64" fmla="*/ 36 w 77"/>
                  <a:gd name="T65" fmla="*/ 12 h 86"/>
                  <a:gd name="T66" fmla="*/ 20 w 77"/>
                  <a:gd name="T67" fmla="*/ 16 h 86"/>
                  <a:gd name="T68" fmla="*/ 12 w 77"/>
                  <a:gd name="T69" fmla="*/ 31 h 86"/>
                  <a:gd name="T70" fmla="*/ 16 w 77"/>
                  <a:gd name="T71" fmla="*/ 47 h 86"/>
                  <a:gd name="T72" fmla="*/ 31 w 77"/>
                  <a:gd name="T73" fmla="*/ 55 h 86"/>
                  <a:gd name="T74" fmla="*/ 47 w 77"/>
                  <a:gd name="T75" fmla="*/ 51 h 86"/>
                  <a:gd name="T76" fmla="*/ 55 w 77"/>
                  <a:gd name="T77" fmla="*/ 36 h 86"/>
                  <a:gd name="T78" fmla="*/ 51 w 77"/>
                  <a:gd name="T79" fmla="*/ 20 h 86"/>
                  <a:gd name="T80" fmla="*/ 36 w 77"/>
                  <a:gd name="T81" fmla="*/ 1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 h="86">
                    <a:moveTo>
                      <a:pt x="13" y="8"/>
                    </a:moveTo>
                    <a:cubicBezTo>
                      <a:pt x="20" y="2"/>
                      <a:pt x="29" y="0"/>
                      <a:pt x="38" y="1"/>
                    </a:cubicBezTo>
                    <a:cubicBezTo>
                      <a:pt x="46" y="2"/>
                      <a:pt x="54" y="6"/>
                      <a:pt x="59" y="13"/>
                    </a:cubicBezTo>
                    <a:cubicBezTo>
                      <a:pt x="65" y="21"/>
                      <a:pt x="67" y="29"/>
                      <a:pt x="66" y="38"/>
                    </a:cubicBezTo>
                    <a:cubicBezTo>
                      <a:pt x="65" y="44"/>
                      <a:pt x="63" y="50"/>
                      <a:pt x="58" y="55"/>
                    </a:cubicBezTo>
                    <a:cubicBezTo>
                      <a:pt x="60" y="56"/>
                      <a:pt x="62" y="57"/>
                      <a:pt x="64" y="59"/>
                    </a:cubicBezTo>
                    <a:cubicBezTo>
                      <a:pt x="74" y="72"/>
                      <a:pt x="74" y="72"/>
                      <a:pt x="74" y="72"/>
                    </a:cubicBezTo>
                    <a:cubicBezTo>
                      <a:pt x="77" y="76"/>
                      <a:pt x="76" y="81"/>
                      <a:pt x="73" y="84"/>
                    </a:cubicBezTo>
                    <a:cubicBezTo>
                      <a:pt x="73" y="84"/>
                      <a:pt x="73" y="84"/>
                      <a:pt x="73" y="84"/>
                    </a:cubicBezTo>
                    <a:cubicBezTo>
                      <a:pt x="69" y="86"/>
                      <a:pt x="64" y="86"/>
                      <a:pt x="62" y="82"/>
                    </a:cubicBezTo>
                    <a:cubicBezTo>
                      <a:pt x="51" y="68"/>
                      <a:pt x="51" y="68"/>
                      <a:pt x="51" y="68"/>
                    </a:cubicBezTo>
                    <a:cubicBezTo>
                      <a:pt x="50" y="67"/>
                      <a:pt x="49" y="65"/>
                      <a:pt x="49" y="63"/>
                    </a:cubicBezTo>
                    <a:cubicBezTo>
                      <a:pt x="43" y="66"/>
                      <a:pt x="36" y="67"/>
                      <a:pt x="30" y="66"/>
                    </a:cubicBezTo>
                    <a:cubicBezTo>
                      <a:pt x="21" y="65"/>
                      <a:pt x="13" y="61"/>
                      <a:pt x="8" y="54"/>
                    </a:cubicBezTo>
                    <a:cubicBezTo>
                      <a:pt x="2" y="47"/>
                      <a:pt x="0" y="38"/>
                      <a:pt x="1" y="30"/>
                    </a:cubicBezTo>
                    <a:cubicBezTo>
                      <a:pt x="2" y="21"/>
                      <a:pt x="6" y="13"/>
                      <a:pt x="13" y="8"/>
                    </a:cubicBezTo>
                    <a:close/>
                    <a:moveTo>
                      <a:pt x="30" y="49"/>
                    </a:moveTo>
                    <a:cubicBezTo>
                      <a:pt x="38" y="49"/>
                      <a:pt x="38" y="49"/>
                      <a:pt x="38" y="49"/>
                    </a:cubicBezTo>
                    <a:cubicBezTo>
                      <a:pt x="38" y="40"/>
                      <a:pt x="38" y="40"/>
                      <a:pt x="38" y="40"/>
                    </a:cubicBezTo>
                    <a:cubicBezTo>
                      <a:pt x="47" y="40"/>
                      <a:pt x="47" y="40"/>
                      <a:pt x="47" y="40"/>
                    </a:cubicBezTo>
                    <a:cubicBezTo>
                      <a:pt x="47" y="32"/>
                      <a:pt x="47" y="32"/>
                      <a:pt x="47" y="32"/>
                    </a:cubicBezTo>
                    <a:cubicBezTo>
                      <a:pt x="38" y="32"/>
                      <a:pt x="38" y="32"/>
                      <a:pt x="38" y="32"/>
                    </a:cubicBezTo>
                    <a:cubicBezTo>
                      <a:pt x="38" y="23"/>
                      <a:pt x="38" y="23"/>
                      <a:pt x="38" y="23"/>
                    </a:cubicBezTo>
                    <a:cubicBezTo>
                      <a:pt x="30" y="23"/>
                      <a:pt x="30" y="23"/>
                      <a:pt x="30" y="23"/>
                    </a:cubicBezTo>
                    <a:cubicBezTo>
                      <a:pt x="30" y="32"/>
                      <a:pt x="30" y="32"/>
                      <a:pt x="30" y="32"/>
                    </a:cubicBezTo>
                    <a:cubicBezTo>
                      <a:pt x="21" y="32"/>
                      <a:pt x="21" y="32"/>
                      <a:pt x="21" y="32"/>
                    </a:cubicBezTo>
                    <a:cubicBezTo>
                      <a:pt x="21" y="40"/>
                      <a:pt x="21" y="40"/>
                      <a:pt x="21" y="40"/>
                    </a:cubicBezTo>
                    <a:cubicBezTo>
                      <a:pt x="30" y="40"/>
                      <a:pt x="30" y="40"/>
                      <a:pt x="30" y="40"/>
                    </a:cubicBezTo>
                    <a:cubicBezTo>
                      <a:pt x="30" y="49"/>
                      <a:pt x="30" y="49"/>
                      <a:pt x="30" y="49"/>
                    </a:cubicBezTo>
                    <a:close/>
                    <a:moveTo>
                      <a:pt x="18" y="36"/>
                    </a:moveTo>
                    <a:cubicBezTo>
                      <a:pt x="22" y="26"/>
                      <a:pt x="31" y="21"/>
                      <a:pt x="43" y="19"/>
                    </a:cubicBezTo>
                    <a:cubicBezTo>
                      <a:pt x="31" y="11"/>
                      <a:pt x="16" y="22"/>
                      <a:pt x="18" y="36"/>
                    </a:cubicBezTo>
                    <a:close/>
                    <a:moveTo>
                      <a:pt x="36" y="12"/>
                    </a:moveTo>
                    <a:cubicBezTo>
                      <a:pt x="31" y="11"/>
                      <a:pt x="25" y="13"/>
                      <a:pt x="20" y="16"/>
                    </a:cubicBezTo>
                    <a:cubicBezTo>
                      <a:pt x="15" y="20"/>
                      <a:pt x="13" y="25"/>
                      <a:pt x="12" y="31"/>
                    </a:cubicBezTo>
                    <a:cubicBezTo>
                      <a:pt x="11" y="37"/>
                      <a:pt x="13" y="42"/>
                      <a:pt x="16" y="47"/>
                    </a:cubicBezTo>
                    <a:cubicBezTo>
                      <a:pt x="20" y="52"/>
                      <a:pt x="25" y="55"/>
                      <a:pt x="31" y="55"/>
                    </a:cubicBezTo>
                    <a:cubicBezTo>
                      <a:pt x="36" y="56"/>
                      <a:pt x="42" y="55"/>
                      <a:pt x="47" y="51"/>
                    </a:cubicBezTo>
                    <a:cubicBezTo>
                      <a:pt x="52" y="47"/>
                      <a:pt x="55" y="42"/>
                      <a:pt x="55" y="36"/>
                    </a:cubicBezTo>
                    <a:cubicBezTo>
                      <a:pt x="56" y="31"/>
                      <a:pt x="54" y="25"/>
                      <a:pt x="51" y="20"/>
                    </a:cubicBezTo>
                    <a:cubicBezTo>
                      <a:pt x="47" y="15"/>
                      <a:pt x="42" y="13"/>
                      <a:pt x="36" y="12"/>
                    </a:cubicBezTo>
                    <a:close/>
                  </a:path>
                </a:pathLst>
              </a:custGeom>
              <a:solidFill>
                <a:schemeClr val="bg1">
                  <a:lumMod val="50000"/>
                </a:schemeClr>
              </a:solidFill>
              <a:ln>
                <a:noFill/>
              </a:ln>
            </p:spPr>
            <p:txBody>
              <a:bodyPr vert="horz" wrap="square" lIns="68580" tIns="34290" rIns="68580" bIns="34290" numCol="1" anchor="t" anchorCtr="0" compatLnSpc="1">
                <a:prstTxWarp prst="textNoShape">
                  <a:avLst/>
                </a:prstTxWarp>
              </a:bodyPr>
              <a:lstStyle/>
              <a:p>
                <a:endParaRPr lang="zh-CN" altLang="en-US"/>
              </a:p>
            </p:txBody>
          </p:sp>
        </p:grpSp>
        <p:grpSp>
          <p:nvGrpSpPr>
            <p:cNvPr id="135" name="组合 134"/>
            <p:cNvGrpSpPr/>
            <p:nvPr/>
          </p:nvGrpSpPr>
          <p:grpSpPr>
            <a:xfrm flipV="1">
              <a:off x="850335" y="1069793"/>
              <a:ext cx="1859421" cy="835205"/>
              <a:chOff x="837732" y="2078700"/>
              <a:chExt cx="4394668" cy="1766999"/>
            </a:xfrm>
          </p:grpSpPr>
          <p:sp>
            <p:nvSpPr>
              <p:cNvPr id="138" name="椭圆 137"/>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39" name="椭圆 138"/>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40" name="矩形 139"/>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153" name="组合 152"/>
          <p:cNvGrpSpPr/>
          <p:nvPr/>
        </p:nvGrpSpPr>
        <p:grpSpPr>
          <a:xfrm>
            <a:off x="6010542" y="1354529"/>
            <a:ext cx="2542230" cy="4381500"/>
            <a:chOff x="4463204" y="1085825"/>
            <a:chExt cx="1906921" cy="3286125"/>
          </a:xfrm>
        </p:grpSpPr>
        <p:grpSp>
          <p:nvGrpSpPr>
            <p:cNvPr id="154" name="组合 153"/>
            <p:cNvGrpSpPr/>
            <p:nvPr/>
          </p:nvGrpSpPr>
          <p:grpSpPr>
            <a:xfrm>
              <a:off x="4510704" y="1085825"/>
              <a:ext cx="1859421" cy="3286125"/>
              <a:chOff x="4458137" y="1085825"/>
              <a:chExt cx="1859421" cy="3286125"/>
            </a:xfrm>
          </p:grpSpPr>
          <p:grpSp>
            <p:nvGrpSpPr>
              <p:cNvPr id="160" name="组合 159"/>
              <p:cNvGrpSpPr/>
              <p:nvPr/>
            </p:nvGrpSpPr>
            <p:grpSpPr>
              <a:xfrm>
                <a:off x="4489744" y="1085825"/>
                <a:ext cx="1701208" cy="3286125"/>
                <a:chOff x="4489744" y="1085825"/>
                <a:chExt cx="1701208" cy="3286125"/>
              </a:xfrm>
            </p:grpSpPr>
            <p:sp>
              <p:nvSpPr>
                <p:cNvPr id="167" name="圆角矩形 166"/>
                <p:cNvSpPr/>
                <p:nvPr/>
              </p:nvSpPr>
              <p:spPr>
                <a:xfrm>
                  <a:off x="4489744" y="1085825"/>
                  <a:ext cx="1701208" cy="3286125"/>
                </a:xfrm>
                <a:prstGeom prst="roundRect">
                  <a:avLst>
                    <a:gd name="adj" fmla="val 6990"/>
                  </a:avLst>
                </a:prstGeom>
                <a:solidFill>
                  <a:schemeClr val="bg1">
                    <a:lumMod val="95000"/>
                  </a:schemeClr>
                </a:solidFill>
                <a:ln w="3175">
                  <a:solidFill>
                    <a:schemeClr val="bg1">
                      <a:lumMod val="65000"/>
                    </a:schemeClr>
                  </a:solidFill>
                </a:ln>
                <a:effectLst>
                  <a:outerShdw blurRad="279400" dist="63500" dir="8100000" sx="98000" sy="98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68" name="矩形 167"/>
                <p:cNvSpPr/>
                <p:nvPr/>
              </p:nvSpPr>
              <p:spPr>
                <a:xfrm>
                  <a:off x="4649660" y="2352650"/>
                  <a:ext cx="1476375" cy="628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69" name="矩形 168"/>
                <p:cNvSpPr/>
                <p:nvPr/>
              </p:nvSpPr>
              <p:spPr>
                <a:xfrm>
                  <a:off x="4649660" y="2209775"/>
                  <a:ext cx="1476375" cy="142875"/>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0" name="矩形 169"/>
                <p:cNvSpPr/>
                <p:nvPr/>
              </p:nvSpPr>
              <p:spPr>
                <a:xfrm rot="10800000">
                  <a:off x="4649660" y="2981300"/>
                  <a:ext cx="1476375" cy="142875"/>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2" name="文本框 57"/>
                <p:cNvSpPr txBox="1"/>
                <p:nvPr/>
              </p:nvSpPr>
              <p:spPr>
                <a:xfrm>
                  <a:off x="5050933" y="2367921"/>
                  <a:ext cx="673830" cy="605935"/>
                </a:xfrm>
                <a:prstGeom prst="rect">
                  <a:avLst/>
                </a:prstGeom>
                <a:noFill/>
              </p:spPr>
              <p:txBody>
                <a:bodyPr wrap="none" lIns="68580" tIns="34290" rIns="68580" bIns="34290" rtlCol="0">
                  <a:spAutoFit/>
                </a:bodyPr>
                <a:lstStyle/>
                <a:p>
                  <a:pPr algn="ctr"/>
                  <a:r>
                    <a:rPr lang="en-US" altLang="zh-CN"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03</a:t>
                  </a:r>
                  <a:endParaRPr lang="zh-CN" altLang="en-US"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61" name="组合 160"/>
              <p:cNvGrpSpPr/>
              <p:nvPr/>
            </p:nvGrpSpPr>
            <p:grpSpPr>
              <a:xfrm flipV="1">
                <a:off x="4458137" y="1117390"/>
                <a:ext cx="1859421" cy="835205"/>
                <a:chOff x="837732" y="2078700"/>
                <a:chExt cx="4394668" cy="1766999"/>
              </a:xfrm>
            </p:grpSpPr>
            <p:sp>
              <p:nvSpPr>
                <p:cNvPr id="164" name="椭圆 163"/>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65" name="椭圆 164"/>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66" name="矩形 165"/>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155" name="组合 154"/>
            <p:cNvGrpSpPr/>
            <p:nvPr/>
          </p:nvGrpSpPr>
          <p:grpSpPr>
            <a:xfrm flipV="1">
              <a:off x="4463204" y="3358053"/>
              <a:ext cx="1859421" cy="835205"/>
              <a:chOff x="837732" y="2078700"/>
              <a:chExt cx="4394668" cy="1766999"/>
            </a:xfrm>
          </p:grpSpPr>
          <p:sp>
            <p:nvSpPr>
              <p:cNvPr id="157" name="椭圆 156"/>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58" name="椭圆 157"/>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59" name="矩形 158"/>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156" name="Freeform 203"/>
            <p:cNvSpPr>
              <a:spLocks noEditPoints="1"/>
            </p:cNvSpPr>
            <p:nvPr/>
          </p:nvSpPr>
          <p:spPr bwMode="auto">
            <a:xfrm>
              <a:off x="5277188" y="3672945"/>
              <a:ext cx="221318" cy="216317"/>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rgbClr val="7F7F7F"/>
            </a:solidFill>
            <a:ln>
              <a:noFill/>
            </a:ln>
            <a:extLst/>
          </p:spPr>
          <p:txBody>
            <a:bodyPr vert="horz" wrap="square" lIns="68580" tIns="34290" rIns="68580" bIns="34290" numCol="1" anchor="t" anchorCtr="0" compatLnSpc="1">
              <a:prstTxWarp prst="textNoShape">
                <a:avLst/>
              </a:prstTxWarp>
            </a:bodyPr>
            <a:lstStyle/>
            <a:p>
              <a:endParaRPr lang="zh-CN" altLang="en-US"/>
            </a:p>
          </p:txBody>
        </p:sp>
      </p:grpSp>
      <p:grpSp>
        <p:nvGrpSpPr>
          <p:cNvPr id="173" name="组合 172"/>
          <p:cNvGrpSpPr/>
          <p:nvPr/>
        </p:nvGrpSpPr>
        <p:grpSpPr>
          <a:xfrm>
            <a:off x="8416394" y="1354529"/>
            <a:ext cx="2478905" cy="4381500"/>
            <a:chOff x="6238452" y="1085825"/>
            <a:chExt cx="1859421" cy="3286125"/>
          </a:xfrm>
        </p:grpSpPr>
        <p:sp>
          <p:nvSpPr>
            <p:cNvPr id="174" name="圆角矩形 173"/>
            <p:cNvSpPr/>
            <p:nvPr/>
          </p:nvSpPr>
          <p:spPr>
            <a:xfrm>
              <a:off x="6317559" y="1085825"/>
              <a:ext cx="1638818" cy="3286125"/>
            </a:xfrm>
            <a:prstGeom prst="roundRect">
              <a:avLst>
                <a:gd name="adj" fmla="val 6990"/>
              </a:avLst>
            </a:prstGeom>
            <a:solidFill>
              <a:schemeClr val="bg1">
                <a:lumMod val="95000"/>
              </a:schemeClr>
            </a:solidFill>
            <a:ln w="3175">
              <a:solidFill>
                <a:schemeClr val="bg1">
                  <a:lumMod val="65000"/>
                </a:schemeClr>
              </a:solidFill>
            </a:ln>
            <a:effectLst>
              <a:outerShdw blurRad="279400" dist="63500" dir="8100000" sx="98000" sy="98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5" name="矩形 174"/>
            <p:cNvSpPr/>
            <p:nvPr/>
          </p:nvSpPr>
          <p:spPr>
            <a:xfrm>
              <a:off x="6429975" y="2352650"/>
              <a:ext cx="1476375" cy="628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6" name="矩形 175"/>
            <p:cNvSpPr/>
            <p:nvPr/>
          </p:nvSpPr>
          <p:spPr>
            <a:xfrm>
              <a:off x="6429975" y="2209775"/>
              <a:ext cx="1476375" cy="142875"/>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7" name="矩形 176"/>
            <p:cNvSpPr/>
            <p:nvPr/>
          </p:nvSpPr>
          <p:spPr>
            <a:xfrm rot="10800000">
              <a:off x="6429975" y="2981300"/>
              <a:ext cx="1476375" cy="142875"/>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178" name="组合 177"/>
            <p:cNvGrpSpPr/>
            <p:nvPr/>
          </p:nvGrpSpPr>
          <p:grpSpPr>
            <a:xfrm flipV="1">
              <a:off x="6238452" y="1117390"/>
              <a:ext cx="1859421" cy="835205"/>
              <a:chOff x="837732" y="2078700"/>
              <a:chExt cx="4394668" cy="1766999"/>
            </a:xfrm>
          </p:grpSpPr>
          <p:sp>
            <p:nvSpPr>
              <p:cNvPr id="188" name="椭圆 187"/>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89" name="椭圆 188"/>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90" name="矩形 189"/>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182" name="组合 181"/>
            <p:cNvGrpSpPr/>
            <p:nvPr/>
          </p:nvGrpSpPr>
          <p:grpSpPr>
            <a:xfrm flipV="1">
              <a:off x="6238452" y="3358053"/>
              <a:ext cx="1859421" cy="835205"/>
              <a:chOff x="837732" y="2078700"/>
              <a:chExt cx="4394668" cy="1766999"/>
            </a:xfrm>
          </p:grpSpPr>
          <p:sp>
            <p:nvSpPr>
              <p:cNvPr id="185" name="椭圆 184"/>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86" name="椭圆 185"/>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87" name="矩形 186"/>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183" name="文本框 74"/>
            <p:cNvSpPr txBox="1"/>
            <p:nvPr/>
          </p:nvSpPr>
          <p:spPr>
            <a:xfrm>
              <a:off x="6831247" y="2367921"/>
              <a:ext cx="673830" cy="605935"/>
            </a:xfrm>
            <a:prstGeom prst="rect">
              <a:avLst/>
            </a:prstGeom>
            <a:noFill/>
          </p:spPr>
          <p:txBody>
            <a:bodyPr wrap="none" lIns="68580" tIns="34290" rIns="68580" bIns="34290" rtlCol="0">
              <a:spAutoFit/>
            </a:bodyPr>
            <a:lstStyle/>
            <a:p>
              <a:pPr algn="ctr"/>
              <a:r>
                <a:rPr lang="en-US" altLang="zh-CN"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04</a:t>
              </a:r>
              <a:endParaRPr lang="zh-CN" altLang="en-US"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84" name="Freeform 142"/>
            <p:cNvSpPr>
              <a:spLocks noEditPoints="1"/>
            </p:cNvSpPr>
            <p:nvPr/>
          </p:nvSpPr>
          <p:spPr bwMode="auto">
            <a:xfrm>
              <a:off x="7016242" y="3618331"/>
              <a:ext cx="303842" cy="291339"/>
            </a:xfrm>
            <a:custGeom>
              <a:avLst/>
              <a:gdLst>
                <a:gd name="T0" fmla="*/ 68 w 113"/>
                <a:gd name="T1" fmla="*/ 54 h 108"/>
                <a:gd name="T2" fmla="*/ 45 w 113"/>
                <a:gd name="T3" fmla="*/ 54 h 108"/>
                <a:gd name="T4" fmla="*/ 48 w 113"/>
                <a:gd name="T5" fmla="*/ 32 h 108"/>
                <a:gd name="T6" fmla="*/ 0 w 113"/>
                <a:gd name="T7" fmla="*/ 54 h 108"/>
                <a:gd name="T8" fmla="*/ 17 w 113"/>
                <a:gd name="T9" fmla="*/ 93 h 108"/>
                <a:gd name="T10" fmla="*/ 62 w 113"/>
                <a:gd name="T11" fmla="*/ 78 h 108"/>
                <a:gd name="T12" fmla="*/ 38 w 113"/>
                <a:gd name="T13" fmla="*/ 84 h 108"/>
                <a:gd name="T14" fmla="*/ 26 w 113"/>
                <a:gd name="T15" fmla="*/ 73 h 108"/>
                <a:gd name="T16" fmla="*/ 57 w 113"/>
                <a:gd name="T17" fmla="*/ 76 h 108"/>
                <a:gd name="T18" fmla="*/ 79 w 113"/>
                <a:gd name="T19" fmla="*/ 82 h 108"/>
                <a:gd name="T20" fmla="*/ 64 w 113"/>
                <a:gd name="T21" fmla="*/ 89 h 108"/>
                <a:gd name="T22" fmla="*/ 52 w 113"/>
                <a:gd name="T23" fmla="*/ 89 h 108"/>
                <a:gd name="T24" fmla="*/ 80 w 113"/>
                <a:gd name="T25" fmla="*/ 105 h 108"/>
                <a:gd name="T26" fmla="*/ 86 w 113"/>
                <a:gd name="T27" fmla="*/ 73 h 108"/>
                <a:gd name="T28" fmla="*/ 113 w 113"/>
                <a:gd name="T29" fmla="*/ 54 h 108"/>
                <a:gd name="T30" fmla="*/ 70 w 113"/>
                <a:gd name="T31" fmla="*/ 32 h 108"/>
                <a:gd name="T32" fmla="*/ 76 w 113"/>
                <a:gd name="T33" fmla="*/ 23 h 108"/>
                <a:gd name="T34" fmla="*/ 88 w 113"/>
                <a:gd name="T35" fmla="*/ 33 h 108"/>
                <a:gd name="T36" fmla="*/ 96 w 113"/>
                <a:gd name="T37" fmla="*/ 14 h 108"/>
                <a:gd name="T38" fmla="*/ 63 w 113"/>
                <a:gd name="T39" fmla="*/ 20 h 108"/>
                <a:gd name="T40" fmla="*/ 33 w 113"/>
                <a:gd name="T41" fmla="*/ 3 h 108"/>
                <a:gd name="T42" fmla="*/ 26 w 113"/>
                <a:gd name="T43" fmla="*/ 29 h 108"/>
                <a:gd name="T44" fmla="*/ 34 w 113"/>
                <a:gd name="T45" fmla="*/ 25 h 108"/>
                <a:gd name="T46" fmla="*/ 49 w 113"/>
                <a:gd name="T47" fmla="*/ 18 h 108"/>
                <a:gd name="T48" fmla="*/ 48 w 113"/>
                <a:gd name="T49" fmla="*/ 32 h 108"/>
                <a:gd name="T50" fmla="*/ 92 w 113"/>
                <a:gd name="T51" fmla="*/ 45 h 108"/>
                <a:gd name="T52" fmla="*/ 92 w 113"/>
                <a:gd name="T53" fmla="*/ 62 h 108"/>
                <a:gd name="T54" fmla="*/ 77 w 113"/>
                <a:gd name="T55" fmla="*/ 44 h 108"/>
                <a:gd name="T56" fmla="*/ 75 w 113"/>
                <a:gd name="T57" fmla="*/ 66 h 108"/>
                <a:gd name="T58" fmla="*/ 65 w 113"/>
                <a:gd name="T59" fmla="*/ 41 h 108"/>
                <a:gd name="T60" fmla="*/ 51 w 113"/>
                <a:gd name="T61" fmla="*/ 41 h 108"/>
                <a:gd name="T62" fmla="*/ 47 w 113"/>
                <a:gd name="T63" fmla="*/ 44 h 108"/>
                <a:gd name="T64" fmla="*/ 57 w 113"/>
                <a:gd name="T65" fmla="*/ 67 h 108"/>
                <a:gd name="T66" fmla="*/ 22 w 113"/>
                <a:gd name="T67" fmla="*/ 62 h 108"/>
                <a:gd name="T68" fmla="*/ 9 w 113"/>
                <a:gd name="T69" fmla="*/ 54 h 108"/>
                <a:gd name="T70" fmla="*/ 37 w 113"/>
                <a:gd name="T71" fmla="*/ 42 h 108"/>
                <a:gd name="T72" fmla="*/ 64 w 113"/>
                <a:gd name="T73" fmla="*/ 50 h 108"/>
                <a:gd name="T74" fmla="*/ 64 w 113"/>
                <a:gd name="T75" fmla="*/ 50 h 108"/>
                <a:gd name="T76" fmla="*/ 50 w 113"/>
                <a:gd name="T77" fmla="*/ 53 h 108"/>
                <a:gd name="T78" fmla="*/ 49 w 113"/>
                <a:gd name="T79" fmla="*/ 57 h 108"/>
                <a:gd name="T80" fmla="*/ 51 w 113"/>
                <a:gd name="T81" fmla="*/ 52 h 108"/>
                <a:gd name="T82" fmla="*/ 56 w 113"/>
                <a:gd name="T83" fmla="*/ 45 h 108"/>
                <a:gd name="T84" fmla="*/ 58 w 113"/>
                <a:gd name="T85" fmla="*/ 45 h 108"/>
                <a:gd name="T86" fmla="*/ 60 w 113"/>
                <a:gd name="T87" fmla="*/ 4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108">
                  <a:moveTo>
                    <a:pt x="57" y="42"/>
                  </a:moveTo>
                  <a:cubicBezTo>
                    <a:pt x="63" y="42"/>
                    <a:pt x="68" y="47"/>
                    <a:pt x="68" y="54"/>
                  </a:cubicBezTo>
                  <a:cubicBezTo>
                    <a:pt x="68" y="60"/>
                    <a:pt x="63" y="65"/>
                    <a:pt x="57" y="65"/>
                  </a:cubicBezTo>
                  <a:cubicBezTo>
                    <a:pt x="50" y="65"/>
                    <a:pt x="45" y="60"/>
                    <a:pt x="45" y="54"/>
                  </a:cubicBezTo>
                  <a:cubicBezTo>
                    <a:pt x="45" y="47"/>
                    <a:pt x="50" y="42"/>
                    <a:pt x="57" y="42"/>
                  </a:cubicBezTo>
                  <a:close/>
                  <a:moveTo>
                    <a:pt x="48" y="32"/>
                  </a:moveTo>
                  <a:cubicBezTo>
                    <a:pt x="36" y="32"/>
                    <a:pt x="26" y="34"/>
                    <a:pt x="19" y="37"/>
                  </a:cubicBezTo>
                  <a:cubicBezTo>
                    <a:pt x="7" y="41"/>
                    <a:pt x="0" y="47"/>
                    <a:pt x="0" y="54"/>
                  </a:cubicBezTo>
                  <a:cubicBezTo>
                    <a:pt x="0" y="60"/>
                    <a:pt x="7" y="66"/>
                    <a:pt x="17" y="70"/>
                  </a:cubicBezTo>
                  <a:cubicBezTo>
                    <a:pt x="13" y="80"/>
                    <a:pt x="12" y="89"/>
                    <a:pt x="17" y="93"/>
                  </a:cubicBezTo>
                  <a:cubicBezTo>
                    <a:pt x="22" y="98"/>
                    <a:pt x="31" y="98"/>
                    <a:pt x="42" y="92"/>
                  </a:cubicBezTo>
                  <a:cubicBezTo>
                    <a:pt x="48" y="89"/>
                    <a:pt x="55" y="84"/>
                    <a:pt x="62" y="78"/>
                  </a:cubicBezTo>
                  <a:cubicBezTo>
                    <a:pt x="48" y="78"/>
                    <a:pt x="48" y="78"/>
                    <a:pt x="48" y="78"/>
                  </a:cubicBezTo>
                  <a:cubicBezTo>
                    <a:pt x="44" y="81"/>
                    <a:pt x="41" y="83"/>
                    <a:pt x="38" y="84"/>
                  </a:cubicBezTo>
                  <a:cubicBezTo>
                    <a:pt x="31" y="88"/>
                    <a:pt x="25" y="89"/>
                    <a:pt x="23" y="87"/>
                  </a:cubicBezTo>
                  <a:cubicBezTo>
                    <a:pt x="21" y="85"/>
                    <a:pt x="23" y="80"/>
                    <a:pt x="26" y="73"/>
                  </a:cubicBezTo>
                  <a:cubicBezTo>
                    <a:pt x="26" y="73"/>
                    <a:pt x="26" y="73"/>
                    <a:pt x="26" y="73"/>
                  </a:cubicBezTo>
                  <a:cubicBezTo>
                    <a:pt x="35" y="75"/>
                    <a:pt x="45" y="76"/>
                    <a:pt x="57" y="76"/>
                  </a:cubicBezTo>
                  <a:cubicBezTo>
                    <a:pt x="64" y="76"/>
                    <a:pt x="71" y="75"/>
                    <a:pt x="77" y="74"/>
                  </a:cubicBezTo>
                  <a:cubicBezTo>
                    <a:pt x="78" y="77"/>
                    <a:pt x="78" y="80"/>
                    <a:pt x="79" y="82"/>
                  </a:cubicBezTo>
                  <a:cubicBezTo>
                    <a:pt x="79" y="90"/>
                    <a:pt x="79" y="95"/>
                    <a:pt x="76" y="96"/>
                  </a:cubicBezTo>
                  <a:cubicBezTo>
                    <a:pt x="74" y="98"/>
                    <a:pt x="69" y="95"/>
                    <a:pt x="64" y="89"/>
                  </a:cubicBezTo>
                  <a:cubicBezTo>
                    <a:pt x="62" y="88"/>
                    <a:pt x="61" y="86"/>
                    <a:pt x="60" y="84"/>
                  </a:cubicBezTo>
                  <a:cubicBezTo>
                    <a:pt x="52" y="89"/>
                    <a:pt x="52" y="89"/>
                    <a:pt x="52" y="89"/>
                  </a:cubicBezTo>
                  <a:cubicBezTo>
                    <a:pt x="54" y="91"/>
                    <a:pt x="56" y="93"/>
                    <a:pt x="57" y="95"/>
                  </a:cubicBezTo>
                  <a:cubicBezTo>
                    <a:pt x="65" y="104"/>
                    <a:pt x="74" y="108"/>
                    <a:pt x="80" y="105"/>
                  </a:cubicBezTo>
                  <a:cubicBezTo>
                    <a:pt x="86" y="102"/>
                    <a:pt x="89" y="93"/>
                    <a:pt x="88" y="81"/>
                  </a:cubicBezTo>
                  <a:cubicBezTo>
                    <a:pt x="87" y="79"/>
                    <a:pt x="87" y="76"/>
                    <a:pt x="86" y="73"/>
                  </a:cubicBezTo>
                  <a:cubicBezTo>
                    <a:pt x="89" y="72"/>
                    <a:pt x="92" y="71"/>
                    <a:pt x="95" y="70"/>
                  </a:cubicBezTo>
                  <a:cubicBezTo>
                    <a:pt x="106" y="67"/>
                    <a:pt x="113" y="61"/>
                    <a:pt x="113" y="54"/>
                  </a:cubicBezTo>
                  <a:cubicBezTo>
                    <a:pt x="113" y="47"/>
                    <a:pt x="106" y="41"/>
                    <a:pt x="95" y="37"/>
                  </a:cubicBezTo>
                  <a:cubicBezTo>
                    <a:pt x="88" y="35"/>
                    <a:pt x="80" y="33"/>
                    <a:pt x="70" y="32"/>
                  </a:cubicBezTo>
                  <a:cubicBezTo>
                    <a:pt x="69" y="31"/>
                    <a:pt x="69" y="29"/>
                    <a:pt x="68" y="28"/>
                  </a:cubicBezTo>
                  <a:cubicBezTo>
                    <a:pt x="70" y="26"/>
                    <a:pt x="73" y="24"/>
                    <a:pt x="76" y="23"/>
                  </a:cubicBezTo>
                  <a:cubicBezTo>
                    <a:pt x="83" y="20"/>
                    <a:pt x="88" y="18"/>
                    <a:pt x="90" y="20"/>
                  </a:cubicBezTo>
                  <a:cubicBezTo>
                    <a:pt x="92" y="22"/>
                    <a:pt x="91" y="27"/>
                    <a:pt x="88" y="33"/>
                  </a:cubicBezTo>
                  <a:cubicBezTo>
                    <a:pt x="97" y="35"/>
                    <a:pt x="97" y="35"/>
                    <a:pt x="97" y="35"/>
                  </a:cubicBezTo>
                  <a:cubicBezTo>
                    <a:pt x="101" y="26"/>
                    <a:pt x="101" y="18"/>
                    <a:pt x="96" y="14"/>
                  </a:cubicBezTo>
                  <a:cubicBezTo>
                    <a:pt x="91" y="9"/>
                    <a:pt x="82" y="10"/>
                    <a:pt x="72" y="15"/>
                  </a:cubicBezTo>
                  <a:cubicBezTo>
                    <a:pt x="69" y="16"/>
                    <a:pt x="66" y="18"/>
                    <a:pt x="63" y="20"/>
                  </a:cubicBezTo>
                  <a:cubicBezTo>
                    <a:pt x="60" y="17"/>
                    <a:pt x="58" y="15"/>
                    <a:pt x="56" y="12"/>
                  </a:cubicBezTo>
                  <a:cubicBezTo>
                    <a:pt x="48" y="4"/>
                    <a:pt x="39" y="0"/>
                    <a:pt x="33" y="3"/>
                  </a:cubicBezTo>
                  <a:cubicBezTo>
                    <a:pt x="27" y="6"/>
                    <a:pt x="24" y="14"/>
                    <a:pt x="26" y="26"/>
                  </a:cubicBezTo>
                  <a:cubicBezTo>
                    <a:pt x="26" y="27"/>
                    <a:pt x="26" y="28"/>
                    <a:pt x="26" y="29"/>
                  </a:cubicBezTo>
                  <a:cubicBezTo>
                    <a:pt x="35" y="29"/>
                    <a:pt x="35" y="29"/>
                    <a:pt x="35" y="29"/>
                  </a:cubicBezTo>
                  <a:cubicBezTo>
                    <a:pt x="35" y="27"/>
                    <a:pt x="35" y="26"/>
                    <a:pt x="34" y="25"/>
                  </a:cubicBezTo>
                  <a:cubicBezTo>
                    <a:pt x="34" y="17"/>
                    <a:pt x="34" y="12"/>
                    <a:pt x="37" y="11"/>
                  </a:cubicBezTo>
                  <a:cubicBezTo>
                    <a:pt x="39" y="10"/>
                    <a:pt x="44" y="13"/>
                    <a:pt x="49" y="18"/>
                  </a:cubicBezTo>
                  <a:cubicBezTo>
                    <a:pt x="51" y="20"/>
                    <a:pt x="53" y="23"/>
                    <a:pt x="55" y="25"/>
                  </a:cubicBezTo>
                  <a:cubicBezTo>
                    <a:pt x="53" y="27"/>
                    <a:pt x="50" y="30"/>
                    <a:pt x="48" y="32"/>
                  </a:cubicBezTo>
                  <a:close/>
                  <a:moveTo>
                    <a:pt x="75" y="42"/>
                  </a:moveTo>
                  <a:cubicBezTo>
                    <a:pt x="82" y="43"/>
                    <a:pt x="87" y="44"/>
                    <a:pt x="92" y="45"/>
                  </a:cubicBezTo>
                  <a:cubicBezTo>
                    <a:pt x="99" y="48"/>
                    <a:pt x="104" y="51"/>
                    <a:pt x="104" y="54"/>
                  </a:cubicBezTo>
                  <a:cubicBezTo>
                    <a:pt x="104" y="56"/>
                    <a:pt x="99" y="59"/>
                    <a:pt x="92" y="62"/>
                  </a:cubicBezTo>
                  <a:cubicBezTo>
                    <a:pt x="89" y="63"/>
                    <a:pt x="87" y="63"/>
                    <a:pt x="84" y="64"/>
                  </a:cubicBezTo>
                  <a:cubicBezTo>
                    <a:pt x="82" y="58"/>
                    <a:pt x="80" y="51"/>
                    <a:pt x="77" y="44"/>
                  </a:cubicBezTo>
                  <a:cubicBezTo>
                    <a:pt x="76" y="44"/>
                    <a:pt x="76" y="43"/>
                    <a:pt x="75" y="42"/>
                  </a:cubicBezTo>
                  <a:close/>
                  <a:moveTo>
                    <a:pt x="75" y="66"/>
                  </a:moveTo>
                  <a:cubicBezTo>
                    <a:pt x="73" y="60"/>
                    <a:pt x="71" y="54"/>
                    <a:pt x="69" y="48"/>
                  </a:cubicBezTo>
                  <a:cubicBezTo>
                    <a:pt x="67" y="46"/>
                    <a:pt x="66" y="43"/>
                    <a:pt x="65" y="41"/>
                  </a:cubicBezTo>
                  <a:cubicBezTo>
                    <a:pt x="62" y="41"/>
                    <a:pt x="59" y="41"/>
                    <a:pt x="57" y="41"/>
                  </a:cubicBezTo>
                  <a:cubicBezTo>
                    <a:pt x="55" y="41"/>
                    <a:pt x="53" y="41"/>
                    <a:pt x="51" y="41"/>
                  </a:cubicBezTo>
                  <a:cubicBezTo>
                    <a:pt x="50" y="42"/>
                    <a:pt x="49" y="43"/>
                    <a:pt x="47" y="44"/>
                  </a:cubicBezTo>
                  <a:cubicBezTo>
                    <a:pt x="47" y="44"/>
                    <a:pt x="47" y="44"/>
                    <a:pt x="47" y="44"/>
                  </a:cubicBezTo>
                  <a:cubicBezTo>
                    <a:pt x="41" y="51"/>
                    <a:pt x="35" y="58"/>
                    <a:pt x="31" y="64"/>
                  </a:cubicBezTo>
                  <a:cubicBezTo>
                    <a:pt x="38" y="66"/>
                    <a:pt x="47" y="67"/>
                    <a:pt x="57" y="67"/>
                  </a:cubicBezTo>
                  <a:cubicBezTo>
                    <a:pt x="63" y="67"/>
                    <a:pt x="69" y="66"/>
                    <a:pt x="75" y="66"/>
                  </a:cubicBezTo>
                  <a:close/>
                  <a:moveTo>
                    <a:pt x="22" y="62"/>
                  </a:moveTo>
                  <a:cubicBezTo>
                    <a:pt x="22" y="62"/>
                    <a:pt x="22" y="62"/>
                    <a:pt x="22" y="62"/>
                  </a:cubicBezTo>
                  <a:cubicBezTo>
                    <a:pt x="14" y="59"/>
                    <a:pt x="9" y="56"/>
                    <a:pt x="9" y="54"/>
                  </a:cubicBezTo>
                  <a:cubicBezTo>
                    <a:pt x="9" y="51"/>
                    <a:pt x="14" y="48"/>
                    <a:pt x="22" y="45"/>
                  </a:cubicBezTo>
                  <a:cubicBezTo>
                    <a:pt x="26" y="44"/>
                    <a:pt x="31" y="43"/>
                    <a:pt x="37" y="42"/>
                  </a:cubicBezTo>
                  <a:cubicBezTo>
                    <a:pt x="31" y="49"/>
                    <a:pt x="26" y="56"/>
                    <a:pt x="22" y="62"/>
                  </a:cubicBezTo>
                  <a:close/>
                  <a:moveTo>
                    <a:pt x="64" y="50"/>
                  </a:moveTo>
                  <a:cubicBezTo>
                    <a:pt x="63" y="55"/>
                    <a:pt x="61" y="59"/>
                    <a:pt x="57" y="62"/>
                  </a:cubicBezTo>
                  <a:cubicBezTo>
                    <a:pt x="63" y="62"/>
                    <a:pt x="66" y="55"/>
                    <a:pt x="64" y="50"/>
                  </a:cubicBezTo>
                  <a:close/>
                  <a:moveTo>
                    <a:pt x="49" y="57"/>
                  </a:moveTo>
                  <a:cubicBezTo>
                    <a:pt x="49" y="55"/>
                    <a:pt x="50" y="54"/>
                    <a:pt x="50" y="53"/>
                  </a:cubicBezTo>
                  <a:cubicBezTo>
                    <a:pt x="49" y="52"/>
                    <a:pt x="49" y="52"/>
                    <a:pt x="49" y="52"/>
                  </a:cubicBezTo>
                  <a:cubicBezTo>
                    <a:pt x="48" y="54"/>
                    <a:pt x="48" y="55"/>
                    <a:pt x="49" y="57"/>
                  </a:cubicBezTo>
                  <a:close/>
                  <a:moveTo>
                    <a:pt x="49" y="50"/>
                  </a:moveTo>
                  <a:cubicBezTo>
                    <a:pt x="51" y="52"/>
                    <a:pt x="51" y="52"/>
                    <a:pt x="51" y="52"/>
                  </a:cubicBezTo>
                  <a:cubicBezTo>
                    <a:pt x="53" y="50"/>
                    <a:pt x="55" y="49"/>
                    <a:pt x="57" y="47"/>
                  </a:cubicBezTo>
                  <a:cubicBezTo>
                    <a:pt x="56" y="45"/>
                    <a:pt x="56" y="45"/>
                    <a:pt x="56" y="45"/>
                  </a:cubicBezTo>
                  <a:cubicBezTo>
                    <a:pt x="53" y="45"/>
                    <a:pt x="50" y="47"/>
                    <a:pt x="49" y="50"/>
                  </a:cubicBezTo>
                  <a:close/>
                  <a:moveTo>
                    <a:pt x="58" y="45"/>
                  </a:moveTo>
                  <a:cubicBezTo>
                    <a:pt x="58" y="47"/>
                    <a:pt x="58" y="47"/>
                    <a:pt x="58" y="47"/>
                  </a:cubicBezTo>
                  <a:cubicBezTo>
                    <a:pt x="59" y="46"/>
                    <a:pt x="59" y="46"/>
                    <a:pt x="60" y="46"/>
                  </a:cubicBezTo>
                  <a:cubicBezTo>
                    <a:pt x="59" y="45"/>
                    <a:pt x="58" y="45"/>
                    <a:pt x="58" y="45"/>
                  </a:cubicBezTo>
                  <a:close/>
                </a:path>
              </a:pathLst>
            </a:custGeom>
            <a:solidFill>
              <a:srgbClr val="7F7F7F"/>
            </a:solidFill>
            <a:ln>
              <a:noFill/>
            </a:ln>
          </p:spPr>
          <p:txBody>
            <a:bodyPr vert="horz" wrap="square" lIns="68580" tIns="34290" rIns="68580" bIns="34290" numCol="1" anchor="t" anchorCtr="0" compatLnSpc="1">
              <a:prstTxWarp prst="textNoShape">
                <a:avLst/>
              </a:prstTxWarp>
            </a:bodyPr>
            <a:lstStyle/>
            <a:p>
              <a:endParaRPr lang="zh-CN" altLang="en-US"/>
            </a:p>
          </p:txBody>
        </p:sp>
      </p:grpSp>
      <p:grpSp>
        <p:nvGrpSpPr>
          <p:cNvPr id="191" name="组合 190"/>
          <p:cNvGrpSpPr/>
          <p:nvPr/>
        </p:nvGrpSpPr>
        <p:grpSpPr>
          <a:xfrm>
            <a:off x="3160578" y="1970873"/>
            <a:ext cx="905513" cy="203200"/>
            <a:chOff x="2819400" y="387818"/>
            <a:chExt cx="1384660" cy="310682"/>
          </a:xfrm>
        </p:grpSpPr>
        <p:sp>
          <p:nvSpPr>
            <p:cNvPr id="192" name="椭圆 191"/>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3" name="椭圆 192"/>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4" name="圆角矩形 193"/>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5" name="圆角矩形 194"/>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6" name="组合 195"/>
          <p:cNvGrpSpPr/>
          <p:nvPr/>
        </p:nvGrpSpPr>
        <p:grpSpPr>
          <a:xfrm>
            <a:off x="3160578" y="4971239"/>
            <a:ext cx="905513" cy="203200"/>
            <a:chOff x="2819400" y="387818"/>
            <a:chExt cx="1384660" cy="310682"/>
          </a:xfrm>
        </p:grpSpPr>
        <p:sp>
          <p:nvSpPr>
            <p:cNvPr id="197" name="椭圆 196"/>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8" name="椭圆 197"/>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9" name="圆角矩形 198"/>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0" name="圆角矩形 199"/>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1" name="组合 200"/>
          <p:cNvGrpSpPr/>
          <p:nvPr/>
        </p:nvGrpSpPr>
        <p:grpSpPr>
          <a:xfrm>
            <a:off x="5561529" y="1970873"/>
            <a:ext cx="905513" cy="203200"/>
            <a:chOff x="2819400" y="387818"/>
            <a:chExt cx="1384660" cy="310682"/>
          </a:xfrm>
        </p:grpSpPr>
        <p:sp>
          <p:nvSpPr>
            <p:cNvPr id="202" name="椭圆 201"/>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圆角矩形 203"/>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5" name="圆角矩形 204"/>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6" name="组合 205"/>
          <p:cNvGrpSpPr/>
          <p:nvPr/>
        </p:nvGrpSpPr>
        <p:grpSpPr>
          <a:xfrm>
            <a:off x="5561529" y="4971239"/>
            <a:ext cx="905513" cy="203200"/>
            <a:chOff x="2819400" y="387818"/>
            <a:chExt cx="1384660" cy="310682"/>
          </a:xfrm>
        </p:grpSpPr>
        <p:sp>
          <p:nvSpPr>
            <p:cNvPr id="207" name="椭圆 206"/>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8" name="椭圆 207"/>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9" name="圆角矩形 208"/>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0" name="圆角矩形 209"/>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1" name="组合 210"/>
          <p:cNvGrpSpPr/>
          <p:nvPr/>
        </p:nvGrpSpPr>
        <p:grpSpPr>
          <a:xfrm>
            <a:off x="7924385" y="1970873"/>
            <a:ext cx="905513" cy="203200"/>
            <a:chOff x="2819400" y="387818"/>
            <a:chExt cx="1384660" cy="310682"/>
          </a:xfrm>
        </p:grpSpPr>
        <p:sp>
          <p:nvSpPr>
            <p:cNvPr id="212" name="椭圆 211"/>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3" name="椭圆 212"/>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4" name="圆角矩形 213"/>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5" name="圆角矩形 214"/>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6" name="组合 215"/>
          <p:cNvGrpSpPr/>
          <p:nvPr/>
        </p:nvGrpSpPr>
        <p:grpSpPr>
          <a:xfrm>
            <a:off x="7924385" y="4971239"/>
            <a:ext cx="905513" cy="203200"/>
            <a:chOff x="2819400" y="387818"/>
            <a:chExt cx="1384660" cy="310682"/>
          </a:xfrm>
        </p:grpSpPr>
        <p:sp>
          <p:nvSpPr>
            <p:cNvPr id="217" name="椭圆 216"/>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8" name="椭圆 217"/>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9" name="圆角矩形 218"/>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0" name="圆角矩形 219"/>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1" name="Content Placeholder 2"/>
          <p:cNvSpPr txBox="1">
            <a:spLocks/>
          </p:cNvSpPr>
          <p:nvPr/>
        </p:nvSpPr>
        <p:spPr bwMode="auto">
          <a:xfrm>
            <a:off x="1475955" y="2353686"/>
            <a:ext cx="1991577" cy="616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26">
              <a:spcBef>
                <a:spcPct val="20000"/>
              </a:spcBef>
              <a:defRPr/>
            </a:pPr>
            <a:r>
              <a:rPr lang="zh-CN" altLang="en-US" sz="1100" kern="0" dirty="0">
                <a:solidFill>
                  <a:srgbClr val="F8F8F8"/>
                </a:solidFill>
                <a:latin typeface="微软雅黑" pitchFamily="34" charset="-122"/>
                <a:ea typeface="微软雅黑" pitchFamily="34" charset="-122"/>
                <a:cs typeface="Raleway Light"/>
              </a:rPr>
              <a:t>这里输入简单的文字概述里输入简单文字这里输入简单的文字概述里输入简单文</a:t>
            </a:r>
            <a:endParaRPr lang="en-US" altLang="zh-CN" sz="1100" kern="0" dirty="0">
              <a:solidFill>
                <a:srgbClr val="F8F8F8"/>
              </a:solidFill>
              <a:latin typeface="微软雅黑" pitchFamily="34" charset="-122"/>
              <a:ea typeface="微软雅黑" pitchFamily="34" charset="-122"/>
              <a:cs typeface="Raleway Light"/>
            </a:endParaRPr>
          </a:p>
        </p:txBody>
      </p:sp>
      <p:sp>
        <p:nvSpPr>
          <p:cNvPr id="222" name="矩形 221"/>
          <p:cNvSpPr/>
          <p:nvPr/>
        </p:nvSpPr>
        <p:spPr>
          <a:xfrm>
            <a:off x="1728270" y="1686150"/>
            <a:ext cx="1477136" cy="369332"/>
          </a:xfrm>
          <a:prstGeom prst="rect">
            <a:avLst/>
          </a:prstGeom>
        </p:spPr>
        <p:txBody>
          <a:bodyPr wrap="none" lIns="121908" tIns="60954" rIns="121908" bIns="60954">
            <a:spAutoFit/>
          </a:bodyPr>
          <a:lstStyle/>
          <a:p>
            <a:pPr algn="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p:txBody>
      </p:sp>
      <p:sp>
        <p:nvSpPr>
          <p:cNvPr id="223" name="Content Placeholder 2"/>
          <p:cNvSpPr txBox="1">
            <a:spLocks/>
          </p:cNvSpPr>
          <p:nvPr/>
        </p:nvSpPr>
        <p:spPr bwMode="auto">
          <a:xfrm>
            <a:off x="3821687" y="2353686"/>
            <a:ext cx="1991577" cy="616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26">
              <a:spcBef>
                <a:spcPct val="20000"/>
              </a:spcBef>
              <a:defRPr/>
            </a:pPr>
            <a:r>
              <a:rPr lang="zh-CN" altLang="en-US" sz="1100" kern="0" dirty="0">
                <a:solidFill>
                  <a:srgbClr val="F8F8F8"/>
                </a:solidFill>
                <a:latin typeface="微软雅黑" pitchFamily="34" charset="-122"/>
                <a:ea typeface="微软雅黑" pitchFamily="34" charset="-122"/>
                <a:cs typeface="Raleway Light"/>
              </a:rPr>
              <a:t>这里输入简单的文字概述里输入简单文字这里输入简单的文字概述里输入简单文</a:t>
            </a:r>
            <a:endParaRPr lang="en-US" altLang="zh-CN" sz="1100" kern="0" dirty="0">
              <a:solidFill>
                <a:srgbClr val="F8F8F8"/>
              </a:solidFill>
              <a:latin typeface="微软雅黑" pitchFamily="34" charset="-122"/>
              <a:ea typeface="微软雅黑" pitchFamily="34" charset="-122"/>
              <a:cs typeface="Raleway Light"/>
            </a:endParaRPr>
          </a:p>
        </p:txBody>
      </p:sp>
      <p:sp>
        <p:nvSpPr>
          <p:cNvPr id="224" name="矩形 223"/>
          <p:cNvSpPr/>
          <p:nvPr/>
        </p:nvSpPr>
        <p:spPr>
          <a:xfrm>
            <a:off x="4074002" y="1686150"/>
            <a:ext cx="1477136" cy="369332"/>
          </a:xfrm>
          <a:prstGeom prst="rect">
            <a:avLst/>
          </a:prstGeom>
        </p:spPr>
        <p:txBody>
          <a:bodyPr wrap="none" lIns="121908" tIns="60954" rIns="121908" bIns="60954">
            <a:spAutoFit/>
          </a:bodyPr>
          <a:lstStyle/>
          <a:p>
            <a:pPr algn="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p:txBody>
      </p:sp>
      <p:sp>
        <p:nvSpPr>
          <p:cNvPr id="225" name="Content Placeholder 2"/>
          <p:cNvSpPr txBox="1">
            <a:spLocks/>
          </p:cNvSpPr>
          <p:nvPr/>
        </p:nvSpPr>
        <p:spPr bwMode="auto">
          <a:xfrm>
            <a:off x="6259770" y="2353686"/>
            <a:ext cx="1991577" cy="616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26">
              <a:spcBef>
                <a:spcPct val="20000"/>
              </a:spcBef>
              <a:defRPr/>
            </a:pPr>
            <a:r>
              <a:rPr lang="zh-CN" altLang="en-US" sz="1100" kern="0" dirty="0">
                <a:solidFill>
                  <a:srgbClr val="F8F8F8"/>
                </a:solidFill>
                <a:latin typeface="微软雅黑" pitchFamily="34" charset="-122"/>
                <a:ea typeface="微软雅黑" pitchFamily="34" charset="-122"/>
                <a:cs typeface="Raleway Light"/>
              </a:rPr>
              <a:t>这里输入简单的文字概述里输入简单文字这里输入简单的文字概述里输入简单文</a:t>
            </a:r>
            <a:endParaRPr lang="en-US" altLang="zh-CN" sz="1100" kern="0" dirty="0">
              <a:solidFill>
                <a:srgbClr val="F8F8F8"/>
              </a:solidFill>
              <a:latin typeface="微软雅黑" pitchFamily="34" charset="-122"/>
              <a:ea typeface="微软雅黑" pitchFamily="34" charset="-122"/>
              <a:cs typeface="Raleway Light"/>
            </a:endParaRPr>
          </a:p>
        </p:txBody>
      </p:sp>
      <p:sp>
        <p:nvSpPr>
          <p:cNvPr id="226" name="矩形 225"/>
          <p:cNvSpPr/>
          <p:nvPr/>
        </p:nvSpPr>
        <p:spPr>
          <a:xfrm>
            <a:off x="6512085" y="1686150"/>
            <a:ext cx="1477136" cy="369332"/>
          </a:xfrm>
          <a:prstGeom prst="rect">
            <a:avLst/>
          </a:prstGeom>
        </p:spPr>
        <p:txBody>
          <a:bodyPr wrap="none" lIns="121908" tIns="60954" rIns="121908" bIns="60954">
            <a:spAutoFit/>
          </a:bodyPr>
          <a:lstStyle/>
          <a:p>
            <a:pPr algn="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p:txBody>
      </p:sp>
      <p:sp>
        <p:nvSpPr>
          <p:cNvPr id="227" name="Content Placeholder 2"/>
          <p:cNvSpPr txBox="1">
            <a:spLocks/>
          </p:cNvSpPr>
          <p:nvPr/>
        </p:nvSpPr>
        <p:spPr bwMode="auto">
          <a:xfrm>
            <a:off x="8660912" y="2353686"/>
            <a:ext cx="1991577" cy="616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26">
              <a:spcBef>
                <a:spcPct val="20000"/>
              </a:spcBef>
              <a:defRPr/>
            </a:pPr>
            <a:r>
              <a:rPr lang="zh-CN" altLang="en-US" sz="1100" kern="0" dirty="0">
                <a:solidFill>
                  <a:srgbClr val="F8F8F8"/>
                </a:solidFill>
                <a:latin typeface="微软雅黑" pitchFamily="34" charset="-122"/>
                <a:ea typeface="微软雅黑" pitchFamily="34" charset="-122"/>
                <a:cs typeface="Raleway Light"/>
              </a:rPr>
              <a:t>这里输入简单的文字概述里输入简单文字这里输入简单的文字概述里输入简单文</a:t>
            </a:r>
            <a:endParaRPr lang="en-US" altLang="zh-CN" sz="1100" kern="0" dirty="0">
              <a:solidFill>
                <a:srgbClr val="F8F8F8"/>
              </a:solidFill>
              <a:latin typeface="微软雅黑" pitchFamily="34" charset="-122"/>
              <a:ea typeface="微软雅黑" pitchFamily="34" charset="-122"/>
              <a:cs typeface="Raleway Light"/>
            </a:endParaRPr>
          </a:p>
        </p:txBody>
      </p:sp>
      <p:sp>
        <p:nvSpPr>
          <p:cNvPr id="228" name="矩形 227"/>
          <p:cNvSpPr/>
          <p:nvPr/>
        </p:nvSpPr>
        <p:spPr>
          <a:xfrm>
            <a:off x="8913227" y="1686150"/>
            <a:ext cx="1477136" cy="369332"/>
          </a:xfrm>
          <a:prstGeom prst="rect">
            <a:avLst/>
          </a:prstGeom>
        </p:spPr>
        <p:txBody>
          <a:bodyPr wrap="none" lIns="121908" tIns="60954" rIns="121908" bIns="60954">
            <a:spAutoFit/>
          </a:bodyPr>
          <a:lstStyle/>
          <a:p>
            <a:pPr algn="r" defTabSz="914126">
              <a:spcBef>
                <a:spcPct val="20000"/>
              </a:spcBef>
              <a:defRPr/>
            </a:pPr>
            <a:r>
              <a:rPr lang="zh-CN" altLang="en-US" sz="1600" b="1" kern="0" dirty="0">
                <a:solidFill>
                  <a:schemeClr val="tx1">
                    <a:lumMod val="65000"/>
                    <a:lumOff val="35000"/>
                  </a:schemeClr>
                </a:solidFill>
                <a:latin typeface="微软雅黑" pitchFamily="34" charset="-122"/>
                <a:ea typeface="微软雅黑" pitchFamily="34" charset="-122"/>
                <a:cs typeface="Raleway"/>
              </a:rPr>
              <a:t>输入你的标题</a:t>
            </a:r>
            <a:endParaRPr lang="en-US" altLang="zh-CN" sz="1600" b="1" kern="0" dirty="0">
              <a:solidFill>
                <a:schemeClr val="tx1">
                  <a:lumMod val="65000"/>
                  <a:lumOff val="35000"/>
                </a:schemeClr>
              </a:solidFill>
              <a:latin typeface="微软雅黑" pitchFamily="34" charset="-122"/>
              <a:ea typeface="微软雅黑" pitchFamily="34" charset="-122"/>
              <a:cs typeface="Raleway"/>
            </a:endParaRPr>
          </a:p>
        </p:txBody>
      </p:sp>
    </p:spTree>
    <p:extLst>
      <p:ext uri="{BB962C8B-B14F-4D97-AF65-F5344CB8AC3E}">
        <p14:creationId xmlns:p14="http://schemas.microsoft.com/office/powerpoint/2010/main" val="4165914838"/>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33"/>
                                        </p:tgtEl>
                                        <p:attrNameLst>
                                          <p:attrName>style.visibility</p:attrName>
                                        </p:attrNameLst>
                                      </p:cBhvr>
                                      <p:to>
                                        <p:strVal val="visible"/>
                                      </p:to>
                                    </p:set>
                                    <p:anim calcmode="lin" valueType="num">
                                      <p:cBhvr additive="base">
                                        <p:cTn id="7" dur="500" fill="hold"/>
                                        <p:tgtEl>
                                          <p:spTgt spid="133"/>
                                        </p:tgtEl>
                                        <p:attrNameLst>
                                          <p:attrName>ppt_x</p:attrName>
                                        </p:attrNameLst>
                                      </p:cBhvr>
                                      <p:tavLst>
                                        <p:tav tm="0">
                                          <p:val>
                                            <p:strVal val="#ppt_x"/>
                                          </p:val>
                                        </p:tav>
                                        <p:tav tm="100000">
                                          <p:val>
                                            <p:strVal val="#ppt_x"/>
                                          </p:val>
                                        </p:tav>
                                      </p:tavLst>
                                    </p:anim>
                                    <p:anim calcmode="lin" valueType="num">
                                      <p:cBhvr additive="base">
                                        <p:cTn id="8" dur="500" fill="hold"/>
                                        <p:tgtEl>
                                          <p:spTgt spid="13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22"/>
                                        </p:tgtEl>
                                        <p:attrNameLst>
                                          <p:attrName>style.visibility</p:attrName>
                                        </p:attrNameLst>
                                      </p:cBhvr>
                                      <p:to>
                                        <p:strVal val="visible"/>
                                      </p:to>
                                    </p:set>
                                    <p:animEffect transition="in" filter="fade">
                                      <p:cBhvr>
                                        <p:cTn id="12" dur="500"/>
                                        <p:tgtEl>
                                          <p:spTgt spid="222"/>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21"/>
                                        </p:tgtEl>
                                        <p:attrNameLst>
                                          <p:attrName>style.visibility</p:attrName>
                                        </p:attrNameLst>
                                      </p:cBhvr>
                                      <p:to>
                                        <p:strVal val="visible"/>
                                      </p:to>
                                    </p:set>
                                    <p:animEffect transition="in" filter="fade">
                                      <p:cBhvr>
                                        <p:cTn id="16" dur="500"/>
                                        <p:tgtEl>
                                          <p:spTgt spid="221"/>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191"/>
                                        </p:tgtEl>
                                        <p:attrNameLst>
                                          <p:attrName>style.visibility</p:attrName>
                                        </p:attrNameLst>
                                      </p:cBhvr>
                                      <p:to>
                                        <p:strVal val="visible"/>
                                      </p:to>
                                    </p:set>
                                    <p:animEffect transition="in" filter="wipe(left)">
                                      <p:cBhvr>
                                        <p:cTn id="20" dur="500"/>
                                        <p:tgtEl>
                                          <p:spTgt spid="191"/>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196"/>
                                        </p:tgtEl>
                                        <p:attrNameLst>
                                          <p:attrName>style.visibility</p:attrName>
                                        </p:attrNameLst>
                                      </p:cBhvr>
                                      <p:to>
                                        <p:strVal val="visible"/>
                                      </p:to>
                                    </p:set>
                                    <p:animEffect transition="in" filter="wipe(left)">
                                      <p:cBhvr>
                                        <p:cTn id="24" dur="500"/>
                                        <p:tgtEl>
                                          <p:spTgt spid="196"/>
                                        </p:tgtEl>
                                      </p:cBhvr>
                                    </p:animEffect>
                                  </p:childTnLst>
                                </p:cTn>
                              </p:par>
                            </p:childTnLst>
                          </p:cTn>
                        </p:par>
                        <p:par>
                          <p:cTn id="25" fill="hold">
                            <p:stCondLst>
                              <p:cond delay="2500"/>
                            </p:stCondLst>
                            <p:childTnLst>
                              <p:par>
                                <p:cTn id="26" presetID="2" presetClass="entr" presetSubtype="2" fill="hold" nodeType="afterEffect">
                                  <p:stCondLst>
                                    <p:cond delay="0"/>
                                  </p:stCondLst>
                                  <p:childTnLst>
                                    <p:set>
                                      <p:cBhvr>
                                        <p:cTn id="27" dur="1" fill="hold">
                                          <p:stCondLst>
                                            <p:cond delay="0"/>
                                          </p:stCondLst>
                                        </p:cTn>
                                        <p:tgtEl>
                                          <p:spTgt spid="112"/>
                                        </p:tgtEl>
                                        <p:attrNameLst>
                                          <p:attrName>style.visibility</p:attrName>
                                        </p:attrNameLst>
                                      </p:cBhvr>
                                      <p:to>
                                        <p:strVal val="visible"/>
                                      </p:to>
                                    </p:set>
                                    <p:anim calcmode="lin" valueType="num">
                                      <p:cBhvr additive="base">
                                        <p:cTn id="28" dur="500" fill="hold"/>
                                        <p:tgtEl>
                                          <p:spTgt spid="112"/>
                                        </p:tgtEl>
                                        <p:attrNameLst>
                                          <p:attrName>ppt_x</p:attrName>
                                        </p:attrNameLst>
                                      </p:cBhvr>
                                      <p:tavLst>
                                        <p:tav tm="0">
                                          <p:val>
                                            <p:strVal val="1+#ppt_w/2"/>
                                          </p:val>
                                        </p:tav>
                                        <p:tav tm="100000">
                                          <p:val>
                                            <p:strVal val="#ppt_x"/>
                                          </p:val>
                                        </p:tav>
                                      </p:tavLst>
                                    </p:anim>
                                    <p:anim calcmode="lin" valueType="num">
                                      <p:cBhvr additive="base">
                                        <p:cTn id="29" dur="500" fill="hold"/>
                                        <p:tgtEl>
                                          <p:spTgt spid="112"/>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224"/>
                                        </p:tgtEl>
                                        <p:attrNameLst>
                                          <p:attrName>style.visibility</p:attrName>
                                        </p:attrNameLst>
                                      </p:cBhvr>
                                      <p:to>
                                        <p:strVal val="visible"/>
                                      </p:to>
                                    </p:set>
                                    <p:animEffect transition="in" filter="fade">
                                      <p:cBhvr>
                                        <p:cTn id="33" dur="500"/>
                                        <p:tgtEl>
                                          <p:spTgt spid="224"/>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223"/>
                                        </p:tgtEl>
                                        <p:attrNameLst>
                                          <p:attrName>style.visibility</p:attrName>
                                        </p:attrNameLst>
                                      </p:cBhvr>
                                      <p:to>
                                        <p:strVal val="visible"/>
                                      </p:to>
                                    </p:set>
                                    <p:animEffect transition="in" filter="fade">
                                      <p:cBhvr>
                                        <p:cTn id="37" dur="500"/>
                                        <p:tgtEl>
                                          <p:spTgt spid="223"/>
                                        </p:tgtEl>
                                      </p:cBhvr>
                                    </p:animEffect>
                                  </p:childTnLst>
                                </p:cTn>
                              </p:par>
                            </p:childTnLst>
                          </p:cTn>
                        </p:par>
                        <p:par>
                          <p:cTn id="38" fill="hold">
                            <p:stCondLst>
                              <p:cond delay="4000"/>
                            </p:stCondLst>
                            <p:childTnLst>
                              <p:par>
                                <p:cTn id="39" presetID="22" presetClass="entr" presetSubtype="8" fill="hold" nodeType="afterEffect">
                                  <p:stCondLst>
                                    <p:cond delay="0"/>
                                  </p:stCondLst>
                                  <p:childTnLst>
                                    <p:set>
                                      <p:cBhvr>
                                        <p:cTn id="40" dur="1" fill="hold">
                                          <p:stCondLst>
                                            <p:cond delay="0"/>
                                          </p:stCondLst>
                                        </p:cTn>
                                        <p:tgtEl>
                                          <p:spTgt spid="201"/>
                                        </p:tgtEl>
                                        <p:attrNameLst>
                                          <p:attrName>style.visibility</p:attrName>
                                        </p:attrNameLst>
                                      </p:cBhvr>
                                      <p:to>
                                        <p:strVal val="visible"/>
                                      </p:to>
                                    </p:set>
                                    <p:animEffect transition="in" filter="wipe(left)">
                                      <p:cBhvr>
                                        <p:cTn id="41" dur="500"/>
                                        <p:tgtEl>
                                          <p:spTgt spid="201"/>
                                        </p:tgtEl>
                                      </p:cBhvr>
                                    </p:animEffect>
                                  </p:childTnLst>
                                </p:cTn>
                              </p:par>
                            </p:childTnLst>
                          </p:cTn>
                        </p:par>
                        <p:par>
                          <p:cTn id="42" fill="hold">
                            <p:stCondLst>
                              <p:cond delay="4500"/>
                            </p:stCondLst>
                            <p:childTnLst>
                              <p:par>
                                <p:cTn id="43" presetID="22" presetClass="entr" presetSubtype="8" fill="hold" nodeType="afterEffect">
                                  <p:stCondLst>
                                    <p:cond delay="0"/>
                                  </p:stCondLst>
                                  <p:childTnLst>
                                    <p:set>
                                      <p:cBhvr>
                                        <p:cTn id="44" dur="1" fill="hold">
                                          <p:stCondLst>
                                            <p:cond delay="0"/>
                                          </p:stCondLst>
                                        </p:cTn>
                                        <p:tgtEl>
                                          <p:spTgt spid="206"/>
                                        </p:tgtEl>
                                        <p:attrNameLst>
                                          <p:attrName>style.visibility</p:attrName>
                                        </p:attrNameLst>
                                      </p:cBhvr>
                                      <p:to>
                                        <p:strVal val="visible"/>
                                      </p:to>
                                    </p:set>
                                    <p:animEffect transition="in" filter="wipe(left)">
                                      <p:cBhvr>
                                        <p:cTn id="45" dur="500"/>
                                        <p:tgtEl>
                                          <p:spTgt spid="206"/>
                                        </p:tgtEl>
                                      </p:cBhvr>
                                    </p:animEffect>
                                  </p:childTnLst>
                                </p:cTn>
                              </p:par>
                            </p:childTnLst>
                          </p:cTn>
                        </p:par>
                        <p:par>
                          <p:cTn id="46" fill="hold">
                            <p:stCondLst>
                              <p:cond delay="5000"/>
                            </p:stCondLst>
                            <p:childTnLst>
                              <p:par>
                                <p:cTn id="47" presetID="2" presetClass="entr" presetSubtype="2" fill="hold" nodeType="afterEffect">
                                  <p:stCondLst>
                                    <p:cond delay="0"/>
                                  </p:stCondLst>
                                  <p:childTnLst>
                                    <p:set>
                                      <p:cBhvr>
                                        <p:cTn id="48" dur="1" fill="hold">
                                          <p:stCondLst>
                                            <p:cond delay="0"/>
                                          </p:stCondLst>
                                        </p:cTn>
                                        <p:tgtEl>
                                          <p:spTgt spid="153"/>
                                        </p:tgtEl>
                                        <p:attrNameLst>
                                          <p:attrName>style.visibility</p:attrName>
                                        </p:attrNameLst>
                                      </p:cBhvr>
                                      <p:to>
                                        <p:strVal val="visible"/>
                                      </p:to>
                                    </p:set>
                                    <p:anim calcmode="lin" valueType="num">
                                      <p:cBhvr additive="base">
                                        <p:cTn id="49" dur="500" fill="hold"/>
                                        <p:tgtEl>
                                          <p:spTgt spid="153"/>
                                        </p:tgtEl>
                                        <p:attrNameLst>
                                          <p:attrName>ppt_x</p:attrName>
                                        </p:attrNameLst>
                                      </p:cBhvr>
                                      <p:tavLst>
                                        <p:tav tm="0">
                                          <p:val>
                                            <p:strVal val="1+#ppt_w/2"/>
                                          </p:val>
                                        </p:tav>
                                        <p:tav tm="100000">
                                          <p:val>
                                            <p:strVal val="#ppt_x"/>
                                          </p:val>
                                        </p:tav>
                                      </p:tavLst>
                                    </p:anim>
                                    <p:anim calcmode="lin" valueType="num">
                                      <p:cBhvr additive="base">
                                        <p:cTn id="50" dur="500" fill="hold"/>
                                        <p:tgtEl>
                                          <p:spTgt spid="153"/>
                                        </p:tgtEl>
                                        <p:attrNameLst>
                                          <p:attrName>ppt_y</p:attrName>
                                        </p:attrNameLst>
                                      </p:cBhvr>
                                      <p:tavLst>
                                        <p:tav tm="0">
                                          <p:val>
                                            <p:strVal val="#ppt_y"/>
                                          </p:val>
                                        </p:tav>
                                        <p:tav tm="100000">
                                          <p:val>
                                            <p:strVal val="#ppt_y"/>
                                          </p:val>
                                        </p:tav>
                                      </p:tavLst>
                                    </p:anim>
                                  </p:childTnLst>
                                </p:cTn>
                              </p:par>
                            </p:childTnLst>
                          </p:cTn>
                        </p:par>
                        <p:par>
                          <p:cTn id="51" fill="hold">
                            <p:stCondLst>
                              <p:cond delay="5500"/>
                            </p:stCondLst>
                            <p:childTnLst>
                              <p:par>
                                <p:cTn id="52" presetID="10" presetClass="entr" presetSubtype="0" fill="hold" grpId="0" nodeType="afterEffect">
                                  <p:stCondLst>
                                    <p:cond delay="0"/>
                                  </p:stCondLst>
                                  <p:childTnLst>
                                    <p:set>
                                      <p:cBhvr>
                                        <p:cTn id="53" dur="1" fill="hold">
                                          <p:stCondLst>
                                            <p:cond delay="0"/>
                                          </p:stCondLst>
                                        </p:cTn>
                                        <p:tgtEl>
                                          <p:spTgt spid="226"/>
                                        </p:tgtEl>
                                        <p:attrNameLst>
                                          <p:attrName>style.visibility</p:attrName>
                                        </p:attrNameLst>
                                      </p:cBhvr>
                                      <p:to>
                                        <p:strVal val="visible"/>
                                      </p:to>
                                    </p:set>
                                    <p:animEffect transition="in" filter="fade">
                                      <p:cBhvr>
                                        <p:cTn id="54" dur="500"/>
                                        <p:tgtEl>
                                          <p:spTgt spid="226"/>
                                        </p:tgtEl>
                                      </p:cBhvr>
                                    </p:animEffect>
                                  </p:childTnLst>
                                </p:cTn>
                              </p:par>
                            </p:childTnLst>
                          </p:cTn>
                        </p:par>
                        <p:par>
                          <p:cTn id="55" fill="hold">
                            <p:stCondLst>
                              <p:cond delay="6000"/>
                            </p:stCondLst>
                            <p:childTnLst>
                              <p:par>
                                <p:cTn id="56" presetID="10" presetClass="entr" presetSubtype="0" fill="hold" grpId="0" nodeType="afterEffect">
                                  <p:stCondLst>
                                    <p:cond delay="0"/>
                                  </p:stCondLst>
                                  <p:childTnLst>
                                    <p:set>
                                      <p:cBhvr>
                                        <p:cTn id="57" dur="1" fill="hold">
                                          <p:stCondLst>
                                            <p:cond delay="0"/>
                                          </p:stCondLst>
                                        </p:cTn>
                                        <p:tgtEl>
                                          <p:spTgt spid="225"/>
                                        </p:tgtEl>
                                        <p:attrNameLst>
                                          <p:attrName>style.visibility</p:attrName>
                                        </p:attrNameLst>
                                      </p:cBhvr>
                                      <p:to>
                                        <p:strVal val="visible"/>
                                      </p:to>
                                    </p:set>
                                    <p:animEffect transition="in" filter="fade">
                                      <p:cBhvr>
                                        <p:cTn id="58" dur="500"/>
                                        <p:tgtEl>
                                          <p:spTgt spid="225"/>
                                        </p:tgtEl>
                                      </p:cBhvr>
                                    </p:animEffect>
                                  </p:childTnLst>
                                </p:cTn>
                              </p:par>
                            </p:childTnLst>
                          </p:cTn>
                        </p:par>
                        <p:par>
                          <p:cTn id="59" fill="hold">
                            <p:stCondLst>
                              <p:cond delay="6500"/>
                            </p:stCondLst>
                            <p:childTnLst>
                              <p:par>
                                <p:cTn id="60" presetID="22" presetClass="entr" presetSubtype="8" fill="hold" nodeType="afterEffect">
                                  <p:stCondLst>
                                    <p:cond delay="0"/>
                                  </p:stCondLst>
                                  <p:childTnLst>
                                    <p:set>
                                      <p:cBhvr>
                                        <p:cTn id="61" dur="1" fill="hold">
                                          <p:stCondLst>
                                            <p:cond delay="0"/>
                                          </p:stCondLst>
                                        </p:cTn>
                                        <p:tgtEl>
                                          <p:spTgt spid="211"/>
                                        </p:tgtEl>
                                        <p:attrNameLst>
                                          <p:attrName>style.visibility</p:attrName>
                                        </p:attrNameLst>
                                      </p:cBhvr>
                                      <p:to>
                                        <p:strVal val="visible"/>
                                      </p:to>
                                    </p:set>
                                    <p:animEffect transition="in" filter="wipe(left)">
                                      <p:cBhvr>
                                        <p:cTn id="62" dur="500"/>
                                        <p:tgtEl>
                                          <p:spTgt spid="211"/>
                                        </p:tgtEl>
                                      </p:cBhvr>
                                    </p:animEffect>
                                  </p:childTnLst>
                                </p:cTn>
                              </p:par>
                            </p:childTnLst>
                          </p:cTn>
                        </p:par>
                        <p:par>
                          <p:cTn id="63" fill="hold">
                            <p:stCondLst>
                              <p:cond delay="7000"/>
                            </p:stCondLst>
                            <p:childTnLst>
                              <p:par>
                                <p:cTn id="64" presetID="22" presetClass="entr" presetSubtype="8" fill="hold" nodeType="afterEffect">
                                  <p:stCondLst>
                                    <p:cond delay="0"/>
                                  </p:stCondLst>
                                  <p:childTnLst>
                                    <p:set>
                                      <p:cBhvr>
                                        <p:cTn id="65" dur="1" fill="hold">
                                          <p:stCondLst>
                                            <p:cond delay="0"/>
                                          </p:stCondLst>
                                        </p:cTn>
                                        <p:tgtEl>
                                          <p:spTgt spid="216"/>
                                        </p:tgtEl>
                                        <p:attrNameLst>
                                          <p:attrName>style.visibility</p:attrName>
                                        </p:attrNameLst>
                                      </p:cBhvr>
                                      <p:to>
                                        <p:strVal val="visible"/>
                                      </p:to>
                                    </p:set>
                                    <p:animEffect transition="in" filter="wipe(left)">
                                      <p:cBhvr>
                                        <p:cTn id="66" dur="500"/>
                                        <p:tgtEl>
                                          <p:spTgt spid="216"/>
                                        </p:tgtEl>
                                      </p:cBhvr>
                                    </p:animEffect>
                                  </p:childTnLst>
                                </p:cTn>
                              </p:par>
                            </p:childTnLst>
                          </p:cTn>
                        </p:par>
                        <p:par>
                          <p:cTn id="67" fill="hold">
                            <p:stCondLst>
                              <p:cond delay="7500"/>
                            </p:stCondLst>
                            <p:childTnLst>
                              <p:par>
                                <p:cTn id="68" presetID="2" presetClass="entr" presetSubtype="2" fill="hold" nodeType="afterEffect">
                                  <p:stCondLst>
                                    <p:cond delay="0"/>
                                  </p:stCondLst>
                                  <p:childTnLst>
                                    <p:set>
                                      <p:cBhvr>
                                        <p:cTn id="69" dur="1" fill="hold">
                                          <p:stCondLst>
                                            <p:cond delay="0"/>
                                          </p:stCondLst>
                                        </p:cTn>
                                        <p:tgtEl>
                                          <p:spTgt spid="173"/>
                                        </p:tgtEl>
                                        <p:attrNameLst>
                                          <p:attrName>style.visibility</p:attrName>
                                        </p:attrNameLst>
                                      </p:cBhvr>
                                      <p:to>
                                        <p:strVal val="visible"/>
                                      </p:to>
                                    </p:set>
                                    <p:anim calcmode="lin" valueType="num">
                                      <p:cBhvr additive="base">
                                        <p:cTn id="70" dur="500" fill="hold"/>
                                        <p:tgtEl>
                                          <p:spTgt spid="173"/>
                                        </p:tgtEl>
                                        <p:attrNameLst>
                                          <p:attrName>ppt_x</p:attrName>
                                        </p:attrNameLst>
                                      </p:cBhvr>
                                      <p:tavLst>
                                        <p:tav tm="0">
                                          <p:val>
                                            <p:strVal val="1+#ppt_w/2"/>
                                          </p:val>
                                        </p:tav>
                                        <p:tav tm="100000">
                                          <p:val>
                                            <p:strVal val="#ppt_x"/>
                                          </p:val>
                                        </p:tav>
                                      </p:tavLst>
                                    </p:anim>
                                    <p:anim calcmode="lin" valueType="num">
                                      <p:cBhvr additive="base">
                                        <p:cTn id="71" dur="500" fill="hold"/>
                                        <p:tgtEl>
                                          <p:spTgt spid="173"/>
                                        </p:tgtEl>
                                        <p:attrNameLst>
                                          <p:attrName>ppt_y</p:attrName>
                                        </p:attrNameLst>
                                      </p:cBhvr>
                                      <p:tavLst>
                                        <p:tav tm="0">
                                          <p:val>
                                            <p:strVal val="#ppt_y"/>
                                          </p:val>
                                        </p:tav>
                                        <p:tav tm="100000">
                                          <p:val>
                                            <p:strVal val="#ppt_y"/>
                                          </p:val>
                                        </p:tav>
                                      </p:tavLst>
                                    </p:anim>
                                  </p:childTnLst>
                                </p:cTn>
                              </p:par>
                            </p:childTnLst>
                          </p:cTn>
                        </p:par>
                        <p:par>
                          <p:cTn id="72" fill="hold">
                            <p:stCondLst>
                              <p:cond delay="8000"/>
                            </p:stCondLst>
                            <p:childTnLst>
                              <p:par>
                                <p:cTn id="73" presetID="10" presetClass="entr" presetSubtype="0" fill="hold" grpId="0" nodeType="afterEffect">
                                  <p:stCondLst>
                                    <p:cond delay="0"/>
                                  </p:stCondLst>
                                  <p:childTnLst>
                                    <p:set>
                                      <p:cBhvr>
                                        <p:cTn id="74" dur="1" fill="hold">
                                          <p:stCondLst>
                                            <p:cond delay="0"/>
                                          </p:stCondLst>
                                        </p:cTn>
                                        <p:tgtEl>
                                          <p:spTgt spid="228"/>
                                        </p:tgtEl>
                                        <p:attrNameLst>
                                          <p:attrName>style.visibility</p:attrName>
                                        </p:attrNameLst>
                                      </p:cBhvr>
                                      <p:to>
                                        <p:strVal val="visible"/>
                                      </p:to>
                                    </p:set>
                                    <p:animEffect transition="in" filter="fade">
                                      <p:cBhvr>
                                        <p:cTn id="75" dur="500"/>
                                        <p:tgtEl>
                                          <p:spTgt spid="228"/>
                                        </p:tgtEl>
                                      </p:cBhvr>
                                    </p:animEffect>
                                  </p:childTnLst>
                                </p:cTn>
                              </p:par>
                            </p:childTnLst>
                          </p:cTn>
                        </p:par>
                        <p:par>
                          <p:cTn id="76" fill="hold">
                            <p:stCondLst>
                              <p:cond delay="8500"/>
                            </p:stCondLst>
                            <p:childTnLst>
                              <p:par>
                                <p:cTn id="77" presetID="10" presetClass="entr" presetSubtype="0" fill="hold" grpId="0" nodeType="afterEffect">
                                  <p:stCondLst>
                                    <p:cond delay="0"/>
                                  </p:stCondLst>
                                  <p:childTnLst>
                                    <p:set>
                                      <p:cBhvr>
                                        <p:cTn id="78" dur="1" fill="hold">
                                          <p:stCondLst>
                                            <p:cond delay="0"/>
                                          </p:stCondLst>
                                        </p:cTn>
                                        <p:tgtEl>
                                          <p:spTgt spid="227"/>
                                        </p:tgtEl>
                                        <p:attrNameLst>
                                          <p:attrName>style.visibility</p:attrName>
                                        </p:attrNameLst>
                                      </p:cBhvr>
                                      <p:to>
                                        <p:strVal val="visible"/>
                                      </p:to>
                                    </p:set>
                                    <p:animEffect transition="in" filter="fade">
                                      <p:cBhvr>
                                        <p:cTn id="79" dur="500"/>
                                        <p:tgtEl>
                                          <p:spTgt spid="2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 grpId="0"/>
      <p:bldP spid="222" grpId="0"/>
      <p:bldP spid="223" grpId="0"/>
      <p:bldP spid="224" grpId="0"/>
      <p:bldP spid="225" grpId="0"/>
      <p:bldP spid="226" grpId="0"/>
      <p:bldP spid="227" grpId="0"/>
      <p:bldP spid="2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任意多边形 46"/>
          <p:cNvSpPr/>
          <p:nvPr/>
        </p:nvSpPr>
        <p:spPr>
          <a:xfrm rot="2700000">
            <a:off x="4575507" y="2094133"/>
            <a:ext cx="3093962" cy="3093559"/>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noFill/>
          <a:ln w="254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91422" tIns="45712" rIns="91422" bIns="45712" rtlCol="0" anchor="ctr"/>
          <a:lstStyle/>
          <a:p>
            <a:pPr algn="ctr"/>
            <a:endParaRPr lang="zh-CN" altLang="en-US">
              <a:solidFill>
                <a:schemeClr val="bg1"/>
              </a:solidFill>
              <a:latin typeface="+mj-ea"/>
              <a:ea typeface="+mj-ea"/>
            </a:endParaRPr>
          </a:p>
        </p:txBody>
      </p:sp>
      <p:grpSp>
        <p:nvGrpSpPr>
          <p:cNvPr id="72" name="Group 181"/>
          <p:cNvGrpSpPr>
            <a:grpSpLocks noChangeAspect="1"/>
          </p:cNvGrpSpPr>
          <p:nvPr/>
        </p:nvGrpSpPr>
        <p:grpSpPr bwMode="auto">
          <a:xfrm>
            <a:off x="5797521" y="2902664"/>
            <a:ext cx="667151" cy="662368"/>
            <a:chOff x="2160" y="2262"/>
            <a:chExt cx="411" cy="408"/>
          </a:xfrm>
          <a:solidFill>
            <a:schemeClr val="bg1">
              <a:lumMod val="65000"/>
            </a:schemeClr>
          </a:solidFill>
          <a:effectLst/>
        </p:grpSpPr>
        <p:sp>
          <p:nvSpPr>
            <p:cNvPr id="73" name="Freeform 189"/>
            <p:cNvSpPr>
              <a:spLocks/>
            </p:cNvSpPr>
            <p:nvPr/>
          </p:nvSpPr>
          <p:spPr bwMode="auto">
            <a:xfrm>
              <a:off x="2280" y="2262"/>
              <a:ext cx="163" cy="163"/>
            </a:xfrm>
            <a:custGeom>
              <a:avLst/>
              <a:gdLst>
                <a:gd name="T0" fmla="*/ 6 w 68"/>
                <a:gd name="T1" fmla="*/ 44 h 68"/>
                <a:gd name="T2" fmla="*/ 34 w 68"/>
                <a:gd name="T3" fmla="*/ 68 h 68"/>
                <a:gd name="T4" fmla="*/ 62 w 68"/>
                <a:gd name="T5" fmla="*/ 44 h 68"/>
                <a:gd name="T6" fmla="*/ 68 w 68"/>
                <a:gd name="T7" fmla="*/ 33 h 68"/>
                <a:gd name="T8" fmla="*/ 63 w 68"/>
                <a:gd name="T9" fmla="*/ 28 h 68"/>
                <a:gd name="T10" fmla="*/ 34 w 68"/>
                <a:gd name="T11" fmla="*/ 0 h 68"/>
                <a:gd name="T12" fmla="*/ 5 w 68"/>
                <a:gd name="T13" fmla="*/ 28 h 68"/>
                <a:gd name="T14" fmla="*/ 0 w 68"/>
                <a:gd name="T15" fmla="*/ 33 h 68"/>
                <a:gd name="T16" fmla="*/ 6 w 68"/>
                <a:gd name="T17" fmla="*/ 4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68">
                  <a:moveTo>
                    <a:pt x="6" y="44"/>
                  </a:moveTo>
                  <a:cubicBezTo>
                    <a:pt x="9" y="57"/>
                    <a:pt x="16" y="68"/>
                    <a:pt x="34" y="68"/>
                  </a:cubicBezTo>
                  <a:cubicBezTo>
                    <a:pt x="53" y="68"/>
                    <a:pt x="60" y="57"/>
                    <a:pt x="62" y="44"/>
                  </a:cubicBezTo>
                  <a:cubicBezTo>
                    <a:pt x="66" y="42"/>
                    <a:pt x="68" y="37"/>
                    <a:pt x="68" y="33"/>
                  </a:cubicBezTo>
                  <a:cubicBezTo>
                    <a:pt x="67" y="31"/>
                    <a:pt x="66" y="29"/>
                    <a:pt x="63" y="28"/>
                  </a:cubicBezTo>
                  <a:cubicBezTo>
                    <a:pt x="63" y="13"/>
                    <a:pt x="51" y="0"/>
                    <a:pt x="34" y="0"/>
                  </a:cubicBezTo>
                  <a:cubicBezTo>
                    <a:pt x="17" y="0"/>
                    <a:pt x="6" y="13"/>
                    <a:pt x="5" y="28"/>
                  </a:cubicBezTo>
                  <a:cubicBezTo>
                    <a:pt x="2" y="29"/>
                    <a:pt x="0" y="30"/>
                    <a:pt x="0" y="33"/>
                  </a:cubicBezTo>
                  <a:cubicBezTo>
                    <a:pt x="0" y="37"/>
                    <a:pt x="2" y="43"/>
                    <a:pt x="6"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mj-ea"/>
                <a:ea typeface="+mj-ea"/>
              </a:endParaRPr>
            </a:p>
          </p:txBody>
        </p:sp>
        <p:sp>
          <p:nvSpPr>
            <p:cNvPr id="74" name="Freeform 190"/>
            <p:cNvSpPr>
              <a:spLocks/>
            </p:cNvSpPr>
            <p:nvPr/>
          </p:nvSpPr>
          <p:spPr bwMode="auto">
            <a:xfrm>
              <a:off x="2258" y="2437"/>
              <a:ext cx="214" cy="62"/>
            </a:xfrm>
            <a:custGeom>
              <a:avLst/>
              <a:gdLst>
                <a:gd name="T0" fmla="*/ 42 w 89"/>
                <a:gd name="T1" fmla="*/ 26 h 26"/>
                <a:gd name="T2" fmla="*/ 48 w 89"/>
                <a:gd name="T3" fmla="*/ 26 h 26"/>
                <a:gd name="T4" fmla="*/ 52 w 89"/>
                <a:gd name="T5" fmla="*/ 26 h 26"/>
                <a:gd name="T6" fmla="*/ 89 w 89"/>
                <a:gd name="T7" fmla="*/ 9 h 26"/>
                <a:gd name="T8" fmla="*/ 66 w 89"/>
                <a:gd name="T9" fmla="*/ 0 h 26"/>
                <a:gd name="T10" fmla="*/ 56 w 89"/>
                <a:gd name="T11" fmla="*/ 0 h 26"/>
                <a:gd name="T12" fmla="*/ 48 w 89"/>
                <a:gd name="T13" fmla="*/ 0 h 26"/>
                <a:gd name="T14" fmla="*/ 42 w 89"/>
                <a:gd name="T15" fmla="*/ 0 h 26"/>
                <a:gd name="T16" fmla="*/ 33 w 89"/>
                <a:gd name="T17" fmla="*/ 0 h 26"/>
                <a:gd name="T18" fmla="*/ 24 w 89"/>
                <a:gd name="T19" fmla="*/ 0 h 26"/>
                <a:gd name="T20" fmla="*/ 0 w 89"/>
                <a:gd name="T21" fmla="*/ 9 h 26"/>
                <a:gd name="T22" fmla="*/ 38 w 89"/>
                <a:gd name="T23" fmla="*/ 26 h 26"/>
                <a:gd name="T24" fmla="*/ 42 w 89"/>
                <a:gd name="T2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26">
                  <a:moveTo>
                    <a:pt x="42" y="26"/>
                  </a:moveTo>
                  <a:cubicBezTo>
                    <a:pt x="48" y="26"/>
                    <a:pt x="48" y="26"/>
                    <a:pt x="48" y="26"/>
                  </a:cubicBezTo>
                  <a:cubicBezTo>
                    <a:pt x="52" y="26"/>
                    <a:pt x="52" y="26"/>
                    <a:pt x="52" y="26"/>
                  </a:cubicBezTo>
                  <a:cubicBezTo>
                    <a:pt x="89" y="9"/>
                    <a:pt x="89" y="9"/>
                    <a:pt x="89" y="9"/>
                  </a:cubicBezTo>
                  <a:cubicBezTo>
                    <a:pt x="88" y="8"/>
                    <a:pt x="76" y="2"/>
                    <a:pt x="66" y="0"/>
                  </a:cubicBezTo>
                  <a:cubicBezTo>
                    <a:pt x="65" y="0"/>
                    <a:pt x="58" y="0"/>
                    <a:pt x="56" y="0"/>
                  </a:cubicBezTo>
                  <a:cubicBezTo>
                    <a:pt x="48" y="0"/>
                    <a:pt x="48" y="0"/>
                    <a:pt x="48" y="0"/>
                  </a:cubicBezTo>
                  <a:cubicBezTo>
                    <a:pt x="42" y="0"/>
                    <a:pt x="42" y="0"/>
                    <a:pt x="42" y="0"/>
                  </a:cubicBezTo>
                  <a:cubicBezTo>
                    <a:pt x="33" y="0"/>
                    <a:pt x="33" y="0"/>
                    <a:pt x="33" y="0"/>
                  </a:cubicBezTo>
                  <a:cubicBezTo>
                    <a:pt x="32" y="0"/>
                    <a:pt x="25" y="0"/>
                    <a:pt x="24" y="0"/>
                  </a:cubicBezTo>
                  <a:cubicBezTo>
                    <a:pt x="14" y="2"/>
                    <a:pt x="1" y="8"/>
                    <a:pt x="0" y="9"/>
                  </a:cubicBezTo>
                  <a:cubicBezTo>
                    <a:pt x="38" y="26"/>
                    <a:pt x="38" y="26"/>
                    <a:pt x="38" y="26"/>
                  </a:cubicBezTo>
                  <a:lnTo>
                    <a:pt x="42"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mj-ea"/>
                <a:ea typeface="+mj-ea"/>
              </a:endParaRPr>
            </a:p>
          </p:txBody>
        </p:sp>
        <p:sp>
          <p:nvSpPr>
            <p:cNvPr id="75" name="Freeform 191"/>
            <p:cNvSpPr>
              <a:spLocks/>
            </p:cNvSpPr>
            <p:nvPr/>
          </p:nvSpPr>
          <p:spPr bwMode="auto">
            <a:xfrm>
              <a:off x="2354" y="2513"/>
              <a:ext cx="22" cy="157"/>
            </a:xfrm>
            <a:custGeom>
              <a:avLst/>
              <a:gdLst>
                <a:gd name="T0" fmla="*/ 3 w 22"/>
                <a:gd name="T1" fmla="*/ 157 h 157"/>
                <a:gd name="T2" fmla="*/ 20 w 22"/>
                <a:gd name="T3" fmla="*/ 157 h 157"/>
                <a:gd name="T4" fmla="*/ 22 w 22"/>
                <a:gd name="T5" fmla="*/ 0 h 157"/>
                <a:gd name="T6" fmla="*/ 0 w 22"/>
                <a:gd name="T7" fmla="*/ 0 h 157"/>
                <a:gd name="T8" fmla="*/ 3 w 22"/>
                <a:gd name="T9" fmla="*/ 157 h 157"/>
              </a:gdLst>
              <a:ahLst/>
              <a:cxnLst>
                <a:cxn ang="0">
                  <a:pos x="T0" y="T1"/>
                </a:cxn>
                <a:cxn ang="0">
                  <a:pos x="T2" y="T3"/>
                </a:cxn>
                <a:cxn ang="0">
                  <a:pos x="T4" y="T5"/>
                </a:cxn>
                <a:cxn ang="0">
                  <a:pos x="T6" y="T7"/>
                </a:cxn>
                <a:cxn ang="0">
                  <a:pos x="T8" y="T9"/>
                </a:cxn>
              </a:cxnLst>
              <a:rect l="0" t="0" r="r" b="b"/>
              <a:pathLst>
                <a:path w="22" h="157">
                  <a:moveTo>
                    <a:pt x="3" y="157"/>
                  </a:moveTo>
                  <a:lnTo>
                    <a:pt x="20" y="157"/>
                  </a:lnTo>
                  <a:lnTo>
                    <a:pt x="22" y="0"/>
                  </a:lnTo>
                  <a:lnTo>
                    <a:pt x="0" y="0"/>
                  </a:lnTo>
                  <a:lnTo>
                    <a:pt x="3" y="1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mj-ea"/>
                <a:ea typeface="+mj-ea"/>
              </a:endParaRPr>
            </a:p>
          </p:txBody>
        </p:sp>
        <p:sp>
          <p:nvSpPr>
            <p:cNvPr id="76" name="Freeform 192"/>
            <p:cNvSpPr>
              <a:spLocks/>
            </p:cNvSpPr>
            <p:nvPr/>
          </p:nvSpPr>
          <p:spPr bwMode="auto">
            <a:xfrm>
              <a:off x="2210" y="2470"/>
              <a:ext cx="139" cy="200"/>
            </a:xfrm>
            <a:custGeom>
              <a:avLst/>
              <a:gdLst>
                <a:gd name="T0" fmla="*/ 0 w 58"/>
                <a:gd name="T1" fmla="*/ 0 h 84"/>
                <a:gd name="T2" fmla="*/ 2 w 58"/>
                <a:gd name="T3" fmla="*/ 20 h 84"/>
                <a:gd name="T4" fmla="*/ 9 w 58"/>
                <a:gd name="T5" fmla="*/ 23 h 84"/>
                <a:gd name="T6" fmla="*/ 18 w 58"/>
                <a:gd name="T7" fmla="*/ 32 h 84"/>
                <a:gd name="T8" fmla="*/ 17 w 58"/>
                <a:gd name="T9" fmla="*/ 44 h 84"/>
                <a:gd name="T10" fmla="*/ 5 w 58"/>
                <a:gd name="T11" fmla="*/ 53 h 84"/>
                <a:gd name="T12" fmla="*/ 6 w 58"/>
                <a:gd name="T13" fmla="*/ 66 h 84"/>
                <a:gd name="T14" fmla="*/ 58 w 58"/>
                <a:gd name="T15" fmla="*/ 84 h 84"/>
                <a:gd name="T16" fmla="*/ 57 w 58"/>
                <a:gd name="T17" fmla="*/ 18 h 84"/>
                <a:gd name="T18" fmla="*/ 0 w 58"/>
                <a:gd name="T19"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84">
                  <a:moveTo>
                    <a:pt x="0" y="0"/>
                  </a:moveTo>
                  <a:cubicBezTo>
                    <a:pt x="2" y="20"/>
                    <a:pt x="2" y="20"/>
                    <a:pt x="2" y="20"/>
                  </a:cubicBezTo>
                  <a:cubicBezTo>
                    <a:pt x="9" y="23"/>
                    <a:pt x="9" y="23"/>
                    <a:pt x="9" y="23"/>
                  </a:cubicBezTo>
                  <a:cubicBezTo>
                    <a:pt x="13" y="25"/>
                    <a:pt x="16" y="28"/>
                    <a:pt x="18" y="32"/>
                  </a:cubicBezTo>
                  <a:cubicBezTo>
                    <a:pt x="19" y="36"/>
                    <a:pt x="19" y="40"/>
                    <a:pt x="17" y="44"/>
                  </a:cubicBezTo>
                  <a:cubicBezTo>
                    <a:pt x="15" y="49"/>
                    <a:pt x="10" y="52"/>
                    <a:pt x="5" y="53"/>
                  </a:cubicBezTo>
                  <a:cubicBezTo>
                    <a:pt x="6" y="66"/>
                    <a:pt x="6" y="66"/>
                    <a:pt x="6" y="66"/>
                  </a:cubicBezTo>
                  <a:cubicBezTo>
                    <a:pt x="58" y="84"/>
                    <a:pt x="58" y="84"/>
                    <a:pt x="58" y="84"/>
                  </a:cubicBezTo>
                  <a:cubicBezTo>
                    <a:pt x="57" y="18"/>
                    <a:pt x="57" y="18"/>
                    <a:pt x="57" y="18"/>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mj-ea"/>
                <a:ea typeface="+mj-ea"/>
              </a:endParaRPr>
            </a:p>
          </p:txBody>
        </p:sp>
        <p:sp>
          <p:nvSpPr>
            <p:cNvPr id="77" name="Freeform 193"/>
            <p:cNvSpPr>
              <a:spLocks/>
            </p:cNvSpPr>
            <p:nvPr/>
          </p:nvSpPr>
          <p:spPr bwMode="auto">
            <a:xfrm>
              <a:off x="2160" y="2496"/>
              <a:ext cx="86" cy="93"/>
            </a:xfrm>
            <a:custGeom>
              <a:avLst/>
              <a:gdLst>
                <a:gd name="T0" fmla="*/ 33 w 36"/>
                <a:gd name="T1" fmla="*/ 31 h 39"/>
                <a:gd name="T2" fmla="*/ 28 w 36"/>
                <a:gd name="T3" fmla="*/ 17 h 39"/>
                <a:gd name="T4" fmla="*/ 20 w 36"/>
                <a:gd name="T5" fmla="*/ 14 h 39"/>
                <a:gd name="T6" fmla="*/ 19 w 36"/>
                <a:gd name="T7" fmla="*/ 0 h 39"/>
                <a:gd name="T8" fmla="*/ 3 w 36"/>
                <a:gd name="T9" fmla="*/ 18 h 39"/>
                <a:gd name="T10" fmla="*/ 8 w 36"/>
                <a:gd name="T11" fmla="*/ 32 h 39"/>
                <a:gd name="T12" fmla="*/ 19 w 36"/>
                <a:gd name="T13" fmla="*/ 36 h 39"/>
                <a:gd name="T14" fmla="*/ 33 w 36"/>
                <a:gd name="T15" fmla="*/ 31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39">
                  <a:moveTo>
                    <a:pt x="33" y="31"/>
                  </a:moveTo>
                  <a:cubicBezTo>
                    <a:pt x="36" y="26"/>
                    <a:pt x="33" y="19"/>
                    <a:pt x="28" y="17"/>
                  </a:cubicBezTo>
                  <a:cubicBezTo>
                    <a:pt x="20" y="14"/>
                    <a:pt x="20" y="14"/>
                    <a:pt x="20" y="14"/>
                  </a:cubicBezTo>
                  <a:cubicBezTo>
                    <a:pt x="19" y="0"/>
                    <a:pt x="19" y="0"/>
                    <a:pt x="19" y="0"/>
                  </a:cubicBezTo>
                  <a:cubicBezTo>
                    <a:pt x="19" y="0"/>
                    <a:pt x="4" y="16"/>
                    <a:pt x="3" y="18"/>
                  </a:cubicBezTo>
                  <a:cubicBezTo>
                    <a:pt x="0" y="24"/>
                    <a:pt x="3" y="30"/>
                    <a:pt x="8" y="32"/>
                  </a:cubicBezTo>
                  <a:cubicBezTo>
                    <a:pt x="19" y="36"/>
                    <a:pt x="19" y="36"/>
                    <a:pt x="19" y="36"/>
                  </a:cubicBezTo>
                  <a:cubicBezTo>
                    <a:pt x="24" y="39"/>
                    <a:pt x="31" y="36"/>
                    <a:pt x="33"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mj-ea"/>
                <a:ea typeface="+mj-ea"/>
              </a:endParaRPr>
            </a:p>
          </p:txBody>
        </p:sp>
        <p:sp>
          <p:nvSpPr>
            <p:cNvPr id="78" name="Freeform 194"/>
            <p:cNvSpPr>
              <a:spLocks/>
            </p:cNvSpPr>
            <p:nvPr/>
          </p:nvSpPr>
          <p:spPr bwMode="auto">
            <a:xfrm>
              <a:off x="2381" y="2470"/>
              <a:ext cx="139" cy="200"/>
            </a:xfrm>
            <a:custGeom>
              <a:avLst/>
              <a:gdLst>
                <a:gd name="T0" fmla="*/ 41 w 58"/>
                <a:gd name="T1" fmla="*/ 44 h 84"/>
                <a:gd name="T2" fmla="*/ 41 w 58"/>
                <a:gd name="T3" fmla="*/ 32 h 84"/>
                <a:gd name="T4" fmla="*/ 50 w 58"/>
                <a:gd name="T5" fmla="*/ 23 h 84"/>
                <a:gd name="T6" fmla="*/ 57 w 58"/>
                <a:gd name="T7" fmla="*/ 20 h 84"/>
                <a:gd name="T8" fmla="*/ 58 w 58"/>
                <a:gd name="T9" fmla="*/ 0 h 84"/>
                <a:gd name="T10" fmla="*/ 2 w 58"/>
                <a:gd name="T11" fmla="*/ 18 h 84"/>
                <a:gd name="T12" fmla="*/ 0 w 58"/>
                <a:gd name="T13" fmla="*/ 84 h 84"/>
                <a:gd name="T14" fmla="*/ 53 w 58"/>
                <a:gd name="T15" fmla="*/ 66 h 84"/>
                <a:gd name="T16" fmla="*/ 54 w 58"/>
                <a:gd name="T17" fmla="*/ 53 h 84"/>
                <a:gd name="T18" fmla="*/ 41 w 58"/>
                <a:gd name="T19" fmla="*/ 4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84">
                  <a:moveTo>
                    <a:pt x="41" y="44"/>
                  </a:moveTo>
                  <a:cubicBezTo>
                    <a:pt x="39" y="40"/>
                    <a:pt x="39" y="36"/>
                    <a:pt x="41" y="32"/>
                  </a:cubicBezTo>
                  <a:cubicBezTo>
                    <a:pt x="43" y="28"/>
                    <a:pt x="46" y="25"/>
                    <a:pt x="50" y="23"/>
                  </a:cubicBezTo>
                  <a:cubicBezTo>
                    <a:pt x="57" y="20"/>
                    <a:pt x="57" y="20"/>
                    <a:pt x="57" y="20"/>
                  </a:cubicBezTo>
                  <a:cubicBezTo>
                    <a:pt x="58" y="0"/>
                    <a:pt x="58" y="0"/>
                    <a:pt x="58" y="0"/>
                  </a:cubicBezTo>
                  <a:cubicBezTo>
                    <a:pt x="2" y="18"/>
                    <a:pt x="2" y="18"/>
                    <a:pt x="2" y="18"/>
                  </a:cubicBezTo>
                  <a:cubicBezTo>
                    <a:pt x="0" y="84"/>
                    <a:pt x="0" y="84"/>
                    <a:pt x="0" y="84"/>
                  </a:cubicBezTo>
                  <a:cubicBezTo>
                    <a:pt x="53" y="66"/>
                    <a:pt x="53" y="66"/>
                    <a:pt x="53" y="66"/>
                  </a:cubicBezTo>
                  <a:cubicBezTo>
                    <a:pt x="54" y="53"/>
                    <a:pt x="54" y="53"/>
                    <a:pt x="54" y="53"/>
                  </a:cubicBezTo>
                  <a:cubicBezTo>
                    <a:pt x="48" y="52"/>
                    <a:pt x="43" y="49"/>
                    <a:pt x="41"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mj-ea"/>
                <a:ea typeface="+mj-ea"/>
              </a:endParaRPr>
            </a:p>
          </p:txBody>
        </p:sp>
        <p:sp>
          <p:nvSpPr>
            <p:cNvPr id="79" name="Freeform 195"/>
            <p:cNvSpPr>
              <a:spLocks/>
            </p:cNvSpPr>
            <p:nvPr/>
          </p:nvSpPr>
          <p:spPr bwMode="auto">
            <a:xfrm>
              <a:off x="2487" y="2496"/>
              <a:ext cx="84" cy="93"/>
            </a:xfrm>
            <a:custGeom>
              <a:avLst/>
              <a:gdLst>
                <a:gd name="T0" fmla="*/ 33 w 35"/>
                <a:gd name="T1" fmla="*/ 18 h 39"/>
                <a:gd name="T2" fmla="*/ 17 w 35"/>
                <a:gd name="T3" fmla="*/ 0 h 39"/>
                <a:gd name="T4" fmla="*/ 16 w 35"/>
                <a:gd name="T5" fmla="*/ 14 h 39"/>
                <a:gd name="T6" fmla="*/ 8 w 35"/>
                <a:gd name="T7" fmla="*/ 17 h 39"/>
                <a:gd name="T8" fmla="*/ 2 w 35"/>
                <a:gd name="T9" fmla="*/ 31 h 39"/>
                <a:gd name="T10" fmla="*/ 17 w 35"/>
                <a:gd name="T11" fmla="*/ 36 h 39"/>
                <a:gd name="T12" fmla="*/ 27 w 35"/>
                <a:gd name="T13" fmla="*/ 32 h 39"/>
                <a:gd name="T14" fmla="*/ 33 w 35"/>
                <a:gd name="T15" fmla="*/ 18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39">
                  <a:moveTo>
                    <a:pt x="33" y="18"/>
                  </a:moveTo>
                  <a:cubicBezTo>
                    <a:pt x="32" y="16"/>
                    <a:pt x="17" y="0"/>
                    <a:pt x="17" y="0"/>
                  </a:cubicBezTo>
                  <a:cubicBezTo>
                    <a:pt x="16" y="14"/>
                    <a:pt x="16" y="14"/>
                    <a:pt x="16" y="14"/>
                  </a:cubicBezTo>
                  <a:cubicBezTo>
                    <a:pt x="8" y="17"/>
                    <a:pt x="8" y="17"/>
                    <a:pt x="8" y="17"/>
                  </a:cubicBezTo>
                  <a:cubicBezTo>
                    <a:pt x="2" y="19"/>
                    <a:pt x="0" y="26"/>
                    <a:pt x="2" y="31"/>
                  </a:cubicBezTo>
                  <a:cubicBezTo>
                    <a:pt x="5" y="36"/>
                    <a:pt x="11" y="39"/>
                    <a:pt x="17" y="36"/>
                  </a:cubicBezTo>
                  <a:cubicBezTo>
                    <a:pt x="27" y="32"/>
                    <a:pt x="27" y="32"/>
                    <a:pt x="27" y="32"/>
                  </a:cubicBezTo>
                  <a:cubicBezTo>
                    <a:pt x="33" y="30"/>
                    <a:pt x="35" y="24"/>
                    <a:pt x="3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mj-ea"/>
                <a:ea typeface="+mj-ea"/>
              </a:endParaRPr>
            </a:p>
          </p:txBody>
        </p:sp>
      </p:grpSp>
      <p:sp>
        <p:nvSpPr>
          <p:cNvPr id="80" name="文本框 113"/>
          <p:cNvSpPr txBox="1"/>
          <p:nvPr/>
        </p:nvSpPr>
        <p:spPr>
          <a:xfrm>
            <a:off x="5218879" y="3570159"/>
            <a:ext cx="1794431" cy="830754"/>
          </a:xfrm>
          <a:prstGeom prst="rect">
            <a:avLst/>
          </a:prstGeom>
          <a:noFill/>
        </p:spPr>
        <p:txBody>
          <a:bodyPr wrap="square" lIns="91422" tIns="45712" rIns="91422" bIns="45712" rtlCol="0">
            <a:spAutoFit/>
          </a:bodyPr>
          <a:lstStyle/>
          <a:p>
            <a:pPr algn="ctr"/>
            <a:r>
              <a:rPr lang="zh-CN" altLang="en-US" sz="2400" b="1" u="sng" dirty="0">
                <a:solidFill>
                  <a:schemeClr val="bg1"/>
                </a:solidFill>
                <a:latin typeface="+mj-ea"/>
                <a:ea typeface="+mj-ea"/>
              </a:rPr>
              <a:t>文字标题</a:t>
            </a:r>
            <a:endParaRPr lang="en-US" altLang="zh-CN" sz="2400" b="1" u="sng" dirty="0">
              <a:solidFill>
                <a:schemeClr val="bg1"/>
              </a:solidFill>
              <a:latin typeface="+mj-ea"/>
              <a:ea typeface="+mj-ea"/>
            </a:endParaRPr>
          </a:p>
          <a:p>
            <a:pPr algn="ctr"/>
            <a:r>
              <a:rPr lang="zh-CN" altLang="en-US" sz="2400" b="1" u="sng" dirty="0">
                <a:solidFill>
                  <a:schemeClr val="bg1"/>
                </a:solidFill>
                <a:latin typeface="+mj-ea"/>
                <a:ea typeface="+mj-ea"/>
              </a:rPr>
              <a:t>内容</a:t>
            </a:r>
          </a:p>
        </p:txBody>
      </p:sp>
      <p:grpSp>
        <p:nvGrpSpPr>
          <p:cNvPr id="81" name="组合 80"/>
          <p:cNvGrpSpPr/>
          <p:nvPr/>
        </p:nvGrpSpPr>
        <p:grpSpPr>
          <a:xfrm>
            <a:off x="4175962" y="1927442"/>
            <a:ext cx="255929" cy="255962"/>
            <a:chOff x="2481663" y="2585803"/>
            <a:chExt cx="309714" cy="309714"/>
          </a:xfrm>
        </p:grpSpPr>
        <p:sp>
          <p:nvSpPr>
            <p:cNvPr id="82" name="椭圆 81"/>
            <p:cNvSpPr/>
            <p:nvPr/>
          </p:nvSpPr>
          <p:spPr>
            <a:xfrm>
              <a:off x="2481663" y="2585803"/>
              <a:ext cx="309714" cy="3097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83" name="任意多边形 82"/>
            <p:cNvSpPr/>
            <p:nvPr/>
          </p:nvSpPr>
          <p:spPr>
            <a:xfrm rot="5400000">
              <a:off x="2555832" y="2659973"/>
              <a:ext cx="161374" cy="161374"/>
            </a:xfrm>
            <a:custGeom>
              <a:avLst/>
              <a:gdLst>
                <a:gd name="connsiteX0" fmla="*/ 0 w 195263"/>
                <a:gd name="connsiteY0" fmla="*/ 125015 h 195262"/>
                <a:gd name="connsiteX1" fmla="*/ 0 w 195263"/>
                <a:gd name="connsiteY1" fmla="*/ 70246 h 195262"/>
                <a:gd name="connsiteX2" fmla="*/ 70247 w 195263"/>
                <a:gd name="connsiteY2" fmla="*/ 70246 h 195262"/>
                <a:gd name="connsiteX3" fmla="*/ 70247 w 195263"/>
                <a:gd name="connsiteY3" fmla="*/ 0 h 195262"/>
                <a:gd name="connsiteX4" fmla="*/ 125016 w 195263"/>
                <a:gd name="connsiteY4" fmla="*/ 0 h 195262"/>
                <a:gd name="connsiteX5" fmla="*/ 125016 w 195263"/>
                <a:gd name="connsiteY5" fmla="*/ 70246 h 195262"/>
                <a:gd name="connsiteX6" fmla="*/ 195263 w 195263"/>
                <a:gd name="connsiteY6" fmla="*/ 70246 h 195262"/>
                <a:gd name="connsiteX7" fmla="*/ 195263 w 195263"/>
                <a:gd name="connsiteY7" fmla="*/ 125015 h 195262"/>
                <a:gd name="connsiteX8" fmla="*/ 125016 w 195263"/>
                <a:gd name="connsiteY8" fmla="*/ 125015 h 195262"/>
                <a:gd name="connsiteX9" fmla="*/ 125016 w 195263"/>
                <a:gd name="connsiteY9" fmla="*/ 195262 h 195262"/>
                <a:gd name="connsiteX10" fmla="*/ 70247 w 195263"/>
                <a:gd name="connsiteY10" fmla="*/ 195262 h 195262"/>
                <a:gd name="connsiteX11" fmla="*/ 70247 w 195263"/>
                <a:gd name="connsiteY11" fmla="*/ 125015 h 195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5263" h="195262">
                  <a:moveTo>
                    <a:pt x="0" y="125015"/>
                  </a:moveTo>
                  <a:lnTo>
                    <a:pt x="0" y="70246"/>
                  </a:lnTo>
                  <a:lnTo>
                    <a:pt x="70247" y="70246"/>
                  </a:lnTo>
                  <a:lnTo>
                    <a:pt x="70247" y="0"/>
                  </a:lnTo>
                  <a:lnTo>
                    <a:pt x="125016" y="0"/>
                  </a:lnTo>
                  <a:lnTo>
                    <a:pt x="125016" y="70246"/>
                  </a:lnTo>
                  <a:lnTo>
                    <a:pt x="195263" y="70246"/>
                  </a:lnTo>
                  <a:lnTo>
                    <a:pt x="195263" y="125015"/>
                  </a:lnTo>
                  <a:lnTo>
                    <a:pt x="125016" y="125015"/>
                  </a:lnTo>
                  <a:lnTo>
                    <a:pt x="125016" y="195262"/>
                  </a:lnTo>
                  <a:lnTo>
                    <a:pt x="70247" y="195262"/>
                  </a:lnTo>
                  <a:lnTo>
                    <a:pt x="70247" y="125015"/>
                  </a:lnTo>
                  <a:close/>
                </a:path>
              </a:pathLst>
            </a:custGeom>
            <a:solidFill>
              <a:schemeClr val="bg1"/>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grpSp>
      <p:grpSp>
        <p:nvGrpSpPr>
          <p:cNvPr id="84" name="组合 83"/>
          <p:cNvGrpSpPr/>
          <p:nvPr/>
        </p:nvGrpSpPr>
        <p:grpSpPr>
          <a:xfrm>
            <a:off x="2556743" y="1615246"/>
            <a:ext cx="1766954" cy="895554"/>
            <a:chOff x="4504186" y="3198627"/>
            <a:chExt cx="1767184" cy="895554"/>
          </a:xfrm>
        </p:grpSpPr>
        <p:sp>
          <p:nvSpPr>
            <p:cNvPr id="85" name="文本框 118"/>
            <p:cNvSpPr txBox="1"/>
            <p:nvPr/>
          </p:nvSpPr>
          <p:spPr>
            <a:xfrm>
              <a:off x="4504186" y="3198627"/>
              <a:ext cx="1767184" cy="369332"/>
            </a:xfrm>
            <a:prstGeom prst="rect">
              <a:avLst/>
            </a:prstGeom>
            <a:noFill/>
          </p:spPr>
          <p:txBody>
            <a:bodyPr wrap="square" rtlCol="0">
              <a:spAutoFit/>
            </a:bodyPr>
            <a:lstStyle/>
            <a:p>
              <a:r>
                <a:rPr lang="zh-CN" altLang="en-US" dirty="0">
                  <a:solidFill>
                    <a:schemeClr val="bg1"/>
                  </a:solidFill>
                  <a:latin typeface="+mj-ea"/>
                  <a:ea typeface="+mj-ea"/>
                </a:rPr>
                <a:t>在此添加标题</a:t>
              </a:r>
            </a:p>
          </p:txBody>
        </p:sp>
        <p:sp>
          <p:nvSpPr>
            <p:cNvPr id="86" name="文本框 119"/>
            <p:cNvSpPr txBox="1"/>
            <p:nvPr/>
          </p:nvSpPr>
          <p:spPr>
            <a:xfrm>
              <a:off x="4508948" y="3478818"/>
              <a:ext cx="1537469" cy="615363"/>
            </a:xfrm>
            <a:prstGeom prst="rect">
              <a:avLst/>
            </a:prstGeom>
            <a:noFill/>
          </p:spPr>
          <p:txBody>
            <a:bodyPr wrap="square" rtlCol="0">
              <a:spAutoFit/>
            </a:bodyPr>
            <a:lstStyle/>
            <a:p>
              <a:r>
                <a:rPr lang="zh-CN" altLang="en-US" sz="1100" dirty="0">
                  <a:solidFill>
                    <a:schemeClr val="bg1"/>
                  </a:solidFill>
                  <a:latin typeface="微软雅黑" pitchFamily="34" charset="-122"/>
                  <a:ea typeface="微软雅黑" pitchFamily="34" charset="-122"/>
                </a:rPr>
                <a:t>请在此处输入您的文本，或者复制您的文本粘贴到此处</a:t>
              </a:r>
            </a:p>
          </p:txBody>
        </p:sp>
      </p:grpSp>
      <p:grpSp>
        <p:nvGrpSpPr>
          <p:cNvPr id="87" name="组合 86"/>
          <p:cNvGrpSpPr/>
          <p:nvPr/>
        </p:nvGrpSpPr>
        <p:grpSpPr>
          <a:xfrm>
            <a:off x="4175962" y="5068339"/>
            <a:ext cx="255929" cy="255962"/>
            <a:chOff x="2481663" y="2585803"/>
            <a:chExt cx="309714" cy="309714"/>
          </a:xfrm>
        </p:grpSpPr>
        <p:sp>
          <p:nvSpPr>
            <p:cNvPr id="88" name="椭圆 87"/>
            <p:cNvSpPr/>
            <p:nvPr/>
          </p:nvSpPr>
          <p:spPr>
            <a:xfrm>
              <a:off x="2481663" y="2585803"/>
              <a:ext cx="309714" cy="3097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89" name="任意多边形 88"/>
            <p:cNvSpPr/>
            <p:nvPr/>
          </p:nvSpPr>
          <p:spPr>
            <a:xfrm rot="5400000">
              <a:off x="2555832" y="2659973"/>
              <a:ext cx="161374" cy="161374"/>
            </a:xfrm>
            <a:custGeom>
              <a:avLst/>
              <a:gdLst>
                <a:gd name="connsiteX0" fmla="*/ 0 w 195263"/>
                <a:gd name="connsiteY0" fmla="*/ 125015 h 195262"/>
                <a:gd name="connsiteX1" fmla="*/ 0 w 195263"/>
                <a:gd name="connsiteY1" fmla="*/ 70246 h 195262"/>
                <a:gd name="connsiteX2" fmla="*/ 70247 w 195263"/>
                <a:gd name="connsiteY2" fmla="*/ 70246 h 195262"/>
                <a:gd name="connsiteX3" fmla="*/ 70247 w 195263"/>
                <a:gd name="connsiteY3" fmla="*/ 0 h 195262"/>
                <a:gd name="connsiteX4" fmla="*/ 125016 w 195263"/>
                <a:gd name="connsiteY4" fmla="*/ 0 h 195262"/>
                <a:gd name="connsiteX5" fmla="*/ 125016 w 195263"/>
                <a:gd name="connsiteY5" fmla="*/ 70246 h 195262"/>
                <a:gd name="connsiteX6" fmla="*/ 195263 w 195263"/>
                <a:gd name="connsiteY6" fmla="*/ 70246 h 195262"/>
                <a:gd name="connsiteX7" fmla="*/ 195263 w 195263"/>
                <a:gd name="connsiteY7" fmla="*/ 125015 h 195262"/>
                <a:gd name="connsiteX8" fmla="*/ 125016 w 195263"/>
                <a:gd name="connsiteY8" fmla="*/ 125015 h 195262"/>
                <a:gd name="connsiteX9" fmla="*/ 125016 w 195263"/>
                <a:gd name="connsiteY9" fmla="*/ 195262 h 195262"/>
                <a:gd name="connsiteX10" fmla="*/ 70247 w 195263"/>
                <a:gd name="connsiteY10" fmla="*/ 195262 h 195262"/>
                <a:gd name="connsiteX11" fmla="*/ 70247 w 195263"/>
                <a:gd name="connsiteY11" fmla="*/ 125015 h 195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5263" h="195262">
                  <a:moveTo>
                    <a:pt x="0" y="125015"/>
                  </a:moveTo>
                  <a:lnTo>
                    <a:pt x="0" y="70246"/>
                  </a:lnTo>
                  <a:lnTo>
                    <a:pt x="70247" y="70246"/>
                  </a:lnTo>
                  <a:lnTo>
                    <a:pt x="70247" y="0"/>
                  </a:lnTo>
                  <a:lnTo>
                    <a:pt x="125016" y="0"/>
                  </a:lnTo>
                  <a:lnTo>
                    <a:pt x="125016" y="70246"/>
                  </a:lnTo>
                  <a:lnTo>
                    <a:pt x="195263" y="70246"/>
                  </a:lnTo>
                  <a:lnTo>
                    <a:pt x="195263" y="125015"/>
                  </a:lnTo>
                  <a:lnTo>
                    <a:pt x="125016" y="125015"/>
                  </a:lnTo>
                  <a:lnTo>
                    <a:pt x="125016" y="195262"/>
                  </a:lnTo>
                  <a:lnTo>
                    <a:pt x="70247" y="195262"/>
                  </a:lnTo>
                  <a:lnTo>
                    <a:pt x="70247" y="125015"/>
                  </a:lnTo>
                  <a:close/>
                </a:path>
              </a:pathLst>
            </a:custGeom>
            <a:solidFill>
              <a:schemeClr val="bg1"/>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grpSp>
      <p:grpSp>
        <p:nvGrpSpPr>
          <p:cNvPr id="90" name="组合 89"/>
          <p:cNvGrpSpPr/>
          <p:nvPr/>
        </p:nvGrpSpPr>
        <p:grpSpPr>
          <a:xfrm>
            <a:off x="2556745" y="4756143"/>
            <a:ext cx="1702715" cy="895554"/>
            <a:chOff x="4504186" y="3198627"/>
            <a:chExt cx="1702936" cy="895554"/>
          </a:xfrm>
        </p:grpSpPr>
        <p:sp>
          <p:nvSpPr>
            <p:cNvPr id="91" name="文本框 124"/>
            <p:cNvSpPr txBox="1"/>
            <p:nvPr/>
          </p:nvSpPr>
          <p:spPr>
            <a:xfrm>
              <a:off x="4504186" y="3198627"/>
              <a:ext cx="1702936" cy="369332"/>
            </a:xfrm>
            <a:prstGeom prst="rect">
              <a:avLst/>
            </a:prstGeom>
            <a:noFill/>
          </p:spPr>
          <p:txBody>
            <a:bodyPr wrap="square" rtlCol="0">
              <a:spAutoFit/>
            </a:bodyPr>
            <a:lstStyle/>
            <a:p>
              <a:r>
                <a:rPr lang="zh-CN" altLang="en-US" dirty="0">
                  <a:solidFill>
                    <a:schemeClr val="bg1"/>
                  </a:solidFill>
                  <a:latin typeface="+mj-ea"/>
                  <a:ea typeface="+mj-ea"/>
                </a:rPr>
                <a:t>在此添加标题</a:t>
              </a:r>
            </a:p>
          </p:txBody>
        </p:sp>
        <p:sp>
          <p:nvSpPr>
            <p:cNvPr id="92" name="文本框 125"/>
            <p:cNvSpPr txBox="1"/>
            <p:nvPr/>
          </p:nvSpPr>
          <p:spPr>
            <a:xfrm>
              <a:off x="4508948" y="3478818"/>
              <a:ext cx="1537469" cy="615363"/>
            </a:xfrm>
            <a:prstGeom prst="rect">
              <a:avLst/>
            </a:prstGeom>
            <a:noFill/>
          </p:spPr>
          <p:txBody>
            <a:bodyPr wrap="square" rtlCol="0">
              <a:spAutoFit/>
            </a:bodyPr>
            <a:lstStyle/>
            <a:p>
              <a:r>
                <a:rPr lang="zh-CN" altLang="en-US" sz="1100" dirty="0">
                  <a:solidFill>
                    <a:schemeClr val="bg1"/>
                  </a:solidFill>
                  <a:latin typeface="微软雅黑" pitchFamily="34" charset="-122"/>
                  <a:ea typeface="微软雅黑" pitchFamily="34" charset="-122"/>
                </a:rPr>
                <a:t>请在此处输入您的文本，或者复制您的文本粘贴到此处</a:t>
              </a:r>
            </a:p>
          </p:txBody>
        </p:sp>
      </p:grpSp>
      <p:grpSp>
        <p:nvGrpSpPr>
          <p:cNvPr id="93" name="组合 92"/>
          <p:cNvGrpSpPr/>
          <p:nvPr/>
        </p:nvGrpSpPr>
        <p:grpSpPr>
          <a:xfrm>
            <a:off x="3242633" y="3502338"/>
            <a:ext cx="255929" cy="255962"/>
            <a:chOff x="2481663" y="2585803"/>
            <a:chExt cx="309714" cy="309714"/>
          </a:xfrm>
        </p:grpSpPr>
        <p:sp>
          <p:nvSpPr>
            <p:cNvPr id="94" name="椭圆 93"/>
            <p:cNvSpPr/>
            <p:nvPr/>
          </p:nvSpPr>
          <p:spPr>
            <a:xfrm>
              <a:off x="2481663" y="2585803"/>
              <a:ext cx="309714" cy="3097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95" name="任意多边形 94"/>
            <p:cNvSpPr/>
            <p:nvPr/>
          </p:nvSpPr>
          <p:spPr>
            <a:xfrm rot="5400000">
              <a:off x="2555832" y="2659973"/>
              <a:ext cx="161374" cy="161374"/>
            </a:xfrm>
            <a:custGeom>
              <a:avLst/>
              <a:gdLst>
                <a:gd name="connsiteX0" fmla="*/ 0 w 195263"/>
                <a:gd name="connsiteY0" fmla="*/ 125015 h 195262"/>
                <a:gd name="connsiteX1" fmla="*/ 0 w 195263"/>
                <a:gd name="connsiteY1" fmla="*/ 70246 h 195262"/>
                <a:gd name="connsiteX2" fmla="*/ 70247 w 195263"/>
                <a:gd name="connsiteY2" fmla="*/ 70246 h 195262"/>
                <a:gd name="connsiteX3" fmla="*/ 70247 w 195263"/>
                <a:gd name="connsiteY3" fmla="*/ 0 h 195262"/>
                <a:gd name="connsiteX4" fmla="*/ 125016 w 195263"/>
                <a:gd name="connsiteY4" fmla="*/ 0 h 195262"/>
                <a:gd name="connsiteX5" fmla="*/ 125016 w 195263"/>
                <a:gd name="connsiteY5" fmla="*/ 70246 h 195262"/>
                <a:gd name="connsiteX6" fmla="*/ 195263 w 195263"/>
                <a:gd name="connsiteY6" fmla="*/ 70246 h 195262"/>
                <a:gd name="connsiteX7" fmla="*/ 195263 w 195263"/>
                <a:gd name="connsiteY7" fmla="*/ 125015 h 195262"/>
                <a:gd name="connsiteX8" fmla="*/ 125016 w 195263"/>
                <a:gd name="connsiteY8" fmla="*/ 125015 h 195262"/>
                <a:gd name="connsiteX9" fmla="*/ 125016 w 195263"/>
                <a:gd name="connsiteY9" fmla="*/ 195262 h 195262"/>
                <a:gd name="connsiteX10" fmla="*/ 70247 w 195263"/>
                <a:gd name="connsiteY10" fmla="*/ 195262 h 195262"/>
                <a:gd name="connsiteX11" fmla="*/ 70247 w 195263"/>
                <a:gd name="connsiteY11" fmla="*/ 125015 h 195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5263" h="195262">
                  <a:moveTo>
                    <a:pt x="0" y="125015"/>
                  </a:moveTo>
                  <a:lnTo>
                    <a:pt x="0" y="70246"/>
                  </a:lnTo>
                  <a:lnTo>
                    <a:pt x="70247" y="70246"/>
                  </a:lnTo>
                  <a:lnTo>
                    <a:pt x="70247" y="0"/>
                  </a:lnTo>
                  <a:lnTo>
                    <a:pt x="125016" y="0"/>
                  </a:lnTo>
                  <a:lnTo>
                    <a:pt x="125016" y="70246"/>
                  </a:lnTo>
                  <a:lnTo>
                    <a:pt x="195263" y="70246"/>
                  </a:lnTo>
                  <a:lnTo>
                    <a:pt x="195263" y="125015"/>
                  </a:lnTo>
                  <a:lnTo>
                    <a:pt x="125016" y="125015"/>
                  </a:lnTo>
                  <a:lnTo>
                    <a:pt x="125016" y="195262"/>
                  </a:lnTo>
                  <a:lnTo>
                    <a:pt x="70247" y="195262"/>
                  </a:lnTo>
                  <a:lnTo>
                    <a:pt x="70247" y="125015"/>
                  </a:lnTo>
                  <a:close/>
                </a:path>
              </a:pathLst>
            </a:custGeom>
            <a:solidFill>
              <a:schemeClr val="bg1"/>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grpSp>
      <p:grpSp>
        <p:nvGrpSpPr>
          <p:cNvPr id="96" name="组合 95"/>
          <p:cNvGrpSpPr/>
          <p:nvPr/>
        </p:nvGrpSpPr>
        <p:grpSpPr>
          <a:xfrm>
            <a:off x="1623418" y="3190144"/>
            <a:ext cx="1813855" cy="895554"/>
            <a:chOff x="4504185" y="3198627"/>
            <a:chExt cx="1814091" cy="895554"/>
          </a:xfrm>
        </p:grpSpPr>
        <p:sp>
          <p:nvSpPr>
            <p:cNvPr id="97" name="文本框 130"/>
            <p:cNvSpPr txBox="1"/>
            <p:nvPr/>
          </p:nvSpPr>
          <p:spPr>
            <a:xfrm>
              <a:off x="4504185" y="3198627"/>
              <a:ext cx="1814091" cy="369332"/>
            </a:xfrm>
            <a:prstGeom prst="rect">
              <a:avLst/>
            </a:prstGeom>
            <a:noFill/>
          </p:spPr>
          <p:txBody>
            <a:bodyPr wrap="square" rtlCol="0">
              <a:spAutoFit/>
            </a:bodyPr>
            <a:lstStyle/>
            <a:p>
              <a:r>
                <a:rPr lang="zh-CN" altLang="en-US" dirty="0">
                  <a:solidFill>
                    <a:schemeClr val="bg1"/>
                  </a:solidFill>
                  <a:latin typeface="+mj-ea"/>
                  <a:ea typeface="+mj-ea"/>
                </a:rPr>
                <a:t>在此添加标题</a:t>
              </a:r>
            </a:p>
          </p:txBody>
        </p:sp>
        <p:sp>
          <p:nvSpPr>
            <p:cNvPr id="98" name="文本框 131"/>
            <p:cNvSpPr txBox="1"/>
            <p:nvPr/>
          </p:nvSpPr>
          <p:spPr>
            <a:xfrm>
              <a:off x="4508948" y="3478818"/>
              <a:ext cx="1537469" cy="615363"/>
            </a:xfrm>
            <a:prstGeom prst="rect">
              <a:avLst/>
            </a:prstGeom>
            <a:noFill/>
          </p:spPr>
          <p:txBody>
            <a:bodyPr wrap="square" rtlCol="0">
              <a:spAutoFit/>
            </a:bodyPr>
            <a:lstStyle/>
            <a:p>
              <a:r>
                <a:rPr lang="zh-CN" altLang="en-US" sz="1100" dirty="0">
                  <a:solidFill>
                    <a:schemeClr val="bg1"/>
                  </a:solidFill>
                  <a:latin typeface="微软雅黑" pitchFamily="34" charset="-122"/>
                  <a:ea typeface="微软雅黑" pitchFamily="34" charset="-122"/>
                </a:rPr>
                <a:t>请在此处输入您的文本，或者复制您的文本粘贴到此处</a:t>
              </a:r>
            </a:p>
          </p:txBody>
        </p:sp>
      </p:grpSp>
      <p:grpSp>
        <p:nvGrpSpPr>
          <p:cNvPr id="99" name="组合 98"/>
          <p:cNvGrpSpPr/>
          <p:nvPr/>
        </p:nvGrpSpPr>
        <p:grpSpPr>
          <a:xfrm>
            <a:off x="7706710" y="1927442"/>
            <a:ext cx="255929" cy="255962"/>
            <a:chOff x="2481663" y="2585803"/>
            <a:chExt cx="309714" cy="309714"/>
          </a:xfrm>
        </p:grpSpPr>
        <p:sp>
          <p:nvSpPr>
            <p:cNvPr id="100" name="椭圆 99"/>
            <p:cNvSpPr/>
            <p:nvPr/>
          </p:nvSpPr>
          <p:spPr>
            <a:xfrm>
              <a:off x="2481663" y="2585803"/>
              <a:ext cx="309714" cy="3097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101" name="任意多边形 100"/>
            <p:cNvSpPr/>
            <p:nvPr/>
          </p:nvSpPr>
          <p:spPr>
            <a:xfrm rot="5400000">
              <a:off x="2555832" y="2659973"/>
              <a:ext cx="161374" cy="161374"/>
            </a:xfrm>
            <a:custGeom>
              <a:avLst/>
              <a:gdLst>
                <a:gd name="connsiteX0" fmla="*/ 0 w 195263"/>
                <a:gd name="connsiteY0" fmla="*/ 125015 h 195262"/>
                <a:gd name="connsiteX1" fmla="*/ 0 w 195263"/>
                <a:gd name="connsiteY1" fmla="*/ 70246 h 195262"/>
                <a:gd name="connsiteX2" fmla="*/ 70247 w 195263"/>
                <a:gd name="connsiteY2" fmla="*/ 70246 h 195262"/>
                <a:gd name="connsiteX3" fmla="*/ 70247 w 195263"/>
                <a:gd name="connsiteY3" fmla="*/ 0 h 195262"/>
                <a:gd name="connsiteX4" fmla="*/ 125016 w 195263"/>
                <a:gd name="connsiteY4" fmla="*/ 0 h 195262"/>
                <a:gd name="connsiteX5" fmla="*/ 125016 w 195263"/>
                <a:gd name="connsiteY5" fmla="*/ 70246 h 195262"/>
                <a:gd name="connsiteX6" fmla="*/ 195263 w 195263"/>
                <a:gd name="connsiteY6" fmla="*/ 70246 h 195262"/>
                <a:gd name="connsiteX7" fmla="*/ 195263 w 195263"/>
                <a:gd name="connsiteY7" fmla="*/ 125015 h 195262"/>
                <a:gd name="connsiteX8" fmla="*/ 125016 w 195263"/>
                <a:gd name="connsiteY8" fmla="*/ 125015 h 195262"/>
                <a:gd name="connsiteX9" fmla="*/ 125016 w 195263"/>
                <a:gd name="connsiteY9" fmla="*/ 195262 h 195262"/>
                <a:gd name="connsiteX10" fmla="*/ 70247 w 195263"/>
                <a:gd name="connsiteY10" fmla="*/ 195262 h 195262"/>
                <a:gd name="connsiteX11" fmla="*/ 70247 w 195263"/>
                <a:gd name="connsiteY11" fmla="*/ 125015 h 195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5263" h="195262">
                  <a:moveTo>
                    <a:pt x="0" y="125015"/>
                  </a:moveTo>
                  <a:lnTo>
                    <a:pt x="0" y="70246"/>
                  </a:lnTo>
                  <a:lnTo>
                    <a:pt x="70247" y="70246"/>
                  </a:lnTo>
                  <a:lnTo>
                    <a:pt x="70247" y="0"/>
                  </a:lnTo>
                  <a:lnTo>
                    <a:pt x="125016" y="0"/>
                  </a:lnTo>
                  <a:lnTo>
                    <a:pt x="125016" y="70246"/>
                  </a:lnTo>
                  <a:lnTo>
                    <a:pt x="195263" y="70246"/>
                  </a:lnTo>
                  <a:lnTo>
                    <a:pt x="195263" y="125015"/>
                  </a:lnTo>
                  <a:lnTo>
                    <a:pt x="125016" y="125015"/>
                  </a:lnTo>
                  <a:lnTo>
                    <a:pt x="125016" y="195262"/>
                  </a:lnTo>
                  <a:lnTo>
                    <a:pt x="70247" y="195262"/>
                  </a:lnTo>
                  <a:lnTo>
                    <a:pt x="70247" y="125015"/>
                  </a:lnTo>
                  <a:close/>
                </a:path>
              </a:pathLst>
            </a:custGeom>
            <a:solidFill>
              <a:schemeClr val="bg1"/>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grpSp>
      <p:grpSp>
        <p:nvGrpSpPr>
          <p:cNvPr id="102" name="组合 101"/>
          <p:cNvGrpSpPr/>
          <p:nvPr/>
        </p:nvGrpSpPr>
        <p:grpSpPr>
          <a:xfrm>
            <a:off x="7706710" y="5068339"/>
            <a:ext cx="255929" cy="255962"/>
            <a:chOff x="2481663" y="2585803"/>
            <a:chExt cx="309714" cy="309714"/>
          </a:xfrm>
        </p:grpSpPr>
        <p:sp>
          <p:nvSpPr>
            <p:cNvPr id="103" name="椭圆 102"/>
            <p:cNvSpPr/>
            <p:nvPr/>
          </p:nvSpPr>
          <p:spPr>
            <a:xfrm>
              <a:off x="2481663" y="2585803"/>
              <a:ext cx="309714" cy="3097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104" name="任意多边形 103"/>
            <p:cNvSpPr/>
            <p:nvPr/>
          </p:nvSpPr>
          <p:spPr>
            <a:xfrm rot="5400000">
              <a:off x="2555832" y="2659973"/>
              <a:ext cx="161374" cy="161374"/>
            </a:xfrm>
            <a:custGeom>
              <a:avLst/>
              <a:gdLst>
                <a:gd name="connsiteX0" fmla="*/ 0 w 195263"/>
                <a:gd name="connsiteY0" fmla="*/ 125015 h 195262"/>
                <a:gd name="connsiteX1" fmla="*/ 0 w 195263"/>
                <a:gd name="connsiteY1" fmla="*/ 70246 h 195262"/>
                <a:gd name="connsiteX2" fmla="*/ 70247 w 195263"/>
                <a:gd name="connsiteY2" fmla="*/ 70246 h 195262"/>
                <a:gd name="connsiteX3" fmla="*/ 70247 w 195263"/>
                <a:gd name="connsiteY3" fmla="*/ 0 h 195262"/>
                <a:gd name="connsiteX4" fmla="*/ 125016 w 195263"/>
                <a:gd name="connsiteY4" fmla="*/ 0 h 195262"/>
                <a:gd name="connsiteX5" fmla="*/ 125016 w 195263"/>
                <a:gd name="connsiteY5" fmla="*/ 70246 h 195262"/>
                <a:gd name="connsiteX6" fmla="*/ 195263 w 195263"/>
                <a:gd name="connsiteY6" fmla="*/ 70246 h 195262"/>
                <a:gd name="connsiteX7" fmla="*/ 195263 w 195263"/>
                <a:gd name="connsiteY7" fmla="*/ 125015 h 195262"/>
                <a:gd name="connsiteX8" fmla="*/ 125016 w 195263"/>
                <a:gd name="connsiteY8" fmla="*/ 125015 h 195262"/>
                <a:gd name="connsiteX9" fmla="*/ 125016 w 195263"/>
                <a:gd name="connsiteY9" fmla="*/ 195262 h 195262"/>
                <a:gd name="connsiteX10" fmla="*/ 70247 w 195263"/>
                <a:gd name="connsiteY10" fmla="*/ 195262 h 195262"/>
                <a:gd name="connsiteX11" fmla="*/ 70247 w 195263"/>
                <a:gd name="connsiteY11" fmla="*/ 125015 h 195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5263" h="195262">
                  <a:moveTo>
                    <a:pt x="0" y="125015"/>
                  </a:moveTo>
                  <a:lnTo>
                    <a:pt x="0" y="70246"/>
                  </a:lnTo>
                  <a:lnTo>
                    <a:pt x="70247" y="70246"/>
                  </a:lnTo>
                  <a:lnTo>
                    <a:pt x="70247" y="0"/>
                  </a:lnTo>
                  <a:lnTo>
                    <a:pt x="125016" y="0"/>
                  </a:lnTo>
                  <a:lnTo>
                    <a:pt x="125016" y="70246"/>
                  </a:lnTo>
                  <a:lnTo>
                    <a:pt x="195263" y="70246"/>
                  </a:lnTo>
                  <a:lnTo>
                    <a:pt x="195263" y="125015"/>
                  </a:lnTo>
                  <a:lnTo>
                    <a:pt x="125016" y="125015"/>
                  </a:lnTo>
                  <a:lnTo>
                    <a:pt x="125016" y="195262"/>
                  </a:lnTo>
                  <a:lnTo>
                    <a:pt x="70247" y="195262"/>
                  </a:lnTo>
                  <a:lnTo>
                    <a:pt x="70247" y="125015"/>
                  </a:lnTo>
                  <a:close/>
                </a:path>
              </a:pathLst>
            </a:custGeom>
            <a:solidFill>
              <a:schemeClr val="bg1"/>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grpSp>
      <p:grpSp>
        <p:nvGrpSpPr>
          <p:cNvPr id="105" name="组合 104"/>
          <p:cNvGrpSpPr/>
          <p:nvPr/>
        </p:nvGrpSpPr>
        <p:grpSpPr>
          <a:xfrm>
            <a:off x="8630515" y="3502338"/>
            <a:ext cx="255929" cy="255962"/>
            <a:chOff x="2481663" y="2585803"/>
            <a:chExt cx="309714" cy="309714"/>
          </a:xfrm>
        </p:grpSpPr>
        <p:sp>
          <p:nvSpPr>
            <p:cNvPr id="106" name="椭圆 105"/>
            <p:cNvSpPr/>
            <p:nvPr/>
          </p:nvSpPr>
          <p:spPr>
            <a:xfrm>
              <a:off x="2481663" y="2585803"/>
              <a:ext cx="309714" cy="3097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107" name="任意多边形 106"/>
            <p:cNvSpPr/>
            <p:nvPr/>
          </p:nvSpPr>
          <p:spPr>
            <a:xfrm rot="5400000">
              <a:off x="2555832" y="2659973"/>
              <a:ext cx="161374" cy="161374"/>
            </a:xfrm>
            <a:custGeom>
              <a:avLst/>
              <a:gdLst>
                <a:gd name="connsiteX0" fmla="*/ 0 w 195263"/>
                <a:gd name="connsiteY0" fmla="*/ 125015 h 195262"/>
                <a:gd name="connsiteX1" fmla="*/ 0 w 195263"/>
                <a:gd name="connsiteY1" fmla="*/ 70246 h 195262"/>
                <a:gd name="connsiteX2" fmla="*/ 70247 w 195263"/>
                <a:gd name="connsiteY2" fmla="*/ 70246 h 195262"/>
                <a:gd name="connsiteX3" fmla="*/ 70247 w 195263"/>
                <a:gd name="connsiteY3" fmla="*/ 0 h 195262"/>
                <a:gd name="connsiteX4" fmla="*/ 125016 w 195263"/>
                <a:gd name="connsiteY4" fmla="*/ 0 h 195262"/>
                <a:gd name="connsiteX5" fmla="*/ 125016 w 195263"/>
                <a:gd name="connsiteY5" fmla="*/ 70246 h 195262"/>
                <a:gd name="connsiteX6" fmla="*/ 195263 w 195263"/>
                <a:gd name="connsiteY6" fmla="*/ 70246 h 195262"/>
                <a:gd name="connsiteX7" fmla="*/ 195263 w 195263"/>
                <a:gd name="connsiteY7" fmla="*/ 125015 h 195262"/>
                <a:gd name="connsiteX8" fmla="*/ 125016 w 195263"/>
                <a:gd name="connsiteY8" fmla="*/ 125015 h 195262"/>
                <a:gd name="connsiteX9" fmla="*/ 125016 w 195263"/>
                <a:gd name="connsiteY9" fmla="*/ 195262 h 195262"/>
                <a:gd name="connsiteX10" fmla="*/ 70247 w 195263"/>
                <a:gd name="connsiteY10" fmla="*/ 195262 h 195262"/>
                <a:gd name="connsiteX11" fmla="*/ 70247 w 195263"/>
                <a:gd name="connsiteY11" fmla="*/ 125015 h 195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5263" h="195262">
                  <a:moveTo>
                    <a:pt x="0" y="125015"/>
                  </a:moveTo>
                  <a:lnTo>
                    <a:pt x="0" y="70246"/>
                  </a:lnTo>
                  <a:lnTo>
                    <a:pt x="70247" y="70246"/>
                  </a:lnTo>
                  <a:lnTo>
                    <a:pt x="70247" y="0"/>
                  </a:lnTo>
                  <a:lnTo>
                    <a:pt x="125016" y="0"/>
                  </a:lnTo>
                  <a:lnTo>
                    <a:pt x="125016" y="70246"/>
                  </a:lnTo>
                  <a:lnTo>
                    <a:pt x="195263" y="70246"/>
                  </a:lnTo>
                  <a:lnTo>
                    <a:pt x="195263" y="125015"/>
                  </a:lnTo>
                  <a:lnTo>
                    <a:pt x="125016" y="125015"/>
                  </a:lnTo>
                  <a:lnTo>
                    <a:pt x="125016" y="195262"/>
                  </a:lnTo>
                  <a:lnTo>
                    <a:pt x="70247" y="195262"/>
                  </a:lnTo>
                  <a:lnTo>
                    <a:pt x="70247" y="125015"/>
                  </a:lnTo>
                  <a:close/>
                </a:path>
              </a:pathLst>
            </a:custGeom>
            <a:solidFill>
              <a:schemeClr val="bg1"/>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grpSp>
      <p:grpSp>
        <p:nvGrpSpPr>
          <p:cNvPr id="108" name="组合 107"/>
          <p:cNvGrpSpPr/>
          <p:nvPr/>
        </p:nvGrpSpPr>
        <p:grpSpPr>
          <a:xfrm>
            <a:off x="8011928" y="1615246"/>
            <a:ext cx="1746116" cy="895554"/>
            <a:chOff x="4504185" y="3198627"/>
            <a:chExt cx="1746343" cy="895554"/>
          </a:xfrm>
        </p:grpSpPr>
        <p:sp>
          <p:nvSpPr>
            <p:cNvPr id="109" name="文本框 160"/>
            <p:cNvSpPr txBox="1"/>
            <p:nvPr/>
          </p:nvSpPr>
          <p:spPr>
            <a:xfrm>
              <a:off x="4504185" y="3198627"/>
              <a:ext cx="1746343" cy="369332"/>
            </a:xfrm>
            <a:prstGeom prst="rect">
              <a:avLst/>
            </a:prstGeom>
            <a:noFill/>
          </p:spPr>
          <p:txBody>
            <a:bodyPr wrap="square" rtlCol="0">
              <a:spAutoFit/>
            </a:bodyPr>
            <a:lstStyle/>
            <a:p>
              <a:r>
                <a:rPr lang="zh-CN" altLang="en-US" dirty="0">
                  <a:solidFill>
                    <a:schemeClr val="bg1"/>
                  </a:solidFill>
                  <a:latin typeface="+mj-ea"/>
                  <a:ea typeface="+mj-ea"/>
                </a:rPr>
                <a:t>在此添加标题</a:t>
              </a:r>
            </a:p>
          </p:txBody>
        </p:sp>
        <p:sp>
          <p:nvSpPr>
            <p:cNvPr id="110" name="文本框 161"/>
            <p:cNvSpPr txBox="1"/>
            <p:nvPr/>
          </p:nvSpPr>
          <p:spPr>
            <a:xfrm>
              <a:off x="4508948" y="3478818"/>
              <a:ext cx="1537469" cy="615363"/>
            </a:xfrm>
            <a:prstGeom prst="rect">
              <a:avLst/>
            </a:prstGeom>
            <a:noFill/>
          </p:spPr>
          <p:txBody>
            <a:bodyPr wrap="square" rtlCol="0">
              <a:spAutoFit/>
            </a:bodyPr>
            <a:lstStyle/>
            <a:p>
              <a:r>
                <a:rPr lang="zh-CN" altLang="en-US" sz="1100" dirty="0">
                  <a:solidFill>
                    <a:schemeClr val="bg1"/>
                  </a:solidFill>
                  <a:latin typeface="微软雅黑" pitchFamily="34" charset="-122"/>
                  <a:ea typeface="微软雅黑" pitchFamily="34" charset="-122"/>
                </a:rPr>
                <a:t>请在此处输入您的文本，或者复制您的文本粘贴到此处</a:t>
              </a:r>
            </a:p>
          </p:txBody>
        </p:sp>
      </p:grpSp>
      <p:grpSp>
        <p:nvGrpSpPr>
          <p:cNvPr id="111" name="组合 110"/>
          <p:cNvGrpSpPr/>
          <p:nvPr/>
        </p:nvGrpSpPr>
        <p:grpSpPr>
          <a:xfrm>
            <a:off x="8930892" y="3190144"/>
            <a:ext cx="1772221" cy="895554"/>
            <a:chOff x="4504186" y="3198627"/>
            <a:chExt cx="1772452" cy="895554"/>
          </a:xfrm>
        </p:grpSpPr>
        <p:sp>
          <p:nvSpPr>
            <p:cNvPr id="112" name="文本框 163"/>
            <p:cNvSpPr txBox="1"/>
            <p:nvPr/>
          </p:nvSpPr>
          <p:spPr>
            <a:xfrm>
              <a:off x="4504186" y="3198627"/>
              <a:ext cx="1772452" cy="369332"/>
            </a:xfrm>
            <a:prstGeom prst="rect">
              <a:avLst/>
            </a:prstGeom>
            <a:noFill/>
          </p:spPr>
          <p:txBody>
            <a:bodyPr wrap="square" rtlCol="0">
              <a:spAutoFit/>
            </a:bodyPr>
            <a:lstStyle/>
            <a:p>
              <a:r>
                <a:rPr lang="zh-CN" altLang="en-US" dirty="0">
                  <a:solidFill>
                    <a:schemeClr val="bg1"/>
                  </a:solidFill>
                  <a:latin typeface="+mj-ea"/>
                  <a:ea typeface="+mj-ea"/>
                </a:rPr>
                <a:t>在此添加标题</a:t>
              </a:r>
            </a:p>
          </p:txBody>
        </p:sp>
        <p:sp>
          <p:nvSpPr>
            <p:cNvPr id="113" name="文本框 164"/>
            <p:cNvSpPr txBox="1"/>
            <p:nvPr/>
          </p:nvSpPr>
          <p:spPr>
            <a:xfrm>
              <a:off x="4508948" y="3478818"/>
              <a:ext cx="1537469" cy="615363"/>
            </a:xfrm>
            <a:prstGeom prst="rect">
              <a:avLst/>
            </a:prstGeom>
            <a:noFill/>
          </p:spPr>
          <p:txBody>
            <a:bodyPr wrap="square" rtlCol="0">
              <a:spAutoFit/>
            </a:bodyPr>
            <a:lstStyle/>
            <a:p>
              <a:r>
                <a:rPr lang="zh-CN" altLang="en-US" sz="1100" dirty="0">
                  <a:solidFill>
                    <a:schemeClr val="bg1"/>
                  </a:solidFill>
                  <a:latin typeface="微软雅黑" pitchFamily="34" charset="-122"/>
                  <a:ea typeface="微软雅黑" pitchFamily="34" charset="-122"/>
                </a:rPr>
                <a:t>请在此处输入您的文本，或者复制您的文本粘贴到此处</a:t>
              </a:r>
            </a:p>
          </p:txBody>
        </p:sp>
      </p:grpSp>
      <p:grpSp>
        <p:nvGrpSpPr>
          <p:cNvPr id="114" name="组合 113"/>
          <p:cNvGrpSpPr/>
          <p:nvPr/>
        </p:nvGrpSpPr>
        <p:grpSpPr>
          <a:xfrm>
            <a:off x="8000712" y="4756143"/>
            <a:ext cx="1757333" cy="895554"/>
            <a:chOff x="4504186" y="3198627"/>
            <a:chExt cx="1757561" cy="895554"/>
          </a:xfrm>
        </p:grpSpPr>
        <p:sp>
          <p:nvSpPr>
            <p:cNvPr id="115" name="文本框 166"/>
            <p:cNvSpPr txBox="1"/>
            <p:nvPr/>
          </p:nvSpPr>
          <p:spPr>
            <a:xfrm>
              <a:off x="4504186" y="3198627"/>
              <a:ext cx="1757561" cy="369332"/>
            </a:xfrm>
            <a:prstGeom prst="rect">
              <a:avLst/>
            </a:prstGeom>
            <a:noFill/>
          </p:spPr>
          <p:txBody>
            <a:bodyPr wrap="square" rtlCol="0">
              <a:spAutoFit/>
            </a:bodyPr>
            <a:lstStyle/>
            <a:p>
              <a:r>
                <a:rPr lang="zh-CN" altLang="en-US" dirty="0">
                  <a:solidFill>
                    <a:schemeClr val="bg1"/>
                  </a:solidFill>
                  <a:latin typeface="+mj-ea"/>
                  <a:ea typeface="+mj-ea"/>
                </a:rPr>
                <a:t>在此添加标题</a:t>
              </a:r>
            </a:p>
          </p:txBody>
        </p:sp>
        <p:sp>
          <p:nvSpPr>
            <p:cNvPr id="116" name="文本框 167"/>
            <p:cNvSpPr txBox="1"/>
            <p:nvPr/>
          </p:nvSpPr>
          <p:spPr>
            <a:xfrm>
              <a:off x="4508948" y="3478818"/>
              <a:ext cx="1537469" cy="615363"/>
            </a:xfrm>
            <a:prstGeom prst="rect">
              <a:avLst/>
            </a:prstGeom>
            <a:noFill/>
          </p:spPr>
          <p:txBody>
            <a:bodyPr wrap="square" rtlCol="0">
              <a:spAutoFit/>
            </a:bodyPr>
            <a:lstStyle/>
            <a:p>
              <a:r>
                <a:rPr lang="zh-CN" altLang="en-US" sz="1100" dirty="0">
                  <a:solidFill>
                    <a:schemeClr val="bg1"/>
                  </a:solidFill>
                  <a:latin typeface="微软雅黑" pitchFamily="34" charset="-122"/>
                  <a:ea typeface="微软雅黑" pitchFamily="34" charset="-122"/>
                </a:rPr>
                <a:t>请在此处输入您的文本，或者复制您的文本粘贴到此处</a:t>
              </a:r>
            </a:p>
          </p:txBody>
        </p:sp>
      </p:grpSp>
      <p:grpSp>
        <p:nvGrpSpPr>
          <p:cNvPr id="2" name="组合 1"/>
          <p:cNvGrpSpPr/>
          <p:nvPr/>
        </p:nvGrpSpPr>
        <p:grpSpPr>
          <a:xfrm>
            <a:off x="4600061" y="1488905"/>
            <a:ext cx="1127411" cy="1133036"/>
            <a:chOff x="3450497" y="1117023"/>
            <a:chExt cx="845815" cy="850039"/>
          </a:xfrm>
        </p:grpSpPr>
        <p:grpSp>
          <p:nvGrpSpPr>
            <p:cNvPr id="64" name="组合 63"/>
            <p:cNvGrpSpPr/>
            <p:nvPr/>
          </p:nvGrpSpPr>
          <p:grpSpPr>
            <a:xfrm>
              <a:off x="3450497" y="1117023"/>
              <a:ext cx="845815" cy="850039"/>
              <a:chOff x="5413827" y="2743515"/>
              <a:chExt cx="1364344" cy="1370972"/>
            </a:xfrm>
          </p:grpSpPr>
          <p:sp>
            <p:nvSpPr>
              <p:cNvPr id="65" name="任意多边形 64"/>
              <p:cNvSpPr/>
              <p:nvPr/>
            </p:nvSpPr>
            <p:spPr>
              <a:xfrm>
                <a:off x="5413827" y="2743515"/>
                <a:ext cx="1364344" cy="1370972"/>
              </a:xfrm>
              <a:custGeom>
                <a:avLst/>
                <a:gdLst>
                  <a:gd name="connsiteX0" fmla="*/ 2318457 w 4818756"/>
                  <a:gd name="connsiteY0" fmla="*/ 0 h 4842163"/>
                  <a:gd name="connsiteX1" fmla="*/ 2500298 w 4818756"/>
                  <a:gd name="connsiteY1" fmla="*/ 0 h 4842163"/>
                  <a:gd name="connsiteX2" fmla="*/ 2584898 w 4818756"/>
                  <a:gd name="connsiteY2" fmla="*/ 338401 h 4842163"/>
                  <a:gd name="connsiteX3" fmla="*/ 2623226 w 4818756"/>
                  <a:gd name="connsiteY3" fmla="*/ 340337 h 4842163"/>
                  <a:gd name="connsiteX4" fmla="*/ 2828678 w 4818756"/>
                  <a:gd name="connsiteY4" fmla="*/ 371692 h 4842163"/>
                  <a:gd name="connsiteX5" fmla="*/ 3004238 w 4818756"/>
                  <a:gd name="connsiteY5" fmla="*/ 72457 h 4842163"/>
                  <a:gd name="connsiteX6" fmla="*/ 3178713 w 4818756"/>
                  <a:gd name="connsiteY6" fmla="*/ 123687 h 4842163"/>
                  <a:gd name="connsiteX7" fmla="*/ 3164544 w 4818756"/>
                  <a:gd name="connsiteY7" fmla="*/ 472323 h 4842163"/>
                  <a:gd name="connsiteX8" fmla="*/ 3223501 w 4818756"/>
                  <a:gd name="connsiteY8" fmla="*/ 493902 h 4842163"/>
                  <a:gd name="connsiteX9" fmla="*/ 3388493 w 4818756"/>
                  <a:gd name="connsiteY9" fmla="*/ 573383 h 4842163"/>
                  <a:gd name="connsiteX10" fmla="*/ 3641827 w 4818756"/>
                  <a:gd name="connsiteY10" fmla="*/ 335183 h 4842163"/>
                  <a:gd name="connsiteX11" fmla="*/ 3794801 w 4818756"/>
                  <a:gd name="connsiteY11" fmla="*/ 433494 h 4842163"/>
                  <a:gd name="connsiteX12" fmla="*/ 3682809 w 4818756"/>
                  <a:gd name="connsiteY12" fmla="*/ 764532 h 4842163"/>
                  <a:gd name="connsiteX13" fmla="*/ 3739794 w 4818756"/>
                  <a:gd name="connsiteY13" fmla="*/ 807145 h 4842163"/>
                  <a:gd name="connsiteX14" fmla="*/ 3868787 w 4818756"/>
                  <a:gd name="connsiteY14" fmla="*/ 924382 h 4842163"/>
                  <a:gd name="connsiteX15" fmla="*/ 4179570 w 4818756"/>
                  <a:gd name="connsiteY15" fmla="*/ 766897 h 4842163"/>
                  <a:gd name="connsiteX16" fmla="*/ 4298650 w 4818756"/>
                  <a:gd name="connsiteY16" fmla="*/ 904323 h 4842163"/>
                  <a:gd name="connsiteX17" fmla="*/ 4097912 w 4818756"/>
                  <a:gd name="connsiteY17" fmla="*/ 1190424 h 4842163"/>
                  <a:gd name="connsiteX18" fmla="*/ 4143718 w 4818756"/>
                  <a:gd name="connsiteY18" fmla="*/ 1251680 h 4842163"/>
                  <a:gd name="connsiteX19" fmla="*/ 4231483 w 4818756"/>
                  <a:gd name="connsiteY19" fmla="*/ 1396144 h 4842163"/>
                  <a:gd name="connsiteX20" fmla="*/ 4573902 w 4818756"/>
                  <a:gd name="connsiteY20" fmla="*/ 1332624 h 4842163"/>
                  <a:gd name="connsiteX21" fmla="*/ 4649441 w 4818756"/>
                  <a:gd name="connsiteY21" fmla="*/ 1498032 h 4842163"/>
                  <a:gd name="connsiteX22" fmla="*/ 4376411 w 4818756"/>
                  <a:gd name="connsiteY22" fmla="*/ 1715846 h 4842163"/>
                  <a:gd name="connsiteX23" fmla="*/ 4406890 w 4818756"/>
                  <a:gd name="connsiteY23" fmla="*/ 1799120 h 4842163"/>
                  <a:gd name="connsiteX24" fmla="*/ 4445930 w 4818756"/>
                  <a:gd name="connsiteY24" fmla="*/ 1950955 h 4842163"/>
                  <a:gd name="connsiteX25" fmla="*/ 4792877 w 4818756"/>
                  <a:gd name="connsiteY25" fmla="*/ 1986530 h 4842163"/>
                  <a:gd name="connsiteX26" fmla="*/ 4818756 w 4818756"/>
                  <a:gd name="connsiteY26" fmla="*/ 2166520 h 4842163"/>
                  <a:gd name="connsiteX27" fmla="*/ 4494750 w 4818756"/>
                  <a:gd name="connsiteY27" fmla="*/ 2298864 h 4842163"/>
                  <a:gd name="connsiteX28" fmla="*/ 4500921 w 4818756"/>
                  <a:gd name="connsiteY28" fmla="*/ 2421081 h 4842163"/>
                  <a:gd name="connsiteX29" fmla="*/ 4494750 w 4818756"/>
                  <a:gd name="connsiteY29" fmla="*/ 2543299 h 4842163"/>
                  <a:gd name="connsiteX30" fmla="*/ 4818756 w 4818756"/>
                  <a:gd name="connsiteY30" fmla="*/ 2675642 h 4842163"/>
                  <a:gd name="connsiteX31" fmla="*/ 4792877 w 4818756"/>
                  <a:gd name="connsiteY31" fmla="*/ 2855633 h 4842163"/>
                  <a:gd name="connsiteX32" fmla="*/ 4445930 w 4818756"/>
                  <a:gd name="connsiteY32" fmla="*/ 2891207 h 4842163"/>
                  <a:gd name="connsiteX33" fmla="*/ 4406890 w 4818756"/>
                  <a:gd name="connsiteY33" fmla="*/ 3043042 h 4842163"/>
                  <a:gd name="connsiteX34" fmla="*/ 4376411 w 4818756"/>
                  <a:gd name="connsiteY34" fmla="*/ 3126316 h 4842163"/>
                  <a:gd name="connsiteX35" fmla="*/ 4649441 w 4818756"/>
                  <a:gd name="connsiteY35" fmla="*/ 3344130 h 4842163"/>
                  <a:gd name="connsiteX36" fmla="*/ 4573902 w 4818756"/>
                  <a:gd name="connsiteY36" fmla="*/ 3509539 h 4842163"/>
                  <a:gd name="connsiteX37" fmla="*/ 4231483 w 4818756"/>
                  <a:gd name="connsiteY37" fmla="*/ 3446019 h 4842163"/>
                  <a:gd name="connsiteX38" fmla="*/ 4143718 w 4818756"/>
                  <a:gd name="connsiteY38" fmla="*/ 3590483 h 4842163"/>
                  <a:gd name="connsiteX39" fmla="*/ 4097913 w 4818756"/>
                  <a:gd name="connsiteY39" fmla="*/ 3651738 h 4842163"/>
                  <a:gd name="connsiteX40" fmla="*/ 4298650 w 4818756"/>
                  <a:gd name="connsiteY40" fmla="*/ 3937839 h 4842163"/>
                  <a:gd name="connsiteX41" fmla="*/ 4179570 w 4818756"/>
                  <a:gd name="connsiteY41" fmla="*/ 4075265 h 4842163"/>
                  <a:gd name="connsiteX42" fmla="*/ 3868786 w 4818756"/>
                  <a:gd name="connsiteY42" fmla="*/ 3917781 h 4842163"/>
                  <a:gd name="connsiteX43" fmla="*/ 3739794 w 4818756"/>
                  <a:gd name="connsiteY43" fmla="*/ 4035017 h 4842163"/>
                  <a:gd name="connsiteX44" fmla="*/ 3682808 w 4818756"/>
                  <a:gd name="connsiteY44" fmla="*/ 4077630 h 4842163"/>
                  <a:gd name="connsiteX45" fmla="*/ 3794801 w 4818756"/>
                  <a:gd name="connsiteY45" fmla="*/ 4408670 h 4842163"/>
                  <a:gd name="connsiteX46" fmla="*/ 3641827 w 4818756"/>
                  <a:gd name="connsiteY46" fmla="*/ 4506981 h 4842163"/>
                  <a:gd name="connsiteX47" fmla="*/ 3388492 w 4818756"/>
                  <a:gd name="connsiteY47" fmla="*/ 4268780 h 4842163"/>
                  <a:gd name="connsiteX48" fmla="*/ 3223501 w 4818756"/>
                  <a:gd name="connsiteY48" fmla="*/ 4348260 h 4842163"/>
                  <a:gd name="connsiteX49" fmla="*/ 3164544 w 4818756"/>
                  <a:gd name="connsiteY49" fmla="*/ 4369839 h 4842163"/>
                  <a:gd name="connsiteX50" fmla="*/ 3178713 w 4818756"/>
                  <a:gd name="connsiteY50" fmla="*/ 4718477 h 4842163"/>
                  <a:gd name="connsiteX51" fmla="*/ 3004238 w 4818756"/>
                  <a:gd name="connsiteY51" fmla="*/ 4769707 h 4842163"/>
                  <a:gd name="connsiteX52" fmla="*/ 2828678 w 4818756"/>
                  <a:gd name="connsiteY52" fmla="*/ 4470470 h 4842163"/>
                  <a:gd name="connsiteX53" fmla="*/ 2623226 w 4818756"/>
                  <a:gd name="connsiteY53" fmla="*/ 4501826 h 4842163"/>
                  <a:gd name="connsiteX54" fmla="*/ 2584899 w 4818756"/>
                  <a:gd name="connsiteY54" fmla="*/ 4503761 h 4842163"/>
                  <a:gd name="connsiteX55" fmla="*/ 2500298 w 4818756"/>
                  <a:gd name="connsiteY55" fmla="*/ 4842163 h 4842163"/>
                  <a:gd name="connsiteX56" fmla="*/ 2318457 w 4818756"/>
                  <a:gd name="connsiteY56" fmla="*/ 4842163 h 4842163"/>
                  <a:gd name="connsiteX57" fmla="*/ 2233857 w 4818756"/>
                  <a:gd name="connsiteY57" fmla="*/ 4503761 h 4842163"/>
                  <a:gd name="connsiteX58" fmla="*/ 2195530 w 4818756"/>
                  <a:gd name="connsiteY58" fmla="*/ 4501826 h 4842163"/>
                  <a:gd name="connsiteX59" fmla="*/ 1990078 w 4818756"/>
                  <a:gd name="connsiteY59" fmla="*/ 4470470 h 4842163"/>
                  <a:gd name="connsiteX60" fmla="*/ 1814518 w 4818756"/>
                  <a:gd name="connsiteY60" fmla="*/ 4769707 h 4842163"/>
                  <a:gd name="connsiteX61" fmla="*/ 1640043 w 4818756"/>
                  <a:gd name="connsiteY61" fmla="*/ 4718477 h 4842163"/>
                  <a:gd name="connsiteX62" fmla="*/ 1654212 w 4818756"/>
                  <a:gd name="connsiteY62" fmla="*/ 4369839 h 4842163"/>
                  <a:gd name="connsiteX63" fmla="*/ 1595255 w 4818756"/>
                  <a:gd name="connsiteY63" fmla="*/ 4348260 h 4842163"/>
                  <a:gd name="connsiteX64" fmla="*/ 1430264 w 4818756"/>
                  <a:gd name="connsiteY64" fmla="*/ 4268780 h 4842163"/>
                  <a:gd name="connsiteX65" fmla="*/ 1176929 w 4818756"/>
                  <a:gd name="connsiteY65" fmla="*/ 4506981 h 4842163"/>
                  <a:gd name="connsiteX66" fmla="*/ 1023955 w 4818756"/>
                  <a:gd name="connsiteY66" fmla="*/ 4408670 h 4842163"/>
                  <a:gd name="connsiteX67" fmla="*/ 1135948 w 4818756"/>
                  <a:gd name="connsiteY67" fmla="*/ 4077630 h 4842163"/>
                  <a:gd name="connsiteX68" fmla="*/ 1078962 w 4818756"/>
                  <a:gd name="connsiteY68" fmla="*/ 4035017 h 4842163"/>
                  <a:gd name="connsiteX69" fmla="*/ 949970 w 4818756"/>
                  <a:gd name="connsiteY69" fmla="*/ 3917781 h 4842163"/>
                  <a:gd name="connsiteX70" fmla="*/ 639186 w 4818756"/>
                  <a:gd name="connsiteY70" fmla="*/ 4075265 h 4842163"/>
                  <a:gd name="connsiteX71" fmla="*/ 520106 w 4818756"/>
                  <a:gd name="connsiteY71" fmla="*/ 3937839 h 4842163"/>
                  <a:gd name="connsiteX72" fmla="*/ 720843 w 4818756"/>
                  <a:gd name="connsiteY72" fmla="*/ 3651738 h 4842163"/>
                  <a:gd name="connsiteX73" fmla="*/ 675038 w 4818756"/>
                  <a:gd name="connsiteY73" fmla="*/ 3590483 h 4842163"/>
                  <a:gd name="connsiteX74" fmla="*/ 587273 w 4818756"/>
                  <a:gd name="connsiteY74" fmla="*/ 3446019 h 4842163"/>
                  <a:gd name="connsiteX75" fmla="*/ 244854 w 4818756"/>
                  <a:gd name="connsiteY75" fmla="*/ 3509539 h 4842163"/>
                  <a:gd name="connsiteX76" fmla="*/ 169315 w 4818756"/>
                  <a:gd name="connsiteY76" fmla="*/ 3344130 h 4842163"/>
                  <a:gd name="connsiteX77" fmla="*/ 442345 w 4818756"/>
                  <a:gd name="connsiteY77" fmla="*/ 3126316 h 4842163"/>
                  <a:gd name="connsiteX78" fmla="*/ 411867 w 4818756"/>
                  <a:gd name="connsiteY78" fmla="*/ 3043042 h 4842163"/>
                  <a:gd name="connsiteX79" fmla="*/ 372826 w 4818756"/>
                  <a:gd name="connsiteY79" fmla="*/ 2891207 h 4842163"/>
                  <a:gd name="connsiteX80" fmla="*/ 25878 w 4818756"/>
                  <a:gd name="connsiteY80" fmla="*/ 2855633 h 4842163"/>
                  <a:gd name="connsiteX81" fmla="*/ 0 w 4818756"/>
                  <a:gd name="connsiteY81" fmla="*/ 2675642 h 4842163"/>
                  <a:gd name="connsiteX82" fmla="*/ 324006 w 4818756"/>
                  <a:gd name="connsiteY82" fmla="*/ 2543299 h 4842163"/>
                  <a:gd name="connsiteX83" fmla="*/ 317835 w 4818756"/>
                  <a:gd name="connsiteY83" fmla="*/ 2421081 h 4842163"/>
                  <a:gd name="connsiteX84" fmla="*/ 324006 w 4818756"/>
                  <a:gd name="connsiteY84" fmla="*/ 2298864 h 4842163"/>
                  <a:gd name="connsiteX85" fmla="*/ 0 w 4818756"/>
                  <a:gd name="connsiteY85" fmla="*/ 2166520 h 4842163"/>
                  <a:gd name="connsiteX86" fmla="*/ 25878 w 4818756"/>
                  <a:gd name="connsiteY86" fmla="*/ 1986530 h 4842163"/>
                  <a:gd name="connsiteX87" fmla="*/ 372826 w 4818756"/>
                  <a:gd name="connsiteY87" fmla="*/ 1950955 h 4842163"/>
                  <a:gd name="connsiteX88" fmla="*/ 411867 w 4818756"/>
                  <a:gd name="connsiteY88" fmla="*/ 1799120 h 4842163"/>
                  <a:gd name="connsiteX89" fmla="*/ 442345 w 4818756"/>
                  <a:gd name="connsiteY89" fmla="*/ 1715846 h 4842163"/>
                  <a:gd name="connsiteX90" fmla="*/ 169315 w 4818756"/>
                  <a:gd name="connsiteY90" fmla="*/ 1498032 h 4842163"/>
                  <a:gd name="connsiteX91" fmla="*/ 244854 w 4818756"/>
                  <a:gd name="connsiteY91" fmla="*/ 1332624 h 4842163"/>
                  <a:gd name="connsiteX92" fmla="*/ 587273 w 4818756"/>
                  <a:gd name="connsiteY92" fmla="*/ 1396144 h 4842163"/>
                  <a:gd name="connsiteX93" fmla="*/ 675038 w 4818756"/>
                  <a:gd name="connsiteY93" fmla="*/ 1251680 h 4842163"/>
                  <a:gd name="connsiteX94" fmla="*/ 720844 w 4818756"/>
                  <a:gd name="connsiteY94" fmla="*/ 1190424 h 4842163"/>
                  <a:gd name="connsiteX95" fmla="*/ 520106 w 4818756"/>
                  <a:gd name="connsiteY95" fmla="*/ 904323 h 4842163"/>
                  <a:gd name="connsiteX96" fmla="*/ 639186 w 4818756"/>
                  <a:gd name="connsiteY96" fmla="*/ 766896 h 4842163"/>
                  <a:gd name="connsiteX97" fmla="*/ 949970 w 4818756"/>
                  <a:gd name="connsiteY97" fmla="*/ 924381 h 4842163"/>
                  <a:gd name="connsiteX98" fmla="*/ 1078962 w 4818756"/>
                  <a:gd name="connsiteY98" fmla="*/ 807145 h 4842163"/>
                  <a:gd name="connsiteX99" fmla="*/ 1135948 w 4818756"/>
                  <a:gd name="connsiteY99" fmla="*/ 764532 h 4842163"/>
                  <a:gd name="connsiteX100" fmla="*/ 1023955 w 4818756"/>
                  <a:gd name="connsiteY100" fmla="*/ 433493 h 4842163"/>
                  <a:gd name="connsiteX101" fmla="*/ 1176929 w 4818756"/>
                  <a:gd name="connsiteY101" fmla="*/ 335182 h 4842163"/>
                  <a:gd name="connsiteX102" fmla="*/ 1430264 w 4818756"/>
                  <a:gd name="connsiteY102" fmla="*/ 573383 h 4842163"/>
                  <a:gd name="connsiteX103" fmla="*/ 1595255 w 4818756"/>
                  <a:gd name="connsiteY103" fmla="*/ 493902 h 4842163"/>
                  <a:gd name="connsiteX104" fmla="*/ 1654212 w 4818756"/>
                  <a:gd name="connsiteY104" fmla="*/ 472323 h 4842163"/>
                  <a:gd name="connsiteX105" fmla="*/ 1640043 w 4818756"/>
                  <a:gd name="connsiteY105" fmla="*/ 123686 h 4842163"/>
                  <a:gd name="connsiteX106" fmla="*/ 1814518 w 4818756"/>
                  <a:gd name="connsiteY106" fmla="*/ 72455 h 4842163"/>
                  <a:gd name="connsiteX107" fmla="*/ 1990078 w 4818756"/>
                  <a:gd name="connsiteY107" fmla="*/ 371692 h 4842163"/>
                  <a:gd name="connsiteX108" fmla="*/ 2195530 w 4818756"/>
                  <a:gd name="connsiteY108" fmla="*/ 340337 h 4842163"/>
                  <a:gd name="connsiteX109" fmla="*/ 2233857 w 4818756"/>
                  <a:gd name="connsiteY109" fmla="*/ 338401 h 4842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4818756" h="4842163">
                    <a:moveTo>
                      <a:pt x="2318457" y="0"/>
                    </a:moveTo>
                    <a:lnTo>
                      <a:pt x="2500298" y="0"/>
                    </a:lnTo>
                    <a:lnTo>
                      <a:pt x="2584898" y="338401"/>
                    </a:lnTo>
                    <a:lnTo>
                      <a:pt x="2623226" y="340337"/>
                    </a:lnTo>
                    <a:lnTo>
                      <a:pt x="2828678" y="371692"/>
                    </a:lnTo>
                    <a:lnTo>
                      <a:pt x="3004238" y="72457"/>
                    </a:lnTo>
                    <a:lnTo>
                      <a:pt x="3178713" y="123687"/>
                    </a:lnTo>
                    <a:lnTo>
                      <a:pt x="3164544" y="472323"/>
                    </a:lnTo>
                    <a:lnTo>
                      <a:pt x="3223501" y="493902"/>
                    </a:lnTo>
                    <a:lnTo>
                      <a:pt x="3388493" y="573383"/>
                    </a:lnTo>
                    <a:lnTo>
                      <a:pt x="3641827" y="335183"/>
                    </a:lnTo>
                    <a:lnTo>
                      <a:pt x="3794801" y="433494"/>
                    </a:lnTo>
                    <a:lnTo>
                      <a:pt x="3682809" y="764532"/>
                    </a:lnTo>
                    <a:lnTo>
                      <a:pt x="3739794" y="807145"/>
                    </a:lnTo>
                    <a:lnTo>
                      <a:pt x="3868787" y="924382"/>
                    </a:lnTo>
                    <a:lnTo>
                      <a:pt x="4179570" y="766897"/>
                    </a:lnTo>
                    <a:lnTo>
                      <a:pt x="4298650" y="904323"/>
                    </a:lnTo>
                    <a:lnTo>
                      <a:pt x="4097912" y="1190424"/>
                    </a:lnTo>
                    <a:lnTo>
                      <a:pt x="4143718" y="1251680"/>
                    </a:lnTo>
                    <a:lnTo>
                      <a:pt x="4231483" y="1396144"/>
                    </a:lnTo>
                    <a:lnTo>
                      <a:pt x="4573902" y="1332624"/>
                    </a:lnTo>
                    <a:lnTo>
                      <a:pt x="4649441" y="1498032"/>
                    </a:lnTo>
                    <a:lnTo>
                      <a:pt x="4376411" y="1715846"/>
                    </a:lnTo>
                    <a:lnTo>
                      <a:pt x="4406890" y="1799120"/>
                    </a:lnTo>
                    <a:lnTo>
                      <a:pt x="4445930" y="1950955"/>
                    </a:lnTo>
                    <a:lnTo>
                      <a:pt x="4792877" y="1986530"/>
                    </a:lnTo>
                    <a:lnTo>
                      <a:pt x="4818756" y="2166520"/>
                    </a:lnTo>
                    <a:lnTo>
                      <a:pt x="4494750" y="2298864"/>
                    </a:lnTo>
                    <a:lnTo>
                      <a:pt x="4500921" y="2421081"/>
                    </a:lnTo>
                    <a:lnTo>
                      <a:pt x="4494750" y="2543299"/>
                    </a:lnTo>
                    <a:lnTo>
                      <a:pt x="4818756" y="2675642"/>
                    </a:lnTo>
                    <a:lnTo>
                      <a:pt x="4792877" y="2855633"/>
                    </a:lnTo>
                    <a:lnTo>
                      <a:pt x="4445930" y="2891207"/>
                    </a:lnTo>
                    <a:lnTo>
                      <a:pt x="4406890" y="3043042"/>
                    </a:lnTo>
                    <a:lnTo>
                      <a:pt x="4376411" y="3126316"/>
                    </a:lnTo>
                    <a:lnTo>
                      <a:pt x="4649441" y="3344130"/>
                    </a:lnTo>
                    <a:lnTo>
                      <a:pt x="4573902" y="3509539"/>
                    </a:lnTo>
                    <a:lnTo>
                      <a:pt x="4231483" y="3446019"/>
                    </a:lnTo>
                    <a:lnTo>
                      <a:pt x="4143718" y="3590483"/>
                    </a:lnTo>
                    <a:lnTo>
                      <a:pt x="4097913" y="3651738"/>
                    </a:lnTo>
                    <a:lnTo>
                      <a:pt x="4298650" y="3937839"/>
                    </a:lnTo>
                    <a:lnTo>
                      <a:pt x="4179570" y="4075265"/>
                    </a:lnTo>
                    <a:lnTo>
                      <a:pt x="3868786" y="3917781"/>
                    </a:lnTo>
                    <a:lnTo>
                      <a:pt x="3739794" y="4035017"/>
                    </a:lnTo>
                    <a:lnTo>
                      <a:pt x="3682808" y="4077630"/>
                    </a:lnTo>
                    <a:lnTo>
                      <a:pt x="3794801" y="4408670"/>
                    </a:lnTo>
                    <a:lnTo>
                      <a:pt x="3641827" y="4506981"/>
                    </a:lnTo>
                    <a:lnTo>
                      <a:pt x="3388492" y="4268780"/>
                    </a:lnTo>
                    <a:lnTo>
                      <a:pt x="3223501" y="4348260"/>
                    </a:lnTo>
                    <a:lnTo>
                      <a:pt x="3164544" y="4369839"/>
                    </a:lnTo>
                    <a:lnTo>
                      <a:pt x="3178713" y="4718477"/>
                    </a:lnTo>
                    <a:lnTo>
                      <a:pt x="3004238" y="4769707"/>
                    </a:lnTo>
                    <a:lnTo>
                      <a:pt x="2828678" y="4470470"/>
                    </a:lnTo>
                    <a:lnTo>
                      <a:pt x="2623226" y="4501826"/>
                    </a:lnTo>
                    <a:lnTo>
                      <a:pt x="2584899" y="4503761"/>
                    </a:lnTo>
                    <a:lnTo>
                      <a:pt x="2500298" y="4842163"/>
                    </a:lnTo>
                    <a:lnTo>
                      <a:pt x="2318457" y="4842163"/>
                    </a:lnTo>
                    <a:lnTo>
                      <a:pt x="2233857" y="4503761"/>
                    </a:lnTo>
                    <a:lnTo>
                      <a:pt x="2195530" y="4501826"/>
                    </a:lnTo>
                    <a:lnTo>
                      <a:pt x="1990078" y="4470470"/>
                    </a:lnTo>
                    <a:lnTo>
                      <a:pt x="1814518" y="4769707"/>
                    </a:lnTo>
                    <a:lnTo>
                      <a:pt x="1640043" y="4718477"/>
                    </a:lnTo>
                    <a:lnTo>
                      <a:pt x="1654212" y="4369839"/>
                    </a:lnTo>
                    <a:lnTo>
                      <a:pt x="1595255" y="4348260"/>
                    </a:lnTo>
                    <a:lnTo>
                      <a:pt x="1430264" y="4268780"/>
                    </a:lnTo>
                    <a:lnTo>
                      <a:pt x="1176929" y="4506981"/>
                    </a:lnTo>
                    <a:lnTo>
                      <a:pt x="1023955" y="4408670"/>
                    </a:lnTo>
                    <a:lnTo>
                      <a:pt x="1135948" y="4077630"/>
                    </a:lnTo>
                    <a:lnTo>
                      <a:pt x="1078962" y="4035017"/>
                    </a:lnTo>
                    <a:lnTo>
                      <a:pt x="949970" y="3917781"/>
                    </a:lnTo>
                    <a:lnTo>
                      <a:pt x="639186" y="4075265"/>
                    </a:lnTo>
                    <a:lnTo>
                      <a:pt x="520106" y="3937839"/>
                    </a:lnTo>
                    <a:lnTo>
                      <a:pt x="720843" y="3651738"/>
                    </a:lnTo>
                    <a:lnTo>
                      <a:pt x="675038" y="3590483"/>
                    </a:lnTo>
                    <a:lnTo>
                      <a:pt x="587273" y="3446019"/>
                    </a:lnTo>
                    <a:lnTo>
                      <a:pt x="244854" y="3509539"/>
                    </a:lnTo>
                    <a:lnTo>
                      <a:pt x="169315" y="3344130"/>
                    </a:lnTo>
                    <a:lnTo>
                      <a:pt x="442345" y="3126316"/>
                    </a:lnTo>
                    <a:lnTo>
                      <a:pt x="411867" y="3043042"/>
                    </a:lnTo>
                    <a:lnTo>
                      <a:pt x="372826" y="2891207"/>
                    </a:lnTo>
                    <a:lnTo>
                      <a:pt x="25878" y="2855633"/>
                    </a:lnTo>
                    <a:lnTo>
                      <a:pt x="0" y="2675642"/>
                    </a:lnTo>
                    <a:lnTo>
                      <a:pt x="324006" y="2543299"/>
                    </a:lnTo>
                    <a:lnTo>
                      <a:pt x="317835" y="2421081"/>
                    </a:lnTo>
                    <a:lnTo>
                      <a:pt x="324006" y="2298864"/>
                    </a:lnTo>
                    <a:lnTo>
                      <a:pt x="0" y="2166520"/>
                    </a:lnTo>
                    <a:lnTo>
                      <a:pt x="25878" y="1986530"/>
                    </a:lnTo>
                    <a:lnTo>
                      <a:pt x="372826" y="1950955"/>
                    </a:lnTo>
                    <a:lnTo>
                      <a:pt x="411867" y="1799120"/>
                    </a:lnTo>
                    <a:lnTo>
                      <a:pt x="442345" y="1715846"/>
                    </a:lnTo>
                    <a:lnTo>
                      <a:pt x="169315" y="1498032"/>
                    </a:lnTo>
                    <a:lnTo>
                      <a:pt x="244854" y="1332624"/>
                    </a:lnTo>
                    <a:lnTo>
                      <a:pt x="587273" y="1396144"/>
                    </a:lnTo>
                    <a:lnTo>
                      <a:pt x="675038" y="1251680"/>
                    </a:lnTo>
                    <a:lnTo>
                      <a:pt x="720844" y="1190424"/>
                    </a:lnTo>
                    <a:lnTo>
                      <a:pt x="520106" y="904323"/>
                    </a:lnTo>
                    <a:lnTo>
                      <a:pt x="639186" y="766896"/>
                    </a:lnTo>
                    <a:lnTo>
                      <a:pt x="949970" y="924381"/>
                    </a:lnTo>
                    <a:lnTo>
                      <a:pt x="1078962" y="807145"/>
                    </a:lnTo>
                    <a:lnTo>
                      <a:pt x="1135948" y="764532"/>
                    </a:lnTo>
                    <a:lnTo>
                      <a:pt x="1023955" y="433493"/>
                    </a:lnTo>
                    <a:lnTo>
                      <a:pt x="1176929" y="335182"/>
                    </a:lnTo>
                    <a:lnTo>
                      <a:pt x="1430264" y="573383"/>
                    </a:lnTo>
                    <a:lnTo>
                      <a:pt x="1595255" y="493902"/>
                    </a:lnTo>
                    <a:lnTo>
                      <a:pt x="1654212" y="472323"/>
                    </a:lnTo>
                    <a:lnTo>
                      <a:pt x="1640043" y="123686"/>
                    </a:lnTo>
                    <a:lnTo>
                      <a:pt x="1814518" y="72455"/>
                    </a:lnTo>
                    <a:lnTo>
                      <a:pt x="1990078" y="371692"/>
                    </a:lnTo>
                    <a:lnTo>
                      <a:pt x="2195530" y="340337"/>
                    </a:lnTo>
                    <a:lnTo>
                      <a:pt x="2233857" y="338401"/>
                    </a:lnTo>
                    <a:close/>
                  </a:path>
                </a:pathLst>
              </a:custGeom>
              <a:gradFill>
                <a:gsLst>
                  <a:gs pos="100000">
                    <a:schemeClr val="bg1">
                      <a:lumMod val="85000"/>
                    </a:schemeClr>
                  </a:gs>
                  <a:gs pos="0">
                    <a:schemeClr val="bg1"/>
                  </a:gs>
                </a:gsLst>
                <a:lin ang="2700000" scaled="1"/>
              </a:gradFill>
              <a:ln>
                <a:noFill/>
              </a:ln>
              <a:effectLst>
                <a:outerShdw blurRad="127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66" name="椭圆 65"/>
              <p:cNvSpPr/>
              <p:nvPr/>
            </p:nvSpPr>
            <p:spPr>
              <a:xfrm>
                <a:off x="5624512" y="2957514"/>
                <a:ext cx="942974" cy="942974"/>
              </a:xfrm>
              <a:prstGeom prst="ellipse">
                <a:avLst/>
              </a:prstGeom>
              <a:solidFill>
                <a:schemeClr val="accent1"/>
              </a:solidFill>
              <a:ln w="22225">
                <a:gradFill flip="none" rotWithShape="1">
                  <a:gsLst>
                    <a:gs pos="0">
                      <a:schemeClr val="bg1">
                        <a:lumMod val="85000"/>
                      </a:schemeClr>
                    </a:gs>
                    <a:gs pos="100000">
                      <a:schemeClr val="bg1"/>
                    </a:gs>
                  </a:gsLst>
                  <a:lin ang="2700000" scaled="1"/>
                  <a:tileRect/>
                </a:gradFill>
              </a:ln>
              <a:effectLst>
                <a:innerShdw blurRad="114300" dist="63500" dir="13500000">
                  <a:srgbClr val="A86400">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67" name="椭圆 66"/>
              <p:cNvSpPr/>
              <p:nvPr/>
            </p:nvSpPr>
            <p:spPr>
              <a:xfrm>
                <a:off x="5761338" y="3013184"/>
                <a:ext cx="674085" cy="488735"/>
              </a:xfrm>
              <a:prstGeom prst="ellipse">
                <a:avLst/>
              </a:prstGeom>
              <a:gradFill>
                <a:gsLst>
                  <a:gs pos="0">
                    <a:schemeClr val="bg1">
                      <a:alpha val="80000"/>
                    </a:schemeClr>
                  </a:gs>
                  <a:gs pos="100000">
                    <a:srgbClr val="FFB850">
                      <a:alpha val="0"/>
                    </a:srgbClr>
                  </a:gs>
                </a:gsLst>
                <a:lin ang="5400000" scaled="0"/>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grpSp>
        <p:grpSp>
          <p:nvGrpSpPr>
            <p:cNvPr id="117" name="Group 909"/>
            <p:cNvGrpSpPr>
              <a:grpSpLocks noChangeAspect="1"/>
            </p:cNvGrpSpPr>
            <p:nvPr/>
          </p:nvGrpSpPr>
          <p:grpSpPr bwMode="auto">
            <a:xfrm>
              <a:off x="3748242" y="1416567"/>
              <a:ext cx="265296" cy="226283"/>
              <a:chOff x="6090" y="1175"/>
              <a:chExt cx="265" cy="226"/>
            </a:xfrm>
            <a:solidFill>
              <a:schemeClr val="bg1"/>
            </a:solidFill>
            <a:effectLst/>
          </p:grpSpPr>
          <p:sp>
            <p:nvSpPr>
              <p:cNvPr id="118" name="Freeform 910"/>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mj-ea"/>
                  <a:ea typeface="+mj-ea"/>
                </a:endParaRPr>
              </a:p>
            </p:txBody>
          </p:sp>
          <p:sp>
            <p:nvSpPr>
              <p:cNvPr id="119" name="Freeform 911"/>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mj-ea"/>
                  <a:ea typeface="+mj-ea"/>
                </a:endParaRPr>
              </a:p>
            </p:txBody>
          </p:sp>
          <p:sp>
            <p:nvSpPr>
              <p:cNvPr id="120" name="Freeform 912"/>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mj-ea"/>
                  <a:ea typeface="+mj-ea"/>
                </a:endParaRPr>
              </a:p>
            </p:txBody>
          </p:sp>
          <p:sp>
            <p:nvSpPr>
              <p:cNvPr id="121" name="Freeform 913"/>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mj-ea"/>
                  <a:ea typeface="+mj-ea"/>
                </a:endParaRPr>
              </a:p>
            </p:txBody>
          </p:sp>
        </p:grpSp>
      </p:grpSp>
      <p:grpSp>
        <p:nvGrpSpPr>
          <p:cNvPr id="4" name="组合 3"/>
          <p:cNvGrpSpPr/>
          <p:nvPr/>
        </p:nvGrpSpPr>
        <p:grpSpPr>
          <a:xfrm>
            <a:off x="3692129" y="3061694"/>
            <a:ext cx="1127411" cy="1133036"/>
            <a:chOff x="2769341" y="2296979"/>
            <a:chExt cx="845815" cy="850039"/>
          </a:xfrm>
        </p:grpSpPr>
        <p:grpSp>
          <p:nvGrpSpPr>
            <p:cNvPr id="60" name="组合 59"/>
            <p:cNvGrpSpPr/>
            <p:nvPr/>
          </p:nvGrpSpPr>
          <p:grpSpPr>
            <a:xfrm>
              <a:off x="2769341" y="2296979"/>
              <a:ext cx="845815" cy="850039"/>
              <a:chOff x="5413827" y="2743515"/>
              <a:chExt cx="1364344" cy="1370972"/>
            </a:xfrm>
          </p:grpSpPr>
          <p:sp>
            <p:nvSpPr>
              <p:cNvPr id="61" name="任意多边形 60"/>
              <p:cNvSpPr/>
              <p:nvPr/>
            </p:nvSpPr>
            <p:spPr>
              <a:xfrm>
                <a:off x="5413827" y="2743515"/>
                <a:ext cx="1364344" cy="1370972"/>
              </a:xfrm>
              <a:custGeom>
                <a:avLst/>
                <a:gdLst>
                  <a:gd name="connsiteX0" fmla="*/ 2318457 w 4818756"/>
                  <a:gd name="connsiteY0" fmla="*/ 0 h 4842163"/>
                  <a:gd name="connsiteX1" fmla="*/ 2500298 w 4818756"/>
                  <a:gd name="connsiteY1" fmla="*/ 0 h 4842163"/>
                  <a:gd name="connsiteX2" fmla="*/ 2584898 w 4818756"/>
                  <a:gd name="connsiteY2" fmla="*/ 338401 h 4842163"/>
                  <a:gd name="connsiteX3" fmla="*/ 2623226 w 4818756"/>
                  <a:gd name="connsiteY3" fmla="*/ 340337 h 4842163"/>
                  <a:gd name="connsiteX4" fmla="*/ 2828678 w 4818756"/>
                  <a:gd name="connsiteY4" fmla="*/ 371692 h 4842163"/>
                  <a:gd name="connsiteX5" fmla="*/ 3004238 w 4818756"/>
                  <a:gd name="connsiteY5" fmla="*/ 72457 h 4842163"/>
                  <a:gd name="connsiteX6" fmla="*/ 3178713 w 4818756"/>
                  <a:gd name="connsiteY6" fmla="*/ 123687 h 4842163"/>
                  <a:gd name="connsiteX7" fmla="*/ 3164544 w 4818756"/>
                  <a:gd name="connsiteY7" fmla="*/ 472323 h 4842163"/>
                  <a:gd name="connsiteX8" fmla="*/ 3223501 w 4818756"/>
                  <a:gd name="connsiteY8" fmla="*/ 493902 h 4842163"/>
                  <a:gd name="connsiteX9" fmla="*/ 3388493 w 4818756"/>
                  <a:gd name="connsiteY9" fmla="*/ 573383 h 4842163"/>
                  <a:gd name="connsiteX10" fmla="*/ 3641827 w 4818756"/>
                  <a:gd name="connsiteY10" fmla="*/ 335183 h 4842163"/>
                  <a:gd name="connsiteX11" fmla="*/ 3794801 w 4818756"/>
                  <a:gd name="connsiteY11" fmla="*/ 433494 h 4842163"/>
                  <a:gd name="connsiteX12" fmla="*/ 3682809 w 4818756"/>
                  <a:gd name="connsiteY12" fmla="*/ 764532 h 4842163"/>
                  <a:gd name="connsiteX13" fmla="*/ 3739794 w 4818756"/>
                  <a:gd name="connsiteY13" fmla="*/ 807145 h 4842163"/>
                  <a:gd name="connsiteX14" fmla="*/ 3868787 w 4818756"/>
                  <a:gd name="connsiteY14" fmla="*/ 924382 h 4842163"/>
                  <a:gd name="connsiteX15" fmla="*/ 4179570 w 4818756"/>
                  <a:gd name="connsiteY15" fmla="*/ 766897 h 4842163"/>
                  <a:gd name="connsiteX16" fmla="*/ 4298650 w 4818756"/>
                  <a:gd name="connsiteY16" fmla="*/ 904323 h 4842163"/>
                  <a:gd name="connsiteX17" fmla="*/ 4097912 w 4818756"/>
                  <a:gd name="connsiteY17" fmla="*/ 1190424 h 4842163"/>
                  <a:gd name="connsiteX18" fmla="*/ 4143718 w 4818756"/>
                  <a:gd name="connsiteY18" fmla="*/ 1251680 h 4842163"/>
                  <a:gd name="connsiteX19" fmla="*/ 4231483 w 4818756"/>
                  <a:gd name="connsiteY19" fmla="*/ 1396144 h 4842163"/>
                  <a:gd name="connsiteX20" fmla="*/ 4573902 w 4818756"/>
                  <a:gd name="connsiteY20" fmla="*/ 1332624 h 4842163"/>
                  <a:gd name="connsiteX21" fmla="*/ 4649441 w 4818756"/>
                  <a:gd name="connsiteY21" fmla="*/ 1498032 h 4842163"/>
                  <a:gd name="connsiteX22" fmla="*/ 4376411 w 4818756"/>
                  <a:gd name="connsiteY22" fmla="*/ 1715846 h 4842163"/>
                  <a:gd name="connsiteX23" fmla="*/ 4406890 w 4818756"/>
                  <a:gd name="connsiteY23" fmla="*/ 1799120 h 4842163"/>
                  <a:gd name="connsiteX24" fmla="*/ 4445930 w 4818756"/>
                  <a:gd name="connsiteY24" fmla="*/ 1950955 h 4842163"/>
                  <a:gd name="connsiteX25" fmla="*/ 4792877 w 4818756"/>
                  <a:gd name="connsiteY25" fmla="*/ 1986530 h 4842163"/>
                  <a:gd name="connsiteX26" fmla="*/ 4818756 w 4818756"/>
                  <a:gd name="connsiteY26" fmla="*/ 2166520 h 4842163"/>
                  <a:gd name="connsiteX27" fmla="*/ 4494750 w 4818756"/>
                  <a:gd name="connsiteY27" fmla="*/ 2298864 h 4842163"/>
                  <a:gd name="connsiteX28" fmla="*/ 4500921 w 4818756"/>
                  <a:gd name="connsiteY28" fmla="*/ 2421081 h 4842163"/>
                  <a:gd name="connsiteX29" fmla="*/ 4494750 w 4818756"/>
                  <a:gd name="connsiteY29" fmla="*/ 2543299 h 4842163"/>
                  <a:gd name="connsiteX30" fmla="*/ 4818756 w 4818756"/>
                  <a:gd name="connsiteY30" fmla="*/ 2675642 h 4842163"/>
                  <a:gd name="connsiteX31" fmla="*/ 4792877 w 4818756"/>
                  <a:gd name="connsiteY31" fmla="*/ 2855633 h 4842163"/>
                  <a:gd name="connsiteX32" fmla="*/ 4445930 w 4818756"/>
                  <a:gd name="connsiteY32" fmla="*/ 2891207 h 4842163"/>
                  <a:gd name="connsiteX33" fmla="*/ 4406890 w 4818756"/>
                  <a:gd name="connsiteY33" fmla="*/ 3043042 h 4842163"/>
                  <a:gd name="connsiteX34" fmla="*/ 4376411 w 4818756"/>
                  <a:gd name="connsiteY34" fmla="*/ 3126316 h 4842163"/>
                  <a:gd name="connsiteX35" fmla="*/ 4649441 w 4818756"/>
                  <a:gd name="connsiteY35" fmla="*/ 3344130 h 4842163"/>
                  <a:gd name="connsiteX36" fmla="*/ 4573902 w 4818756"/>
                  <a:gd name="connsiteY36" fmla="*/ 3509539 h 4842163"/>
                  <a:gd name="connsiteX37" fmla="*/ 4231483 w 4818756"/>
                  <a:gd name="connsiteY37" fmla="*/ 3446019 h 4842163"/>
                  <a:gd name="connsiteX38" fmla="*/ 4143718 w 4818756"/>
                  <a:gd name="connsiteY38" fmla="*/ 3590483 h 4842163"/>
                  <a:gd name="connsiteX39" fmla="*/ 4097913 w 4818756"/>
                  <a:gd name="connsiteY39" fmla="*/ 3651738 h 4842163"/>
                  <a:gd name="connsiteX40" fmla="*/ 4298650 w 4818756"/>
                  <a:gd name="connsiteY40" fmla="*/ 3937839 h 4842163"/>
                  <a:gd name="connsiteX41" fmla="*/ 4179570 w 4818756"/>
                  <a:gd name="connsiteY41" fmla="*/ 4075265 h 4842163"/>
                  <a:gd name="connsiteX42" fmla="*/ 3868786 w 4818756"/>
                  <a:gd name="connsiteY42" fmla="*/ 3917781 h 4842163"/>
                  <a:gd name="connsiteX43" fmla="*/ 3739794 w 4818756"/>
                  <a:gd name="connsiteY43" fmla="*/ 4035017 h 4842163"/>
                  <a:gd name="connsiteX44" fmla="*/ 3682808 w 4818756"/>
                  <a:gd name="connsiteY44" fmla="*/ 4077630 h 4842163"/>
                  <a:gd name="connsiteX45" fmla="*/ 3794801 w 4818756"/>
                  <a:gd name="connsiteY45" fmla="*/ 4408670 h 4842163"/>
                  <a:gd name="connsiteX46" fmla="*/ 3641827 w 4818756"/>
                  <a:gd name="connsiteY46" fmla="*/ 4506981 h 4842163"/>
                  <a:gd name="connsiteX47" fmla="*/ 3388492 w 4818756"/>
                  <a:gd name="connsiteY47" fmla="*/ 4268780 h 4842163"/>
                  <a:gd name="connsiteX48" fmla="*/ 3223501 w 4818756"/>
                  <a:gd name="connsiteY48" fmla="*/ 4348260 h 4842163"/>
                  <a:gd name="connsiteX49" fmla="*/ 3164544 w 4818756"/>
                  <a:gd name="connsiteY49" fmla="*/ 4369839 h 4842163"/>
                  <a:gd name="connsiteX50" fmla="*/ 3178713 w 4818756"/>
                  <a:gd name="connsiteY50" fmla="*/ 4718477 h 4842163"/>
                  <a:gd name="connsiteX51" fmla="*/ 3004238 w 4818756"/>
                  <a:gd name="connsiteY51" fmla="*/ 4769707 h 4842163"/>
                  <a:gd name="connsiteX52" fmla="*/ 2828678 w 4818756"/>
                  <a:gd name="connsiteY52" fmla="*/ 4470470 h 4842163"/>
                  <a:gd name="connsiteX53" fmla="*/ 2623226 w 4818756"/>
                  <a:gd name="connsiteY53" fmla="*/ 4501826 h 4842163"/>
                  <a:gd name="connsiteX54" fmla="*/ 2584899 w 4818756"/>
                  <a:gd name="connsiteY54" fmla="*/ 4503761 h 4842163"/>
                  <a:gd name="connsiteX55" fmla="*/ 2500298 w 4818756"/>
                  <a:gd name="connsiteY55" fmla="*/ 4842163 h 4842163"/>
                  <a:gd name="connsiteX56" fmla="*/ 2318457 w 4818756"/>
                  <a:gd name="connsiteY56" fmla="*/ 4842163 h 4842163"/>
                  <a:gd name="connsiteX57" fmla="*/ 2233857 w 4818756"/>
                  <a:gd name="connsiteY57" fmla="*/ 4503761 h 4842163"/>
                  <a:gd name="connsiteX58" fmla="*/ 2195530 w 4818756"/>
                  <a:gd name="connsiteY58" fmla="*/ 4501826 h 4842163"/>
                  <a:gd name="connsiteX59" fmla="*/ 1990078 w 4818756"/>
                  <a:gd name="connsiteY59" fmla="*/ 4470470 h 4842163"/>
                  <a:gd name="connsiteX60" fmla="*/ 1814518 w 4818756"/>
                  <a:gd name="connsiteY60" fmla="*/ 4769707 h 4842163"/>
                  <a:gd name="connsiteX61" fmla="*/ 1640043 w 4818756"/>
                  <a:gd name="connsiteY61" fmla="*/ 4718477 h 4842163"/>
                  <a:gd name="connsiteX62" fmla="*/ 1654212 w 4818756"/>
                  <a:gd name="connsiteY62" fmla="*/ 4369839 h 4842163"/>
                  <a:gd name="connsiteX63" fmla="*/ 1595255 w 4818756"/>
                  <a:gd name="connsiteY63" fmla="*/ 4348260 h 4842163"/>
                  <a:gd name="connsiteX64" fmla="*/ 1430264 w 4818756"/>
                  <a:gd name="connsiteY64" fmla="*/ 4268780 h 4842163"/>
                  <a:gd name="connsiteX65" fmla="*/ 1176929 w 4818756"/>
                  <a:gd name="connsiteY65" fmla="*/ 4506981 h 4842163"/>
                  <a:gd name="connsiteX66" fmla="*/ 1023955 w 4818756"/>
                  <a:gd name="connsiteY66" fmla="*/ 4408670 h 4842163"/>
                  <a:gd name="connsiteX67" fmla="*/ 1135948 w 4818756"/>
                  <a:gd name="connsiteY67" fmla="*/ 4077630 h 4842163"/>
                  <a:gd name="connsiteX68" fmla="*/ 1078962 w 4818756"/>
                  <a:gd name="connsiteY68" fmla="*/ 4035017 h 4842163"/>
                  <a:gd name="connsiteX69" fmla="*/ 949970 w 4818756"/>
                  <a:gd name="connsiteY69" fmla="*/ 3917781 h 4842163"/>
                  <a:gd name="connsiteX70" fmla="*/ 639186 w 4818756"/>
                  <a:gd name="connsiteY70" fmla="*/ 4075265 h 4842163"/>
                  <a:gd name="connsiteX71" fmla="*/ 520106 w 4818756"/>
                  <a:gd name="connsiteY71" fmla="*/ 3937839 h 4842163"/>
                  <a:gd name="connsiteX72" fmla="*/ 720843 w 4818756"/>
                  <a:gd name="connsiteY72" fmla="*/ 3651738 h 4842163"/>
                  <a:gd name="connsiteX73" fmla="*/ 675038 w 4818756"/>
                  <a:gd name="connsiteY73" fmla="*/ 3590483 h 4842163"/>
                  <a:gd name="connsiteX74" fmla="*/ 587273 w 4818756"/>
                  <a:gd name="connsiteY74" fmla="*/ 3446019 h 4842163"/>
                  <a:gd name="connsiteX75" fmla="*/ 244854 w 4818756"/>
                  <a:gd name="connsiteY75" fmla="*/ 3509539 h 4842163"/>
                  <a:gd name="connsiteX76" fmla="*/ 169315 w 4818756"/>
                  <a:gd name="connsiteY76" fmla="*/ 3344130 h 4842163"/>
                  <a:gd name="connsiteX77" fmla="*/ 442345 w 4818756"/>
                  <a:gd name="connsiteY77" fmla="*/ 3126316 h 4842163"/>
                  <a:gd name="connsiteX78" fmla="*/ 411867 w 4818756"/>
                  <a:gd name="connsiteY78" fmla="*/ 3043042 h 4842163"/>
                  <a:gd name="connsiteX79" fmla="*/ 372826 w 4818756"/>
                  <a:gd name="connsiteY79" fmla="*/ 2891207 h 4842163"/>
                  <a:gd name="connsiteX80" fmla="*/ 25878 w 4818756"/>
                  <a:gd name="connsiteY80" fmla="*/ 2855633 h 4842163"/>
                  <a:gd name="connsiteX81" fmla="*/ 0 w 4818756"/>
                  <a:gd name="connsiteY81" fmla="*/ 2675642 h 4842163"/>
                  <a:gd name="connsiteX82" fmla="*/ 324006 w 4818756"/>
                  <a:gd name="connsiteY82" fmla="*/ 2543299 h 4842163"/>
                  <a:gd name="connsiteX83" fmla="*/ 317835 w 4818756"/>
                  <a:gd name="connsiteY83" fmla="*/ 2421081 h 4842163"/>
                  <a:gd name="connsiteX84" fmla="*/ 324006 w 4818756"/>
                  <a:gd name="connsiteY84" fmla="*/ 2298864 h 4842163"/>
                  <a:gd name="connsiteX85" fmla="*/ 0 w 4818756"/>
                  <a:gd name="connsiteY85" fmla="*/ 2166520 h 4842163"/>
                  <a:gd name="connsiteX86" fmla="*/ 25878 w 4818756"/>
                  <a:gd name="connsiteY86" fmla="*/ 1986530 h 4842163"/>
                  <a:gd name="connsiteX87" fmla="*/ 372826 w 4818756"/>
                  <a:gd name="connsiteY87" fmla="*/ 1950955 h 4842163"/>
                  <a:gd name="connsiteX88" fmla="*/ 411867 w 4818756"/>
                  <a:gd name="connsiteY88" fmla="*/ 1799120 h 4842163"/>
                  <a:gd name="connsiteX89" fmla="*/ 442345 w 4818756"/>
                  <a:gd name="connsiteY89" fmla="*/ 1715846 h 4842163"/>
                  <a:gd name="connsiteX90" fmla="*/ 169315 w 4818756"/>
                  <a:gd name="connsiteY90" fmla="*/ 1498032 h 4842163"/>
                  <a:gd name="connsiteX91" fmla="*/ 244854 w 4818756"/>
                  <a:gd name="connsiteY91" fmla="*/ 1332624 h 4842163"/>
                  <a:gd name="connsiteX92" fmla="*/ 587273 w 4818756"/>
                  <a:gd name="connsiteY92" fmla="*/ 1396144 h 4842163"/>
                  <a:gd name="connsiteX93" fmla="*/ 675038 w 4818756"/>
                  <a:gd name="connsiteY93" fmla="*/ 1251680 h 4842163"/>
                  <a:gd name="connsiteX94" fmla="*/ 720844 w 4818756"/>
                  <a:gd name="connsiteY94" fmla="*/ 1190424 h 4842163"/>
                  <a:gd name="connsiteX95" fmla="*/ 520106 w 4818756"/>
                  <a:gd name="connsiteY95" fmla="*/ 904323 h 4842163"/>
                  <a:gd name="connsiteX96" fmla="*/ 639186 w 4818756"/>
                  <a:gd name="connsiteY96" fmla="*/ 766896 h 4842163"/>
                  <a:gd name="connsiteX97" fmla="*/ 949970 w 4818756"/>
                  <a:gd name="connsiteY97" fmla="*/ 924381 h 4842163"/>
                  <a:gd name="connsiteX98" fmla="*/ 1078962 w 4818756"/>
                  <a:gd name="connsiteY98" fmla="*/ 807145 h 4842163"/>
                  <a:gd name="connsiteX99" fmla="*/ 1135948 w 4818756"/>
                  <a:gd name="connsiteY99" fmla="*/ 764532 h 4842163"/>
                  <a:gd name="connsiteX100" fmla="*/ 1023955 w 4818756"/>
                  <a:gd name="connsiteY100" fmla="*/ 433493 h 4842163"/>
                  <a:gd name="connsiteX101" fmla="*/ 1176929 w 4818756"/>
                  <a:gd name="connsiteY101" fmla="*/ 335182 h 4842163"/>
                  <a:gd name="connsiteX102" fmla="*/ 1430264 w 4818756"/>
                  <a:gd name="connsiteY102" fmla="*/ 573383 h 4842163"/>
                  <a:gd name="connsiteX103" fmla="*/ 1595255 w 4818756"/>
                  <a:gd name="connsiteY103" fmla="*/ 493902 h 4842163"/>
                  <a:gd name="connsiteX104" fmla="*/ 1654212 w 4818756"/>
                  <a:gd name="connsiteY104" fmla="*/ 472323 h 4842163"/>
                  <a:gd name="connsiteX105" fmla="*/ 1640043 w 4818756"/>
                  <a:gd name="connsiteY105" fmla="*/ 123686 h 4842163"/>
                  <a:gd name="connsiteX106" fmla="*/ 1814518 w 4818756"/>
                  <a:gd name="connsiteY106" fmla="*/ 72455 h 4842163"/>
                  <a:gd name="connsiteX107" fmla="*/ 1990078 w 4818756"/>
                  <a:gd name="connsiteY107" fmla="*/ 371692 h 4842163"/>
                  <a:gd name="connsiteX108" fmla="*/ 2195530 w 4818756"/>
                  <a:gd name="connsiteY108" fmla="*/ 340337 h 4842163"/>
                  <a:gd name="connsiteX109" fmla="*/ 2233857 w 4818756"/>
                  <a:gd name="connsiteY109" fmla="*/ 338401 h 4842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4818756" h="4842163">
                    <a:moveTo>
                      <a:pt x="2318457" y="0"/>
                    </a:moveTo>
                    <a:lnTo>
                      <a:pt x="2500298" y="0"/>
                    </a:lnTo>
                    <a:lnTo>
                      <a:pt x="2584898" y="338401"/>
                    </a:lnTo>
                    <a:lnTo>
                      <a:pt x="2623226" y="340337"/>
                    </a:lnTo>
                    <a:lnTo>
                      <a:pt x="2828678" y="371692"/>
                    </a:lnTo>
                    <a:lnTo>
                      <a:pt x="3004238" y="72457"/>
                    </a:lnTo>
                    <a:lnTo>
                      <a:pt x="3178713" y="123687"/>
                    </a:lnTo>
                    <a:lnTo>
                      <a:pt x="3164544" y="472323"/>
                    </a:lnTo>
                    <a:lnTo>
                      <a:pt x="3223501" y="493902"/>
                    </a:lnTo>
                    <a:lnTo>
                      <a:pt x="3388493" y="573383"/>
                    </a:lnTo>
                    <a:lnTo>
                      <a:pt x="3641827" y="335183"/>
                    </a:lnTo>
                    <a:lnTo>
                      <a:pt x="3794801" y="433494"/>
                    </a:lnTo>
                    <a:lnTo>
                      <a:pt x="3682809" y="764532"/>
                    </a:lnTo>
                    <a:lnTo>
                      <a:pt x="3739794" y="807145"/>
                    </a:lnTo>
                    <a:lnTo>
                      <a:pt x="3868787" y="924382"/>
                    </a:lnTo>
                    <a:lnTo>
                      <a:pt x="4179570" y="766897"/>
                    </a:lnTo>
                    <a:lnTo>
                      <a:pt x="4298650" y="904323"/>
                    </a:lnTo>
                    <a:lnTo>
                      <a:pt x="4097912" y="1190424"/>
                    </a:lnTo>
                    <a:lnTo>
                      <a:pt x="4143718" y="1251680"/>
                    </a:lnTo>
                    <a:lnTo>
                      <a:pt x="4231483" y="1396144"/>
                    </a:lnTo>
                    <a:lnTo>
                      <a:pt x="4573902" y="1332624"/>
                    </a:lnTo>
                    <a:lnTo>
                      <a:pt x="4649441" y="1498032"/>
                    </a:lnTo>
                    <a:lnTo>
                      <a:pt x="4376411" y="1715846"/>
                    </a:lnTo>
                    <a:lnTo>
                      <a:pt x="4406890" y="1799120"/>
                    </a:lnTo>
                    <a:lnTo>
                      <a:pt x="4445930" y="1950955"/>
                    </a:lnTo>
                    <a:lnTo>
                      <a:pt x="4792877" y="1986530"/>
                    </a:lnTo>
                    <a:lnTo>
                      <a:pt x="4818756" y="2166520"/>
                    </a:lnTo>
                    <a:lnTo>
                      <a:pt x="4494750" y="2298864"/>
                    </a:lnTo>
                    <a:lnTo>
                      <a:pt x="4500921" y="2421081"/>
                    </a:lnTo>
                    <a:lnTo>
                      <a:pt x="4494750" y="2543299"/>
                    </a:lnTo>
                    <a:lnTo>
                      <a:pt x="4818756" y="2675642"/>
                    </a:lnTo>
                    <a:lnTo>
                      <a:pt x="4792877" y="2855633"/>
                    </a:lnTo>
                    <a:lnTo>
                      <a:pt x="4445930" y="2891207"/>
                    </a:lnTo>
                    <a:lnTo>
                      <a:pt x="4406890" y="3043042"/>
                    </a:lnTo>
                    <a:lnTo>
                      <a:pt x="4376411" y="3126316"/>
                    </a:lnTo>
                    <a:lnTo>
                      <a:pt x="4649441" y="3344130"/>
                    </a:lnTo>
                    <a:lnTo>
                      <a:pt x="4573902" y="3509539"/>
                    </a:lnTo>
                    <a:lnTo>
                      <a:pt x="4231483" y="3446019"/>
                    </a:lnTo>
                    <a:lnTo>
                      <a:pt x="4143718" y="3590483"/>
                    </a:lnTo>
                    <a:lnTo>
                      <a:pt x="4097913" y="3651738"/>
                    </a:lnTo>
                    <a:lnTo>
                      <a:pt x="4298650" y="3937839"/>
                    </a:lnTo>
                    <a:lnTo>
                      <a:pt x="4179570" y="4075265"/>
                    </a:lnTo>
                    <a:lnTo>
                      <a:pt x="3868786" y="3917781"/>
                    </a:lnTo>
                    <a:lnTo>
                      <a:pt x="3739794" y="4035017"/>
                    </a:lnTo>
                    <a:lnTo>
                      <a:pt x="3682808" y="4077630"/>
                    </a:lnTo>
                    <a:lnTo>
                      <a:pt x="3794801" y="4408670"/>
                    </a:lnTo>
                    <a:lnTo>
                      <a:pt x="3641827" y="4506981"/>
                    </a:lnTo>
                    <a:lnTo>
                      <a:pt x="3388492" y="4268780"/>
                    </a:lnTo>
                    <a:lnTo>
                      <a:pt x="3223501" y="4348260"/>
                    </a:lnTo>
                    <a:lnTo>
                      <a:pt x="3164544" y="4369839"/>
                    </a:lnTo>
                    <a:lnTo>
                      <a:pt x="3178713" y="4718477"/>
                    </a:lnTo>
                    <a:lnTo>
                      <a:pt x="3004238" y="4769707"/>
                    </a:lnTo>
                    <a:lnTo>
                      <a:pt x="2828678" y="4470470"/>
                    </a:lnTo>
                    <a:lnTo>
                      <a:pt x="2623226" y="4501826"/>
                    </a:lnTo>
                    <a:lnTo>
                      <a:pt x="2584899" y="4503761"/>
                    </a:lnTo>
                    <a:lnTo>
                      <a:pt x="2500298" y="4842163"/>
                    </a:lnTo>
                    <a:lnTo>
                      <a:pt x="2318457" y="4842163"/>
                    </a:lnTo>
                    <a:lnTo>
                      <a:pt x="2233857" y="4503761"/>
                    </a:lnTo>
                    <a:lnTo>
                      <a:pt x="2195530" y="4501826"/>
                    </a:lnTo>
                    <a:lnTo>
                      <a:pt x="1990078" y="4470470"/>
                    </a:lnTo>
                    <a:lnTo>
                      <a:pt x="1814518" y="4769707"/>
                    </a:lnTo>
                    <a:lnTo>
                      <a:pt x="1640043" y="4718477"/>
                    </a:lnTo>
                    <a:lnTo>
                      <a:pt x="1654212" y="4369839"/>
                    </a:lnTo>
                    <a:lnTo>
                      <a:pt x="1595255" y="4348260"/>
                    </a:lnTo>
                    <a:lnTo>
                      <a:pt x="1430264" y="4268780"/>
                    </a:lnTo>
                    <a:lnTo>
                      <a:pt x="1176929" y="4506981"/>
                    </a:lnTo>
                    <a:lnTo>
                      <a:pt x="1023955" y="4408670"/>
                    </a:lnTo>
                    <a:lnTo>
                      <a:pt x="1135948" y="4077630"/>
                    </a:lnTo>
                    <a:lnTo>
                      <a:pt x="1078962" y="4035017"/>
                    </a:lnTo>
                    <a:lnTo>
                      <a:pt x="949970" y="3917781"/>
                    </a:lnTo>
                    <a:lnTo>
                      <a:pt x="639186" y="4075265"/>
                    </a:lnTo>
                    <a:lnTo>
                      <a:pt x="520106" y="3937839"/>
                    </a:lnTo>
                    <a:lnTo>
                      <a:pt x="720843" y="3651738"/>
                    </a:lnTo>
                    <a:lnTo>
                      <a:pt x="675038" y="3590483"/>
                    </a:lnTo>
                    <a:lnTo>
                      <a:pt x="587273" y="3446019"/>
                    </a:lnTo>
                    <a:lnTo>
                      <a:pt x="244854" y="3509539"/>
                    </a:lnTo>
                    <a:lnTo>
                      <a:pt x="169315" y="3344130"/>
                    </a:lnTo>
                    <a:lnTo>
                      <a:pt x="442345" y="3126316"/>
                    </a:lnTo>
                    <a:lnTo>
                      <a:pt x="411867" y="3043042"/>
                    </a:lnTo>
                    <a:lnTo>
                      <a:pt x="372826" y="2891207"/>
                    </a:lnTo>
                    <a:lnTo>
                      <a:pt x="25878" y="2855633"/>
                    </a:lnTo>
                    <a:lnTo>
                      <a:pt x="0" y="2675642"/>
                    </a:lnTo>
                    <a:lnTo>
                      <a:pt x="324006" y="2543299"/>
                    </a:lnTo>
                    <a:lnTo>
                      <a:pt x="317835" y="2421081"/>
                    </a:lnTo>
                    <a:lnTo>
                      <a:pt x="324006" y="2298864"/>
                    </a:lnTo>
                    <a:lnTo>
                      <a:pt x="0" y="2166520"/>
                    </a:lnTo>
                    <a:lnTo>
                      <a:pt x="25878" y="1986530"/>
                    </a:lnTo>
                    <a:lnTo>
                      <a:pt x="372826" y="1950955"/>
                    </a:lnTo>
                    <a:lnTo>
                      <a:pt x="411867" y="1799120"/>
                    </a:lnTo>
                    <a:lnTo>
                      <a:pt x="442345" y="1715846"/>
                    </a:lnTo>
                    <a:lnTo>
                      <a:pt x="169315" y="1498032"/>
                    </a:lnTo>
                    <a:lnTo>
                      <a:pt x="244854" y="1332624"/>
                    </a:lnTo>
                    <a:lnTo>
                      <a:pt x="587273" y="1396144"/>
                    </a:lnTo>
                    <a:lnTo>
                      <a:pt x="675038" y="1251680"/>
                    </a:lnTo>
                    <a:lnTo>
                      <a:pt x="720844" y="1190424"/>
                    </a:lnTo>
                    <a:lnTo>
                      <a:pt x="520106" y="904323"/>
                    </a:lnTo>
                    <a:lnTo>
                      <a:pt x="639186" y="766896"/>
                    </a:lnTo>
                    <a:lnTo>
                      <a:pt x="949970" y="924381"/>
                    </a:lnTo>
                    <a:lnTo>
                      <a:pt x="1078962" y="807145"/>
                    </a:lnTo>
                    <a:lnTo>
                      <a:pt x="1135948" y="764532"/>
                    </a:lnTo>
                    <a:lnTo>
                      <a:pt x="1023955" y="433493"/>
                    </a:lnTo>
                    <a:lnTo>
                      <a:pt x="1176929" y="335182"/>
                    </a:lnTo>
                    <a:lnTo>
                      <a:pt x="1430264" y="573383"/>
                    </a:lnTo>
                    <a:lnTo>
                      <a:pt x="1595255" y="493902"/>
                    </a:lnTo>
                    <a:lnTo>
                      <a:pt x="1654212" y="472323"/>
                    </a:lnTo>
                    <a:lnTo>
                      <a:pt x="1640043" y="123686"/>
                    </a:lnTo>
                    <a:lnTo>
                      <a:pt x="1814518" y="72455"/>
                    </a:lnTo>
                    <a:lnTo>
                      <a:pt x="1990078" y="371692"/>
                    </a:lnTo>
                    <a:lnTo>
                      <a:pt x="2195530" y="340337"/>
                    </a:lnTo>
                    <a:lnTo>
                      <a:pt x="2233857" y="338401"/>
                    </a:lnTo>
                    <a:close/>
                  </a:path>
                </a:pathLst>
              </a:custGeom>
              <a:gradFill>
                <a:gsLst>
                  <a:gs pos="100000">
                    <a:schemeClr val="bg1">
                      <a:lumMod val="85000"/>
                    </a:schemeClr>
                  </a:gs>
                  <a:gs pos="0">
                    <a:schemeClr val="bg1"/>
                  </a:gs>
                </a:gsLst>
                <a:lin ang="2700000" scaled="1"/>
              </a:gradFill>
              <a:ln>
                <a:noFill/>
              </a:ln>
              <a:effectLst>
                <a:outerShdw blurRad="127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62" name="椭圆 61"/>
              <p:cNvSpPr/>
              <p:nvPr/>
            </p:nvSpPr>
            <p:spPr>
              <a:xfrm>
                <a:off x="5624512" y="2957514"/>
                <a:ext cx="942974" cy="942974"/>
              </a:xfrm>
              <a:prstGeom prst="ellipse">
                <a:avLst/>
              </a:prstGeom>
              <a:solidFill>
                <a:schemeClr val="accent2"/>
              </a:solidFill>
              <a:ln w="22225">
                <a:gradFill flip="none" rotWithShape="1">
                  <a:gsLst>
                    <a:gs pos="0">
                      <a:schemeClr val="bg1">
                        <a:lumMod val="85000"/>
                      </a:schemeClr>
                    </a:gs>
                    <a:gs pos="100000">
                      <a:schemeClr val="bg1"/>
                    </a:gs>
                  </a:gsLst>
                  <a:lin ang="2700000" scaled="1"/>
                  <a:tileRect/>
                </a:gradFill>
              </a:ln>
              <a:effectLst>
                <a:innerShdw blurRad="114300" dist="63500" dir="13500000">
                  <a:srgbClr val="B31D1D">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63" name="椭圆 62"/>
              <p:cNvSpPr/>
              <p:nvPr/>
            </p:nvSpPr>
            <p:spPr>
              <a:xfrm>
                <a:off x="5761338" y="3013184"/>
                <a:ext cx="674085" cy="488735"/>
              </a:xfrm>
              <a:prstGeom prst="ellipse">
                <a:avLst/>
              </a:prstGeom>
              <a:gradFill>
                <a:gsLst>
                  <a:gs pos="0">
                    <a:schemeClr val="bg1">
                      <a:alpha val="80000"/>
                    </a:schemeClr>
                  </a:gs>
                  <a:gs pos="100000">
                    <a:srgbClr val="E87071">
                      <a:alpha val="0"/>
                    </a:srgbClr>
                  </a:gs>
                </a:gsLst>
                <a:lin ang="5400000" scaled="0"/>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grpSp>
        <p:sp>
          <p:nvSpPr>
            <p:cNvPr id="122" name="Freeform 19"/>
            <p:cNvSpPr>
              <a:spLocks/>
            </p:cNvSpPr>
            <p:nvPr/>
          </p:nvSpPr>
          <p:spPr bwMode="auto">
            <a:xfrm>
              <a:off x="3116323" y="2563963"/>
              <a:ext cx="157293" cy="307906"/>
            </a:xfrm>
            <a:custGeom>
              <a:avLst/>
              <a:gdLst>
                <a:gd name="T0" fmla="*/ 38 w 96"/>
                <a:gd name="T1" fmla="*/ 191 h 191"/>
                <a:gd name="T2" fmla="*/ 38 w 96"/>
                <a:gd name="T3" fmla="*/ 168 h 191"/>
                <a:gd name="T4" fmla="*/ 0 w 96"/>
                <a:gd name="T5" fmla="*/ 158 h 191"/>
                <a:gd name="T6" fmla="*/ 6 w 96"/>
                <a:gd name="T7" fmla="*/ 136 h 191"/>
                <a:gd name="T8" fmla="*/ 43 w 96"/>
                <a:gd name="T9" fmla="*/ 146 h 191"/>
                <a:gd name="T10" fmla="*/ 67 w 96"/>
                <a:gd name="T11" fmla="*/ 128 h 191"/>
                <a:gd name="T12" fmla="*/ 42 w 96"/>
                <a:gd name="T13" fmla="*/ 104 h 191"/>
                <a:gd name="T14" fmla="*/ 2 w 96"/>
                <a:gd name="T15" fmla="*/ 63 h 191"/>
                <a:gd name="T16" fmla="*/ 39 w 96"/>
                <a:gd name="T17" fmla="*/ 23 h 191"/>
                <a:gd name="T18" fmla="*/ 39 w 96"/>
                <a:gd name="T19" fmla="*/ 0 h 191"/>
                <a:gd name="T20" fmla="*/ 58 w 96"/>
                <a:gd name="T21" fmla="*/ 0 h 191"/>
                <a:gd name="T22" fmla="*/ 58 w 96"/>
                <a:gd name="T23" fmla="*/ 22 h 191"/>
                <a:gd name="T24" fmla="*/ 90 w 96"/>
                <a:gd name="T25" fmla="*/ 30 h 191"/>
                <a:gd name="T26" fmla="*/ 84 w 96"/>
                <a:gd name="T27" fmla="*/ 51 h 191"/>
                <a:gd name="T28" fmla="*/ 52 w 96"/>
                <a:gd name="T29" fmla="*/ 43 h 191"/>
                <a:gd name="T30" fmla="*/ 30 w 96"/>
                <a:gd name="T31" fmla="*/ 59 h 191"/>
                <a:gd name="T32" fmla="*/ 59 w 96"/>
                <a:gd name="T33" fmla="*/ 82 h 191"/>
                <a:gd name="T34" fmla="*/ 96 w 96"/>
                <a:gd name="T35" fmla="*/ 125 h 191"/>
                <a:gd name="T36" fmla="*/ 57 w 96"/>
                <a:gd name="T37" fmla="*/ 167 h 191"/>
                <a:gd name="T38" fmla="*/ 57 w 96"/>
                <a:gd name="T39" fmla="*/ 191 h 191"/>
                <a:gd name="T40" fmla="*/ 38 w 96"/>
                <a:gd name="T41"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191">
                  <a:moveTo>
                    <a:pt x="38" y="191"/>
                  </a:moveTo>
                  <a:cubicBezTo>
                    <a:pt x="38" y="168"/>
                    <a:pt x="38" y="168"/>
                    <a:pt x="38" y="168"/>
                  </a:cubicBezTo>
                  <a:cubicBezTo>
                    <a:pt x="23" y="168"/>
                    <a:pt x="9" y="163"/>
                    <a:pt x="0" y="158"/>
                  </a:cubicBezTo>
                  <a:cubicBezTo>
                    <a:pt x="6" y="136"/>
                    <a:pt x="6" y="136"/>
                    <a:pt x="6" y="136"/>
                  </a:cubicBezTo>
                  <a:cubicBezTo>
                    <a:pt x="16" y="141"/>
                    <a:pt x="29" y="146"/>
                    <a:pt x="43" y="146"/>
                  </a:cubicBezTo>
                  <a:cubicBezTo>
                    <a:pt x="57" y="146"/>
                    <a:pt x="67" y="139"/>
                    <a:pt x="67" y="128"/>
                  </a:cubicBezTo>
                  <a:cubicBezTo>
                    <a:pt x="67" y="117"/>
                    <a:pt x="59" y="111"/>
                    <a:pt x="42" y="104"/>
                  </a:cubicBezTo>
                  <a:cubicBezTo>
                    <a:pt x="18" y="95"/>
                    <a:pt x="2" y="84"/>
                    <a:pt x="2" y="63"/>
                  </a:cubicBezTo>
                  <a:cubicBezTo>
                    <a:pt x="2" y="43"/>
                    <a:pt x="16" y="27"/>
                    <a:pt x="39" y="23"/>
                  </a:cubicBezTo>
                  <a:cubicBezTo>
                    <a:pt x="39" y="0"/>
                    <a:pt x="39" y="0"/>
                    <a:pt x="39" y="0"/>
                  </a:cubicBezTo>
                  <a:cubicBezTo>
                    <a:pt x="58" y="0"/>
                    <a:pt x="58" y="0"/>
                    <a:pt x="58" y="0"/>
                  </a:cubicBezTo>
                  <a:cubicBezTo>
                    <a:pt x="58" y="22"/>
                    <a:pt x="58" y="22"/>
                    <a:pt x="58" y="22"/>
                  </a:cubicBezTo>
                  <a:cubicBezTo>
                    <a:pt x="73" y="22"/>
                    <a:pt x="83" y="26"/>
                    <a:pt x="90" y="30"/>
                  </a:cubicBezTo>
                  <a:cubicBezTo>
                    <a:pt x="84" y="51"/>
                    <a:pt x="84" y="51"/>
                    <a:pt x="84" y="51"/>
                  </a:cubicBezTo>
                  <a:cubicBezTo>
                    <a:pt x="79" y="49"/>
                    <a:pt x="68" y="43"/>
                    <a:pt x="52" y="43"/>
                  </a:cubicBezTo>
                  <a:cubicBezTo>
                    <a:pt x="36" y="43"/>
                    <a:pt x="30" y="52"/>
                    <a:pt x="30" y="59"/>
                  </a:cubicBezTo>
                  <a:cubicBezTo>
                    <a:pt x="30" y="69"/>
                    <a:pt x="39" y="74"/>
                    <a:pt x="59" y="82"/>
                  </a:cubicBezTo>
                  <a:cubicBezTo>
                    <a:pt x="85" y="92"/>
                    <a:pt x="96" y="105"/>
                    <a:pt x="96" y="125"/>
                  </a:cubicBezTo>
                  <a:cubicBezTo>
                    <a:pt x="96" y="145"/>
                    <a:pt x="83" y="162"/>
                    <a:pt x="57" y="167"/>
                  </a:cubicBezTo>
                  <a:cubicBezTo>
                    <a:pt x="57" y="191"/>
                    <a:pt x="57" y="191"/>
                    <a:pt x="57" y="191"/>
                  </a:cubicBezTo>
                  <a:lnTo>
                    <a:pt x="38" y="191"/>
                  </a:lnTo>
                  <a:close/>
                </a:path>
              </a:pathLst>
            </a:custGeom>
            <a:solidFill>
              <a:schemeClr val="bg1"/>
            </a:solidFill>
            <a:ln>
              <a:noFill/>
            </a:ln>
            <a:effectLst/>
          </p:spPr>
          <p:txBody>
            <a:bodyPr vert="horz" wrap="square" lIns="68589" tIns="34295" rIns="68589" bIns="34295" numCol="1" anchor="t" anchorCtr="0" compatLnSpc="1">
              <a:prstTxWarp prst="textNoShape">
                <a:avLst/>
              </a:prstTxWarp>
            </a:bodyPr>
            <a:lstStyle/>
            <a:p>
              <a:endParaRPr lang="zh-CN" altLang="en-US">
                <a:solidFill>
                  <a:schemeClr val="bg1"/>
                </a:solidFill>
                <a:latin typeface="+mj-ea"/>
                <a:ea typeface="+mj-ea"/>
              </a:endParaRPr>
            </a:p>
          </p:txBody>
        </p:sp>
      </p:grpSp>
      <p:grpSp>
        <p:nvGrpSpPr>
          <p:cNvPr id="7" name="组合 6"/>
          <p:cNvGrpSpPr/>
          <p:nvPr/>
        </p:nvGrpSpPr>
        <p:grpSpPr>
          <a:xfrm>
            <a:off x="4600061" y="4634483"/>
            <a:ext cx="1127411" cy="1133036"/>
            <a:chOff x="3450497" y="3476935"/>
            <a:chExt cx="845815" cy="850039"/>
          </a:xfrm>
        </p:grpSpPr>
        <p:grpSp>
          <p:nvGrpSpPr>
            <p:cNvPr id="56" name="组合 55"/>
            <p:cNvGrpSpPr/>
            <p:nvPr/>
          </p:nvGrpSpPr>
          <p:grpSpPr>
            <a:xfrm>
              <a:off x="3450497" y="3476935"/>
              <a:ext cx="845815" cy="850039"/>
              <a:chOff x="5413827" y="2743515"/>
              <a:chExt cx="1364344" cy="1370972"/>
            </a:xfrm>
          </p:grpSpPr>
          <p:sp>
            <p:nvSpPr>
              <p:cNvPr id="57" name="任意多边形 56"/>
              <p:cNvSpPr/>
              <p:nvPr/>
            </p:nvSpPr>
            <p:spPr>
              <a:xfrm>
                <a:off x="5413827" y="2743515"/>
                <a:ext cx="1364344" cy="1370972"/>
              </a:xfrm>
              <a:custGeom>
                <a:avLst/>
                <a:gdLst>
                  <a:gd name="connsiteX0" fmla="*/ 2318457 w 4818756"/>
                  <a:gd name="connsiteY0" fmla="*/ 0 h 4842163"/>
                  <a:gd name="connsiteX1" fmla="*/ 2500298 w 4818756"/>
                  <a:gd name="connsiteY1" fmla="*/ 0 h 4842163"/>
                  <a:gd name="connsiteX2" fmla="*/ 2584898 w 4818756"/>
                  <a:gd name="connsiteY2" fmla="*/ 338401 h 4842163"/>
                  <a:gd name="connsiteX3" fmla="*/ 2623226 w 4818756"/>
                  <a:gd name="connsiteY3" fmla="*/ 340337 h 4842163"/>
                  <a:gd name="connsiteX4" fmla="*/ 2828678 w 4818756"/>
                  <a:gd name="connsiteY4" fmla="*/ 371692 h 4842163"/>
                  <a:gd name="connsiteX5" fmla="*/ 3004238 w 4818756"/>
                  <a:gd name="connsiteY5" fmla="*/ 72457 h 4842163"/>
                  <a:gd name="connsiteX6" fmla="*/ 3178713 w 4818756"/>
                  <a:gd name="connsiteY6" fmla="*/ 123687 h 4842163"/>
                  <a:gd name="connsiteX7" fmla="*/ 3164544 w 4818756"/>
                  <a:gd name="connsiteY7" fmla="*/ 472323 h 4842163"/>
                  <a:gd name="connsiteX8" fmla="*/ 3223501 w 4818756"/>
                  <a:gd name="connsiteY8" fmla="*/ 493902 h 4842163"/>
                  <a:gd name="connsiteX9" fmla="*/ 3388493 w 4818756"/>
                  <a:gd name="connsiteY9" fmla="*/ 573383 h 4842163"/>
                  <a:gd name="connsiteX10" fmla="*/ 3641827 w 4818756"/>
                  <a:gd name="connsiteY10" fmla="*/ 335183 h 4842163"/>
                  <a:gd name="connsiteX11" fmla="*/ 3794801 w 4818756"/>
                  <a:gd name="connsiteY11" fmla="*/ 433494 h 4842163"/>
                  <a:gd name="connsiteX12" fmla="*/ 3682809 w 4818756"/>
                  <a:gd name="connsiteY12" fmla="*/ 764532 h 4842163"/>
                  <a:gd name="connsiteX13" fmla="*/ 3739794 w 4818756"/>
                  <a:gd name="connsiteY13" fmla="*/ 807145 h 4842163"/>
                  <a:gd name="connsiteX14" fmla="*/ 3868787 w 4818756"/>
                  <a:gd name="connsiteY14" fmla="*/ 924382 h 4842163"/>
                  <a:gd name="connsiteX15" fmla="*/ 4179570 w 4818756"/>
                  <a:gd name="connsiteY15" fmla="*/ 766897 h 4842163"/>
                  <a:gd name="connsiteX16" fmla="*/ 4298650 w 4818756"/>
                  <a:gd name="connsiteY16" fmla="*/ 904323 h 4842163"/>
                  <a:gd name="connsiteX17" fmla="*/ 4097912 w 4818756"/>
                  <a:gd name="connsiteY17" fmla="*/ 1190424 h 4842163"/>
                  <a:gd name="connsiteX18" fmla="*/ 4143718 w 4818756"/>
                  <a:gd name="connsiteY18" fmla="*/ 1251680 h 4842163"/>
                  <a:gd name="connsiteX19" fmla="*/ 4231483 w 4818756"/>
                  <a:gd name="connsiteY19" fmla="*/ 1396144 h 4842163"/>
                  <a:gd name="connsiteX20" fmla="*/ 4573902 w 4818756"/>
                  <a:gd name="connsiteY20" fmla="*/ 1332624 h 4842163"/>
                  <a:gd name="connsiteX21" fmla="*/ 4649441 w 4818756"/>
                  <a:gd name="connsiteY21" fmla="*/ 1498032 h 4842163"/>
                  <a:gd name="connsiteX22" fmla="*/ 4376411 w 4818756"/>
                  <a:gd name="connsiteY22" fmla="*/ 1715846 h 4842163"/>
                  <a:gd name="connsiteX23" fmla="*/ 4406890 w 4818756"/>
                  <a:gd name="connsiteY23" fmla="*/ 1799120 h 4842163"/>
                  <a:gd name="connsiteX24" fmla="*/ 4445930 w 4818756"/>
                  <a:gd name="connsiteY24" fmla="*/ 1950955 h 4842163"/>
                  <a:gd name="connsiteX25" fmla="*/ 4792877 w 4818756"/>
                  <a:gd name="connsiteY25" fmla="*/ 1986530 h 4842163"/>
                  <a:gd name="connsiteX26" fmla="*/ 4818756 w 4818756"/>
                  <a:gd name="connsiteY26" fmla="*/ 2166520 h 4842163"/>
                  <a:gd name="connsiteX27" fmla="*/ 4494750 w 4818756"/>
                  <a:gd name="connsiteY27" fmla="*/ 2298864 h 4842163"/>
                  <a:gd name="connsiteX28" fmla="*/ 4500921 w 4818756"/>
                  <a:gd name="connsiteY28" fmla="*/ 2421081 h 4842163"/>
                  <a:gd name="connsiteX29" fmla="*/ 4494750 w 4818756"/>
                  <a:gd name="connsiteY29" fmla="*/ 2543299 h 4842163"/>
                  <a:gd name="connsiteX30" fmla="*/ 4818756 w 4818756"/>
                  <a:gd name="connsiteY30" fmla="*/ 2675642 h 4842163"/>
                  <a:gd name="connsiteX31" fmla="*/ 4792877 w 4818756"/>
                  <a:gd name="connsiteY31" fmla="*/ 2855633 h 4842163"/>
                  <a:gd name="connsiteX32" fmla="*/ 4445930 w 4818756"/>
                  <a:gd name="connsiteY32" fmla="*/ 2891207 h 4842163"/>
                  <a:gd name="connsiteX33" fmla="*/ 4406890 w 4818756"/>
                  <a:gd name="connsiteY33" fmla="*/ 3043042 h 4842163"/>
                  <a:gd name="connsiteX34" fmla="*/ 4376411 w 4818756"/>
                  <a:gd name="connsiteY34" fmla="*/ 3126316 h 4842163"/>
                  <a:gd name="connsiteX35" fmla="*/ 4649441 w 4818756"/>
                  <a:gd name="connsiteY35" fmla="*/ 3344130 h 4842163"/>
                  <a:gd name="connsiteX36" fmla="*/ 4573902 w 4818756"/>
                  <a:gd name="connsiteY36" fmla="*/ 3509539 h 4842163"/>
                  <a:gd name="connsiteX37" fmla="*/ 4231483 w 4818756"/>
                  <a:gd name="connsiteY37" fmla="*/ 3446019 h 4842163"/>
                  <a:gd name="connsiteX38" fmla="*/ 4143718 w 4818756"/>
                  <a:gd name="connsiteY38" fmla="*/ 3590483 h 4842163"/>
                  <a:gd name="connsiteX39" fmla="*/ 4097913 w 4818756"/>
                  <a:gd name="connsiteY39" fmla="*/ 3651738 h 4842163"/>
                  <a:gd name="connsiteX40" fmla="*/ 4298650 w 4818756"/>
                  <a:gd name="connsiteY40" fmla="*/ 3937839 h 4842163"/>
                  <a:gd name="connsiteX41" fmla="*/ 4179570 w 4818756"/>
                  <a:gd name="connsiteY41" fmla="*/ 4075265 h 4842163"/>
                  <a:gd name="connsiteX42" fmla="*/ 3868786 w 4818756"/>
                  <a:gd name="connsiteY42" fmla="*/ 3917781 h 4842163"/>
                  <a:gd name="connsiteX43" fmla="*/ 3739794 w 4818756"/>
                  <a:gd name="connsiteY43" fmla="*/ 4035017 h 4842163"/>
                  <a:gd name="connsiteX44" fmla="*/ 3682808 w 4818756"/>
                  <a:gd name="connsiteY44" fmla="*/ 4077630 h 4842163"/>
                  <a:gd name="connsiteX45" fmla="*/ 3794801 w 4818756"/>
                  <a:gd name="connsiteY45" fmla="*/ 4408670 h 4842163"/>
                  <a:gd name="connsiteX46" fmla="*/ 3641827 w 4818756"/>
                  <a:gd name="connsiteY46" fmla="*/ 4506981 h 4842163"/>
                  <a:gd name="connsiteX47" fmla="*/ 3388492 w 4818756"/>
                  <a:gd name="connsiteY47" fmla="*/ 4268780 h 4842163"/>
                  <a:gd name="connsiteX48" fmla="*/ 3223501 w 4818756"/>
                  <a:gd name="connsiteY48" fmla="*/ 4348260 h 4842163"/>
                  <a:gd name="connsiteX49" fmla="*/ 3164544 w 4818756"/>
                  <a:gd name="connsiteY49" fmla="*/ 4369839 h 4842163"/>
                  <a:gd name="connsiteX50" fmla="*/ 3178713 w 4818756"/>
                  <a:gd name="connsiteY50" fmla="*/ 4718477 h 4842163"/>
                  <a:gd name="connsiteX51" fmla="*/ 3004238 w 4818756"/>
                  <a:gd name="connsiteY51" fmla="*/ 4769707 h 4842163"/>
                  <a:gd name="connsiteX52" fmla="*/ 2828678 w 4818756"/>
                  <a:gd name="connsiteY52" fmla="*/ 4470470 h 4842163"/>
                  <a:gd name="connsiteX53" fmla="*/ 2623226 w 4818756"/>
                  <a:gd name="connsiteY53" fmla="*/ 4501826 h 4842163"/>
                  <a:gd name="connsiteX54" fmla="*/ 2584899 w 4818756"/>
                  <a:gd name="connsiteY54" fmla="*/ 4503761 h 4842163"/>
                  <a:gd name="connsiteX55" fmla="*/ 2500298 w 4818756"/>
                  <a:gd name="connsiteY55" fmla="*/ 4842163 h 4842163"/>
                  <a:gd name="connsiteX56" fmla="*/ 2318457 w 4818756"/>
                  <a:gd name="connsiteY56" fmla="*/ 4842163 h 4842163"/>
                  <a:gd name="connsiteX57" fmla="*/ 2233857 w 4818756"/>
                  <a:gd name="connsiteY57" fmla="*/ 4503761 h 4842163"/>
                  <a:gd name="connsiteX58" fmla="*/ 2195530 w 4818756"/>
                  <a:gd name="connsiteY58" fmla="*/ 4501826 h 4842163"/>
                  <a:gd name="connsiteX59" fmla="*/ 1990078 w 4818756"/>
                  <a:gd name="connsiteY59" fmla="*/ 4470470 h 4842163"/>
                  <a:gd name="connsiteX60" fmla="*/ 1814518 w 4818756"/>
                  <a:gd name="connsiteY60" fmla="*/ 4769707 h 4842163"/>
                  <a:gd name="connsiteX61" fmla="*/ 1640043 w 4818756"/>
                  <a:gd name="connsiteY61" fmla="*/ 4718477 h 4842163"/>
                  <a:gd name="connsiteX62" fmla="*/ 1654212 w 4818756"/>
                  <a:gd name="connsiteY62" fmla="*/ 4369839 h 4842163"/>
                  <a:gd name="connsiteX63" fmla="*/ 1595255 w 4818756"/>
                  <a:gd name="connsiteY63" fmla="*/ 4348260 h 4842163"/>
                  <a:gd name="connsiteX64" fmla="*/ 1430264 w 4818756"/>
                  <a:gd name="connsiteY64" fmla="*/ 4268780 h 4842163"/>
                  <a:gd name="connsiteX65" fmla="*/ 1176929 w 4818756"/>
                  <a:gd name="connsiteY65" fmla="*/ 4506981 h 4842163"/>
                  <a:gd name="connsiteX66" fmla="*/ 1023955 w 4818756"/>
                  <a:gd name="connsiteY66" fmla="*/ 4408670 h 4842163"/>
                  <a:gd name="connsiteX67" fmla="*/ 1135948 w 4818756"/>
                  <a:gd name="connsiteY67" fmla="*/ 4077630 h 4842163"/>
                  <a:gd name="connsiteX68" fmla="*/ 1078962 w 4818756"/>
                  <a:gd name="connsiteY68" fmla="*/ 4035017 h 4842163"/>
                  <a:gd name="connsiteX69" fmla="*/ 949970 w 4818756"/>
                  <a:gd name="connsiteY69" fmla="*/ 3917781 h 4842163"/>
                  <a:gd name="connsiteX70" fmla="*/ 639186 w 4818756"/>
                  <a:gd name="connsiteY70" fmla="*/ 4075265 h 4842163"/>
                  <a:gd name="connsiteX71" fmla="*/ 520106 w 4818756"/>
                  <a:gd name="connsiteY71" fmla="*/ 3937839 h 4842163"/>
                  <a:gd name="connsiteX72" fmla="*/ 720843 w 4818756"/>
                  <a:gd name="connsiteY72" fmla="*/ 3651738 h 4842163"/>
                  <a:gd name="connsiteX73" fmla="*/ 675038 w 4818756"/>
                  <a:gd name="connsiteY73" fmla="*/ 3590483 h 4842163"/>
                  <a:gd name="connsiteX74" fmla="*/ 587273 w 4818756"/>
                  <a:gd name="connsiteY74" fmla="*/ 3446019 h 4842163"/>
                  <a:gd name="connsiteX75" fmla="*/ 244854 w 4818756"/>
                  <a:gd name="connsiteY75" fmla="*/ 3509539 h 4842163"/>
                  <a:gd name="connsiteX76" fmla="*/ 169315 w 4818756"/>
                  <a:gd name="connsiteY76" fmla="*/ 3344130 h 4842163"/>
                  <a:gd name="connsiteX77" fmla="*/ 442345 w 4818756"/>
                  <a:gd name="connsiteY77" fmla="*/ 3126316 h 4842163"/>
                  <a:gd name="connsiteX78" fmla="*/ 411867 w 4818756"/>
                  <a:gd name="connsiteY78" fmla="*/ 3043042 h 4842163"/>
                  <a:gd name="connsiteX79" fmla="*/ 372826 w 4818756"/>
                  <a:gd name="connsiteY79" fmla="*/ 2891207 h 4842163"/>
                  <a:gd name="connsiteX80" fmla="*/ 25878 w 4818756"/>
                  <a:gd name="connsiteY80" fmla="*/ 2855633 h 4842163"/>
                  <a:gd name="connsiteX81" fmla="*/ 0 w 4818756"/>
                  <a:gd name="connsiteY81" fmla="*/ 2675642 h 4842163"/>
                  <a:gd name="connsiteX82" fmla="*/ 324006 w 4818756"/>
                  <a:gd name="connsiteY82" fmla="*/ 2543299 h 4842163"/>
                  <a:gd name="connsiteX83" fmla="*/ 317835 w 4818756"/>
                  <a:gd name="connsiteY83" fmla="*/ 2421081 h 4842163"/>
                  <a:gd name="connsiteX84" fmla="*/ 324006 w 4818756"/>
                  <a:gd name="connsiteY84" fmla="*/ 2298864 h 4842163"/>
                  <a:gd name="connsiteX85" fmla="*/ 0 w 4818756"/>
                  <a:gd name="connsiteY85" fmla="*/ 2166520 h 4842163"/>
                  <a:gd name="connsiteX86" fmla="*/ 25878 w 4818756"/>
                  <a:gd name="connsiteY86" fmla="*/ 1986530 h 4842163"/>
                  <a:gd name="connsiteX87" fmla="*/ 372826 w 4818756"/>
                  <a:gd name="connsiteY87" fmla="*/ 1950955 h 4842163"/>
                  <a:gd name="connsiteX88" fmla="*/ 411867 w 4818756"/>
                  <a:gd name="connsiteY88" fmla="*/ 1799120 h 4842163"/>
                  <a:gd name="connsiteX89" fmla="*/ 442345 w 4818756"/>
                  <a:gd name="connsiteY89" fmla="*/ 1715846 h 4842163"/>
                  <a:gd name="connsiteX90" fmla="*/ 169315 w 4818756"/>
                  <a:gd name="connsiteY90" fmla="*/ 1498032 h 4842163"/>
                  <a:gd name="connsiteX91" fmla="*/ 244854 w 4818756"/>
                  <a:gd name="connsiteY91" fmla="*/ 1332624 h 4842163"/>
                  <a:gd name="connsiteX92" fmla="*/ 587273 w 4818756"/>
                  <a:gd name="connsiteY92" fmla="*/ 1396144 h 4842163"/>
                  <a:gd name="connsiteX93" fmla="*/ 675038 w 4818756"/>
                  <a:gd name="connsiteY93" fmla="*/ 1251680 h 4842163"/>
                  <a:gd name="connsiteX94" fmla="*/ 720844 w 4818756"/>
                  <a:gd name="connsiteY94" fmla="*/ 1190424 h 4842163"/>
                  <a:gd name="connsiteX95" fmla="*/ 520106 w 4818756"/>
                  <a:gd name="connsiteY95" fmla="*/ 904323 h 4842163"/>
                  <a:gd name="connsiteX96" fmla="*/ 639186 w 4818756"/>
                  <a:gd name="connsiteY96" fmla="*/ 766896 h 4842163"/>
                  <a:gd name="connsiteX97" fmla="*/ 949970 w 4818756"/>
                  <a:gd name="connsiteY97" fmla="*/ 924381 h 4842163"/>
                  <a:gd name="connsiteX98" fmla="*/ 1078962 w 4818756"/>
                  <a:gd name="connsiteY98" fmla="*/ 807145 h 4842163"/>
                  <a:gd name="connsiteX99" fmla="*/ 1135948 w 4818756"/>
                  <a:gd name="connsiteY99" fmla="*/ 764532 h 4842163"/>
                  <a:gd name="connsiteX100" fmla="*/ 1023955 w 4818756"/>
                  <a:gd name="connsiteY100" fmla="*/ 433493 h 4842163"/>
                  <a:gd name="connsiteX101" fmla="*/ 1176929 w 4818756"/>
                  <a:gd name="connsiteY101" fmla="*/ 335182 h 4842163"/>
                  <a:gd name="connsiteX102" fmla="*/ 1430264 w 4818756"/>
                  <a:gd name="connsiteY102" fmla="*/ 573383 h 4842163"/>
                  <a:gd name="connsiteX103" fmla="*/ 1595255 w 4818756"/>
                  <a:gd name="connsiteY103" fmla="*/ 493902 h 4842163"/>
                  <a:gd name="connsiteX104" fmla="*/ 1654212 w 4818756"/>
                  <a:gd name="connsiteY104" fmla="*/ 472323 h 4842163"/>
                  <a:gd name="connsiteX105" fmla="*/ 1640043 w 4818756"/>
                  <a:gd name="connsiteY105" fmla="*/ 123686 h 4842163"/>
                  <a:gd name="connsiteX106" fmla="*/ 1814518 w 4818756"/>
                  <a:gd name="connsiteY106" fmla="*/ 72455 h 4842163"/>
                  <a:gd name="connsiteX107" fmla="*/ 1990078 w 4818756"/>
                  <a:gd name="connsiteY107" fmla="*/ 371692 h 4842163"/>
                  <a:gd name="connsiteX108" fmla="*/ 2195530 w 4818756"/>
                  <a:gd name="connsiteY108" fmla="*/ 340337 h 4842163"/>
                  <a:gd name="connsiteX109" fmla="*/ 2233857 w 4818756"/>
                  <a:gd name="connsiteY109" fmla="*/ 338401 h 4842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4818756" h="4842163">
                    <a:moveTo>
                      <a:pt x="2318457" y="0"/>
                    </a:moveTo>
                    <a:lnTo>
                      <a:pt x="2500298" y="0"/>
                    </a:lnTo>
                    <a:lnTo>
                      <a:pt x="2584898" y="338401"/>
                    </a:lnTo>
                    <a:lnTo>
                      <a:pt x="2623226" y="340337"/>
                    </a:lnTo>
                    <a:lnTo>
                      <a:pt x="2828678" y="371692"/>
                    </a:lnTo>
                    <a:lnTo>
                      <a:pt x="3004238" y="72457"/>
                    </a:lnTo>
                    <a:lnTo>
                      <a:pt x="3178713" y="123687"/>
                    </a:lnTo>
                    <a:lnTo>
                      <a:pt x="3164544" y="472323"/>
                    </a:lnTo>
                    <a:lnTo>
                      <a:pt x="3223501" y="493902"/>
                    </a:lnTo>
                    <a:lnTo>
                      <a:pt x="3388493" y="573383"/>
                    </a:lnTo>
                    <a:lnTo>
                      <a:pt x="3641827" y="335183"/>
                    </a:lnTo>
                    <a:lnTo>
                      <a:pt x="3794801" y="433494"/>
                    </a:lnTo>
                    <a:lnTo>
                      <a:pt x="3682809" y="764532"/>
                    </a:lnTo>
                    <a:lnTo>
                      <a:pt x="3739794" y="807145"/>
                    </a:lnTo>
                    <a:lnTo>
                      <a:pt x="3868787" y="924382"/>
                    </a:lnTo>
                    <a:lnTo>
                      <a:pt x="4179570" y="766897"/>
                    </a:lnTo>
                    <a:lnTo>
                      <a:pt x="4298650" y="904323"/>
                    </a:lnTo>
                    <a:lnTo>
                      <a:pt x="4097912" y="1190424"/>
                    </a:lnTo>
                    <a:lnTo>
                      <a:pt x="4143718" y="1251680"/>
                    </a:lnTo>
                    <a:lnTo>
                      <a:pt x="4231483" y="1396144"/>
                    </a:lnTo>
                    <a:lnTo>
                      <a:pt x="4573902" y="1332624"/>
                    </a:lnTo>
                    <a:lnTo>
                      <a:pt x="4649441" y="1498032"/>
                    </a:lnTo>
                    <a:lnTo>
                      <a:pt x="4376411" y="1715846"/>
                    </a:lnTo>
                    <a:lnTo>
                      <a:pt x="4406890" y="1799120"/>
                    </a:lnTo>
                    <a:lnTo>
                      <a:pt x="4445930" y="1950955"/>
                    </a:lnTo>
                    <a:lnTo>
                      <a:pt x="4792877" y="1986530"/>
                    </a:lnTo>
                    <a:lnTo>
                      <a:pt x="4818756" y="2166520"/>
                    </a:lnTo>
                    <a:lnTo>
                      <a:pt x="4494750" y="2298864"/>
                    </a:lnTo>
                    <a:lnTo>
                      <a:pt x="4500921" y="2421081"/>
                    </a:lnTo>
                    <a:lnTo>
                      <a:pt x="4494750" y="2543299"/>
                    </a:lnTo>
                    <a:lnTo>
                      <a:pt x="4818756" y="2675642"/>
                    </a:lnTo>
                    <a:lnTo>
                      <a:pt x="4792877" y="2855633"/>
                    </a:lnTo>
                    <a:lnTo>
                      <a:pt x="4445930" y="2891207"/>
                    </a:lnTo>
                    <a:lnTo>
                      <a:pt x="4406890" y="3043042"/>
                    </a:lnTo>
                    <a:lnTo>
                      <a:pt x="4376411" y="3126316"/>
                    </a:lnTo>
                    <a:lnTo>
                      <a:pt x="4649441" y="3344130"/>
                    </a:lnTo>
                    <a:lnTo>
                      <a:pt x="4573902" y="3509539"/>
                    </a:lnTo>
                    <a:lnTo>
                      <a:pt x="4231483" y="3446019"/>
                    </a:lnTo>
                    <a:lnTo>
                      <a:pt x="4143718" y="3590483"/>
                    </a:lnTo>
                    <a:lnTo>
                      <a:pt x="4097913" y="3651738"/>
                    </a:lnTo>
                    <a:lnTo>
                      <a:pt x="4298650" y="3937839"/>
                    </a:lnTo>
                    <a:lnTo>
                      <a:pt x="4179570" y="4075265"/>
                    </a:lnTo>
                    <a:lnTo>
                      <a:pt x="3868786" y="3917781"/>
                    </a:lnTo>
                    <a:lnTo>
                      <a:pt x="3739794" y="4035017"/>
                    </a:lnTo>
                    <a:lnTo>
                      <a:pt x="3682808" y="4077630"/>
                    </a:lnTo>
                    <a:lnTo>
                      <a:pt x="3794801" y="4408670"/>
                    </a:lnTo>
                    <a:lnTo>
                      <a:pt x="3641827" y="4506981"/>
                    </a:lnTo>
                    <a:lnTo>
                      <a:pt x="3388492" y="4268780"/>
                    </a:lnTo>
                    <a:lnTo>
                      <a:pt x="3223501" y="4348260"/>
                    </a:lnTo>
                    <a:lnTo>
                      <a:pt x="3164544" y="4369839"/>
                    </a:lnTo>
                    <a:lnTo>
                      <a:pt x="3178713" y="4718477"/>
                    </a:lnTo>
                    <a:lnTo>
                      <a:pt x="3004238" y="4769707"/>
                    </a:lnTo>
                    <a:lnTo>
                      <a:pt x="2828678" y="4470470"/>
                    </a:lnTo>
                    <a:lnTo>
                      <a:pt x="2623226" y="4501826"/>
                    </a:lnTo>
                    <a:lnTo>
                      <a:pt x="2584899" y="4503761"/>
                    </a:lnTo>
                    <a:lnTo>
                      <a:pt x="2500298" y="4842163"/>
                    </a:lnTo>
                    <a:lnTo>
                      <a:pt x="2318457" y="4842163"/>
                    </a:lnTo>
                    <a:lnTo>
                      <a:pt x="2233857" y="4503761"/>
                    </a:lnTo>
                    <a:lnTo>
                      <a:pt x="2195530" y="4501826"/>
                    </a:lnTo>
                    <a:lnTo>
                      <a:pt x="1990078" y="4470470"/>
                    </a:lnTo>
                    <a:lnTo>
                      <a:pt x="1814518" y="4769707"/>
                    </a:lnTo>
                    <a:lnTo>
                      <a:pt x="1640043" y="4718477"/>
                    </a:lnTo>
                    <a:lnTo>
                      <a:pt x="1654212" y="4369839"/>
                    </a:lnTo>
                    <a:lnTo>
                      <a:pt x="1595255" y="4348260"/>
                    </a:lnTo>
                    <a:lnTo>
                      <a:pt x="1430264" y="4268780"/>
                    </a:lnTo>
                    <a:lnTo>
                      <a:pt x="1176929" y="4506981"/>
                    </a:lnTo>
                    <a:lnTo>
                      <a:pt x="1023955" y="4408670"/>
                    </a:lnTo>
                    <a:lnTo>
                      <a:pt x="1135948" y="4077630"/>
                    </a:lnTo>
                    <a:lnTo>
                      <a:pt x="1078962" y="4035017"/>
                    </a:lnTo>
                    <a:lnTo>
                      <a:pt x="949970" y="3917781"/>
                    </a:lnTo>
                    <a:lnTo>
                      <a:pt x="639186" y="4075265"/>
                    </a:lnTo>
                    <a:lnTo>
                      <a:pt x="520106" y="3937839"/>
                    </a:lnTo>
                    <a:lnTo>
                      <a:pt x="720843" y="3651738"/>
                    </a:lnTo>
                    <a:lnTo>
                      <a:pt x="675038" y="3590483"/>
                    </a:lnTo>
                    <a:lnTo>
                      <a:pt x="587273" y="3446019"/>
                    </a:lnTo>
                    <a:lnTo>
                      <a:pt x="244854" y="3509539"/>
                    </a:lnTo>
                    <a:lnTo>
                      <a:pt x="169315" y="3344130"/>
                    </a:lnTo>
                    <a:lnTo>
                      <a:pt x="442345" y="3126316"/>
                    </a:lnTo>
                    <a:lnTo>
                      <a:pt x="411867" y="3043042"/>
                    </a:lnTo>
                    <a:lnTo>
                      <a:pt x="372826" y="2891207"/>
                    </a:lnTo>
                    <a:lnTo>
                      <a:pt x="25878" y="2855633"/>
                    </a:lnTo>
                    <a:lnTo>
                      <a:pt x="0" y="2675642"/>
                    </a:lnTo>
                    <a:lnTo>
                      <a:pt x="324006" y="2543299"/>
                    </a:lnTo>
                    <a:lnTo>
                      <a:pt x="317835" y="2421081"/>
                    </a:lnTo>
                    <a:lnTo>
                      <a:pt x="324006" y="2298864"/>
                    </a:lnTo>
                    <a:lnTo>
                      <a:pt x="0" y="2166520"/>
                    </a:lnTo>
                    <a:lnTo>
                      <a:pt x="25878" y="1986530"/>
                    </a:lnTo>
                    <a:lnTo>
                      <a:pt x="372826" y="1950955"/>
                    </a:lnTo>
                    <a:lnTo>
                      <a:pt x="411867" y="1799120"/>
                    </a:lnTo>
                    <a:lnTo>
                      <a:pt x="442345" y="1715846"/>
                    </a:lnTo>
                    <a:lnTo>
                      <a:pt x="169315" y="1498032"/>
                    </a:lnTo>
                    <a:lnTo>
                      <a:pt x="244854" y="1332624"/>
                    </a:lnTo>
                    <a:lnTo>
                      <a:pt x="587273" y="1396144"/>
                    </a:lnTo>
                    <a:lnTo>
                      <a:pt x="675038" y="1251680"/>
                    </a:lnTo>
                    <a:lnTo>
                      <a:pt x="720844" y="1190424"/>
                    </a:lnTo>
                    <a:lnTo>
                      <a:pt x="520106" y="904323"/>
                    </a:lnTo>
                    <a:lnTo>
                      <a:pt x="639186" y="766896"/>
                    </a:lnTo>
                    <a:lnTo>
                      <a:pt x="949970" y="924381"/>
                    </a:lnTo>
                    <a:lnTo>
                      <a:pt x="1078962" y="807145"/>
                    </a:lnTo>
                    <a:lnTo>
                      <a:pt x="1135948" y="764532"/>
                    </a:lnTo>
                    <a:lnTo>
                      <a:pt x="1023955" y="433493"/>
                    </a:lnTo>
                    <a:lnTo>
                      <a:pt x="1176929" y="335182"/>
                    </a:lnTo>
                    <a:lnTo>
                      <a:pt x="1430264" y="573383"/>
                    </a:lnTo>
                    <a:lnTo>
                      <a:pt x="1595255" y="493902"/>
                    </a:lnTo>
                    <a:lnTo>
                      <a:pt x="1654212" y="472323"/>
                    </a:lnTo>
                    <a:lnTo>
                      <a:pt x="1640043" y="123686"/>
                    </a:lnTo>
                    <a:lnTo>
                      <a:pt x="1814518" y="72455"/>
                    </a:lnTo>
                    <a:lnTo>
                      <a:pt x="1990078" y="371692"/>
                    </a:lnTo>
                    <a:lnTo>
                      <a:pt x="2195530" y="340337"/>
                    </a:lnTo>
                    <a:lnTo>
                      <a:pt x="2233857" y="338401"/>
                    </a:lnTo>
                    <a:close/>
                  </a:path>
                </a:pathLst>
              </a:custGeom>
              <a:gradFill>
                <a:gsLst>
                  <a:gs pos="100000">
                    <a:schemeClr val="bg1">
                      <a:lumMod val="85000"/>
                    </a:schemeClr>
                  </a:gs>
                  <a:gs pos="0">
                    <a:schemeClr val="bg1"/>
                  </a:gs>
                </a:gsLst>
                <a:lin ang="2700000" scaled="1"/>
              </a:gradFill>
              <a:ln>
                <a:noFill/>
              </a:ln>
              <a:effectLst>
                <a:outerShdw blurRad="127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58" name="椭圆 57"/>
              <p:cNvSpPr/>
              <p:nvPr/>
            </p:nvSpPr>
            <p:spPr>
              <a:xfrm>
                <a:off x="5624512" y="2957514"/>
                <a:ext cx="942974" cy="942974"/>
              </a:xfrm>
              <a:prstGeom prst="ellipse">
                <a:avLst/>
              </a:prstGeom>
              <a:solidFill>
                <a:schemeClr val="accent1"/>
              </a:solidFill>
              <a:ln w="22225">
                <a:gradFill flip="none" rotWithShape="1">
                  <a:gsLst>
                    <a:gs pos="0">
                      <a:schemeClr val="bg1">
                        <a:lumMod val="85000"/>
                      </a:schemeClr>
                    </a:gs>
                    <a:gs pos="100000">
                      <a:schemeClr val="bg1"/>
                    </a:gs>
                  </a:gsLst>
                  <a:lin ang="2700000" scaled="1"/>
                  <a:tileRect/>
                </a:gradFill>
              </a:ln>
              <a:effectLst>
                <a:innerShdw blurRad="114300" dist="63500" dir="13500000">
                  <a:srgbClr val="00705D">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59" name="椭圆 58"/>
              <p:cNvSpPr/>
              <p:nvPr/>
            </p:nvSpPr>
            <p:spPr>
              <a:xfrm>
                <a:off x="5761338" y="3013184"/>
                <a:ext cx="674085" cy="488735"/>
              </a:xfrm>
              <a:prstGeom prst="ellipse">
                <a:avLst/>
              </a:prstGeom>
              <a:gradFill>
                <a:gsLst>
                  <a:gs pos="0">
                    <a:schemeClr val="bg1">
                      <a:alpha val="80000"/>
                    </a:schemeClr>
                  </a:gs>
                  <a:gs pos="100000">
                    <a:srgbClr val="00AF92">
                      <a:alpha val="0"/>
                    </a:srgbClr>
                  </a:gs>
                </a:gsLst>
                <a:lin ang="5400000" scaled="0"/>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grpSp>
        <p:grpSp>
          <p:nvGrpSpPr>
            <p:cNvPr id="123" name="Group 22"/>
            <p:cNvGrpSpPr>
              <a:grpSpLocks noChangeAspect="1"/>
            </p:cNvGrpSpPr>
            <p:nvPr/>
          </p:nvGrpSpPr>
          <p:grpSpPr bwMode="auto">
            <a:xfrm>
              <a:off x="3757005" y="3782223"/>
              <a:ext cx="247767" cy="247801"/>
              <a:chOff x="3617" y="1935"/>
              <a:chExt cx="446" cy="446"/>
            </a:xfrm>
            <a:solidFill>
              <a:schemeClr val="bg1"/>
            </a:solidFill>
            <a:effectLst/>
          </p:grpSpPr>
          <p:sp>
            <p:nvSpPr>
              <p:cNvPr id="124" name="Freeform 23"/>
              <p:cNvSpPr>
                <a:spLocks noEditPoints="1"/>
              </p:cNvSpPr>
              <p:nvPr/>
            </p:nvSpPr>
            <p:spPr bwMode="auto">
              <a:xfrm>
                <a:off x="3617" y="1935"/>
                <a:ext cx="446" cy="446"/>
              </a:xfrm>
              <a:custGeom>
                <a:avLst/>
                <a:gdLst>
                  <a:gd name="T0" fmla="*/ 93 w 186"/>
                  <a:gd name="T1" fmla="*/ 0 h 186"/>
                  <a:gd name="T2" fmla="*/ 0 w 186"/>
                  <a:gd name="T3" fmla="*/ 93 h 186"/>
                  <a:gd name="T4" fmla="*/ 93 w 186"/>
                  <a:gd name="T5" fmla="*/ 186 h 186"/>
                  <a:gd name="T6" fmla="*/ 186 w 186"/>
                  <a:gd name="T7" fmla="*/ 93 h 186"/>
                  <a:gd name="T8" fmla="*/ 93 w 186"/>
                  <a:gd name="T9" fmla="*/ 0 h 186"/>
                  <a:gd name="T10" fmla="*/ 93 w 186"/>
                  <a:gd name="T11" fmla="*/ 169 h 186"/>
                  <a:gd name="T12" fmla="*/ 18 w 186"/>
                  <a:gd name="T13" fmla="*/ 93 h 186"/>
                  <a:gd name="T14" fmla="*/ 93 w 186"/>
                  <a:gd name="T15" fmla="*/ 18 h 186"/>
                  <a:gd name="T16" fmla="*/ 169 w 186"/>
                  <a:gd name="T17" fmla="*/ 93 h 186"/>
                  <a:gd name="T18" fmla="*/ 93 w 186"/>
                  <a:gd name="T19" fmla="*/ 16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186">
                    <a:moveTo>
                      <a:pt x="93" y="0"/>
                    </a:moveTo>
                    <a:cubicBezTo>
                      <a:pt x="42" y="0"/>
                      <a:pt x="0" y="42"/>
                      <a:pt x="0" y="93"/>
                    </a:cubicBezTo>
                    <a:cubicBezTo>
                      <a:pt x="0" y="145"/>
                      <a:pt x="42" y="186"/>
                      <a:pt x="93" y="186"/>
                    </a:cubicBezTo>
                    <a:cubicBezTo>
                      <a:pt x="144" y="186"/>
                      <a:pt x="186" y="145"/>
                      <a:pt x="186" y="93"/>
                    </a:cubicBezTo>
                    <a:cubicBezTo>
                      <a:pt x="186" y="42"/>
                      <a:pt x="144" y="0"/>
                      <a:pt x="93" y="0"/>
                    </a:cubicBezTo>
                    <a:close/>
                    <a:moveTo>
                      <a:pt x="93" y="169"/>
                    </a:moveTo>
                    <a:cubicBezTo>
                      <a:pt x="52" y="169"/>
                      <a:pt x="18" y="135"/>
                      <a:pt x="18" y="93"/>
                    </a:cubicBezTo>
                    <a:cubicBezTo>
                      <a:pt x="18" y="52"/>
                      <a:pt x="52" y="18"/>
                      <a:pt x="93" y="18"/>
                    </a:cubicBezTo>
                    <a:cubicBezTo>
                      <a:pt x="135" y="18"/>
                      <a:pt x="169" y="52"/>
                      <a:pt x="169" y="93"/>
                    </a:cubicBezTo>
                    <a:cubicBezTo>
                      <a:pt x="169" y="135"/>
                      <a:pt x="135" y="169"/>
                      <a:pt x="93" y="1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mj-ea"/>
                  <a:ea typeface="+mj-ea"/>
                </a:endParaRPr>
              </a:p>
            </p:txBody>
          </p:sp>
          <p:sp>
            <p:nvSpPr>
              <p:cNvPr id="125" name="Freeform 24"/>
              <p:cNvSpPr>
                <a:spLocks/>
              </p:cNvSpPr>
              <p:nvPr/>
            </p:nvSpPr>
            <p:spPr bwMode="auto">
              <a:xfrm>
                <a:off x="3823" y="1990"/>
                <a:ext cx="175" cy="184"/>
              </a:xfrm>
              <a:custGeom>
                <a:avLst/>
                <a:gdLst>
                  <a:gd name="T0" fmla="*/ 34 w 175"/>
                  <a:gd name="T1" fmla="*/ 151 h 184"/>
                  <a:gd name="T2" fmla="*/ 34 w 175"/>
                  <a:gd name="T3" fmla="*/ 0 h 184"/>
                  <a:gd name="T4" fmla="*/ 0 w 175"/>
                  <a:gd name="T5" fmla="*/ 0 h 184"/>
                  <a:gd name="T6" fmla="*/ 0 w 175"/>
                  <a:gd name="T7" fmla="*/ 184 h 184"/>
                  <a:gd name="T8" fmla="*/ 22 w 175"/>
                  <a:gd name="T9" fmla="*/ 184 h 184"/>
                  <a:gd name="T10" fmla="*/ 34 w 175"/>
                  <a:gd name="T11" fmla="*/ 184 h 184"/>
                  <a:gd name="T12" fmla="*/ 175 w 175"/>
                  <a:gd name="T13" fmla="*/ 184 h 184"/>
                  <a:gd name="T14" fmla="*/ 175 w 175"/>
                  <a:gd name="T15" fmla="*/ 151 h 184"/>
                  <a:gd name="T16" fmla="*/ 34 w 175"/>
                  <a:gd name="T17" fmla="*/ 151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184">
                    <a:moveTo>
                      <a:pt x="34" y="151"/>
                    </a:moveTo>
                    <a:lnTo>
                      <a:pt x="34" y="0"/>
                    </a:lnTo>
                    <a:lnTo>
                      <a:pt x="0" y="0"/>
                    </a:lnTo>
                    <a:lnTo>
                      <a:pt x="0" y="184"/>
                    </a:lnTo>
                    <a:lnTo>
                      <a:pt x="22" y="184"/>
                    </a:lnTo>
                    <a:lnTo>
                      <a:pt x="34" y="184"/>
                    </a:lnTo>
                    <a:lnTo>
                      <a:pt x="175" y="184"/>
                    </a:lnTo>
                    <a:lnTo>
                      <a:pt x="175" y="151"/>
                    </a:lnTo>
                    <a:lnTo>
                      <a:pt x="34"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mj-ea"/>
                  <a:ea typeface="+mj-ea"/>
                </a:endParaRPr>
              </a:p>
            </p:txBody>
          </p:sp>
        </p:grpSp>
      </p:grpSp>
      <p:grpSp>
        <p:nvGrpSpPr>
          <p:cNvPr id="3" name="组合 2"/>
          <p:cNvGrpSpPr/>
          <p:nvPr/>
        </p:nvGrpSpPr>
        <p:grpSpPr>
          <a:xfrm>
            <a:off x="6415923" y="1488905"/>
            <a:ext cx="1127411" cy="1133036"/>
            <a:chOff x="4812808" y="1117023"/>
            <a:chExt cx="845815" cy="850039"/>
          </a:xfrm>
        </p:grpSpPr>
        <p:grpSp>
          <p:nvGrpSpPr>
            <p:cNvPr id="68" name="组合 67"/>
            <p:cNvGrpSpPr/>
            <p:nvPr/>
          </p:nvGrpSpPr>
          <p:grpSpPr>
            <a:xfrm>
              <a:off x="4812808" y="1117023"/>
              <a:ext cx="845815" cy="850039"/>
              <a:chOff x="5413827" y="2743515"/>
              <a:chExt cx="1364344" cy="1370972"/>
            </a:xfrm>
          </p:grpSpPr>
          <p:sp>
            <p:nvSpPr>
              <p:cNvPr id="69" name="任意多边形 68"/>
              <p:cNvSpPr/>
              <p:nvPr/>
            </p:nvSpPr>
            <p:spPr>
              <a:xfrm>
                <a:off x="5413827" y="2743515"/>
                <a:ext cx="1364344" cy="1370972"/>
              </a:xfrm>
              <a:custGeom>
                <a:avLst/>
                <a:gdLst>
                  <a:gd name="connsiteX0" fmla="*/ 2318457 w 4818756"/>
                  <a:gd name="connsiteY0" fmla="*/ 0 h 4842163"/>
                  <a:gd name="connsiteX1" fmla="*/ 2500298 w 4818756"/>
                  <a:gd name="connsiteY1" fmla="*/ 0 h 4842163"/>
                  <a:gd name="connsiteX2" fmla="*/ 2584898 w 4818756"/>
                  <a:gd name="connsiteY2" fmla="*/ 338401 h 4842163"/>
                  <a:gd name="connsiteX3" fmla="*/ 2623226 w 4818756"/>
                  <a:gd name="connsiteY3" fmla="*/ 340337 h 4842163"/>
                  <a:gd name="connsiteX4" fmla="*/ 2828678 w 4818756"/>
                  <a:gd name="connsiteY4" fmla="*/ 371692 h 4842163"/>
                  <a:gd name="connsiteX5" fmla="*/ 3004238 w 4818756"/>
                  <a:gd name="connsiteY5" fmla="*/ 72457 h 4842163"/>
                  <a:gd name="connsiteX6" fmla="*/ 3178713 w 4818756"/>
                  <a:gd name="connsiteY6" fmla="*/ 123687 h 4842163"/>
                  <a:gd name="connsiteX7" fmla="*/ 3164544 w 4818756"/>
                  <a:gd name="connsiteY7" fmla="*/ 472323 h 4842163"/>
                  <a:gd name="connsiteX8" fmla="*/ 3223501 w 4818756"/>
                  <a:gd name="connsiteY8" fmla="*/ 493902 h 4842163"/>
                  <a:gd name="connsiteX9" fmla="*/ 3388493 w 4818756"/>
                  <a:gd name="connsiteY9" fmla="*/ 573383 h 4842163"/>
                  <a:gd name="connsiteX10" fmla="*/ 3641827 w 4818756"/>
                  <a:gd name="connsiteY10" fmla="*/ 335183 h 4842163"/>
                  <a:gd name="connsiteX11" fmla="*/ 3794801 w 4818756"/>
                  <a:gd name="connsiteY11" fmla="*/ 433494 h 4842163"/>
                  <a:gd name="connsiteX12" fmla="*/ 3682809 w 4818756"/>
                  <a:gd name="connsiteY12" fmla="*/ 764532 h 4842163"/>
                  <a:gd name="connsiteX13" fmla="*/ 3739794 w 4818756"/>
                  <a:gd name="connsiteY13" fmla="*/ 807145 h 4842163"/>
                  <a:gd name="connsiteX14" fmla="*/ 3868787 w 4818756"/>
                  <a:gd name="connsiteY14" fmla="*/ 924382 h 4842163"/>
                  <a:gd name="connsiteX15" fmla="*/ 4179570 w 4818756"/>
                  <a:gd name="connsiteY15" fmla="*/ 766897 h 4842163"/>
                  <a:gd name="connsiteX16" fmla="*/ 4298650 w 4818756"/>
                  <a:gd name="connsiteY16" fmla="*/ 904323 h 4842163"/>
                  <a:gd name="connsiteX17" fmla="*/ 4097912 w 4818756"/>
                  <a:gd name="connsiteY17" fmla="*/ 1190424 h 4842163"/>
                  <a:gd name="connsiteX18" fmla="*/ 4143718 w 4818756"/>
                  <a:gd name="connsiteY18" fmla="*/ 1251680 h 4842163"/>
                  <a:gd name="connsiteX19" fmla="*/ 4231483 w 4818756"/>
                  <a:gd name="connsiteY19" fmla="*/ 1396144 h 4842163"/>
                  <a:gd name="connsiteX20" fmla="*/ 4573902 w 4818756"/>
                  <a:gd name="connsiteY20" fmla="*/ 1332624 h 4842163"/>
                  <a:gd name="connsiteX21" fmla="*/ 4649441 w 4818756"/>
                  <a:gd name="connsiteY21" fmla="*/ 1498032 h 4842163"/>
                  <a:gd name="connsiteX22" fmla="*/ 4376411 w 4818756"/>
                  <a:gd name="connsiteY22" fmla="*/ 1715846 h 4842163"/>
                  <a:gd name="connsiteX23" fmla="*/ 4406890 w 4818756"/>
                  <a:gd name="connsiteY23" fmla="*/ 1799120 h 4842163"/>
                  <a:gd name="connsiteX24" fmla="*/ 4445930 w 4818756"/>
                  <a:gd name="connsiteY24" fmla="*/ 1950955 h 4842163"/>
                  <a:gd name="connsiteX25" fmla="*/ 4792877 w 4818756"/>
                  <a:gd name="connsiteY25" fmla="*/ 1986530 h 4842163"/>
                  <a:gd name="connsiteX26" fmla="*/ 4818756 w 4818756"/>
                  <a:gd name="connsiteY26" fmla="*/ 2166520 h 4842163"/>
                  <a:gd name="connsiteX27" fmla="*/ 4494750 w 4818756"/>
                  <a:gd name="connsiteY27" fmla="*/ 2298864 h 4842163"/>
                  <a:gd name="connsiteX28" fmla="*/ 4500921 w 4818756"/>
                  <a:gd name="connsiteY28" fmla="*/ 2421081 h 4842163"/>
                  <a:gd name="connsiteX29" fmla="*/ 4494750 w 4818756"/>
                  <a:gd name="connsiteY29" fmla="*/ 2543299 h 4842163"/>
                  <a:gd name="connsiteX30" fmla="*/ 4818756 w 4818756"/>
                  <a:gd name="connsiteY30" fmla="*/ 2675642 h 4842163"/>
                  <a:gd name="connsiteX31" fmla="*/ 4792877 w 4818756"/>
                  <a:gd name="connsiteY31" fmla="*/ 2855633 h 4842163"/>
                  <a:gd name="connsiteX32" fmla="*/ 4445930 w 4818756"/>
                  <a:gd name="connsiteY32" fmla="*/ 2891207 h 4842163"/>
                  <a:gd name="connsiteX33" fmla="*/ 4406890 w 4818756"/>
                  <a:gd name="connsiteY33" fmla="*/ 3043042 h 4842163"/>
                  <a:gd name="connsiteX34" fmla="*/ 4376411 w 4818756"/>
                  <a:gd name="connsiteY34" fmla="*/ 3126316 h 4842163"/>
                  <a:gd name="connsiteX35" fmla="*/ 4649441 w 4818756"/>
                  <a:gd name="connsiteY35" fmla="*/ 3344130 h 4842163"/>
                  <a:gd name="connsiteX36" fmla="*/ 4573902 w 4818756"/>
                  <a:gd name="connsiteY36" fmla="*/ 3509539 h 4842163"/>
                  <a:gd name="connsiteX37" fmla="*/ 4231483 w 4818756"/>
                  <a:gd name="connsiteY37" fmla="*/ 3446019 h 4842163"/>
                  <a:gd name="connsiteX38" fmla="*/ 4143718 w 4818756"/>
                  <a:gd name="connsiteY38" fmla="*/ 3590483 h 4842163"/>
                  <a:gd name="connsiteX39" fmla="*/ 4097913 w 4818756"/>
                  <a:gd name="connsiteY39" fmla="*/ 3651738 h 4842163"/>
                  <a:gd name="connsiteX40" fmla="*/ 4298650 w 4818756"/>
                  <a:gd name="connsiteY40" fmla="*/ 3937839 h 4842163"/>
                  <a:gd name="connsiteX41" fmla="*/ 4179570 w 4818756"/>
                  <a:gd name="connsiteY41" fmla="*/ 4075265 h 4842163"/>
                  <a:gd name="connsiteX42" fmla="*/ 3868786 w 4818756"/>
                  <a:gd name="connsiteY42" fmla="*/ 3917781 h 4842163"/>
                  <a:gd name="connsiteX43" fmla="*/ 3739794 w 4818756"/>
                  <a:gd name="connsiteY43" fmla="*/ 4035017 h 4842163"/>
                  <a:gd name="connsiteX44" fmla="*/ 3682808 w 4818756"/>
                  <a:gd name="connsiteY44" fmla="*/ 4077630 h 4842163"/>
                  <a:gd name="connsiteX45" fmla="*/ 3794801 w 4818756"/>
                  <a:gd name="connsiteY45" fmla="*/ 4408670 h 4842163"/>
                  <a:gd name="connsiteX46" fmla="*/ 3641827 w 4818756"/>
                  <a:gd name="connsiteY46" fmla="*/ 4506981 h 4842163"/>
                  <a:gd name="connsiteX47" fmla="*/ 3388492 w 4818756"/>
                  <a:gd name="connsiteY47" fmla="*/ 4268780 h 4842163"/>
                  <a:gd name="connsiteX48" fmla="*/ 3223501 w 4818756"/>
                  <a:gd name="connsiteY48" fmla="*/ 4348260 h 4842163"/>
                  <a:gd name="connsiteX49" fmla="*/ 3164544 w 4818756"/>
                  <a:gd name="connsiteY49" fmla="*/ 4369839 h 4842163"/>
                  <a:gd name="connsiteX50" fmla="*/ 3178713 w 4818756"/>
                  <a:gd name="connsiteY50" fmla="*/ 4718477 h 4842163"/>
                  <a:gd name="connsiteX51" fmla="*/ 3004238 w 4818756"/>
                  <a:gd name="connsiteY51" fmla="*/ 4769707 h 4842163"/>
                  <a:gd name="connsiteX52" fmla="*/ 2828678 w 4818756"/>
                  <a:gd name="connsiteY52" fmla="*/ 4470470 h 4842163"/>
                  <a:gd name="connsiteX53" fmla="*/ 2623226 w 4818756"/>
                  <a:gd name="connsiteY53" fmla="*/ 4501826 h 4842163"/>
                  <a:gd name="connsiteX54" fmla="*/ 2584899 w 4818756"/>
                  <a:gd name="connsiteY54" fmla="*/ 4503761 h 4842163"/>
                  <a:gd name="connsiteX55" fmla="*/ 2500298 w 4818756"/>
                  <a:gd name="connsiteY55" fmla="*/ 4842163 h 4842163"/>
                  <a:gd name="connsiteX56" fmla="*/ 2318457 w 4818756"/>
                  <a:gd name="connsiteY56" fmla="*/ 4842163 h 4842163"/>
                  <a:gd name="connsiteX57" fmla="*/ 2233857 w 4818756"/>
                  <a:gd name="connsiteY57" fmla="*/ 4503761 h 4842163"/>
                  <a:gd name="connsiteX58" fmla="*/ 2195530 w 4818756"/>
                  <a:gd name="connsiteY58" fmla="*/ 4501826 h 4842163"/>
                  <a:gd name="connsiteX59" fmla="*/ 1990078 w 4818756"/>
                  <a:gd name="connsiteY59" fmla="*/ 4470470 h 4842163"/>
                  <a:gd name="connsiteX60" fmla="*/ 1814518 w 4818756"/>
                  <a:gd name="connsiteY60" fmla="*/ 4769707 h 4842163"/>
                  <a:gd name="connsiteX61" fmla="*/ 1640043 w 4818756"/>
                  <a:gd name="connsiteY61" fmla="*/ 4718477 h 4842163"/>
                  <a:gd name="connsiteX62" fmla="*/ 1654212 w 4818756"/>
                  <a:gd name="connsiteY62" fmla="*/ 4369839 h 4842163"/>
                  <a:gd name="connsiteX63" fmla="*/ 1595255 w 4818756"/>
                  <a:gd name="connsiteY63" fmla="*/ 4348260 h 4842163"/>
                  <a:gd name="connsiteX64" fmla="*/ 1430264 w 4818756"/>
                  <a:gd name="connsiteY64" fmla="*/ 4268780 h 4842163"/>
                  <a:gd name="connsiteX65" fmla="*/ 1176929 w 4818756"/>
                  <a:gd name="connsiteY65" fmla="*/ 4506981 h 4842163"/>
                  <a:gd name="connsiteX66" fmla="*/ 1023955 w 4818756"/>
                  <a:gd name="connsiteY66" fmla="*/ 4408670 h 4842163"/>
                  <a:gd name="connsiteX67" fmla="*/ 1135948 w 4818756"/>
                  <a:gd name="connsiteY67" fmla="*/ 4077630 h 4842163"/>
                  <a:gd name="connsiteX68" fmla="*/ 1078962 w 4818756"/>
                  <a:gd name="connsiteY68" fmla="*/ 4035017 h 4842163"/>
                  <a:gd name="connsiteX69" fmla="*/ 949970 w 4818756"/>
                  <a:gd name="connsiteY69" fmla="*/ 3917781 h 4842163"/>
                  <a:gd name="connsiteX70" fmla="*/ 639186 w 4818756"/>
                  <a:gd name="connsiteY70" fmla="*/ 4075265 h 4842163"/>
                  <a:gd name="connsiteX71" fmla="*/ 520106 w 4818756"/>
                  <a:gd name="connsiteY71" fmla="*/ 3937839 h 4842163"/>
                  <a:gd name="connsiteX72" fmla="*/ 720843 w 4818756"/>
                  <a:gd name="connsiteY72" fmla="*/ 3651738 h 4842163"/>
                  <a:gd name="connsiteX73" fmla="*/ 675038 w 4818756"/>
                  <a:gd name="connsiteY73" fmla="*/ 3590483 h 4842163"/>
                  <a:gd name="connsiteX74" fmla="*/ 587273 w 4818756"/>
                  <a:gd name="connsiteY74" fmla="*/ 3446019 h 4842163"/>
                  <a:gd name="connsiteX75" fmla="*/ 244854 w 4818756"/>
                  <a:gd name="connsiteY75" fmla="*/ 3509539 h 4842163"/>
                  <a:gd name="connsiteX76" fmla="*/ 169315 w 4818756"/>
                  <a:gd name="connsiteY76" fmla="*/ 3344130 h 4842163"/>
                  <a:gd name="connsiteX77" fmla="*/ 442345 w 4818756"/>
                  <a:gd name="connsiteY77" fmla="*/ 3126316 h 4842163"/>
                  <a:gd name="connsiteX78" fmla="*/ 411867 w 4818756"/>
                  <a:gd name="connsiteY78" fmla="*/ 3043042 h 4842163"/>
                  <a:gd name="connsiteX79" fmla="*/ 372826 w 4818756"/>
                  <a:gd name="connsiteY79" fmla="*/ 2891207 h 4842163"/>
                  <a:gd name="connsiteX80" fmla="*/ 25878 w 4818756"/>
                  <a:gd name="connsiteY80" fmla="*/ 2855633 h 4842163"/>
                  <a:gd name="connsiteX81" fmla="*/ 0 w 4818756"/>
                  <a:gd name="connsiteY81" fmla="*/ 2675642 h 4842163"/>
                  <a:gd name="connsiteX82" fmla="*/ 324006 w 4818756"/>
                  <a:gd name="connsiteY82" fmla="*/ 2543299 h 4842163"/>
                  <a:gd name="connsiteX83" fmla="*/ 317835 w 4818756"/>
                  <a:gd name="connsiteY83" fmla="*/ 2421081 h 4842163"/>
                  <a:gd name="connsiteX84" fmla="*/ 324006 w 4818756"/>
                  <a:gd name="connsiteY84" fmla="*/ 2298864 h 4842163"/>
                  <a:gd name="connsiteX85" fmla="*/ 0 w 4818756"/>
                  <a:gd name="connsiteY85" fmla="*/ 2166520 h 4842163"/>
                  <a:gd name="connsiteX86" fmla="*/ 25878 w 4818756"/>
                  <a:gd name="connsiteY86" fmla="*/ 1986530 h 4842163"/>
                  <a:gd name="connsiteX87" fmla="*/ 372826 w 4818756"/>
                  <a:gd name="connsiteY87" fmla="*/ 1950955 h 4842163"/>
                  <a:gd name="connsiteX88" fmla="*/ 411867 w 4818756"/>
                  <a:gd name="connsiteY88" fmla="*/ 1799120 h 4842163"/>
                  <a:gd name="connsiteX89" fmla="*/ 442345 w 4818756"/>
                  <a:gd name="connsiteY89" fmla="*/ 1715846 h 4842163"/>
                  <a:gd name="connsiteX90" fmla="*/ 169315 w 4818756"/>
                  <a:gd name="connsiteY90" fmla="*/ 1498032 h 4842163"/>
                  <a:gd name="connsiteX91" fmla="*/ 244854 w 4818756"/>
                  <a:gd name="connsiteY91" fmla="*/ 1332624 h 4842163"/>
                  <a:gd name="connsiteX92" fmla="*/ 587273 w 4818756"/>
                  <a:gd name="connsiteY92" fmla="*/ 1396144 h 4842163"/>
                  <a:gd name="connsiteX93" fmla="*/ 675038 w 4818756"/>
                  <a:gd name="connsiteY93" fmla="*/ 1251680 h 4842163"/>
                  <a:gd name="connsiteX94" fmla="*/ 720844 w 4818756"/>
                  <a:gd name="connsiteY94" fmla="*/ 1190424 h 4842163"/>
                  <a:gd name="connsiteX95" fmla="*/ 520106 w 4818756"/>
                  <a:gd name="connsiteY95" fmla="*/ 904323 h 4842163"/>
                  <a:gd name="connsiteX96" fmla="*/ 639186 w 4818756"/>
                  <a:gd name="connsiteY96" fmla="*/ 766896 h 4842163"/>
                  <a:gd name="connsiteX97" fmla="*/ 949970 w 4818756"/>
                  <a:gd name="connsiteY97" fmla="*/ 924381 h 4842163"/>
                  <a:gd name="connsiteX98" fmla="*/ 1078962 w 4818756"/>
                  <a:gd name="connsiteY98" fmla="*/ 807145 h 4842163"/>
                  <a:gd name="connsiteX99" fmla="*/ 1135948 w 4818756"/>
                  <a:gd name="connsiteY99" fmla="*/ 764532 h 4842163"/>
                  <a:gd name="connsiteX100" fmla="*/ 1023955 w 4818756"/>
                  <a:gd name="connsiteY100" fmla="*/ 433493 h 4842163"/>
                  <a:gd name="connsiteX101" fmla="*/ 1176929 w 4818756"/>
                  <a:gd name="connsiteY101" fmla="*/ 335182 h 4842163"/>
                  <a:gd name="connsiteX102" fmla="*/ 1430264 w 4818756"/>
                  <a:gd name="connsiteY102" fmla="*/ 573383 h 4842163"/>
                  <a:gd name="connsiteX103" fmla="*/ 1595255 w 4818756"/>
                  <a:gd name="connsiteY103" fmla="*/ 493902 h 4842163"/>
                  <a:gd name="connsiteX104" fmla="*/ 1654212 w 4818756"/>
                  <a:gd name="connsiteY104" fmla="*/ 472323 h 4842163"/>
                  <a:gd name="connsiteX105" fmla="*/ 1640043 w 4818756"/>
                  <a:gd name="connsiteY105" fmla="*/ 123686 h 4842163"/>
                  <a:gd name="connsiteX106" fmla="*/ 1814518 w 4818756"/>
                  <a:gd name="connsiteY106" fmla="*/ 72455 h 4842163"/>
                  <a:gd name="connsiteX107" fmla="*/ 1990078 w 4818756"/>
                  <a:gd name="connsiteY107" fmla="*/ 371692 h 4842163"/>
                  <a:gd name="connsiteX108" fmla="*/ 2195530 w 4818756"/>
                  <a:gd name="connsiteY108" fmla="*/ 340337 h 4842163"/>
                  <a:gd name="connsiteX109" fmla="*/ 2233857 w 4818756"/>
                  <a:gd name="connsiteY109" fmla="*/ 338401 h 4842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4818756" h="4842163">
                    <a:moveTo>
                      <a:pt x="2318457" y="0"/>
                    </a:moveTo>
                    <a:lnTo>
                      <a:pt x="2500298" y="0"/>
                    </a:lnTo>
                    <a:lnTo>
                      <a:pt x="2584898" y="338401"/>
                    </a:lnTo>
                    <a:lnTo>
                      <a:pt x="2623226" y="340337"/>
                    </a:lnTo>
                    <a:lnTo>
                      <a:pt x="2828678" y="371692"/>
                    </a:lnTo>
                    <a:lnTo>
                      <a:pt x="3004238" y="72457"/>
                    </a:lnTo>
                    <a:lnTo>
                      <a:pt x="3178713" y="123687"/>
                    </a:lnTo>
                    <a:lnTo>
                      <a:pt x="3164544" y="472323"/>
                    </a:lnTo>
                    <a:lnTo>
                      <a:pt x="3223501" y="493902"/>
                    </a:lnTo>
                    <a:lnTo>
                      <a:pt x="3388493" y="573383"/>
                    </a:lnTo>
                    <a:lnTo>
                      <a:pt x="3641827" y="335183"/>
                    </a:lnTo>
                    <a:lnTo>
                      <a:pt x="3794801" y="433494"/>
                    </a:lnTo>
                    <a:lnTo>
                      <a:pt x="3682809" y="764532"/>
                    </a:lnTo>
                    <a:lnTo>
                      <a:pt x="3739794" y="807145"/>
                    </a:lnTo>
                    <a:lnTo>
                      <a:pt x="3868787" y="924382"/>
                    </a:lnTo>
                    <a:lnTo>
                      <a:pt x="4179570" y="766897"/>
                    </a:lnTo>
                    <a:lnTo>
                      <a:pt x="4298650" y="904323"/>
                    </a:lnTo>
                    <a:lnTo>
                      <a:pt x="4097912" y="1190424"/>
                    </a:lnTo>
                    <a:lnTo>
                      <a:pt x="4143718" y="1251680"/>
                    </a:lnTo>
                    <a:lnTo>
                      <a:pt x="4231483" y="1396144"/>
                    </a:lnTo>
                    <a:lnTo>
                      <a:pt x="4573902" y="1332624"/>
                    </a:lnTo>
                    <a:lnTo>
                      <a:pt x="4649441" y="1498032"/>
                    </a:lnTo>
                    <a:lnTo>
                      <a:pt x="4376411" y="1715846"/>
                    </a:lnTo>
                    <a:lnTo>
                      <a:pt x="4406890" y="1799120"/>
                    </a:lnTo>
                    <a:lnTo>
                      <a:pt x="4445930" y="1950955"/>
                    </a:lnTo>
                    <a:lnTo>
                      <a:pt x="4792877" y="1986530"/>
                    </a:lnTo>
                    <a:lnTo>
                      <a:pt x="4818756" y="2166520"/>
                    </a:lnTo>
                    <a:lnTo>
                      <a:pt x="4494750" y="2298864"/>
                    </a:lnTo>
                    <a:lnTo>
                      <a:pt x="4500921" y="2421081"/>
                    </a:lnTo>
                    <a:lnTo>
                      <a:pt x="4494750" y="2543299"/>
                    </a:lnTo>
                    <a:lnTo>
                      <a:pt x="4818756" y="2675642"/>
                    </a:lnTo>
                    <a:lnTo>
                      <a:pt x="4792877" y="2855633"/>
                    </a:lnTo>
                    <a:lnTo>
                      <a:pt x="4445930" y="2891207"/>
                    </a:lnTo>
                    <a:lnTo>
                      <a:pt x="4406890" y="3043042"/>
                    </a:lnTo>
                    <a:lnTo>
                      <a:pt x="4376411" y="3126316"/>
                    </a:lnTo>
                    <a:lnTo>
                      <a:pt x="4649441" y="3344130"/>
                    </a:lnTo>
                    <a:lnTo>
                      <a:pt x="4573902" y="3509539"/>
                    </a:lnTo>
                    <a:lnTo>
                      <a:pt x="4231483" y="3446019"/>
                    </a:lnTo>
                    <a:lnTo>
                      <a:pt x="4143718" y="3590483"/>
                    </a:lnTo>
                    <a:lnTo>
                      <a:pt x="4097913" y="3651738"/>
                    </a:lnTo>
                    <a:lnTo>
                      <a:pt x="4298650" y="3937839"/>
                    </a:lnTo>
                    <a:lnTo>
                      <a:pt x="4179570" y="4075265"/>
                    </a:lnTo>
                    <a:lnTo>
                      <a:pt x="3868786" y="3917781"/>
                    </a:lnTo>
                    <a:lnTo>
                      <a:pt x="3739794" y="4035017"/>
                    </a:lnTo>
                    <a:lnTo>
                      <a:pt x="3682808" y="4077630"/>
                    </a:lnTo>
                    <a:lnTo>
                      <a:pt x="3794801" y="4408670"/>
                    </a:lnTo>
                    <a:lnTo>
                      <a:pt x="3641827" y="4506981"/>
                    </a:lnTo>
                    <a:lnTo>
                      <a:pt x="3388492" y="4268780"/>
                    </a:lnTo>
                    <a:lnTo>
                      <a:pt x="3223501" y="4348260"/>
                    </a:lnTo>
                    <a:lnTo>
                      <a:pt x="3164544" y="4369839"/>
                    </a:lnTo>
                    <a:lnTo>
                      <a:pt x="3178713" y="4718477"/>
                    </a:lnTo>
                    <a:lnTo>
                      <a:pt x="3004238" y="4769707"/>
                    </a:lnTo>
                    <a:lnTo>
                      <a:pt x="2828678" y="4470470"/>
                    </a:lnTo>
                    <a:lnTo>
                      <a:pt x="2623226" y="4501826"/>
                    </a:lnTo>
                    <a:lnTo>
                      <a:pt x="2584899" y="4503761"/>
                    </a:lnTo>
                    <a:lnTo>
                      <a:pt x="2500298" y="4842163"/>
                    </a:lnTo>
                    <a:lnTo>
                      <a:pt x="2318457" y="4842163"/>
                    </a:lnTo>
                    <a:lnTo>
                      <a:pt x="2233857" y="4503761"/>
                    </a:lnTo>
                    <a:lnTo>
                      <a:pt x="2195530" y="4501826"/>
                    </a:lnTo>
                    <a:lnTo>
                      <a:pt x="1990078" y="4470470"/>
                    </a:lnTo>
                    <a:lnTo>
                      <a:pt x="1814518" y="4769707"/>
                    </a:lnTo>
                    <a:lnTo>
                      <a:pt x="1640043" y="4718477"/>
                    </a:lnTo>
                    <a:lnTo>
                      <a:pt x="1654212" y="4369839"/>
                    </a:lnTo>
                    <a:lnTo>
                      <a:pt x="1595255" y="4348260"/>
                    </a:lnTo>
                    <a:lnTo>
                      <a:pt x="1430264" y="4268780"/>
                    </a:lnTo>
                    <a:lnTo>
                      <a:pt x="1176929" y="4506981"/>
                    </a:lnTo>
                    <a:lnTo>
                      <a:pt x="1023955" y="4408670"/>
                    </a:lnTo>
                    <a:lnTo>
                      <a:pt x="1135948" y="4077630"/>
                    </a:lnTo>
                    <a:lnTo>
                      <a:pt x="1078962" y="4035017"/>
                    </a:lnTo>
                    <a:lnTo>
                      <a:pt x="949970" y="3917781"/>
                    </a:lnTo>
                    <a:lnTo>
                      <a:pt x="639186" y="4075265"/>
                    </a:lnTo>
                    <a:lnTo>
                      <a:pt x="520106" y="3937839"/>
                    </a:lnTo>
                    <a:lnTo>
                      <a:pt x="720843" y="3651738"/>
                    </a:lnTo>
                    <a:lnTo>
                      <a:pt x="675038" y="3590483"/>
                    </a:lnTo>
                    <a:lnTo>
                      <a:pt x="587273" y="3446019"/>
                    </a:lnTo>
                    <a:lnTo>
                      <a:pt x="244854" y="3509539"/>
                    </a:lnTo>
                    <a:lnTo>
                      <a:pt x="169315" y="3344130"/>
                    </a:lnTo>
                    <a:lnTo>
                      <a:pt x="442345" y="3126316"/>
                    </a:lnTo>
                    <a:lnTo>
                      <a:pt x="411867" y="3043042"/>
                    </a:lnTo>
                    <a:lnTo>
                      <a:pt x="372826" y="2891207"/>
                    </a:lnTo>
                    <a:lnTo>
                      <a:pt x="25878" y="2855633"/>
                    </a:lnTo>
                    <a:lnTo>
                      <a:pt x="0" y="2675642"/>
                    </a:lnTo>
                    <a:lnTo>
                      <a:pt x="324006" y="2543299"/>
                    </a:lnTo>
                    <a:lnTo>
                      <a:pt x="317835" y="2421081"/>
                    </a:lnTo>
                    <a:lnTo>
                      <a:pt x="324006" y="2298864"/>
                    </a:lnTo>
                    <a:lnTo>
                      <a:pt x="0" y="2166520"/>
                    </a:lnTo>
                    <a:lnTo>
                      <a:pt x="25878" y="1986530"/>
                    </a:lnTo>
                    <a:lnTo>
                      <a:pt x="372826" y="1950955"/>
                    </a:lnTo>
                    <a:lnTo>
                      <a:pt x="411867" y="1799120"/>
                    </a:lnTo>
                    <a:lnTo>
                      <a:pt x="442345" y="1715846"/>
                    </a:lnTo>
                    <a:lnTo>
                      <a:pt x="169315" y="1498032"/>
                    </a:lnTo>
                    <a:lnTo>
                      <a:pt x="244854" y="1332624"/>
                    </a:lnTo>
                    <a:lnTo>
                      <a:pt x="587273" y="1396144"/>
                    </a:lnTo>
                    <a:lnTo>
                      <a:pt x="675038" y="1251680"/>
                    </a:lnTo>
                    <a:lnTo>
                      <a:pt x="720844" y="1190424"/>
                    </a:lnTo>
                    <a:lnTo>
                      <a:pt x="520106" y="904323"/>
                    </a:lnTo>
                    <a:lnTo>
                      <a:pt x="639186" y="766896"/>
                    </a:lnTo>
                    <a:lnTo>
                      <a:pt x="949970" y="924381"/>
                    </a:lnTo>
                    <a:lnTo>
                      <a:pt x="1078962" y="807145"/>
                    </a:lnTo>
                    <a:lnTo>
                      <a:pt x="1135948" y="764532"/>
                    </a:lnTo>
                    <a:lnTo>
                      <a:pt x="1023955" y="433493"/>
                    </a:lnTo>
                    <a:lnTo>
                      <a:pt x="1176929" y="335182"/>
                    </a:lnTo>
                    <a:lnTo>
                      <a:pt x="1430264" y="573383"/>
                    </a:lnTo>
                    <a:lnTo>
                      <a:pt x="1595255" y="493902"/>
                    </a:lnTo>
                    <a:lnTo>
                      <a:pt x="1654212" y="472323"/>
                    </a:lnTo>
                    <a:lnTo>
                      <a:pt x="1640043" y="123686"/>
                    </a:lnTo>
                    <a:lnTo>
                      <a:pt x="1814518" y="72455"/>
                    </a:lnTo>
                    <a:lnTo>
                      <a:pt x="1990078" y="371692"/>
                    </a:lnTo>
                    <a:lnTo>
                      <a:pt x="2195530" y="340337"/>
                    </a:lnTo>
                    <a:lnTo>
                      <a:pt x="2233857" y="338401"/>
                    </a:lnTo>
                    <a:close/>
                  </a:path>
                </a:pathLst>
              </a:custGeom>
              <a:gradFill>
                <a:gsLst>
                  <a:gs pos="100000">
                    <a:schemeClr val="bg1">
                      <a:lumMod val="85000"/>
                    </a:schemeClr>
                  </a:gs>
                  <a:gs pos="0">
                    <a:schemeClr val="bg1"/>
                  </a:gs>
                </a:gsLst>
                <a:lin ang="2700000" scaled="1"/>
              </a:gradFill>
              <a:ln>
                <a:noFill/>
              </a:ln>
              <a:effectLst>
                <a:outerShdw blurRad="127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70" name="椭圆 69"/>
              <p:cNvSpPr/>
              <p:nvPr/>
            </p:nvSpPr>
            <p:spPr>
              <a:xfrm>
                <a:off x="5624512" y="2957514"/>
                <a:ext cx="942974" cy="942974"/>
              </a:xfrm>
              <a:prstGeom prst="ellipse">
                <a:avLst/>
              </a:prstGeom>
              <a:solidFill>
                <a:schemeClr val="accent2"/>
              </a:solidFill>
              <a:ln w="22225">
                <a:gradFill flip="none" rotWithShape="1">
                  <a:gsLst>
                    <a:gs pos="0">
                      <a:schemeClr val="bg1">
                        <a:lumMod val="85000"/>
                      </a:schemeClr>
                    </a:gs>
                    <a:gs pos="100000">
                      <a:schemeClr val="bg1"/>
                    </a:gs>
                  </a:gsLst>
                  <a:lin ang="2700000" scaled="1"/>
                  <a:tileRect/>
                </a:gradFill>
              </a:ln>
              <a:effectLst>
                <a:innerShdw blurRad="114300" dist="63500" dir="13500000">
                  <a:srgbClr val="017581">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71" name="椭圆 70"/>
              <p:cNvSpPr/>
              <p:nvPr/>
            </p:nvSpPr>
            <p:spPr>
              <a:xfrm>
                <a:off x="5761338" y="3013184"/>
                <a:ext cx="674085" cy="488735"/>
              </a:xfrm>
              <a:prstGeom prst="ellipse">
                <a:avLst/>
              </a:prstGeom>
              <a:gradFill>
                <a:gsLst>
                  <a:gs pos="0">
                    <a:schemeClr val="bg1">
                      <a:alpha val="80000"/>
                    </a:schemeClr>
                  </a:gs>
                  <a:gs pos="100000">
                    <a:srgbClr val="01ACBE">
                      <a:alpha val="0"/>
                    </a:srgbClr>
                  </a:gs>
                </a:gsLst>
                <a:lin ang="5400000" scaled="0"/>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grpSp>
        <p:sp>
          <p:nvSpPr>
            <p:cNvPr id="126" name="Freeform 28"/>
            <p:cNvSpPr>
              <a:spLocks noEditPoints="1"/>
            </p:cNvSpPr>
            <p:nvPr/>
          </p:nvSpPr>
          <p:spPr bwMode="auto">
            <a:xfrm>
              <a:off x="5106372" y="1411142"/>
              <a:ext cx="292711" cy="237133"/>
            </a:xfrm>
            <a:custGeom>
              <a:avLst/>
              <a:gdLst>
                <a:gd name="T0" fmla="*/ 114 w 200"/>
                <a:gd name="T1" fmla="*/ 17 h 161"/>
                <a:gd name="T2" fmla="*/ 18 w 200"/>
                <a:gd name="T3" fmla="*/ 50 h 161"/>
                <a:gd name="T4" fmla="*/ 51 w 200"/>
                <a:gd name="T5" fmla="*/ 146 h 161"/>
                <a:gd name="T6" fmla="*/ 138 w 200"/>
                <a:gd name="T7" fmla="*/ 127 h 161"/>
                <a:gd name="T8" fmla="*/ 186 w 200"/>
                <a:gd name="T9" fmla="*/ 150 h 161"/>
                <a:gd name="T10" fmla="*/ 200 w 200"/>
                <a:gd name="T11" fmla="*/ 122 h 161"/>
                <a:gd name="T12" fmla="*/ 152 w 200"/>
                <a:gd name="T13" fmla="*/ 98 h 161"/>
                <a:gd name="T14" fmla="*/ 114 w 200"/>
                <a:gd name="T15" fmla="*/ 17 h 161"/>
                <a:gd name="T16" fmla="*/ 127 w 200"/>
                <a:gd name="T17" fmla="*/ 103 h 161"/>
                <a:gd name="T18" fmla="*/ 61 w 200"/>
                <a:gd name="T19" fmla="*/ 126 h 161"/>
                <a:gd name="T20" fmla="*/ 38 w 200"/>
                <a:gd name="T21" fmla="*/ 60 h 161"/>
                <a:gd name="T22" fmla="*/ 104 w 200"/>
                <a:gd name="T23" fmla="*/ 37 h 161"/>
                <a:gd name="T24" fmla="*/ 127 w 200"/>
                <a:gd name="T25" fmla="*/ 10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161">
                  <a:moveTo>
                    <a:pt x="114" y="17"/>
                  </a:moveTo>
                  <a:cubicBezTo>
                    <a:pt x="78" y="0"/>
                    <a:pt x="35" y="15"/>
                    <a:pt x="18" y="50"/>
                  </a:cubicBezTo>
                  <a:cubicBezTo>
                    <a:pt x="0" y="86"/>
                    <a:pt x="15" y="129"/>
                    <a:pt x="51" y="146"/>
                  </a:cubicBezTo>
                  <a:cubicBezTo>
                    <a:pt x="81" y="161"/>
                    <a:pt x="118" y="152"/>
                    <a:pt x="138" y="127"/>
                  </a:cubicBezTo>
                  <a:cubicBezTo>
                    <a:pt x="186" y="150"/>
                    <a:pt x="186" y="150"/>
                    <a:pt x="186" y="150"/>
                  </a:cubicBezTo>
                  <a:cubicBezTo>
                    <a:pt x="200" y="122"/>
                    <a:pt x="200" y="122"/>
                    <a:pt x="200" y="122"/>
                  </a:cubicBezTo>
                  <a:cubicBezTo>
                    <a:pt x="152" y="98"/>
                    <a:pt x="152" y="98"/>
                    <a:pt x="152" y="98"/>
                  </a:cubicBezTo>
                  <a:cubicBezTo>
                    <a:pt x="160" y="66"/>
                    <a:pt x="145" y="32"/>
                    <a:pt x="114" y="17"/>
                  </a:cubicBezTo>
                  <a:close/>
                  <a:moveTo>
                    <a:pt x="127" y="103"/>
                  </a:moveTo>
                  <a:cubicBezTo>
                    <a:pt x="115" y="128"/>
                    <a:pt x="85" y="138"/>
                    <a:pt x="61" y="126"/>
                  </a:cubicBezTo>
                  <a:cubicBezTo>
                    <a:pt x="36" y="114"/>
                    <a:pt x="26" y="84"/>
                    <a:pt x="38" y="60"/>
                  </a:cubicBezTo>
                  <a:cubicBezTo>
                    <a:pt x="50" y="35"/>
                    <a:pt x="80" y="25"/>
                    <a:pt x="104" y="37"/>
                  </a:cubicBezTo>
                  <a:cubicBezTo>
                    <a:pt x="129" y="49"/>
                    <a:pt x="139" y="79"/>
                    <a:pt x="127" y="103"/>
                  </a:cubicBezTo>
                  <a:close/>
                </a:path>
              </a:pathLst>
            </a:custGeom>
            <a:solidFill>
              <a:schemeClr val="bg1"/>
            </a:solidFill>
            <a:ln>
              <a:noFill/>
            </a:ln>
            <a:effectLst/>
          </p:spPr>
          <p:txBody>
            <a:bodyPr vert="horz" wrap="square" lIns="68589" tIns="34295" rIns="68589" bIns="34295" numCol="1" anchor="t" anchorCtr="0" compatLnSpc="1">
              <a:prstTxWarp prst="textNoShape">
                <a:avLst/>
              </a:prstTxWarp>
            </a:bodyPr>
            <a:lstStyle/>
            <a:p>
              <a:endParaRPr lang="zh-CN" altLang="en-US">
                <a:solidFill>
                  <a:schemeClr val="bg1"/>
                </a:solidFill>
                <a:latin typeface="+mj-ea"/>
                <a:ea typeface="+mj-ea"/>
              </a:endParaRPr>
            </a:p>
          </p:txBody>
        </p:sp>
      </p:grpSp>
      <p:grpSp>
        <p:nvGrpSpPr>
          <p:cNvPr id="5" name="组合 4"/>
          <p:cNvGrpSpPr/>
          <p:nvPr/>
        </p:nvGrpSpPr>
        <p:grpSpPr>
          <a:xfrm>
            <a:off x="7323854" y="3061694"/>
            <a:ext cx="1127411" cy="1133036"/>
            <a:chOff x="5493963" y="2296979"/>
            <a:chExt cx="845815" cy="850039"/>
          </a:xfrm>
        </p:grpSpPr>
        <p:grpSp>
          <p:nvGrpSpPr>
            <p:cNvPr id="48" name="组合 47"/>
            <p:cNvGrpSpPr/>
            <p:nvPr/>
          </p:nvGrpSpPr>
          <p:grpSpPr>
            <a:xfrm>
              <a:off x="5493963" y="2296979"/>
              <a:ext cx="845815" cy="850039"/>
              <a:chOff x="5413827" y="2743515"/>
              <a:chExt cx="1364344" cy="1370972"/>
            </a:xfrm>
          </p:grpSpPr>
          <p:sp>
            <p:nvSpPr>
              <p:cNvPr id="49" name="任意多边形 48"/>
              <p:cNvSpPr/>
              <p:nvPr/>
            </p:nvSpPr>
            <p:spPr>
              <a:xfrm>
                <a:off x="5413827" y="2743515"/>
                <a:ext cx="1364344" cy="1370972"/>
              </a:xfrm>
              <a:custGeom>
                <a:avLst/>
                <a:gdLst>
                  <a:gd name="connsiteX0" fmla="*/ 2318457 w 4818756"/>
                  <a:gd name="connsiteY0" fmla="*/ 0 h 4842163"/>
                  <a:gd name="connsiteX1" fmla="*/ 2500298 w 4818756"/>
                  <a:gd name="connsiteY1" fmla="*/ 0 h 4842163"/>
                  <a:gd name="connsiteX2" fmla="*/ 2584898 w 4818756"/>
                  <a:gd name="connsiteY2" fmla="*/ 338401 h 4842163"/>
                  <a:gd name="connsiteX3" fmla="*/ 2623226 w 4818756"/>
                  <a:gd name="connsiteY3" fmla="*/ 340337 h 4842163"/>
                  <a:gd name="connsiteX4" fmla="*/ 2828678 w 4818756"/>
                  <a:gd name="connsiteY4" fmla="*/ 371692 h 4842163"/>
                  <a:gd name="connsiteX5" fmla="*/ 3004238 w 4818756"/>
                  <a:gd name="connsiteY5" fmla="*/ 72457 h 4842163"/>
                  <a:gd name="connsiteX6" fmla="*/ 3178713 w 4818756"/>
                  <a:gd name="connsiteY6" fmla="*/ 123687 h 4842163"/>
                  <a:gd name="connsiteX7" fmla="*/ 3164544 w 4818756"/>
                  <a:gd name="connsiteY7" fmla="*/ 472323 h 4842163"/>
                  <a:gd name="connsiteX8" fmla="*/ 3223501 w 4818756"/>
                  <a:gd name="connsiteY8" fmla="*/ 493902 h 4842163"/>
                  <a:gd name="connsiteX9" fmla="*/ 3388493 w 4818756"/>
                  <a:gd name="connsiteY9" fmla="*/ 573383 h 4842163"/>
                  <a:gd name="connsiteX10" fmla="*/ 3641827 w 4818756"/>
                  <a:gd name="connsiteY10" fmla="*/ 335183 h 4842163"/>
                  <a:gd name="connsiteX11" fmla="*/ 3794801 w 4818756"/>
                  <a:gd name="connsiteY11" fmla="*/ 433494 h 4842163"/>
                  <a:gd name="connsiteX12" fmla="*/ 3682809 w 4818756"/>
                  <a:gd name="connsiteY12" fmla="*/ 764532 h 4842163"/>
                  <a:gd name="connsiteX13" fmla="*/ 3739794 w 4818756"/>
                  <a:gd name="connsiteY13" fmla="*/ 807145 h 4842163"/>
                  <a:gd name="connsiteX14" fmla="*/ 3868787 w 4818756"/>
                  <a:gd name="connsiteY14" fmla="*/ 924382 h 4842163"/>
                  <a:gd name="connsiteX15" fmla="*/ 4179570 w 4818756"/>
                  <a:gd name="connsiteY15" fmla="*/ 766897 h 4842163"/>
                  <a:gd name="connsiteX16" fmla="*/ 4298650 w 4818756"/>
                  <a:gd name="connsiteY16" fmla="*/ 904323 h 4842163"/>
                  <a:gd name="connsiteX17" fmla="*/ 4097912 w 4818756"/>
                  <a:gd name="connsiteY17" fmla="*/ 1190424 h 4842163"/>
                  <a:gd name="connsiteX18" fmla="*/ 4143718 w 4818756"/>
                  <a:gd name="connsiteY18" fmla="*/ 1251680 h 4842163"/>
                  <a:gd name="connsiteX19" fmla="*/ 4231483 w 4818756"/>
                  <a:gd name="connsiteY19" fmla="*/ 1396144 h 4842163"/>
                  <a:gd name="connsiteX20" fmla="*/ 4573902 w 4818756"/>
                  <a:gd name="connsiteY20" fmla="*/ 1332624 h 4842163"/>
                  <a:gd name="connsiteX21" fmla="*/ 4649441 w 4818756"/>
                  <a:gd name="connsiteY21" fmla="*/ 1498032 h 4842163"/>
                  <a:gd name="connsiteX22" fmla="*/ 4376411 w 4818756"/>
                  <a:gd name="connsiteY22" fmla="*/ 1715846 h 4842163"/>
                  <a:gd name="connsiteX23" fmla="*/ 4406890 w 4818756"/>
                  <a:gd name="connsiteY23" fmla="*/ 1799120 h 4842163"/>
                  <a:gd name="connsiteX24" fmla="*/ 4445930 w 4818756"/>
                  <a:gd name="connsiteY24" fmla="*/ 1950955 h 4842163"/>
                  <a:gd name="connsiteX25" fmla="*/ 4792877 w 4818756"/>
                  <a:gd name="connsiteY25" fmla="*/ 1986530 h 4842163"/>
                  <a:gd name="connsiteX26" fmla="*/ 4818756 w 4818756"/>
                  <a:gd name="connsiteY26" fmla="*/ 2166520 h 4842163"/>
                  <a:gd name="connsiteX27" fmla="*/ 4494750 w 4818756"/>
                  <a:gd name="connsiteY27" fmla="*/ 2298864 h 4842163"/>
                  <a:gd name="connsiteX28" fmla="*/ 4500921 w 4818756"/>
                  <a:gd name="connsiteY28" fmla="*/ 2421081 h 4842163"/>
                  <a:gd name="connsiteX29" fmla="*/ 4494750 w 4818756"/>
                  <a:gd name="connsiteY29" fmla="*/ 2543299 h 4842163"/>
                  <a:gd name="connsiteX30" fmla="*/ 4818756 w 4818756"/>
                  <a:gd name="connsiteY30" fmla="*/ 2675642 h 4842163"/>
                  <a:gd name="connsiteX31" fmla="*/ 4792877 w 4818756"/>
                  <a:gd name="connsiteY31" fmla="*/ 2855633 h 4842163"/>
                  <a:gd name="connsiteX32" fmla="*/ 4445930 w 4818756"/>
                  <a:gd name="connsiteY32" fmla="*/ 2891207 h 4842163"/>
                  <a:gd name="connsiteX33" fmla="*/ 4406890 w 4818756"/>
                  <a:gd name="connsiteY33" fmla="*/ 3043042 h 4842163"/>
                  <a:gd name="connsiteX34" fmla="*/ 4376411 w 4818756"/>
                  <a:gd name="connsiteY34" fmla="*/ 3126316 h 4842163"/>
                  <a:gd name="connsiteX35" fmla="*/ 4649441 w 4818756"/>
                  <a:gd name="connsiteY35" fmla="*/ 3344130 h 4842163"/>
                  <a:gd name="connsiteX36" fmla="*/ 4573902 w 4818756"/>
                  <a:gd name="connsiteY36" fmla="*/ 3509539 h 4842163"/>
                  <a:gd name="connsiteX37" fmla="*/ 4231483 w 4818756"/>
                  <a:gd name="connsiteY37" fmla="*/ 3446019 h 4842163"/>
                  <a:gd name="connsiteX38" fmla="*/ 4143718 w 4818756"/>
                  <a:gd name="connsiteY38" fmla="*/ 3590483 h 4842163"/>
                  <a:gd name="connsiteX39" fmla="*/ 4097913 w 4818756"/>
                  <a:gd name="connsiteY39" fmla="*/ 3651738 h 4842163"/>
                  <a:gd name="connsiteX40" fmla="*/ 4298650 w 4818756"/>
                  <a:gd name="connsiteY40" fmla="*/ 3937839 h 4842163"/>
                  <a:gd name="connsiteX41" fmla="*/ 4179570 w 4818756"/>
                  <a:gd name="connsiteY41" fmla="*/ 4075265 h 4842163"/>
                  <a:gd name="connsiteX42" fmla="*/ 3868786 w 4818756"/>
                  <a:gd name="connsiteY42" fmla="*/ 3917781 h 4842163"/>
                  <a:gd name="connsiteX43" fmla="*/ 3739794 w 4818756"/>
                  <a:gd name="connsiteY43" fmla="*/ 4035017 h 4842163"/>
                  <a:gd name="connsiteX44" fmla="*/ 3682808 w 4818756"/>
                  <a:gd name="connsiteY44" fmla="*/ 4077630 h 4842163"/>
                  <a:gd name="connsiteX45" fmla="*/ 3794801 w 4818756"/>
                  <a:gd name="connsiteY45" fmla="*/ 4408670 h 4842163"/>
                  <a:gd name="connsiteX46" fmla="*/ 3641827 w 4818756"/>
                  <a:gd name="connsiteY46" fmla="*/ 4506981 h 4842163"/>
                  <a:gd name="connsiteX47" fmla="*/ 3388492 w 4818756"/>
                  <a:gd name="connsiteY47" fmla="*/ 4268780 h 4842163"/>
                  <a:gd name="connsiteX48" fmla="*/ 3223501 w 4818756"/>
                  <a:gd name="connsiteY48" fmla="*/ 4348260 h 4842163"/>
                  <a:gd name="connsiteX49" fmla="*/ 3164544 w 4818756"/>
                  <a:gd name="connsiteY49" fmla="*/ 4369839 h 4842163"/>
                  <a:gd name="connsiteX50" fmla="*/ 3178713 w 4818756"/>
                  <a:gd name="connsiteY50" fmla="*/ 4718477 h 4842163"/>
                  <a:gd name="connsiteX51" fmla="*/ 3004238 w 4818756"/>
                  <a:gd name="connsiteY51" fmla="*/ 4769707 h 4842163"/>
                  <a:gd name="connsiteX52" fmla="*/ 2828678 w 4818756"/>
                  <a:gd name="connsiteY52" fmla="*/ 4470470 h 4842163"/>
                  <a:gd name="connsiteX53" fmla="*/ 2623226 w 4818756"/>
                  <a:gd name="connsiteY53" fmla="*/ 4501826 h 4842163"/>
                  <a:gd name="connsiteX54" fmla="*/ 2584899 w 4818756"/>
                  <a:gd name="connsiteY54" fmla="*/ 4503761 h 4842163"/>
                  <a:gd name="connsiteX55" fmla="*/ 2500298 w 4818756"/>
                  <a:gd name="connsiteY55" fmla="*/ 4842163 h 4842163"/>
                  <a:gd name="connsiteX56" fmla="*/ 2318457 w 4818756"/>
                  <a:gd name="connsiteY56" fmla="*/ 4842163 h 4842163"/>
                  <a:gd name="connsiteX57" fmla="*/ 2233857 w 4818756"/>
                  <a:gd name="connsiteY57" fmla="*/ 4503761 h 4842163"/>
                  <a:gd name="connsiteX58" fmla="*/ 2195530 w 4818756"/>
                  <a:gd name="connsiteY58" fmla="*/ 4501826 h 4842163"/>
                  <a:gd name="connsiteX59" fmla="*/ 1990078 w 4818756"/>
                  <a:gd name="connsiteY59" fmla="*/ 4470470 h 4842163"/>
                  <a:gd name="connsiteX60" fmla="*/ 1814518 w 4818756"/>
                  <a:gd name="connsiteY60" fmla="*/ 4769707 h 4842163"/>
                  <a:gd name="connsiteX61" fmla="*/ 1640043 w 4818756"/>
                  <a:gd name="connsiteY61" fmla="*/ 4718477 h 4842163"/>
                  <a:gd name="connsiteX62" fmla="*/ 1654212 w 4818756"/>
                  <a:gd name="connsiteY62" fmla="*/ 4369839 h 4842163"/>
                  <a:gd name="connsiteX63" fmla="*/ 1595255 w 4818756"/>
                  <a:gd name="connsiteY63" fmla="*/ 4348260 h 4842163"/>
                  <a:gd name="connsiteX64" fmla="*/ 1430264 w 4818756"/>
                  <a:gd name="connsiteY64" fmla="*/ 4268780 h 4842163"/>
                  <a:gd name="connsiteX65" fmla="*/ 1176929 w 4818756"/>
                  <a:gd name="connsiteY65" fmla="*/ 4506981 h 4842163"/>
                  <a:gd name="connsiteX66" fmla="*/ 1023955 w 4818756"/>
                  <a:gd name="connsiteY66" fmla="*/ 4408670 h 4842163"/>
                  <a:gd name="connsiteX67" fmla="*/ 1135948 w 4818756"/>
                  <a:gd name="connsiteY67" fmla="*/ 4077630 h 4842163"/>
                  <a:gd name="connsiteX68" fmla="*/ 1078962 w 4818756"/>
                  <a:gd name="connsiteY68" fmla="*/ 4035017 h 4842163"/>
                  <a:gd name="connsiteX69" fmla="*/ 949970 w 4818756"/>
                  <a:gd name="connsiteY69" fmla="*/ 3917781 h 4842163"/>
                  <a:gd name="connsiteX70" fmla="*/ 639186 w 4818756"/>
                  <a:gd name="connsiteY70" fmla="*/ 4075265 h 4842163"/>
                  <a:gd name="connsiteX71" fmla="*/ 520106 w 4818756"/>
                  <a:gd name="connsiteY71" fmla="*/ 3937839 h 4842163"/>
                  <a:gd name="connsiteX72" fmla="*/ 720843 w 4818756"/>
                  <a:gd name="connsiteY72" fmla="*/ 3651738 h 4842163"/>
                  <a:gd name="connsiteX73" fmla="*/ 675038 w 4818756"/>
                  <a:gd name="connsiteY73" fmla="*/ 3590483 h 4842163"/>
                  <a:gd name="connsiteX74" fmla="*/ 587273 w 4818756"/>
                  <a:gd name="connsiteY74" fmla="*/ 3446019 h 4842163"/>
                  <a:gd name="connsiteX75" fmla="*/ 244854 w 4818756"/>
                  <a:gd name="connsiteY75" fmla="*/ 3509539 h 4842163"/>
                  <a:gd name="connsiteX76" fmla="*/ 169315 w 4818756"/>
                  <a:gd name="connsiteY76" fmla="*/ 3344130 h 4842163"/>
                  <a:gd name="connsiteX77" fmla="*/ 442345 w 4818756"/>
                  <a:gd name="connsiteY77" fmla="*/ 3126316 h 4842163"/>
                  <a:gd name="connsiteX78" fmla="*/ 411867 w 4818756"/>
                  <a:gd name="connsiteY78" fmla="*/ 3043042 h 4842163"/>
                  <a:gd name="connsiteX79" fmla="*/ 372826 w 4818756"/>
                  <a:gd name="connsiteY79" fmla="*/ 2891207 h 4842163"/>
                  <a:gd name="connsiteX80" fmla="*/ 25878 w 4818756"/>
                  <a:gd name="connsiteY80" fmla="*/ 2855633 h 4842163"/>
                  <a:gd name="connsiteX81" fmla="*/ 0 w 4818756"/>
                  <a:gd name="connsiteY81" fmla="*/ 2675642 h 4842163"/>
                  <a:gd name="connsiteX82" fmla="*/ 324006 w 4818756"/>
                  <a:gd name="connsiteY82" fmla="*/ 2543299 h 4842163"/>
                  <a:gd name="connsiteX83" fmla="*/ 317835 w 4818756"/>
                  <a:gd name="connsiteY83" fmla="*/ 2421081 h 4842163"/>
                  <a:gd name="connsiteX84" fmla="*/ 324006 w 4818756"/>
                  <a:gd name="connsiteY84" fmla="*/ 2298864 h 4842163"/>
                  <a:gd name="connsiteX85" fmla="*/ 0 w 4818756"/>
                  <a:gd name="connsiteY85" fmla="*/ 2166520 h 4842163"/>
                  <a:gd name="connsiteX86" fmla="*/ 25878 w 4818756"/>
                  <a:gd name="connsiteY86" fmla="*/ 1986530 h 4842163"/>
                  <a:gd name="connsiteX87" fmla="*/ 372826 w 4818756"/>
                  <a:gd name="connsiteY87" fmla="*/ 1950955 h 4842163"/>
                  <a:gd name="connsiteX88" fmla="*/ 411867 w 4818756"/>
                  <a:gd name="connsiteY88" fmla="*/ 1799120 h 4842163"/>
                  <a:gd name="connsiteX89" fmla="*/ 442345 w 4818756"/>
                  <a:gd name="connsiteY89" fmla="*/ 1715846 h 4842163"/>
                  <a:gd name="connsiteX90" fmla="*/ 169315 w 4818756"/>
                  <a:gd name="connsiteY90" fmla="*/ 1498032 h 4842163"/>
                  <a:gd name="connsiteX91" fmla="*/ 244854 w 4818756"/>
                  <a:gd name="connsiteY91" fmla="*/ 1332624 h 4842163"/>
                  <a:gd name="connsiteX92" fmla="*/ 587273 w 4818756"/>
                  <a:gd name="connsiteY92" fmla="*/ 1396144 h 4842163"/>
                  <a:gd name="connsiteX93" fmla="*/ 675038 w 4818756"/>
                  <a:gd name="connsiteY93" fmla="*/ 1251680 h 4842163"/>
                  <a:gd name="connsiteX94" fmla="*/ 720844 w 4818756"/>
                  <a:gd name="connsiteY94" fmla="*/ 1190424 h 4842163"/>
                  <a:gd name="connsiteX95" fmla="*/ 520106 w 4818756"/>
                  <a:gd name="connsiteY95" fmla="*/ 904323 h 4842163"/>
                  <a:gd name="connsiteX96" fmla="*/ 639186 w 4818756"/>
                  <a:gd name="connsiteY96" fmla="*/ 766896 h 4842163"/>
                  <a:gd name="connsiteX97" fmla="*/ 949970 w 4818756"/>
                  <a:gd name="connsiteY97" fmla="*/ 924381 h 4842163"/>
                  <a:gd name="connsiteX98" fmla="*/ 1078962 w 4818756"/>
                  <a:gd name="connsiteY98" fmla="*/ 807145 h 4842163"/>
                  <a:gd name="connsiteX99" fmla="*/ 1135948 w 4818756"/>
                  <a:gd name="connsiteY99" fmla="*/ 764532 h 4842163"/>
                  <a:gd name="connsiteX100" fmla="*/ 1023955 w 4818756"/>
                  <a:gd name="connsiteY100" fmla="*/ 433493 h 4842163"/>
                  <a:gd name="connsiteX101" fmla="*/ 1176929 w 4818756"/>
                  <a:gd name="connsiteY101" fmla="*/ 335182 h 4842163"/>
                  <a:gd name="connsiteX102" fmla="*/ 1430264 w 4818756"/>
                  <a:gd name="connsiteY102" fmla="*/ 573383 h 4842163"/>
                  <a:gd name="connsiteX103" fmla="*/ 1595255 w 4818756"/>
                  <a:gd name="connsiteY103" fmla="*/ 493902 h 4842163"/>
                  <a:gd name="connsiteX104" fmla="*/ 1654212 w 4818756"/>
                  <a:gd name="connsiteY104" fmla="*/ 472323 h 4842163"/>
                  <a:gd name="connsiteX105" fmla="*/ 1640043 w 4818756"/>
                  <a:gd name="connsiteY105" fmla="*/ 123686 h 4842163"/>
                  <a:gd name="connsiteX106" fmla="*/ 1814518 w 4818756"/>
                  <a:gd name="connsiteY106" fmla="*/ 72455 h 4842163"/>
                  <a:gd name="connsiteX107" fmla="*/ 1990078 w 4818756"/>
                  <a:gd name="connsiteY107" fmla="*/ 371692 h 4842163"/>
                  <a:gd name="connsiteX108" fmla="*/ 2195530 w 4818756"/>
                  <a:gd name="connsiteY108" fmla="*/ 340337 h 4842163"/>
                  <a:gd name="connsiteX109" fmla="*/ 2233857 w 4818756"/>
                  <a:gd name="connsiteY109" fmla="*/ 338401 h 4842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4818756" h="4842163">
                    <a:moveTo>
                      <a:pt x="2318457" y="0"/>
                    </a:moveTo>
                    <a:lnTo>
                      <a:pt x="2500298" y="0"/>
                    </a:lnTo>
                    <a:lnTo>
                      <a:pt x="2584898" y="338401"/>
                    </a:lnTo>
                    <a:lnTo>
                      <a:pt x="2623226" y="340337"/>
                    </a:lnTo>
                    <a:lnTo>
                      <a:pt x="2828678" y="371692"/>
                    </a:lnTo>
                    <a:lnTo>
                      <a:pt x="3004238" y="72457"/>
                    </a:lnTo>
                    <a:lnTo>
                      <a:pt x="3178713" y="123687"/>
                    </a:lnTo>
                    <a:lnTo>
                      <a:pt x="3164544" y="472323"/>
                    </a:lnTo>
                    <a:lnTo>
                      <a:pt x="3223501" y="493902"/>
                    </a:lnTo>
                    <a:lnTo>
                      <a:pt x="3388493" y="573383"/>
                    </a:lnTo>
                    <a:lnTo>
                      <a:pt x="3641827" y="335183"/>
                    </a:lnTo>
                    <a:lnTo>
                      <a:pt x="3794801" y="433494"/>
                    </a:lnTo>
                    <a:lnTo>
                      <a:pt x="3682809" y="764532"/>
                    </a:lnTo>
                    <a:lnTo>
                      <a:pt x="3739794" y="807145"/>
                    </a:lnTo>
                    <a:lnTo>
                      <a:pt x="3868787" y="924382"/>
                    </a:lnTo>
                    <a:lnTo>
                      <a:pt x="4179570" y="766897"/>
                    </a:lnTo>
                    <a:lnTo>
                      <a:pt x="4298650" y="904323"/>
                    </a:lnTo>
                    <a:lnTo>
                      <a:pt x="4097912" y="1190424"/>
                    </a:lnTo>
                    <a:lnTo>
                      <a:pt x="4143718" y="1251680"/>
                    </a:lnTo>
                    <a:lnTo>
                      <a:pt x="4231483" y="1396144"/>
                    </a:lnTo>
                    <a:lnTo>
                      <a:pt x="4573902" y="1332624"/>
                    </a:lnTo>
                    <a:lnTo>
                      <a:pt x="4649441" y="1498032"/>
                    </a:lnTo>
                    <a:lnTo>
                      <a:pt x="4376411" y="1715846"/>
                    </a:lnTo>
                    <a:lnTo>
                      <a:pt x="4406890" y="1799120"/>
                    </a:lnTo>
                    <a:lnTo>
                      <a:pt x="4445930" y="1950955"/>
                    </a:lnTo>
                    <a:lnTo>
                      <a:pt x="4792877" y="1986530"/>
                    </a:lnTo>
                    <a:lnTo>
                      <a:pt x="4818756" y="2166520"/>
                    </a:lnTo>
                    <a:lnTo>
                      <a:pt x="4494750" y="2298864"/>
                    </a:lnTo>
                    <a:lnTo>
                      <a:pt x="4500921" y="2421081"/>
                    </a:lnTo>
                    <a:lnTo>
                      <a:pt x="4494750" y="2543299"/>
                    </a:lnTo>
                    <a:lnTo>
                      <a:pt x="4818756" y="2675642"/>
                    </a:lnTo>
                    <a:lnTo>
                      <a:pt x="4792877" y="2855633"/>
                    </a:lnTo>
                    <a:lnTo>
                      <a:pt x="4445930" y="2891207"/>
                    </a:lnTo>
                    <a:lnTo>
                      <a:pt x="4406890" y="3043042"/>
                    </a:lnTo>
                    <a:lnTo>
                      <a:pt x="4376411" y="3126316"/>
                    </a:lnTo>
                    <a:lnTo>
                      <a:pt x="4649441" y="3344130"/>
                    </a:lnTo>
                    <a:lnTo>
                      <a:pt x="4573902" y="3509539"/>
                    </a:lnTo>
                    <a:lnTo>
                      <a:pt x="4231483" y="3446019"/>
                    </a:lnTo>
                    <a:lnTo>
                      <a:pt x="4143718" y="3590483"/>
                    </a:lnTo>
                    <a:lnTo>
                      <a:pt x="4097913" y="3651738"/>
                    </a:lnTo>
                    <a:lnTo>
                      <a:pt x="4298650" y="3937839"/>
                    </a:lnTo>
                    <a:lnTo>
                      <a:pt x="4179570" y="4075265"/>
                    </a:lnTo>
                    <a:lnTo>
                      <a:pt x="3868786" y="3917781"/>
                    </a:lnTo>
                    <a:lnTo>
                      <a:pt x="3739794" y="4035017"/>
                    </a:lnTo>
                    <a:lnTo>
                      <a:pt x="3682808" y="4077630"/>
                    </a:lnTo>
                    <a:lnTo>
                      <a:pt x="3794801" y="4408670"/>
                    </a:lnTo>
                    <a:lnTo>
                      <a:pt x="3641827" y="4506981"/>
                    </a:lnTo>
                    <a:lnTo>
                      <a:pt x="3388492" y="4268780"/>
                    </a:lnTo>
                    <a:lnTo>
                      <a:pt x="3223501" y="4348260"/>
                    </a:lnTo>
                    <a:lnTo>
                      <a:pt x="3164544" y="4369839"/>
                    </a:lnTo>
                    <a:lnTo>
                      <a:pt x="3178713" y="4718477"/>
                    </a:lnTo>
                    <a:lnTo>
                      <a:pt x="3004238" y="4769707"/>
                    </a:lnTo>
                    <a:lnTo>
                      <a:pt x="2828678" y="4470470"/>
                    </a:lnTo>
                    <a:lnTo>
                      <a:pt x="2623226" y="4501826"/>
                    </a:lnTo>
                    <a:lnTo>
                      <a:pt x="2584899" y="4503761"/>
                    </a:lnTo>
                    <a:lnTo>
                      <a:pt x="2500298" y="4842163"/>
                    </a:lnTo>
                    <a:lnTo>
                      <a:pt x="2318457" y="4842163"/>
                    </a:lnTo>
                    <a:lnTo>
                      <a:pt x="2233857" y="4503761"/>
                    </a:lnTo>
                    <a:lnTo>
                      <a:pt x="2195530" y="4501826"/>
                    </a:lnTo>
                    <a:lnTo>
                      <a:pt x="1990078" y="4470470"/>
                    </a:lnTo>
                    <a:lnTo>
                      <a:pt x="1814518" y="4769707"/>
                    </a:lnTo>
                    <a:lnTo>
                      <a:pt x="1640043" y="4718477"/>
                    </a:lnTo>
                    <a:lnTo>
                      <a:pt x="1654212" y="4369839"/>
                    </a:lnTo>
                    <a:lnTo>
                      <a:pt x="1595255" y="4348260"/>
                    </a:lnTo>
                    <a:lnTo>
                      <a:pt x="1430264" y="4268780"/>
                    </a:lnTo>
                    <a:lnTo>
                      <a:pt x="1176929" y="4506981"/>
                    </a:lnTo>
                    <a:lnTo>
                      <a:pt x="1023955" y="4408670"/>
                    </a:lnTo>
                    <a:lnTo>
                      <a:pt x="1135948" y="4077630"/>
                    </a:lnTo>
                    <a:lnTo>
                      <a:pt x="1078962" y="4035017"/>
                    </a:lnTo>
                    <a:lnTo>
                      <a:pt x="949970" y="3917781"/>
                    </a:lnTo>
                    <a:lnTo>
                      <a:pt x="639186" y="4075265"/>
                    </a:lnTo>
                    <a:lnTo>
                      <a:pt x="520106" y="3937839"/>
                    </a:lnTo>
                    <a:lnTo>
                      <a:pt x="720843" y="3651738"/>
                    </a:lnTo>
                    <a:lnTo>
                      <a:pt x="675038" y="3590483"/>
                    </a:lnTo>
                    <a:lnTo>
                      <a:pt x="587273" y="3446019"/>
                    </a:lnTo>
                    <a:lnTo>
                      <a:pt x="244854" y="3509539"/>
                    </a:lnTo>
                    <a:lnTo>
                      <a:pt x="169315" y="3344130"/>
                    </a:lnTo>
                    <a:lnTo>
                      <a:pt x="442345" y="3126316"/>
                    </a:lnTo>
                    <a:lnTo>
                      <a:pt x="411867" y="3043042"/>
                    </a:lnTo>
                    <a:lnTo>
                      <a:pt x="372826" y="2891207"/>
                    </a:lnTo>
                    <a:lnTo>
                      <a:pt x="25878" y="2855633"/>
                    </a:lnTo>
                    <a:lnTo>
                      <a:pt x="0" y="2675642"/>
                    </a:lnTo>
                    <a:lnTo>
                      <a:pt x="324006" y="2543299"/>
                    </a:lnTo>
                    <a:lnTo>
                      <a:pt x="317835" y="2421081"/>
                    </a:lnTo>
                    <a:lnTo>
                      <a:pt x="324006" y="2298864"/>
                    </a:lnTo>
                    <a:lnTo>
                      <a:pt x="0" y="2166520"/>
                    </a:lnTo>
                    <a:lnTo>
                      <a:pt x="25878" y="1986530"/>
                    </a:lnTo>
                    <a:lnTo>
                      <a:pt x="372826" y="1950955"/>
                    </a:lnTo>
                    <a:lnTo>
                      <a:pt x="411867" y="1799120"/>
                    </a:lnTo>
                    <a:lnTo>
                      <a:pt x="442345" y="1715846"/>
                    </a:lnTo>
                    <a:lnTo>
                      <a:pt x="169315" y="1498032"/>
                    </a:lnTo>
                    <a:lnTo>
                      <a:pt x="244854" y="1332624"/>
                    </a:lnTo>
                    <a:lnTo>
                      <a:pt x="587273" y="1396144"/>
                    </a:lnTo>
                    <a:lnTo>
                      <a:pt x="675038" y="1251680"/>
                    </a:lnTo>
                    <a:lnTo>
                      <a:pt x="720844" y="1190424"/>
                    </a:lnTo>
                    <a:lnTo>
                      <a:pt x="520106" y="904323"/>
                    </a:lnTo>
                    <a:lnTo>
                      <a:pt x="639186" y="766896"/>
                    </a:lnTo>
                    <a:lnTo>
                      <a:pt x="949970" y="924381"/>
                    </a:lnTo>
                    <a:lnTo>
                      <a:pt x="1078962" y="807145"/>
                    </a:lnTo>
                    <a:lnTo>
                      <a:pt x="1135948" y="764532"/>
                    </a:lnTo>
                    <a:lnTo>
                      <a:pt x="1023955" y="433493"/>
                    </a:lnTo>
                    <a:lnTo>
                      <a:pt x="1176929" y="335182"/>
                    </a:lnTo>
                    <a:lnTo>
                      <a:pt x="1430264" y="573383"/>
                    </a:lnTo>
                    <a:lnTo>
                      <a:pt x="1595255" y="493902"/>
                    </a:lnTo>
                    <a:lnTo>
                      <a:pt x="1654212" y="472323"/>
                    </a:lnTo>
                    <a:lnTo>
                      <a:pt x="1640043" y="123686"/>
                    </a:lnTo>
                    <a:lnTo>
                      <a:pt x="1814518" y="72455"/>
                    </a:lnTo>
                    <a:lnTo>
                      <a:pt x="1990078" y="371692"/>
                    </a:lnTo>
                    <a:lnTo>
                      <a:pt x="2195530" y="340337"/>
                    </a:lnTo>
                    <a:lnTo>
                      <a:pt x="2233857" y="338401"/>
                    </a:lnTo>
                    <a:close/>
                  </a:path>
                </a:pathLst>
              </a:custGeom>
              <a:gradFill>
                <a:gsLst>
                  <a:gs pos="100000">
                    <a:schemeClr val="bg1">
                      <a:lumMod val="85000"/>
                    </a:schemeClr>
                  </a:gs>
                  <a:gs pos="0">
                    <a:schemeClr val="bg1"/>
                  </a:gs>
                </a:gsLst>
                <a:lin ang="2700000" scaled="1"/>
              </a:gradFill>
              <a:ln>
                <a:noFill/>
              </a:ln>
              <a:effectLst>
                <a:outerShdw blurRad="127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50" name="椭圆 49"/>
              <p:cNvSpPr/>
              <p:nvPr/>
            </p:nvSpPr>
            <p:spPr>
              <a:xfrm>
                <a:off x="5624509" y="2957514"/>
                <a:ext cx="942974" cy="942974"/>
              </a:xfrm>
              <a:prstGeom prst="ellipse">
                <a:avLst/>
              </a:prstGeom>
              <a:solidFill>
                <a:schemeClr val="accent1"/>
              </a:solidFill>
              <a:ln w="22225">
                <a:gradFill flip="none" rotWithShape="1">
                  <a:gsLst>
                    <a:gs pos="0">
                      <a:schemeClr val="bg1">
                        <a:lumMod val="85000"/>
                      </a:schemeClr>
                    </a:gs>
                    <a:gs pos="100000">
                      <a:schemeClr val="bg1"/>
                    </a:gs>
                  </a:gsLst>
                  <a:lin ang="2700000" scaled="1"/>
                  <a:tileRect/>
                </a:gradFill>
              </a:ln>
              <a:effectLst>
                <a:innerShdw blurRad="114300" dist="63500" dir="13500000">
                  <a:srgbClr val="5D356D">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51" name="椭圆 50"/>
              <p:cNvSpPr/>
              <p:nvPr/>
            </p:nvSpPr>
            <p:spPr>
              <a:xfrm>
                <a:off x="5761338" y="3013184"/>
                <a:ext cx="674085" cy="488735"/>
              </a:xfrm>
              <a:prstGeom prst="ellipse">
                <a:avLst/>
              </a:prstGeom>
              <a:gradFill>
                <a:gsLst>
                  <a:gs pos="0">
                    <a:schemeClr val="bg1">
                      <a:alpha val="80000"/>
                    </a:schemeClr>
                  </a:gs>
                  <a:gs pos="100000">
                    <a:srgbClr val="894EA0">
                      <a:alpha val="0"/>
                    </a:srgbClr>
                  </a:gs>
                </a:gsLst>
                <a:lin ang="5400000" scaled="0"/>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grpSp>
        <p:grpSp>
          <p:nvGrpSpPr>
            <p:cNvPr id="127" name="Group 36"/>
            <p:cNvGrpSpPr>
              <a:grpSpLocks noChangeAspect="1"/>
            </p:cNvGrpSpPr>
            <p:nvPr/>
          </p:nvGrpSpPr>
          <p:grpSpPr bwMode="auto">
            <a:xfrm>
              <a:off x="5803625" y="2601278"/>
              <a:ext cx="270043" cy="233275"/>
              <a:chOff x="3321" y="1710"/>
              <a:chExt cx="1042" cy="900"/>
            </a:xfrm>
            <a:solidFill>
              <a:schemeClr val="bg1"/>
            </a:solidFill>
          </p:grpSpPr>
          <p:sp>
            <p:nvSpPr>
              <p:cNvPr id="128" name="Freeform 37"/>
              <p:cNvSpPr>
                <a:spLocks noEditPoints="1"/>
              </p:cNvSpPr>
              <p:nvPr/>
            </p:nvSpPr>
            <p:spPr bwMode="auto">
              <a:xfrm>
                <a:off x="3321" y="1710"/>
                <a:ext cx="1042" cy="745"/>
              </a:xfrm>
              <a:custGeom>
                <a:avLst/>
                <a:gdLst>
                  <a:gd name="T0" fmla="*/ 37 w 438"/>
                  <a:gd name="T1" fmla="*/ 255 h 313"/>
                  <a:gd name="T2" fmla="*/ 20 w 438"/>
                  <a:gd name="T3" fmla="*/ 237 h 313"/>
                  <a:gd name="T4" fmla="*/ 20 w 438"/>
                  <a:gd name="T5" fmla="*/ 42 h 313"/>
                  <a:gd name="T6" fmla="*/ 37 w 438"/>
                  <a:gd name="T7" fmla="*/ 25 h 313"/>
                  <a:gd name="T8" fmla="*/ 401 w 438"/>
                  <a:gd name="T9" fmla="*/ 25 h 313"/>
                  <a:gd name="T10" fmla="*/ 418 w 438"/>
                  <a:gd name="T11" fmla="*/ 42 h 313"/>
                  <a:gd name="T12" fmla="*/ 418 w 438"/>
                  <a:gd name="T13" fmla="*/ 237 h 313"/>
                  <a:gd name="T14" fmla="*/ 401 w 438"/>
                  <a:gd name="T15" fmla="*/ 255 h 313"/>
                  <a:gd name="T16" fmla="*/ 37 w 438"/>
                  <a:gd name="T17" fmla="*/ 255 h 313"/>
                  <a:gd name="T18" fmla="*/ 424 w 438"/>
                  <a:gd name="T19" fmla="*/ 0 h 313"/>
                  <a:gd name="T20" fmla="*/ 14 w 438"/>
                  <a:gd name="T21" fmla="*/ 0 h 313"/>
                  <a:gd name="T22" fmla="*/ 0 w 438"/>
                  <a:gd name="T23" fmla="*/ 14 h 313"/>
                  <a:gd name="T24" fmla="*/ 0 w 438"/>
                  <a:gd name="T25" fmla="*/ 298 h 313"/>
                  <a:gd name="T26" fmla="*/ 14 w 438"/>
                  <a:gd name="T27" fmla="*/ 313 h 313"/>
                  <a:gd name="T28" fmla="*/ 424 w 438"/>
                  <a:gd name="T29" fmla="*/ 313 h 313"/>
                  <a:gd name="T30" fmla="*/ 438 w 438"/>
                  <a:gd name="T31" fmla="*/ 298 h 313"/>
                  <a:gd name="T32" fmla="*/ 438 w 438"/>
                  <a:gd name="T33" fmla="*/ 14 h 313"/>
                  <a:gd name="T34" fmla="*/ 424 w 438"/>
                  <a:gd name="T35"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8" h="313">
                    <a:moveTo>
                      <a:pt x="37" y="255"/>
                    </a:moveTo>
                    <a:cubicBezTo>
                      <a:pt x="28" y="255"/>
                      <a:pt x="20" y="247"/>
                      <a:pt x="20" y="237"/>
                    </a:cubicBezTo>
                    <a:cubicBezTo>
                      <a:pt x="20" y="42"/>
                      <a:pt x="20" y="42"/>
                      <a:pt x="20" y="42"/>
                    </a:cubicBezTo>
                    <a:cubicBezTo>
                      <a:pt x="20" y="33"/>
                      <a:pt x="28" y="25"/>
                      <a:pt x="37" y="25"/>
                    </a:cubicBezTo>
                    <a:cubicBezTo>
                      <a:pt x="401" y="25"/>
                      <a:pt x="401" y="25"/>
                      <a:pt x="401" y="25"/>
                    </a:cubicBezTo>
                    <a:cubicBezTo>
                      <a:pt x="410" y="25"/>
                      <a:pt x="418" y="33"/>
                      <a:pt x="418" y="42"/>
                    </a:cubicBezTo>
                    <a:cubicBezTo>
                      <a:pt x="418" y="237"/>
                      <a:pt x="418" y="237"/>
                      <a:pt x="418" y="237"/>
                    </a:cubicBezTo>
                    <a:cubicBezTo>
                      <a:pt x="418" y="247"/>
                      <a:pt x="410" y="255"/>
                      <a:pt x="401" y="255"/>
                    </a:cubicBezTo>
                    <a:cubicBezTo>
                      <a:pt x="37" y="255"/>
                      <a:pt x="37" y="255"/>
                      <a:pt x="37" y="255"/>
                    </a:cubicBezTo>
                    <a:moveTo>
                      <a:pt x="424" y="0"/>
                    </a:moveTo>
                    <a:cubicBezTo>
                      <a:pt x="14" y="0"/>
                      <a:pt x="14" y="0"/>
                      <a:pt x="14" y="0"/>
                    </a:cubicBezTo>
                    <a:cubicBezTo>
                      <a:pt x="6" y="0"/>
                      <a:pt x="0" y="6"/>
                      <a:pt x="0" y="14"/>
                    </a:cubicBezTo>
                    <a:cubicBezTo>
                      <a:pt x="0" y="298"/>
                      <a:pt x="0" y="298"/>
                      <a:pt x="0" y="298"/>
                    </a:cubicBezTo>
                    <a:cubicBezTo>
                      <a:pt x="0" y="306"/>
                      <a:pt x="6" y="313"/>
                      <a:pt x="14" y="313"/>
                    </a:cubicBezTo>
                    <a:cubicBezTo>
                      <a:pt x="424" y="313"/>
                      <a:pt x="424" y="313"/>
                      <a:pt x="424" y="313"/>
                    </a:cubicBezTo>
                    <a:cubicBezTo>
                      <a:pt x="432" y="313"/>
                      <a:pt x="438" y="306"/>
                      <a:pt x="438" y="298"/>
                    </a:cubicBezTo>
                    <a:cubicBezTo>
                      <a:pt x="438" y="14"/>
                      <a:pt x="438" y="14"/>
                      <a:pt x="438" y="14"/>
                    </a:cubicBezTo>
                    <a:cubicBezTo>
                      <a:pt x="438" y="6"/>
                      <a:pt x="432" y="0"/>
                      <a:pt x="42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mj-ea"/>
                  <a:ea typeface="+mj-ea"/>
                </a:endParaRPr>
              </a:p>
            </p:txBody>
          </p:sp>
          <p:sp>
            <p:nvSpPr>
              <p:cNvPr id="129" name="Rectangle 38"/>
              <p:cNvSpPr>
                <a:spLocks noChangeArrowheads="1"/>
              </p:cNvSpPr>
              <p:nvPr/>
            </p:nvSpPr>
            <p:spPr bwMode="auto">
              <a:xfrm>
                <a:off x="3716" y="2465"/>
                <a:ext cx="252" cy="9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mj-ea"/>
                  <a:ea typeface="+mj-ea"/>
                </a:endParaRPr>
              </a:p>
            </p:txBody>
          </p:sp>
          <p:sp>
            <p:nvSpPr>
              <p:cNvPr id="130" name="Rectangle 40"/>
              <p:cNvSpPr>
                <a:spLocks noChangeArrowheads="1"/>
              </p:cNvSpPr>
              <p:nvPr/>
            </p:nvSpPr>
            <p:spPr bwMode="auto">
              <a:xfrm>
                <a:off x="3595" y="2570"/>
                <a:ext cx="495" cy="4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mj-ea"/>
                  <a:ea typeface="+mj-ea"/>
                </a:endParaRPr>
              </a:p>
            </p:txBody>
          </p:sp>
          <p:sp>
            <p:nvSpPr>
              <p:cNvPr id="131" name="Freeform 42"/>
              <p:cNvSpPr>
                <a:spLocks/>
              </p:cNvSpPr>
              <p:nvPr/>
            </p:nvSpPr>
            <p:spPr bwMode="auto">
              <a:xfrm>
                <a:off x="3433" y="1853"/>
                <a:ext cx="771" cy="400"/>
              </a:xfrm>
              <a:custGeom>
                <a:avLst/>
                <a:gdLst>
                  <a:gd name="T0" fmla="*/ 761 w 771"/>
                  <a:gd name="T1" fmla="*/ 0 h 400"/>
                  <a:gd name="T2" fmla="*/ 657 w 771"/>
                  <a:gd name="T3" fmla="*/ 9 h 400"/>
                  <a:gd name="T4" fmla="*/ 697 w 771"/>
                  <a:gd name="T5" fmla="*/ 43 h 400"/>
                  <a:gd name="T6" fmla="*/ 557 w 771"/>
                  <a:gd name="T7" fmla="*/ 212 h 400"/>
                  <a:gd name="T8" fmla="*/ 419 w 771"/>
                  <a:gd name="T9" fmla="*/ 105 h 400"/>
                  <a:gd name="T10" fmla="*/ 286 w 771"/>
                  <a:gd name="T11" fmla="*/ 278 h 400"/>
                  <a:gd name="T12" fmla="*/ 152 w 771"/>
                  <a:gd name="T13" fmla="*/ 190 h 400"/>
                  <a:gd name="T14" fmla="*/ 0 w 771"/>
                  <a:gd name="T15" fmla="*/ 369 h 400"/>
                  <a:gd name="T16" fmla="*/ 36 w 771"/>
                  <a:gd name="T17" fmla="*/ 400 h 400"/>
                  <a:gd name="T18" fmla="*/ 162 w 771"/>
                  <a:gd name="T19" fmla="*/ 252 h 400"/>
                  <a:gd name="T20" fmla="*/ 298 w 771"/>
                  <a:gd name="T21" fmla="*/ 343 h 400"/>
                  <a:gd name="T22" fmla="*/ 428 w 771"/>
                  <a:gd name="T23" fmla="*/ 171 h 400"/>
                  <a:gd name="T24" fmla="*/ 564 w 771"/>
                  <a:gd name="T25" fmla="*/ 278 h 400"/>
                  <a:gd name="T26" fmla="*/ 733 w 771"/>
                  <a:gd name="T27" fmla="*/ 71 h 400"/>
                  <a:gd name="T28" fmla="*/ 771 w 771"/>
                  <a:gd name="T29" fmla="*/ 105 h 400"/>
                  <a:gd name="T30" fmla="*/ 761 w 771"/>
                  <a:gd name="T3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1" h="400">
                    <a:moveTo>
                      <a:pt x="761" y="0"/>
                    </a:moveTo>
                    <a:lnTo>
                      <a:pt x="657" y="9"/>
                    </a:lnTo>
                    <a:lnTo>
                      <a:pt x="697" y="43"/>
                    </a:lnTo>
                    <a:lnTo>
                      <a:pt x="557" y="212"/>
                    </a:lnTo>
                    <a:lnTo>
                      <a:pt x="419" y="105"/>
                    </a:lnTo>
                    <a:lnTo>
                      <a:pt x="286" y="278"/>
                    </a:lnTo>
                    <a:lnTo>
                      <a:pt x="152" y="190"/>
                    </a:lnTo>
                    <a:lnTo>
                      <a:pt x="0" y="369"/>
                    </a:lnTo>
                    <a:lnTo>
                      <a:pt x="36" y="400"/>
                    </a:lnTo>
                    <a:lnTo>
                      <a:pt x="162" y="252"/>
                    </a:lnTo>
                    <a:lnTo>
                      <a:pt x="298" y="343"/>
                    </a:lnTo>
                    <a:lnTo>
                      <a:pt x="428" y="171"/>
                    </a:lnTo>
                    <a:lnTo>
                      <a:pt x="564" y="278"/>
                    </a:lnTo>
                    <a:lnTo>
                      <a:pt x="733" y="71"/>
                    </a:lnTo>
                    <a:lnTo>
                      <a:pt x="771" y="105"/>
                    </a:lnTo>
                    <a:lnTo>
                      <a:pt x="76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mj-ea"/>
                  <a:ea typeface="+mj-ea"/>
                </a:endParaRPr>
              </a:p>
            </p:txBody>
          </p:sp>
        </p:grpSp>
      </p:grpSp>
      <p:grpSp>
        <p:nvGrpSpPr>
          <p:cNvPr id="8" name="组合 7"/>
          <p:cNvGrpSpPr/>
          <p:nvPr/>
        </p:nvGrpSpPr>
        <p:grpSpPr>
          <a:xfrm>
            <a:off x="6415923" y="4634483"/>
            <a:ext cx="1127411" cy="1133036"/>
            <a:chOff x="4812808" y="3476935"/>
            <a:chExt cx="845815" cy="850039"/>
          </a:xfrm>
        </p:grpSpPr>
        <p:grpSp>
          <p:nvGrpSpPr>
            <p:cNvPr id="52" name="组合 51"/>
            <p:cNvGrpSpPr/>
            <p:nvPr/>
          </p:nvGrpSpPr>
          <p:grpSpPr>
            <a:xfrm>
              <a:off x="4812808" y="3476935"/>
              <a:ext cx="845815" cy="850039"/>
              <a:chOff x="5413827" y="2743515"/>
              <a:chExt cx="1364344" cy="1370972"/>
            </a:xfrm>
          </p:grpSpPr>
          <p:sp>
            <p:nvSpPr>
              <p:cNvPr id="53" name="任意多边形 52"/>
              <p:cNvSpPr/>
              <p:nvPr/>
            </p:nvSpPr>
            <p:spPr>
              <a:xfrm>
                <a:off x="5413827" y="2743515"/>
                <a:ext cx="1364344" cy="1370972"/>
              </a:xfrm>
              <a:custGeom>
                <a:avLst/>
                <a:gdLst>
                  <a:gd name="connsiteX0" fmla="*/ 2318457 w 4818756"/>
                  <a:gd name="connsiteY0" fmla="*/ 0 h 4842163"/>
                  <a:gd name="connsiteX1" fmla="*/ 2500298 w 4818756"/>
                  <a:gd name="connsiteY1" fmla="*/ 0 h 4842163"/>
                  <a:gd name="connsiteX2" fmla="*/ 2584898 w 4818756"/>
                  <a:gd name="connsiteY2" fmla="*/ 338401 h 4842163"/>
                  <a:gd name="connsiteX3" fmla="*/ 2623226 w 4818756"/>
                  <a:gd name="connsiteY3" fmla="*/ 340337 h 4842163"/>
                  <a:gd name="connsiteX4" fmla="*/ 2828678 w 4818756"/>
                  <a:gd name="connsiteY4" fmla="*/ 371692 h 4842163"/>
                  <a:gd name="connsiteX5" fmla="*/ 3004238 w 4818756"/>
                  <a:gd name="connsiteY5" fmla="*/ 72457 h 4842163"/>
                  <a:gd name="connsiteX6" fmla="*/ 3178713 w 4818756"/>
                  <a:gd name="connsiteY6" fmla="*/ 123687 h 4842163"/>
                  <a:gd name="connsiteX7" fmla="*/ 3164544 w 4818756"/>
                  <a:gd name="connsiteY7" fmla="*/ 472323 h 4842163"/>
                  <a:gd name="connsiteX8" fmla="*/ 3223501 w 4818756"/>
                  <a:gd name="connsiteY8" fmla="*/ 493902 h 4842163"/>
                  <a:gd name="connsiteX9" fmla="*/ 3388493 w 4818756"/>
                  <a:gd name="connsiteY9" fmla="*/ 573383 h 4842163"/>
                  <a:gd name="connsiteX10" fmla="*/ 3641827 w 4818756"/>
                  <a:gd name="connsiteY10" fmla="*/ 335183 h 4842163"/>
                  <a:gd name="connsiteX11" fmla="*/ 3794801 w 4818756"/>
                  <a:gd name="connsiteY11" fmla="*/ 433494 h 4842163"/>
                  <a:gd name="connsiteX12" fmla="*/ 3682809 w 4818756"/>
                  <a:gd name="connsiteY12" fmla="*/ 764532 h 4842163"/>
                  <a:gd name="connsiteX13" fmla="*/ 3739794 w 4818756"/>
                  <a:gd name="connsiteY13" fmla="*/ 807145 h 4842163"/>
                  <a:gd name="connsiteX14" fmla="*/ 3868787 w 4818756"/>
                  <a:gd name="connsiteY14" fmla="*/ 924382 h 4842163"/>
                  <a:gd name="connsiteX15" fmla="*/ 4179570 w 4818756"/>
                  <a:gd name="connsiteY15" fmla="*/ 766897 h 4842163"/>
                  <a:gd name="connsiteX16" fmla="*/ 4298650 w 4818756"/>
                  <a:gd name="connsiteY16" fmla="*/ 904323 h 4842163"/>
                  <a:gd name="connsiteX17" fmla="*/ 4097912 w 4818756"/>
                  <a:gd name="connsiteY17" fmla="*/ 1190424 h 4842163"/>
                  <a:gd name="connsiteX18" fmla="*/ 4143718 w 4818756"/>
                  <a:gd name="connsiteY18" fmla="*/ 1251680 h 4842163"/>
                  <a:gd name="connsiteX19" fmla="*/ 4231483 w 4818756"/>
                  <a:gd name="connsiteY19" fmla="*/ 1396144 h 4842163"/>
                  <a:gd name="connsiteX20" fmla="*/ 4573902 w 4818756"/>
                  <a:gd name="connsiteY20" fmla="*/ 1332624 h 4842163"/>
                  <a:gd name="connsiteX21" fmla="*/ 4649441 w 4818756"/>
                  <a:gd name="connsiteY21" fmla="*/ 1498032 h 4842163"/>
                  <a:gd name="connsiteX22" fmla="*/ 4376411 w 4818756"/>
                  <a:gd name="connsiteY22" fmla="*/ 1715846 h 4842163"/>
                  <a:gd name="connsiteX23" fmla="*/ 4406890 w 4818756"/>
                  <a:gd name="connsiteY23" fmla="*/ 1799120 h 4842163"/>
                  <a:gd name="connsiteX24" fmla="*/ 4445930 w 4818756"/>
                  <a:gd name="connsiteY24" fmla="*/ 1950955 h 4842163"/>
                  <a:gd name="connsiteX25" fmla="*/ 4792877 w 4818756"/>
                  <a:gd name="connsiteY25" fmla="*/ 1986530 h 4842163"/>
                  <a:gd name="connsiteX26" fmla="*/ 4818756 w 4818756"/>
                  <a:gd name="connsiteY26" fmla="*/ 2166520 h 4842163"/>
                  <a:gd name="connsiteX27" fmla="*/ 4494750 w 4818756"/>
                  <a:gd name="connsiteY27" fmla="*/ 2298864 h 4842163"/>
                  <a:gd name="connsiteX28" fmla="*/ 4500921 w 4818756"/>
                  <a:gd name="connsiteY28" fmla="*/ 2421081 h 4842163"/>
                  <a:gd name="connsiteX29" fmla="*/ 4494750 w 4818756"/>
                  <a:gd name="connsiteY29" fmla="*/ 2543299 h 4842163"/>
                  <a:gd name="connsiteX30" fmla="*/ 4818756 w 4818756"/>
                  <a:gd name="connsiteY30" fmla="*/ 2675642 h 4842163"/>
                  <a:gd name="connsiteX31" fmla="*/ 4792877 w 4818756"/>
                  <a:gd name="connsiteY31" fmla="*/ 2855633 h 4842163"/>
                  <a:gd name="connsiteX32" fmla="*/ 4445930 w 4818756"/>
                  <a:gd name="connsiteY32" fmla="*/ 2891207 h 4842163"/>
                  <a:gd name="connsiteX33" fmla="*/ 4406890 w 4818756"/>
                  <a:gd name="connsiteY33" fmla="*/ 3043042 h 4842163"/>
                  <a:gd name="connsiteX34" fmla="*/ 4376411 w 4818756"/>
                  <a:gd name="connsiteY34" fmla="*/ 3126316 h 4842163"/>
                  <a:gd name="connsiteX35" fmla="*/ 4649441 w 4818756"/>
                  <a:gd name="connsiteY35" fmla="*/ 3344130 h 4842163"/>
                  <a:gd name="connsiteX36" fmla="*/ 4573902 w 4818756"/>
                  <a:gd name="connsiteY36" fmla="*/ 3509539 h 4842163"/>
                  <a:gd name="connsiteX37" fmla="*/ 4231483 w 4818756"/>
                  <a:gd name="connsiteY37" fmla="*/ 3446019 h 4842163"/>
                  <a:gd name="connsiteX38" fmla="*/ 4143718 w 4818756"/>
                  <a:gd name="connsiteY38" fmla="*/ 3590483 h 4842163"/>
                  <a:gd name="connsiteX39" fmla="*/ 4097913 w 4818756"/>
                  <a:gd name="connsiteY39" fmla="*/ 3651738 h 4842163"/>
                  <a:gd name="connsiteX40" fmla="*/ 4298650 w 4818756"/>
                  <a:gd name="connsiteY40" fmla="*/ 3937839 h 4842163"/>
                  <a:gd name="connsiteX41" fmla="*/ 4179570 w 4818756"/>
                  <a:gd name="connsiteY41" fmla="*/ 4075265 h 4842163"/>
                  <a:gd name="connsiteX42" fmla="*/ 3868786 w 4818756"/>
                  <a:gd name="connsiteY42" fmla="*/ 3917781 h 4842163"/>
                  <a:gd name="connsiteX43" fmla="*/ 3739794 w 4818756"/>
                  <a:gd name="connsiteY43" fmla="*/ 4035017 h 4842163"/>
                  <a:gd name="connsiteX44" fmla="*/ 3682808 w 4818756"/>
                  <a:gd name="connsiteY44" fmla="*/ 4077630 h 4842163"/>
                  <a:gd name="connsiteX45" fmla="*/ 3794801 w 4818756"/>
                  <a:gd name="connsiteY45" fmla="*/ 4408670 h 4842163"/>
                  <a:gd name="connsiteX46" fmla="*/ 3641827 w 4818756"/>
                  <a:gd name="connsiteY46" fmla="*/ 4506981 h 4842163"/>
                  <a:gd name="connsiteX47" fmla="*/ 3388492 w 4818756"/>
                  <a:gd name="connsiteY47" fmla="*/ 4268780 h 4842163"/>
                  <a:gd name="connsiteX48" fmla="*/ 3223501 w 4818756"/>
                  <a:gd name="connsiteY48" fmla="*/ 4348260 h 4842163"/>
                  <a:gd name="connsiteX49" fmla="*/ 3164544 w 4818756"/>
                  <a:gd name="connsiteY49" fmla="*/ 4369839 h 4842163"/>
                  <a:gd name="connsiteX50" fmla="*/ 3178713 w 4818756"/>
                  <a:gd name="connsiteY50" fmla="*/ 4718477 h 4842163"/>
                  <a:gd name="connsiteX51" fmla="*/ 3004238 w 4818756"/>
                  <a:gd name="connsiteY51" fmla="*/ 4769707 h 4842163"/>
                  <a:gd name="connsiteX52" fmla="*/ 2828678 w 4818756"/>
                  <a:gd name="connsiteY52" fmla="*/ 4470470 h 4842163"/>
                  <a:gd name="connsiteX53" fmla="*/ 2623226 w 4818756"/>
                  <a:gd name="connsiteY53" fmla="*/ 4501826 h 4842163"/>
                  <a:gd name="connsiteX54" fmla="*/ 2584899 w 4818756"/>
                  <a:gd name="connsiteY54" fmla="*/ 4503761 h 4842163"/>
                  <a:gd name="connsiteX55" fmla="*/ 2500298 w 4818756"/>
                  <a:gd name="connsiteY55" fmla="*/ 4842163 h 4842163"/>
                  <a:gd name="connsiteX56" fmla="*/ 2318457 w 4818756"/>
                  <a:gd name="connsiteY56" fmla="*/ 4842163 h 4842163"/>
                  <a:gd name="connsiteX57" fmla="*/ 2233857 w 4818756"/>
                  <a:gd name="connsiteY57" fmla="*/ 4503761 h 4842163"/>
                  <a:gd name="connsiteX58" fmla="*/ 2195530 w 4818756"/>
                  <a:gd name="connsiteY58" fmla="*/ 4501826 h 4842163"/>
                  <a:gd name="connsiteX59" fmla="*/ 1990078 w 4818756"/>
                  <a:gd name="connsiteY59" fmla="*/ 4470470 h 4842163"/>
                  <a:gd name="connsiteX60" fmla="*/ 1814518 w 4818756"/>
                  <a:gd name="connsiteY60" fmla="*/ 4769707 h 4842163"/>
                  <a:gd name="connsiteX61" fmla="*/ 1640043 w 4818756"/>
                  <a:gd name="connsiteY61" fmla="*/ 4718477 h 4842163"/>
                  <a:gd name="connsiteX62" fmla="*/ 1654212 w 4818756"/>
                  <a:gd name="connsiteY62" fmla="*/ 4369839 h 4842163"/>
                  <a:gd name="connsiteX63" fmla="*/ 1595255 w 4818756"/>
                  <a:gd name="connsiteY63" fmla="*/ 4348260 h 4842163"/>
                  <a:gd name="connsiteX64" fmla="*/ 1430264 w 4818756"/>
                  <a:gd name="connsiteY64" fmla="*/ 4268780 h 4842163"/>
                  <a:gd name="connsiteX65" fmla="*/ 1176929 w 4818756"/>
                  <a:gd name="connsiteY65" fmla="*/ 4506981 h 4842163"/>
                  <a:gd name="connsiteX66" fmla="*/ 1023955 w 4818756"/>
                  <a:gd name="connsiteY66" fmla="*/ 4408670 h 4842163"/>
                  <a:gd name="connsiteX67" fmla="*/ 1135948 w 4818756"/>
                  <a:gd name="connsiteY67" fmla="*/ 4077630 h 4842163"/>
                  <a:gd name="connsiteX68" fmla="*/ 1078962 w 4818756"/>
                  <a:gd name="connsiteY68" fmla="*/ 4035017 h 4842163"/>
                  <a:gd name="connsiteX69" fmla="*/ 949970 w 4818756"/>
                  <a:gd name="connsiteY69" fmla="*/ 3917781 h 4842163"/>
                  <a:gd name="connsiteX70" fmla="*/ 639186 w 4818756"/>
                  <a:gd name="connsiteY70" fmla="*/ 4075265 h 4842163"/>
                  <a:gd name="connsiteX71" fmla="*/ 520106 w 4818756"/>
                  <a:gd name="connsiteY71" fmla="*/ 3937839 h 4842163"/>
                  <a:gd name="connsiteX72" fmla="*/ 720843 w 4818756"/>
                  <a:gd name="connsiteY72" fmla="*/ 3651738 h 4842163"/>
                  <a:gd name="connsiteX73" fmla="*/ 675038 w 4818756"/>
                  <a:gd name="connsiteY73" fmla="*/ 3590483 h 4842163"/>
                  <a:gd name="connsiteX74" fmla="*/ 587273 w 4818756"/>
                  <a:gd name="connsiteY74" fmla="*/ 3446019 h 4842163"/>
                  <a:gd name="connsiteX75" fmla="*/ 244854 w 4818756"/>
                  <a:gd name="connsiteY75" fmla="*/ 3509539 h 4842163"/>
                  <a:gd name="connsiteX76" fmla="*/ 169315 w 4818756"/>
                  <a:gd name="connsiteY76" fmla="*/ 3344130 h 4842163"/>
                  <a:gd name="connsiteX77" fmla="*/ 442345 w 4818756"/>
                  <a:gd name="connsiteY77" fmla="*/ 3126316 h 4842163"/>
                  <a:gd name="connsiteX78" fmla="*/ 411867 w 4818756"/>
                  <a:gd name="connsiteY78" fmla="*/ 3043042 h 4842163"/>
                  <a:gd name="connsiteX79" fmla="*/ 372826 w 4818756"/>
                  <a:gd name="connsiteY79" fmla="*/ 2891207 h 4842163"/>
                  <a:gd name="connsiteX80" fmla="*/ 25878 w 4818756"/>
                  <a:gd name="connsiteY80" fmla="*/ 2855633 h 4842163"/>
                  <a:gd name="connsiteX81" fmla="*/ 0 w 4818756"/>
                  <a:gd name="connsiteY81" fmla="*/ 2675642 h 4842163"/>
                  <a:gd name="connsiteX82" fmla="*/ 324006 w 4818756"/>
                  <a:gd name="connsiteY82" fmla="*/ 2543299 h 4842163"/>
                  <a:gd name="connsiteX83" fmla="*/ 317835 w 4818756"/>
                  <a:gd name="connsiteY83" fmla="*/ 2421081 h 4842163"/>
                  <a:gd name="connsiteX84" fmla="*/ 324006 w 4818756"/>
                  <a:gd name="connsiteY84" fmla="*/ 2298864 h 4842163"/>
                  <a:gd name="connsiteX85" fmla="*/ 0 w 4818756"/>
                  <a:gd name="connsiteY85" fmla="*/ 2166520 h 4842163"/>
                  <a:gd name="connsiteX86" fmla="*/ 25878 w 4818756"/>
                  <a:gd name="connsiteY86" fmla="*/ 1986530 h 4842163"/>
                  <a:gd name="connsiteX87" fmla="*/ 372826 w 4818756"/>
                  <a:gd name="connsiteY87" fmla="*/ 1950955 h 4842163"/>
                  <a:gd name="connsiteX88" fmla="*/ 411867 w 4818756"/>
                  <a:gd name="connsiteY88" fmla="*/ 1799120 h 4842163"/>
                  <a:gd name="connsiteX89" fmla="*/ 442345 w 4818756"/>
                  <a:gd name="connsiteY89" fmla="*/ 1715846 h 4842163"/>
                  <a:gd name="connsiteX90" fmla="*/ 169315 w 4818756"/>
                  <a:gd name="connsiteY90" fmla="*/ 1498032 h 4842163"/>
                  <a:gd name="connsiteX91" fmla="*/ 244854 w 4818756"/>
                  <a:gd name="connsiteY91" fmla="*/ 1332624 h 4842163"/>
                  <a:gd name="connsiteX92" fmla="*/ 587273 w 4818756"/>
                  <a:gd name="connsiteY92" fmla="*/ 1396144 h 4842163"/>
                  <a:gd name="connsiteX93" fmla="*/ 675038 w 4818756"/>
                  <a:gd name="connsiteY93" fmla="*/ 1251680 h 4842163"/>
                  <a:gd name="connsiteX94" fmla="*/ 720844 w 4818756"/>
                  <a:gd name="connsiteY94" fmla="*/ 1190424 h 4842163"/>
                  <a:gd name="connsiteX95" fmla="*/ 520106 w 4818756"/>
                  <a:gd name="connsiteY95" fmla="*/ 904323 h 4842163"/>
                  <a:gd name="connsiteX96" fmla="*/ 639186 w 4818756"/>
                  <a:gd name="connsiteY96" fmla="*/ 766896 h 4842163"/>
                  <a:gd name="connsiteX97" fmla="*/ 949970 w 4818756"/>
                  <a:gd name="connsiteY97" fmla="*/ 924381 h 4842163"/>
                  <a:gd name="connsiteX98" fmla="*/ 1078962 w 4818756"/>
                  <a:gd name="connsiteY98" fmla="*/ 807145 h 4842163"/>
                  <a:gd name="connsiteX99" fmla="*/ 1135948 w 4818756"/>
                  <a:gd name="connsiteY99" fmla="*/ 764532 h 4842163"/>
                  <a:gd name="connsiteX100" fmla="*/ 1023955 w 4818756"/>
                  <a:gd name="connsiteY100" fmla="*/ 433493 h 4842163"/>
                  <a:gd name="connsiteX101" fmla="*/ 1176929 w 4818756"/>
                  <a:gd name="connsiteY101" fmla="*/ 335182 h 4842163"/>
                  <a:gd name="connsiteX102" fmla="*/ 1430264 w 4818756"/>
                  <a:gd name="connsiteY102" fmla="*/ 573383 h 4842163"/>
                  <a:gd name="connsiteX103" fmla="*/ 1595255 w 4818756"/>
                  <a:gd name="connsiteY103" fmla="*/ 493902 h 4842163"/>
                  <a:gd name="connsiteX104" fmla="*/ 1654212 w 4818756"/>
                  <a:gd name="connsiteY104" fmla="*/ 472323 h 4842163"/>
                  <a:gd name="connsiteX105" fmla="*/ 1640043 w 4818756"/>
                  <a:gd name="connsiteY105" fmla="*/ 123686 h 4842163"/>
                  <a:gd name="connsiteX106" fmla="*/ 1814518 w 4818756"/>
                  <a:gd name="connsiteY106" fmla="*/ 72455 h 4842163"/>
                  <a:gd name="connsiteX107" fmla="*/ 1990078 w 4818756"/>
                  <a:gd name="connsiteY107" fmla="*/ 371692 h 4842163"/>
                  <a:gd name="connsiteX108" fmla="*/ 2195530 w 4818756"/>
                  <a:gd name="connsiteY108" fmla="*/ 340337 h 4842163"/>
                  <a:gd name="connsiteX109" fmla="*/ 2233857 w 4818756"/>
                  <a:gd name="connsiteY109" fmla="*/ 338401 h 4842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4818756" h="4842163">
                    <a:moveTo>
                      <a:pt x="2318457" y="0"/>
                    </a:moveTo>
                    <a:lnTo>
                      <a:pt x="2500298" y="0"/>
                    </a:lnTo>
                    <a:lnTo>
                      <a:pt x="2584898" y="338401"/>
                    </a:lnTo>
                    <a:lnTo>
                      <a:pt x="2623226" y="340337"/>
                    </a:lnTo>
                    <a:lnTo>
                      <a:pt x="2828678" y="371692"/>
                    </a:lnTo>
                    <a:lnTo>
                      <a:pt x="3004238" y="72457"/>
                    </a:lnTo>
                    <a:lnTo>
                      <a:pt x="3178713" y="123687"/>
                    </a:lnTo>
                    <a:lnTo>
                      <a:pt x="3164544" y="472323"/>
                    </a:lnTo>
                    <a:lnTo>
                      <a:pt x="3223501" y="493902"/>
                    </a:lnTo>
                    <a:lnTo>
                      <a:pt x="3388493" y="573383"/>
                    </a:lnTo>
                    <a:lnTo>
                      <a:pt x="3641827" y="335183"/>
                    </a:lnTo>
                    <a:lnTo>
                      <a:pt x="3794801" y="433494"/>
                    </a:lnTo>
                    <a:lnTo>
                      <a:pt x="3682809" y="764532"/>
                    </a:lnTo>
                    <a:lnTo>
                      <a:pt x="3739794" y="807145"/>
                    </a:lnTo>
                    <a:lnTo>
                      <a:pt x="3868787" y="924382"/>
                    </a:lnTo>
                    <a:lnTo>
                      <a:pt x="4179570" y="766897"/>
                    </a:lnTo>
                    <a:lnTo>
                      <a:pt x="4298650" y="904323"/>
                    </a:lnTo>
                    <a:lnTo>
                      <a:pt x="4097912" y="1190424"/>
                    </a:lnTo>
                    <a:lnTo>
                      <a:pt x="4143718" y="1251680"/>
                    </a:lnTo>
                    <a:lnTo>
                      <a:pt x="4231483" y="1396144"/>
                    </a:lnTo>
                    <a:lnTo>
                      <a:pt x="4573902" y="1332624"/>
                    </a:lnTo>
                    <a:lnTo>
                      <a:pt x="4649441" y="1498032"/>
                    </a:lnTo>
                    <a:lnTo>
                      <a:pt x="4376411" y="1715846"/>
                    </a:lnTo>
                    <a:lnTo>
                      <a:pt x="4406890" y="1799120"/>
                    </a:lnTo>
                    <a:lnTo>
                      <a:pt x="4445930" y="1950955"/>
                    </a:lnTo>
                    <a:lnTo>
                      <a:pt x="4792877" y="1986530"/>
                    </a:lnTo>
                    <a:lnTo>
                      <a:pt x="4818756" y="2166520"/>
                    </a:lnTo>
                    <a:lnTo>
                      <a:pt x="4494750" y="2298864"/>
                    </a:lnTo>
                    <a:lnTo>
                      <a:pt x="4500921" y="2421081"/>
                    </a:lnTo>
                    <a:lnTo>
                      <a:pt x="4494750" y="2543299"/>
                    </a:lnTo>
                    <a:lnTo>
                      <a:pt x="4818756" y="2675642"/>
                    </a:lnTo>
                    <a:lnTo>
                      <a:pt x="4792877" y="2855633"/>
                    </a:lnTo>
                    <a:lnTo>
                      <a:pt x="4445930" y="2891207"/>
                    </a:lnTo>
                    <a:lnTo>
                      <a:pt x="4406890" y="3043042"/>
                    </a:lnTo>
                    <a:lnTo>
                      <a:pt x="4376411" y="3126316"/>
                    </a:lnTo>
                    <a:lnTo>
                      <a:pt x="4649441" y="3344130"/>
                    </a:lnTo>
                    <a:lnTo>
                      <a:pt x="4573902" y="3509539"/>
                    </a:lnTo>
                    <a:lnTo>
                      <a:pt x="4231483" y="3446019"/>
                    </a:lnTo>
                    <a:lnTo>
                      <a:pt x="4143718" y="3590483"/>
                    </a:lnTo>
                    <a:lnTo>
                      <a:pt x="4097913" y="3651738"/>
                    </a:lnTo>
                    <a:lnTo>
                      <a:pt x="4298650" y="3937839"/>
                    </a:lnTo>
                    <a:lnTo>
                      <a:pt x="4179570" y="4075265"/>
                    </a:lnTo>
                    <a:lnTo>
                      <a:pt x="3868786" y="3917781"/>
                    </a:lnTo>
                    <a:lnTo>
                      <a:pt x="3739794" y="4035017"/>
                    </a:lnTo>
                    <a:lnTo>
                      <a:pt x="3682808" y="4077630"/>
                    </a:lnTo>
                    <a:lnTo>
                      <a:pt x="3794801" y="4408670"/>
                    </a:lnTo>
                    <a:lnTo>
                      <a:pt x="3641827" y="4506981"/>
                    </a:lnTo>
                    <a:lnTo>
                      <a:pt x="3388492" y="4268780"/>
                    </a:lnTo>
                    <a:lnTo>
                      <a:pt x="3223501" y="4348260"/>
                    </a:lnTo>
                    <a:lnTo>
                      <a:pt x="3164544" y="4369839"/>
                    </a:lnTo>
                    <a:lnTo>
                      <a:pt x="3178713" y="4718477"/>
                    </a:lnTo>
                    <a:lnTo>
                      <a:pt x="3004238" y="4769707"/>
                    </a:lnTo>
                    <a:lnTo>
                      <a:pt x="2828678" y="4470470"/>
                    </a:lnTo>
                    <a:lnTo>
                      <a:pt x="2623226" y="4501826"/>
                    </a:lnTo>
                    <a:lnTo>
                      <a:pt x="2584899" y="4503761"/>
                    </a:lnTo>
                    <a:lnTo>
                      <a:pt x="2500298" y="4842163"/>
                    </a:lnTo>
                    <a:lnTo>
                      <a:pt x="2318457" y="4842163"/>
                    </a:lnTo>
                    <a:lnTo>
                      <a:pt x="2233857" y="4503761"/>
                    </a:lnTo>
                    <a:lnTo>
                      <a:pt x="2195530" y="4501826"/>
                    </a:lnTo>
                    <a:lnTo>
                      <a:pt x="1990078" y="4470470"/>
                    </a:lnTo>
                    <a:lnTo>
                      <a:pt x="1814518" y="4769707"/>
                    </a:lnTo>
                    <a:lnTo>
                      <a:pt x="1640043" y="4718477"/>
                    </a:lnTo>
                    <a:lnTo>
                      <a:pt x="1654212" y="4369839"/>
                    </a:lnTo>
                    <a:lnTo>
                      <a:pt x="1595255" y="4348260"/>
                    </a:lnTo>
                    <a:lnTo>
                      <a:pt x="1430264" y="4268780"/>
                    </a:lnTo>
                    <a:lnTo>
                      <a:pt x="1176929" y="4506981"/>
                    </a:lnTo>
                    <a:lnTo>
                      <a:pt x="1023955" y="4408670"/>
                    </a:lnTo>
                    <a:lnTo>
                      <a:pt x="1135948" y="4077630"/>
                    </a:lnTo>
                    <a:lnTo>
                      <a:pt x="1078962" y="4035017"/>
                    </a:lnTo>
                    <a:lnTo>
                      <a:pt x="949970" y="3917781"/>
                    </a:lnTo>
                    <a:lnTo>
                      <a:pt x="639186" y="4075265"/>
                    </a:lnTo>
                    <a:lnTo>
                      <a:pt x="520106" y="3937839"/>
                    </a:lnTo>
                    <a:lnTo>
                      <a:pt x="720843" y="3651738"/>
                    </a:lnTo>
                    <a:lnTo>
                      <a:pt x="675038" y="3590483"/>
                    </a:lnTo>
                    <a:lnTo>
                      <a:pt x="587273" y="3446019"/>
                    </a:lnTo>
                    <a:lnTo>
                      <a:pt x="244854" y="3509539"/>
                    </a:lnTo>
                    <a:lnTo>
                      <a:pt x="169315" y="3344130"/>
                    </a:lnTo>
                    <a:lnTo>
                      <a:pt x="442345" y="3126316"/>
                    </a:lnTo>
                    <a:lnTo>
                      <a:pt x="411867" y="3043042"/>
                    </a:lnTo>
                    <a:lnTo>
                      <a:pt x="372826" y="2891207"/>
                    </a:lnTo>
                    <a:lnTo>
                      <a:pt x="25878" y="2855633"/>
                    </a:lnTo>
                    <a:lnTo>
                      <a:pt x="0" y="2675642"/>
                    </a:lnTo>
                    <a:lnTo>
                      <a:pt x="324006" y="2543299"/>
                    </a:lnTo>
                    <a:lnTo>
                      <a:pt x="317835" y="2421081"/>
                    </a:lnTo>
                    <a:lnTo>
                      <a:pt x="324006" y="2298864"/>
                    </a:lnTo>
                    <a:lnTo>
                      <a:pt x="0" y="2166520"/>
                    </a:lnTo>
                    <a:lnTo>
                      <a:pt x="25878" y="1986530"/>
                    </a:lnTo>
                    <a:lnTo>
                      <a:pt x="372826" y="1950955"/>
                    </a:lnTo>
                    <a:lnTo>
                      <a:pt x="411867" y="1799120"/>
                    </a:lnTo>
                    <a:lnTo>
                      <a:pt x="442345" y="1715846"/>
                    </a:lnTo>
                    <a:lnTo>
                      <a:pt x="169315" y="1498032"/>
                    </a:lnTo>
                    <a:lnTo>
                      <a:pt x="244854" y="1332624"/>
                    </a:lnTo>
                    <a:lnTo>
                      <a:pt x="587273" y="1396144"/>
                    </a:lnTo>
                    <a:lnTo>
                      <a:pt x="675038" y="1251680"/>
                    </a:lnTo>
                    <a:lnTo>
                      <a:pt x="720844" y="1190424"/>
                    </a:lnTo>
                    <a:lnTo>
                      <a:pt x="520106" y="904323"/>
                    </a:lnTo>
                    <a:lnTo>
                      <a:pt x="639186" y="766896"/>
                    </a:lnTo>
                    <a:lnTo>
                      <a:pt x="949970" y="924381"/>
                    </a:lnTo>
                    <a:lnTo>
                      <a:pt x="1078962" y="807145"/>
                    </a:lnTo>
                    <a:lnTo>
                      <a:pt x="1135948" y="764532"/>
                    </a:lnTo>
                    <a:lnTo>
                      <a:pt x="1023955" y="433493"/>
                    </a:lnTo>
                    <a:lnTo>
                      <a:pt x="1176929" y="335182"/>
                    </a:lnTo>
                    <a:lnTo>
                      <a:pt x="1430264" y="573383"/>
                    </a:lnTo>
                    <a:lnTo>
                      <a:pt x="1595255" y="493902"/>
                    </a:lnTo>
                    <a:lnTo>
                      <a:pt x="1654212" y="472323"/>
                    </a:lnTo>
                    <a:lnTo>
                      <a:pt x="1640043" y="123686"/>
                    </a:lnTo>
                    <a:lnTo>
                      <a:pt x="1814518" y="72455"/>
                    </a:lnTo>
                    <a:lnTo>
                      <a:pt x="1990078" y="371692"/>
                    </a:lnTo>
                    <a:lnTo>
                      <a:pt x="2195530" y="340337"/>
                    </a:lnTo>
                    <a:lnTo>
                      <a:pt x="2233857" y="338401"/>
                    </a:lnTo>
                    <a:close/>
                  </a:path>
                </a:pathLst>
              </a:custGeom>
              <a:gradFill>
                <a:gsLst>
                  <a:gs pos="100000">
                    <a:schemeClr val="bg1">
                      <a:lumMod val="85000"/>
                    </a:schemeClr>
                  </a:gs>
                  <a:gs pos="0">
                    <a:schemeClr val="bg1"/>
                  </a:gs>
                </a:gsLst>
                <a:lin ang="2700000" scaled="1"/>
              </a:gradFill>
              <a:ln>
                <a:noFill/>
              </a:ln>
              <a:effectLst>
                <a:outerShdw blurRad="127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54" name="椭圆 53"/>
              <p:cNvSpPr/>
              <p:nvPr/>
            </p:nvSpPr>
            <p:spPr>
              <a:xfrm>
                <a:off x="5624512" y="2957514"/>
                <a:ext cx="942974" cy="942974"/>
              </a:xfrm>
              <a:prstGeom prst="ellipse">
                <a:avLst/>
              </a:prstGeom>
              <a:solidFill>
                <a:schemeClr val="accent2"/>
              </a:solidFill>
              <a:ln w="22225">
                <a:gradFill flip="none" rotWithShape="1">
                  <a:gsLst>
                    <a:gs pos="0">
                      <a:schemeClr val="bg1">
                        <a:lumMod val="85000"/>
                      </a:schemeClr>
                    </a:gs>
                    <a:gs pos="100000">
                      <a:schemeClr val="bg1"/>
                    </a:gs>
                  </a:gsLst>
                  <a:lin ang="2700000" scaled="1"/>
                  <a:tileRect/>
                </a:gradFill>
              </a:ln>
              <a:effectLst>
                <a:innerShdw blurRad="114300" dist="63500" dir="13500000">
                  <a:srgbClr val="7D2B4C">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55" name="椭圆 54"/>
              <p:cNvSpPr/>
              <p:nvPr/>
            </p:nvSpPr>
            <p:spPr>
              <a:xfrm>
                <a:off x="5761338" y="3013184"/>
                <a:ext cx="674085" cy="488735"/>
              </a:xfrm>
              <a:prstGeom prst="ellipse">
                <a:avLst/>
              </a:prstGeom>
              <a:gradFill>
                <a:gsLst>
                  <a:gs pos="0">
                    <a:schemeClr val="bg1">
                      <a:alpha val="80000"/>
                    </a:schemeClr>
                  </a:gs>
                  <a:gs pos="100000">
                    <a:srgbClr val="C65885">
                      <a:alpha val="0"/>
                    </a:srgbClr>
                  </a:gs>
                </a:gsLst>
                <a:lin ang="5400000" scaled="0"/>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grpSp>
        <p:sp>
          <p:nvSpPr>
            <p:cNvPr id="132" name="Freeform 53"/>
            <p:cNvSpPr>
              <a:spLocks noEditPoints="1"/>
            </p:cNvSpPr>
            <p:nvPr/>
          </p:nvSpPr>
          <p:spPr bwMode="auto">
            <a:xfrm>
              <a:off x="5114336" y="3767713"/>
              <a:ext cx="276782" cy="276820"/>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bg1"/>
            </a:solidFill>
            <a:ln>
              <a:noFill/>
            </a:ln>
          </p:spPr>
          <p:txBody>
            <a:bodyPr vert="horz" wrap="square" lIns="68589" tIns="34295" rIns="68589" bIns="34295" numCol="1" anchor="t" anchorCtr="0" compatLnSpc="1">
              <a:prstTxWarp prst="textNoShape">
                <a:avLst/>
              </a:prstTxWarp>
            </a:bodyPr>
            <a:lstStyle/>
            <a:p>
              <a:endParaRPr lang="zh-CN" altLang="en-US">
                <a:solidFill>
                  <a:schemeClr val="bg1"/>
                </a:solidFill>
                <a:latin typeface="+mj-ea"/>
                <a:ea typeface="+mj-ea"/>
              </a:endParaRPr>
            </a:p>
          </p:txBody>
        </p:sp>
      </p:grpSp>
      <p:sp>
        <p:nvSpPr>
          <p:cNvPr id="6" name="标题 5"/>
          <p:cNvSpPr>
            <a:spLocks noGrp="1"/>
          </p:cNvSpPr>
          <p:nvPr>
            <p:ph type="title"/>
          </p:nvPr>
        </p:nvSpPr>
        <p:spPr/>
        <p:txBody>
          <a:bodyPr/>
          <a:lstStyle/>
          <a:p>
            <a:r>
              <a:rPr lang="zh-CN" altLang="en-US" dirty="0"/>
              <a:t>单击输入标题内容</a:t>
            </a:r>
          </a:p>
        </p:txBody>
      </p:sp>
    </p:spTree>
    <p:extLst>
      <p:ext uri="{BB962C8B-B14F-4D97-AF65-F5344CB8AC3E}">
        <p14:creationId xmlns:p14="http://schemas.microsoft.com/office/powerpoint/2010/main" val="26870868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randombar(horizontal)">
                                      <p:cBhvr>
                                        <p:cTn id="7" dur="500"/>
                                        <p:tgtEl>
                                          <p:spTgt spid="7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randombar(horizontal)">
                                      <p:cBhvr>
                                        <p:cTn id="10" dur="500"/>
                                        <p:tgtEl>
                                          <p:spTgt spid="80"/>
                                        </p:tgtEl>
                                      </p:cBhvr>
                                    </p:animEffect>
                                  </p:childTnLst>
                                </p:cTn>
                              </p:par>
                              <p:par>
                                <p:cTn id="11" presetID="35" presetClass="entr" presetSubtype="0" fill="hold" grpId="0" nodeType="with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fade">
                                      <p:cBhvr>
                                        <p:cTn id="13" dur="2000"/>
                                        <p:tgtEl>
                                          <p:spTgt spid="47"/>
                                        </p:tgtEl>
                                      </p:cBhvr>
                                    </p:animEffect>
                                    <p:anim calcmode="lin" valueType="num">
                                      <p:cBhvr>
                                        <p:cTn id="14" dur="2000" fill="hold"/>
                                        <p:tgtEl>
                                          <p:spTgt spid="47"/>
                                        </p:tgtEl>
                                        <p:attrNameLst>
                                          <p:attrName>style.rotation</p:attrName>
                                        </p:attrNameLst>
                                      </p:cBhvr>
                                      <p:tavLst>
                                        <p:tav tm="0">
                                          <p:val>
                                            <p:fltVal val="720"/>
                                          </p:val>
                                        </p:tav>
                                        <p:tav tm="100000">
                                          <p:val>
                                            <p:fltVal val="0"/>
                                          </p:val>
                                        </p:tav>
                                      </p:tavLst>
                                    </p:anim>
                                    <p:anim calcmode="lin" valueType="num">
                                      <p:cBhvr>
                                        <p:cTn id="15" dur="2000" fill="hold"/>
                                        <p:tgtEl>
                                          <p:spTgt spid="47"/>
                                        </p:tgtEl>
                                        <p:attrNameLst>
                                          <p:attrName>ppt_h</p:attrName>
                                        </p:attrNameLst>
                                      </p:cBhvr>
                                      <p:tavLst>
                                        <p:tav tm="0">
                                          <p:val>
                                            <p:fltVal val="0"/>
                                          </p:val>
                                        </p:tav>
                                        <p:tav tm="100000">
                                          <p:val>
                                            <p:strVal val="#ppt_h"/>
                                          </p:val>
                                        </p:tav>
                                      </p:tavLst>
                                    </p:anim>
                                    <p:anim calcmode="lin" valueType="num">
                                      <p:cBhvr>
                                        <p:cTn id="16" dur="2000" fill="hold"/>
                                        <p:tgtEl>
                                          <p:spTgt spid="47"/>
                                        </p:tgtEl>
                                        <p:attrNameLst>
                                          <p:attrName>ppt_w</p:attrName>
                                        </p:attrNameLst>
                                      </p:cBhvr>
                                      <p:tavLst>
                                        <p:tav tm="0">
                                          <p:val>
                                            <p:fltVal val="0"/>
                                          </p:val>
                                        </p:tav>
                                        <p:tav tm="100000">
                                          <p:val>
                                            <p:strVal val="#ppt_w"/>
                                          </p:val>
                                        </p:tav>
                                      </p:tavLst>
                                    </p:anim>
                                  </p:childTnLst>
                                </p:cTn>
                              </p:par>
                            </p:childTnLst>
                          </p:cTn>
                        </p:par>
                        <p:par>
                          <p:cTn id="17" fill="hold">
                            <p:stCondLst>
                              <p:cond delay="2000"/>
                            </p:stCondLst>
                            <p:childTnLst>
                              <p:par>
                                <p:cTn id="18" presetID="23" presetClass="entr" presetSubtype="528"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 calcmode="lin" valueType="num">
                                      <p:cBhvr>
                                        <p:cTn id="22" dur="500" fill="hold"/>
                                        <p:tgtEl>
                                          <p:spTgt spid="2"/>
                                        </p:tgtEl>
                                        <p:attrNameLst>
                                          <p:attrName>ppt_x</p:attrName>
                                        </p:attrNameLst>
                                      </p:cBhvr>
                                      <p:tavLst>
                                        <p:tav tm="0">
                                          <p:val>
                                            <p:fltVal val="0.5"/>
                                          </p:val>
                                        </p:tav>
                                        <p:tav tm="100000">
                                          <p:val>
                                            <p:strVal val="#ppt_x"/>
                                          </p:val>
                                        </p:tav>
                                      </p:tavLst>
                                    </p:anim>
                                    <p:anim calcmode="lin" valueType="num">
                                      <p:cBhvr>
                                        <p:cTn id="23" dur="500" fill="hold"/>
                                        <p:tgtEl>
                                          <p:spTgt spid="2"/>
                                        </p:tgtEl>
                                        <p:attrNameLst>
                                          <p:attrName>ppt_y</p:attrName>
                                        </p:attrNameLst>
                                      </p:cBhvr>
                                      <p:tavLst>
                                        <p:tav tm="0">
                                          <p:val>
                                            <p:fltVal val="0.5"/>
                                          </p:val>
                                        </p:tav>
                                        <p:tav tm="100000">
                                          <p:val>
                                            <p:strVal val="#ppt_y"/>
                                          </p:val>
                                        </p:tav>
                                      </p:tavLst>
                                    </p:anim>
                                  </p:childTnLst>
                                </p:cTn>
                              </p:par>
                              <p:par>
                                <p:cTn id="24" presetID="23" presetClass="entr" presetSubtype="528" fill="hold" nodeType="with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500" fill="hold"/>
                                        <p:tgtEl>
                                          <p:spTgt spid="3"/>
                                        </p:tgtEl>
                                        <p:attrNameLst>
                                          <p:attrName>ppt_w</p:attrName>
                                        </p:attrNameLst>
                                      </p:cBhvr>
                                      <p:tavLst>
                                        <p:tav tm="0">
                                          <p:val>
                                            <p:fltVal val="0"/>
                                          </p:val>
                                        </p:tav>
                                        <p:tav tm="100000">
                                          <p:val>
                                            <p:strVal val="#ppt_w"/>
                                          </p:val>
                                        </p:tav>
                                      </p:tavLst>
                                    </p:anim>
                                    <p:anim calcmode="lin" valueType="num">
                                      <p:cBhvr>
                                        <p:cTn id="27" dur="500" fill="hold"/>
                                        <p:tgtEl>
                                          <p:spTgt spid="3"/>
                                        </p:tgtEl>
                                        <p:attrNameLst>
                                          <p:attrName>ppt_h</p:attrName>
                                        </p:attrNameLst>
                                      </p:cBhvr>
                                      <p:tavLst>
                                        <p:tav tm="0">
                                          <p:val>
                                            <p:fltVal val="0"/>
                                          </p:val>
                                        </p:tav>
                                        <p:tav tm="100000">
                                          <p:val>
                                            <p:strVal val="#ppt_h"/>
                                          </p:val>
                                        </p:tav>
                                      </p:tavLst>
                                    </p:anim>
                                    <p:anim calcmode="lin" valueType="num">
                                      <p:cBhvr>
                                        <p:cTn id="28" dur="500" fill="hold"/>
                                        <p:tgtEl>
                                          <p:spTgt spid="3"/>
                                        </p:tgtEl>
                                        <p:attrNameLst>
                                          <p:attrName>ppt_x</p:attrName>
                                        </p:attrNameLst>
                                      </p:cBhvr>
                                      <p:tavLst>
                                        <p:tav tm="0">
                                          <p:val>
                                            <p:fltVal val="0.5"/>
                                          </p:val>
                                        </p:tav>
                                        <p:tav tm="100000">
                                          <p:val>
                                            <p:strVal val="#ppt_x"/>
                                          </p:val>
                                        </p:tav>
                                      </p:tavLst>
                                    </p:anim>
                                    <p:anim calcmode="lin" valueType="num">
                                      <p:cBhvr>
                                        <p:cTn id="29" dur="500" fill="hold"/>
                                        <p:tgtEl>
                                          <p:spTgt spid="3"/>
                                        </p:tgtEl>
                                        <p:attrNameLst>
                                          <p:attrName>ppt_y</p:attrName>
                                        </p:attrNameLst>
                                      </p:cBhvr>
                                      <p:tavLst>
                                        <p:tav tm="0">
                                          <p:val>
                                            <p:fltVal val="0.5"/>
                                          </p:val>
                                        </p:tav>
                                        <p:tav tm="100000">
                                          <p:val>
                                            <p:strVal val="#ppt_y"/>
                                          </p:val>
                                        </p:tav>
                                      </p:tavLst>
                                    </p:anim>
                                  </p:childTnLst>
                                </p:cTn>
                              </p:par>
                              <p:par>
                                <p:cTn id="30" presetID="23" presetClass="entr" presetSubtype="528" fill="hold" nodeType="with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500" fill="hold"/>
                                        <p:tgtEl>
                                          <p:spTgt spid="5"/>
                                        </p:tgtEl>
                                        <p:attrNameLst>
                                          <p:attrName>ppt_w</p:attrName>
                                        </p:attrNameLst>
                                      </p:cBhvr>
                                      <p:tavLst>
                                        <p:tav tm="0">
                                          <p:val>
                                            <p:fltVal val="0"/>
                                          </p:val>
                                        </p:tav>
                                        <p:tav tm="100000">
                                          <p:val>
                                            <p:strVal val="#ppt_w"/>
                                          </p:val>
                                        </p:tav>
                                      </p:tavLst>
                                    </p:anim>
                                    <p:anim calcmode="lin" valueType="num">
                                      <p:cBhvr>
                                        <p:cTn id="33" dur="500" fill="hold"/>
                                        <p:tgtEl>
                                          <p:spTgt spid="5"/>
                                        </p:tgtEl>
                                        <p:attrNameLst>
                                          <p:attrName>ppt_h</p:attrName>
                                        </p:attrNameLst>
                                      </p:cBhvr>
                                      <p:tavLst>
                                        <p:tav tm="0">
                                          <p:val>
                                            <p:fltVal val="0"/>
                                          </p:val>
                                        </p:tav>
                                        <p:tav tm="100000">
                                          <p:val>
                                            <p:strVal val="#ppt_h"/>
                                          </p:val>
                                        </p:tav>
                                      </p:tavLst>
                                    </p:anim>
                                    <p:anim calcmode="lin" valueType="num">
                                      <p:cBhvr>
                                        <p:cTn id="34" dur="500" fill="hold"/>
                                        <p:tgtEl>
                                          <p:spTgt spid="5"/>
                                        </p:tgtEl>
                                        <p:attrNameLst>
                                          <p:attrName>ppt_x</p:attrName>
                                        </p:attrNameLst>
                                      </p:cBhvr>
                                      <p:tavLst>
                                        <p:tav tm="0">
                                          <p:val>
                                            <p:fltVal val="0.5"/>
                                          </p:val>
                                        </p:tav>
                                        <p:tav tm="100000">
                                          <p:val>
                                            <p:strVal val="#ppt_x"/>
                                          </p:val>
                                        </p:tav>
                                      </p:tavLst>
                                    </p:anim>
                                    <p:anim calcmode="lin" valueType="num">
                                      <p:cBhvr>
                                        <p:cTn id="35" dur="500" fill="hold"/>
                                        <p:tgtEl>
                                          <p:spTgt spid="5"/>
                                        </p:tgtEl>
                                        <p:attrNameLst>
                                          <p:attrName>ppt_y</p:attrName>
                                        </p:attrNameLst>
                                      </p:cBhvr>
                                      <p:tavLst>
                                        <p:tav tm="0">
                                          <p:val>
                                            <p:fltVal val="0.5"/>
                                          </p:val>
                                        </p:tav>
                                        <p:tav tm="100000">
                                          <p:val>
                                            <p:strVal val="#ppt_y"/>
                                          </p:val>
                                        </p:tav>
                                      </p:tavLst>
                                    </p:anim>
                                  </p:childTnLst>
                                </p:cTn>
                              </p:par>
                              <p:par>
                                <p:cTn id="36" presetID="23" presetClass="entr" presetSubtype="528" fill="hold" nodeType="with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 calcmode="lin" valueType="num">
                                      <p:cBhvr>
                                        <p:cTn id="40" dur="500" fill="hold"/>
                                        <p:tgtEl>
                                          <p:spTgt spid="8"/>
                                        </p:tgtEl>
                                        <p:attrNameLst>
                                          <p:attrName>ppt_x</p:attrName>
                                        </p:attrNameLst>
                                      </p:cBhvr>
                                      <p:tavLst>
                                        <p:tav tm="0">
                                          <p:val>
                                            <p:fltVal val="0.5"/>
                                          </p:val>
                                        </p:tav>
                                        <p:tav tm="100000">
                                          <p:val>
                                            <p:strVal val="#ppt_x"/>
                                          </p:val>
                                        </p:tav>
                                      </p:tavLst>
                                    </p:anim>
                                    <p:anim calcmode="lin" valueType="num">
                                      <p:cBhvr>
                                        <p:cTn id="41" dur="500" fill="hold"/>
                                        <p:tgtEl>
                                          <p:spTgt spid="8"/>
                                        </p:tgtEl>
                                        <p:attrNameLst>
                                          <p:attrName>ppt_y</p:attrName>
                                        </p:attrNameLst>
                                      </p:cBhvr>
                                      <p:tavLst>
                                        <p:tav tm="0">
                                          <p:val>
                                            <p:fltVal val="0.5"/>
                                          </p:val>
                                        </p:tav>
                                        <p:tav tm="100000">
                                          <p:val>
                                            <p:strVal val="#ppt_y"/>
                                          </p:val>
                                        </p:tav>
                                      </p:tavLst>
                                    </p:anim>
                                  </p:childTnLst>
                                </p:cTn>
                              </p:par>
                              <p:par>
                                <p:cTn id="42" presetID="23" presetClass="entr" presetSubtype="528" fill="hold" nodeType="with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p:cTn id="44" dur="500" fill="hold"/>
                                        <p:tgtEl>
                                          <p:spTgt spid="7"/>
                                        </p:tgtEl>
                                        <p:attrNameLst>
                                          <p:attrName>ppt_w</p:attrName>
                                        </p:attrNameLst>
                                      </p:cBhvr>
                                      <p:tavLst>
                                        <p:tav tm="0">
                                          <p:val>
                                            <p:fltVal val="0"/>
                                          </p:val>
                                        </p:tav>
                                        <p:tav tm="100000">
                                          <p:val>
                                            <p:strVal val="#ppt_w"/>
                                          </p:val>
                                        </p:tav>
                                      </p:tavLst>
                                    </p:anim>
                                    <p:anim calcmode="lin" valueType="num">
                                      <p:cBhvr>
                                        <p:cTn id="45" dur="500" fill="hold"/>
                                        <p:tgtEl>
                                          <p:spTgt spid="7"/>
                                        </p:tgtEl>
                                        <p:attrNameLst>
                                          <p:attrName>ppt_h</p:attrName>
                                        </p:attrNameLst>
                                      </p:cBhvr>
                                      <p:tavLst>
                                        <p:tav tm="0">
                                          <p:val>
                                            <p:fltVal val="0"/>
                                          </p:val>
                                        </p:tav>
                                        <p:tav tm="100000">
                                          <p:val>
                                            <p:strVal val="#ppt_h"/>
                                          </p:val>
                                        </p:tav>
                                      </p:tavLst>
                                    </p:anim>
                                    <p:anim calcmode="lin" valueType="num">
                                      <p:cBhvr>
                                        <p:cTn id="46" dur="500" fill="hold"/>
                                        <p:tgtEl>
                                          <p:spTgt spid="7"/>
                                        </p:tgtEl>
                                        <p:attrNameLst>
                                          <p:attrName>ppt_x</p:attrName>
                                        </p:attrNameLst>
                                      </p:cBhvr>
                                      <p:tavLst>
                                        <p:tav tm="0">
                                          <p:val>
                                            <p:fltVal val="0.5"/>
                                          </p:val>
                                        </p:tav>
                                        <p:tav tm="100000">
                                          <p:val>
                                            <p:strVal val="#ppt_x"/>
                                          </p:val>
                                        </p:tav>
                                      </p:tavLst>
                                    </p:anim>
                                    <p:anim calcmode="lin" valueType="num">
                                      <p:cBhvr>
                                        <p:cTn id="47" dur="500" fill="hold"/>
                                        <p:tgtEl>
                                          <p:spTgt spid="7"/>
                                        </p:tgtEl>
                                        <p:attrNameLst>
                                          <p:attrName>ppt_y</p:attrName>
                                        </p:attrNameLst>
                                      </p:cBhvr>
                                      <p:tavLst>
                                        <p:tav tm="0">
                                          <p:val>
                                            <p:fltVal val="0.5"/>
                                          </p:val>
                                        </p:tav>
                                        <p:tav tm="100000">
                                          <p:val>
                                            <p:strVal val="#ppt_y"/>
                                          </p:val>
                                        </p:tav>
                                      </p:tavLst>
                                    </p:anim>
                                  </p:childTnLst>
                                </p:cTn>
                              </p:par>
                              <p:par>
                                <p:cTn id="48" presetID="23" presetClass="entr" presetSubtype="528" fill="hold" nodeType="withEffect">
                                  <p:stCondLst>
                                    <p:cond delay="0"/>
                                  </p:stCondLst>
                                  <p:childTnLst>
                                    <p:set>
                                      <p:cBhvr>
                                        <p:cTn id="49" dur="1" fill="hold">
                                          <p:stCondLst>
                                            <p:cond delay="0"/>
                                          </p:stCondLst>
                                        </p:cTn>
                                        <p:tgtEl>
                                          <p:spTgt spid="4"/>
                                        </p:tgtEl>
                                        <p:attrNameLst>
                                          <p:attrName>style.visibility</p:attrName>
                                        </p:attrNameLst>
                                      </p:cBhvr>
                                      <p:to>
                                        <p:strVal val="visible"/>
                                      </p:to>
                                    </p:set>
                                    <p:anim calcmode="lin" valueType="num">
                                      <p:cBhvr>
                                        <p:cTn id="50" dur="500" fill="hold"/>
                                        <p:tgtEl>
                                          <p:spTgt spid="4"/>
                                        </p:tgtEl>
                                        <p:attrNameLst>
                                          <p:attrName>ppt_w</p:attrName>
                                        </p:attrNameLst>
                                      </p:cBhvr>
                                      <p:tavLst>
                                        <p:tav tm="0">
                                          <p:val>
                                            <p:fltVal val="0"/>
                                          </p:val>
                                        </p:tav>
                                        <p:tav tm="100000">
                                          <p:val>
                                            <p:strVal val="#ppt_w"/>
                                          </p:val>
                                        </p:tav>
                                      </p:tavLst>
                                    </p:anim>
                                    <p:anim calcmode="lin" valueType="num">
                                      <p:cBhvr>
                                        <p:cTn id="51" dur="500" fill="hold"/>
                                        <p:tgtEl>
                                          <p:spTgt spid="4"/>
                                        </p:tgtEl>
                                        <p:attrNameLst>
                                          <p:attrName>ppt_h</p:attrName>
                                        </p:attrNameLst>
                                      </p:cBhvr>
                                      <p:tavLst>
                                        <p:tav tm="0">
                                          <p:val>
                                            <p:fltVal val="0"/>
                                          </p:val>
                                        </p:tav>
                                        <p:tav tm="100000">
                                          <p:val>
                                            <p:strVal val="#ppt_h"/>
                                          </p:val>
                                        </p:tav>
                                      </p:tavLst>
                                    </p:anim>
                                    <p:anim calcmode="lin" valueType="num">
                                      <p:cBhvr>
                                        <p:cTn id="52" dur="500" fill="hold"/>
                                        <p:tgtEl>
                                          <p:spTgt spid="4"/>
                                        </p:tgtEl>
                                        <p:attrNameLst>
                                          <p:attrName>ppt_x</p:attrName>
                                        </p:attrNameLst>
                                      </p:cBhvr>
                                      <p:tavLst>
                                        <p:tav tm="0">
                                          <p:val>
                                            <p:fltVal val="0.5"/>
                                          </p:val>
                                        </p:tav>
                                        <p:tav tm="100000">
                                          <p:val>
                                            <p:strVal val="#ppt_x"/>
                                          </p:val>
                                        </p:tav>
                                      </p:tavLst>
                                    </p:anim>
                                    <p:anim calcmode="lin" valueType="num">
                                      <p:cBhvr>
                                        <p:cTn id="53" dur="500" fill="hold"/>
                                        <p:tgtEl>
                                          <p:spTgt spid="4"/>
                                        </p:tgtEl>
                                        <p:attrNameLst>
                                          <p:attrName>ppt_y</p:attrName>
                                        </p:attrNameLst>
                                      </p:cBhvr>
                                      <p:tavLst>
                                        <p:tav tm="0">
                                          <p:val>
                                            <p:fltVal val="0.5"/>
                                          </p:val>
                                        </p:tav>
                                        <p:tav tm="100000">
                                          <p:val>
                                            <p:strVal val="#ppt_y"/>
                                          </p:val>
                                        </p:tav>
                                      </p:tavLst>
                                    </p:anim>
                                  </p:childTnLst>
                                </p:cTn>
                              </p:par>
                            </p:childTnLst>
                          </p:cTn>
                        </p:par>
                        <p:par>
                          <p:cTn id="54" fill="hold">
                            <p:stCondLst>
                              <p:cond delay="2500"/>
                            </p:stCondLst>
                            <p:childTnLst>
                              <p:par>
                                <p:cTn id="55" presetID="14" presetClass="entr" presetSubtype="10" fill="hold" nodeType="afterEffect">
                                  <p:stCondLst>
                                    <p:cond delay="0"/>
                                  </p:stCondLst>
                                  <p:childTnLst>
                                    <p:set>
                                      <p:cBhvr>
                                        <p:cTn id="56" dur="1" fill="hold">
                                          <p:stCondLst>
                                            <p:cond delay="0"/>
                                          </p:stCondLst>
                                        </p:cTn>
                                        <p:tgtEl>
                                          <p:spTgt spid="81"/>
                                        </p:tgtEl>
                                        <p:attrNameLst>
                                          <p:attrName>style.visibility</p:attrName>
                                        </p:attrNameLst>
                                      </p:cBhvr>
                                      <p:to>
                                        <p:strVal val="visible"/>
                                      </p:to>
                                    </p:set>
                                    <p:animEffect transition="in" filter="randombar(horizontal)">
                                      <p:cBhvr>
                                        <p:cTn id="57" dur="500"/>
                                        <p:tgtEl>
                                          <p:spTgt spid="81"/>
                                        </p:tgtEl>
                                      </p:cBhvr>
                                    </p:animEffect>
                                  </p:childTnLst>
                                </p:cTn>
                              </p:par>
                              <p:par>
                                <p:cTn id="58" presetID="14" presetClass="entr" presetSubtype="10" fill="hold" nodeType="withEffect">
                                  <p:stCondLst>
                                    <p:cond delay="0"/>
                                  </p:stCondLst>
                                  <p:childTnLst>
                                    <p:set>
                                      <p:cBhvr>
                                        <p:cTn id="59" dur="1" fill="hold">
                                          <p:stCondLst>
                                            <p:cond delay="0"/>
                                          </p:stCondLst>
                                        </p:cTn>
                                        <p:tgtEl>
                                          <p:spTgt spid="93"/>
                                        </p:tgtEl>
                                        <p:attrNameLst>
                                          <p:attrName>style.visibility</p:attrName>
                                        </p:attrNameLst>
                                      </p:cBhvr>
                                      <p:to>
                                        <p:strVal val="visible"/>
                                      </p:to>
                                    </p:set>
                                    <p:animEffect transition="in" filter="randombar(horizontal)">
                                      <p:cBhvr>
                                        <p:cTn id="60" dur="500"/>
                                        <p:tgtEl>
                                          <p:spTgt spid="93"/>
                                        </p:tgtEl>
                                      </p:cBhvr>
                                    </p:animEffect>
                                  </p:childTnLst>
                                </p:cTn>
                              </p:par>
                              <p:par>
                                <p:cTn id="61" presetID="14" presetClass="entr" presetSubtype="10" fill="hold" nodeType="withEffect">
                                  <p:stCondLst>
                                    <p:cond delay="0"/>
                                  </p:stCondLst>
                                  <p:childTnLst>
                                    <p:set>
                                      <p:cBhvr>
                                        <p:cTn id="62" dur="1" fill="hold">
                                          <p:stCondLst>
                                            <p:cond delay="0"/>
                                          </p:stCondLst>
                                        </p:cTn>
                                        <p:tgtEl>
                                          <p:spTgt spid="87"/>
                                        </p:tgtEl>
                                        <p:attrNameLst>
                                          <p:attrName>style.visibility</p:attrName>
                                        </p:attrNameLst>
                                      </p:cBhvr>
                                      <p:to>
                                        <p:strVal val="visible"/>
                                      </p:to>
                                    </p:set>
                                    <p:animEffect transition="in" filter="randombar(horizontal)">
                                      <p:cBhvr>
                                        <p:cTn id="63" dur="500"/>
                                        <p:tgtEl>
                                          <p:spTgt spid="87"/>
                                        </p:tgtEl>
                                      </p:cBhvr>
                                    </p:animEffect>
                                  </p:childTnLst>
                                </p:cTn>
                              </p:par>
                              <p:par>
                                <p:cTn id="64" presetID="14" presetClass="entr" presetSubtype="10" fill="hold" nodeType="withEffect">
                                  <p:stCondLst>
                                    <p:cond delay="0"/>
                                  </p:stCondLst>
                                  <p:childTnLst>
                                    <p:set>
                                      <p:cBhvr>
                                        <p:cTn id="65" dur="1" fill="hold">
                                          <p:stCondLst>
                                            <p:cond delay="0"/>
                                          </p:stCondLst>
                                        </p:cTn>
                                        <p:tgtEl>
                                          <p:spTgt spid="102"/>
                                        </p:tgtEl>
                                        <p:attrNameLst>
                                          <p:attrName>style.visibility</p:attrName>
                                        </p:attrNameLst>
                                      </p:cBhvr>
                                      <p:to>
                                        <p:strVal val="visible"/>
                                      </p:to>
                                    </p:set>
                                    <p:animEffect transition="in" filter="randombar(horizontal)">
                                      <p:cBhvr>
                                        <p:cTn id="66" dur="500"/>
                                        <p:tgtEl>
                                          <p:spTgt spid="102"/>
                                        </p:tgtEl>
                                      </p:cBhvr>
                                    </p:animEffect>
                                  </p:childTnLst>
                                </p:cTn>
                              </p:par>
                              <p:par>
                                <p:cTn id="67" presetID="14" presetClass="entr" presetSubtype="10" fill="hold" nodeType="withEffect">
                                  <p:stCondLst>
                                    <p:cond delay="0"/>
                                  </p:stCondLst>
                                  <p:childTnLst>
                                    <p:set>
                                      <p:cBhvr>
                                        <p:cTn id="68" dur="1" fill="hold">
                                          <p:stCondLst>
                                            <p:cond delay="0"/>
                                          </p:stCondLst>
                                        </p:cTn>
                                        <p:tgtEl>
                                          <p:spTgt spid="105"/>
                                        </p:tgtEl>
                                        <p:attrNameLst>
                                          <p:attrName>style.visibility</p:attrName>
                                        </p:attrNameLst>
                                      </p:cBhvr>
                                      <p:to>
                                        <p:strVal val="visible"/>
                                      </p:to>
                                    </p:set>
                                    <p:animEffect transition="in" filter="randombar(horizontal)">
                                      <p:cBhvr>
                                        <p:cTn id="69" dur="500"/>
                                        <p:tgtEl>
                                          <p:spTgt spid="105"/>
                                        </p:tgtEl>
                                      </p:cBhvr>
                                    </p:animEffect>
                                  </p:childTnLst>
                                </p:cTn>
                              </p:par>
                              <p:par>
                                <p:cTn id="70" presetID="14" presetClass="entr" presetSubtype="10" fill="hold" nodeType="withEffect">
                                  <p:stCondLst>
                                    <p:cond delay="0"/>
                                  </p:stCondLst>
                                  <p:childTnLst>
                                    <p:set>
                                      <p:cBhvr>
                                        <p:cTn id="71" dur="1" fill="hold">
                                          <p:stCondLst>
                                            <p:cond delay="0"/>
                                          </p:stCondLst>
                                        </p:cTn>
                                        <p:tgtEl>
                                          <p:spTgt spid="99"/>
                                        </p:tgtEl>
                                        <p:attrNameLst>
                                          <p:attrName>style.visibility</p:attrName>
                                        </p:attrNameLst>
                                      </p:cBhvr>
                                      <p:to>
                                        <p:strVal val="visible"/>
                                      </p:to>
                                    </p:set>
                                    <p:animEffect transition="in" filter="randombar(horizontal)">
                                      <p:cBhvr>
                                        <p:cTn id="72" dur="500"/>
                                        <p:tgtEl>
                                          <p:spTgt spid="99"/>
                                        </p:tgtEl>
                                      </p:cBhvr>
                                    </p:animEffect>
                                  </p:childTnLst>
                                </p:cTn>
                              </p:par>
                            </p:childTnLst>
                          </p:cTn>
                        </p:par>
                        <p:par>
                          <p:cTn id="73" fill="hold">
                            <p:stCondLst>
                              <p:cond delay="3000"/>
                            </p:stCondLst>
                            <p:childTnLst>
                              <p:par>
                                <p:cTn id="74" presetID="14" presetClass="entr" presetSubtype="10" fill="hold" nodeType="afterEffect">
                                  <p:stCondLst>
                                    <p:cond delay="0"/>
                                  </p:stCondLst>
                                  <p:childTnLst>
                                    <p:set>
                                      <p:cBhvr>
                                        <p:cTn id="75" dur="1" fill="hold">
                                          <p:stCondLst>
                                            <p:cond delay="0"/>
                                          </p:stCondLst>
                                        </p:cTn>
                                        <p:tgtEl>
                                          <p:spTgt spid="84"/>
                                        </p:tgtEl>
                                        <p:attrNameLst>
                                          <p:attrName>style.visibility</p:attrName>
                                        </p:attrNameLst>
                                      </p:cBhvr>
                                      <p:to>
                                        <p:strVal val="visible"/>
                                      </p:to>
                                    </p:set>
                                    <p:animEffect transition="in" filter="randombar(horizontal)">
                                      <p:cBhvr>
                                        <p:cTn id="76" dur="500"/>
                                        <p:tgtEl>
                                          <p:spTgt spid="84"/>
                                        </p:tgtEl>
                                      </p:cBhvr>
                                    </p:animEffect>
                                  </p:childTnLst>
                                </p:cTn>
                              </p:par>
                              <p:par>
                                <p:cTn id="77" presetID="14" presetClass="entr" presetSubtype="10" fill="hold" nodeType="withEffect">
                                  <p:stCondLst>
                                    <p:cond delay="0"/>
                                  </p:stCondLst>
                                  <p:childTnLst>
                                    <p:set>
                                      <p:cBhvr>
                                        <p:cTn id="78" dur="1" fill="hold">
                                          <p:stCondLst>
                                            <p:cond delay="0"/>
                                          </p:stCondLst>
                                        </p:cTn>
                                        <p:tgtEl>
                                          <p:spTgt spid="96"/>
                                        </p:tgtEl>
                                        <p:attrNameLst>
                                          <p:attrName>style.visibility</p:attrName>
                                        </p:attrNameLst>
                                      </p:cBhvr>
                                      <p:to>
                                        <p:strVal val="visible"/>
                                      </p:to>
                                    </p:set>
                                    <p:animEffect transition="in" filter="randombar(horizontal)">
                                      <p:cBhvr>
                                        <p:cTn id="79" dur="500"/>
                                        <p:tgtEl>
                                          <p:spTgt spid="96"/>
                                        </p:tgtEl>
                                      </p:cBhvr>
                                    </p:animEffect>
                                  </p:childTnLst>
                                </p:cTn>
                              </p:par>
                              <p:par>
                                <p:cTn id="80" presetID="14" presetClass="entr" presetSubtype="10" fill="hold" nodeType="withEffect">
                                  <p:stCondLst>
                                    <p:cond delay="0"/>
                                  </p:stCondLst>
                                  <p:childTnLst>
                                    <p:set>
                                      <p:cBhvr>
                                        <p:cTn id="81" dur="1" fill="hold">
                                          <p:stCondLst>
                                            <p:cond delay="0"/>
                                          </p:stCondLst>
                                        </p:cTn>
                                        <p:tgtEl>
                                          <p:spTgt spid="90"/>
                                        </p:tgtEl>
                                        <p:attrNameLst>
                                          <p:attrName>style.visibility</p:attrName>
                                        </p:attrNameLst>
                                      </p:cBhvr>
                                      <p:to>
                                        <p:strVal val="visible"/>
                                      </p:to>
                                    </p:set>
                                    <p:animEffect transition="in" filter="randombar(horizontal)">
                                      <p:cBhvr>
                                        <p:cTn id="82" dur="500"/>
                                        <p:tgtEl>
                                          <p:spTgt spid="90"/>
                                        </p:tgtEl>
                                      </p:cBhvr>
                                    </p:animEffect>
                                  </p:childTnLst>
                                </p:cTn>
                              </p:par>
                              <p:par>
                                <p:cTn id="83" presetID="14" presetClass="entr" presetSubtype="10" fill="hold" nodeType="withEffect">
                                  <p:stCondLst>
                                    <p:cond delay="0"/>
                                  </p:stCondLst>
                                  <p:childTnLst>
                                    <p:set>
                                      <p:cBhvr>
                                        <p:cTn id="84" dur="1" fill="hold">
                                          <p:stCondLst>
                                            <p:cond delay="0"/>
                                          </p:stCondLst>
                                        </p:cTn>
                                        <p:tgtEl>
                                          <p:spTgt spid="114"/>
                                        </p:tgtEl>
                                        <p:attrNameLst>
                                          <p:attrName>style.visibility</p:attrName>
                                        </p:attrNameLst>
                                      </p:cBhvr>
                                      <p:to>
                                        <p:strVal val="visible"/>
                                      </p:to>
                                    </p:set>
                                    <p:animEffect transition="in" filter="randombar(horizontal)">
                                      <p:cBhvr>
                                        <p:cTn id="85" dur="500"/>
                                        <p:tgtEl>
                                          <p:spTgt spid="114"/>
                                        </p:tgtEl>
                                      </p:cBhvr>
                                    </p:animEffect>
                                  </p:childTnLst>
                                </p:cTn>
                              </p:par>
                              <p:par>
                                <p:cTn id="86" presetID="14" presetClass="entr" presetSubtype="10" fill="hold" nodeType="withEffect">
                                  <p:stCondLst>
                                    <p:cond delay="0"/>
                                  </p:stCondLst>
                                  <p:childTnLst>
                                    <p:set>
                                      <p:cBhvr>
                                        <p:cTn id="87" dur="1" fill="hold">
                                          <p:stCondLst>
                                            <p:cond delay="0"/>
                                          </p:stCondLst>
                                        </p:cTn>
                                        <p:tgtEl>
                                          <p:spTgt spid="111"/>
                                        </p:tgtEl>
                                        <p:attrNameLst>
                                          <p:attrName>style.visibility</p:attrName>
                                        </p:attrNameLst>
                                      </p:cBhvr>
                                      <p:to>
                                        <p:strVal val="visible"/>
                                      </p:to>
                                    </p:set>
                                    <p:animEffect transition="in" filter="randombar(horizontal)">
                                      <p:cBhvr>
                                        <p:cTn id="88" dur="500"/>
                                        <p:tgtEl>
                                          <p:spTgt spid="111"/>
                                        </p:tgtEl>
                                      </p:cBhvr>
                                    </p:animEffect>
                                  </p:childTnLst>
                                </p:cTn>
                              </p:par>
                              <p:par>
                                <p:cTn id="89" presetID="14" presetClass="entr" presetSubtype="10" fill="hold" nodeType="withEffect">
                                  <p:stCondLst>
                                    <p:cond delay="0"/>
                                  </p:stCondLst>
                                  <p:childTnLst>
                                    <p:set>
                                      <p:cBhvr>
                                        <p:cTn id="90" dur="1" fill="hold">
                                          <p:stCondLst>
                                            <p:cond delay="0"/>
                                          </p:stCondLst>
                                        </p:cTn>
                                        <p:tgtEl>
                                          <p:spTgt spid="108"/>
                                        </p:tgtEl>
                                        <p:attrNameLst>
                                          <p:attrName>style.visibility</p:attrName>
                                        </p:attrNameLst>
                                      </p:cBhvr>
                                      <p:to>
                                        <p:strVal val="visible"/>
                                      </p:to>
                                    </p:set>
                                    <p:animEffect transition="in" filter="randombar(horizontal)">
                                      <p:cBhvr>
                                        <p:cTn id="91"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8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71"/>
          <p:cNvSpPr txBox="1"/>
          <p:nvPr/>
        </p:nvSpPr>
        <p:spPr>
          <a:xfrm>
            <a:off x="1776084" y="3965577"/>
            <a:ext cx="1463496" cy="615553"/>
          </a:xfrm>
          <a:prstGeom prst="rect">
            <a:avLst/>
          </a:prstGeom>
          <a:noFill/>
        </p:spPr>
        <p:txBody>
          <a:bodyPr vert="horz" wrap="square" lIns="121908" tIns="60954" rIns="121908" bIns="60954" rtlCol="0">
            <a:spAutoFit/>
          </a:bodyPr>
          <a:lstStyle/>
          <a:p>
            <a:pPr algn="ctr"/>
            <a:r>
              <a:rPr lang="zh-CN" altLang="en-US" sz="1600" dirty="0">
                <a:solidFill>
                  <a:srgbClr val="F8F8F8"/>
                </a:solidFill>
                <a:latin typeface="微软雅黑" pitchFamily="34" charset="-122"/>
                <a:ea typeface="微软雅黑" pitchFamily="34" charset="-122"/>
              </a:rPr>
              <a:t>公交车广告</a:t>
            </a:r>
            <a:r>
              <a:rPr lang="en-US" altLang="zh-CN" sz="1600" dirty="0">
                <a:solidFill>
                  <a:srgbClr val="F8F8F8"/>
                </a:solidFill>
                <a:latin typeface="微软雅黑" pitchFamily="34" charset="-122"/>
                <a:ea typeface="微软雅黑" pitchFamily="34" charset="-122"/>
              </a:rPr>
              <a:t>202</a:t>
            </a:r>
            <a:r>
              <a:rPr lang="zh-CN" altLang="en-US" sz="1600" dirty="0">
                <a:solidFill>
                  <a:srgbClr val="F8F8F8"/>
                </a:solidFill>
                <a:latin typeface="微软雅黑" pitchFamily="34" charset="-122"/>
                <a:ea typeface="微软雅黑" pitchFamily="34" charset="-122"/>
              </a:rPr>
              <a:t>块</a:t>
            </a:r>
          </a:p>
        </p:txBody>
      </p:sp>
      <p:sp>
        <p:nvSpPr>
          <p:cNvPr id="4" name="TextBox 72"/>
          <p:cNvSpPr txBox="1"/>
          <p:nvPr/>
        </p:nvSpPr>
        <p:spPr>
          <a:xfrm>
            <a:off x="3628562" y="3955509"/>
            <a:ext cx="1594343" cy="615553"/>
          </a:xfrm>
          <a:prstGeom prst="rect">
            <a:avLst/>
          </a:prstGeom>
          <a:noFill/>
        </p:spPr>
        <p:txBody>
          <a:bodyPr vert="horz" wrap="square" lIns="121908" tIns="60954" rIns="121908" bIns="60954" rtlCol="0">
            <a:spAutoFit/>
          </a:bodyPr>
          <a:lstStyle/>
          <a:p>
            <a:pPr algn="ctr"/>
            <a:r>
              <a:rPr lang="zh-CN" altLang="en-US" sz="1600" dirty="0">
                <a:solidFill>
                  <a:srgbClr val="F8F8F8"/>
                </a:solidFill>
                <a:latin typeface="微软雅黑" pitchFamily="34" charset="-122"/>
                <a:ea typeface="微软雅黑" pitchFamily="34" charset="-122"/>
              </a:rPr>
              <a:t>地铁视频推广</a:t>
            </a:r>
            <a:endParaRPr lang="en-US" altLang="zh-CN" sz="1600" dirty="0">
              <a:solidFill>
                <a:srgbClr val="F8F8F8"/>
              </a:solidFill>
              <a:latin typeface="微软雅黑" pitchFamily="34" charset="-122"/>
              <a:ea typeface="微软雅黑" pitchFamily="34" charset="-122"/>
            </a:endParaRPr>
          </a:p>
          <a:p>
            <a:pPr algn="ctr"/>
            <a:r>
              <a:rPr lang="en-US" altLang="zh-CN" sz="1600" dirty="0">
                <a:solidFill>
                  <a:srgbClr val="F8F8F8"/>
                </a:solidFill>
                <a:latin typeface="微软雅黑" pitchFamily="34" charset="-122"/>
                <a:ea typeface="微软雅黑" pitchFamily="34" charset="-122"/>
              </a:rPr>
              <a:t>3000</a:t>
            </a:r>
            <a:r>
              <a:rPr lang="zh-CN" altLang="en-US" sz="1600" dirty="0">
                <a:solidFill>
                  <a:srgbClr val="F8F8F8"/>
                </a:solidFill>
                <a:latin typeface="微软雅黑" pitchFamily="34" charset="-122"/>
                <a:ea typeface="微软雅黑" pitchFamily="34" charset="-122"/>
              </a:rPr>
              <a:t>台</a:t>
            </a:r>
          </a:p>
        </p:txBody>
      </p:sp>
      <p:sp>
        <p:nvSpPr>
          <p:cNvPr id="5" name="TextBox 73"/>
          <p:cNvSpPr txBox="1"/>
          <p:nvPr/>
        </p:nvSpPr>
        <p:spPr>
          <a:xfrm>
            <a:off x="5510899" y="3965577"/>
            <a:ext cx="1664605" cy="615553"/>
          </a:xfrm>
          <a:prstGeom prst="rect">
            <a:avLst/>
          </a:prstGeom>
          <a:noFill/>
        </p:spPr>
        <p:txBody>
          <a:bodyPr vert="horz" wrap="square" lIns="121908" tIns="60954" rIns="121908" bIns="60954" rtlCol="0">
            <a:spAutoFit/>
          </a:bodyPr>
          <a:lstStyle/>
          <a:p>
            <a:pPr algn="ctr"/>
            <a:r>
              <a:rPr lang="zh-CN" altLang="en-US" sz="1600" dirty="0">
                <a:solidFill>
                  <a:srgbClr val="F8F8F8"/>
                </a:solidFill>
                <a:latin typeface="微软雅黑" pitchFamily="34" charset="-122"/>
                <a:ea typeface="微软雅黑" pitchFamily="34" charset="-122"/>
              </a:rPr>
              <a:t>大型楼体广告位</a:t>
            </a:r>
            <a:r>
              <a:rPr lang="en-US" altLang="zh-CN" sz="1600" dirty="0">
                <a:solidFill>
                  <a:srgbClr val="F8F8F8"/>
                </a:solidFill>
                <a:latin typeface="微软雅黑" pitchFamily="34" charset="-122"/>
                <a:ea typeface="微软雅黑" pitchFamily="34" charset="-122"/>
              </a:rPr>
              <a:t>102</a:t>
            </a:r>
            <a:r>
              <a:rPr lang="zh-CN" altLang="en-US" sz="1600" dirty="0">
                <a:solidFill>
                  <a:srgbClr val="F8F8F8"/>
                </a:solidFill>
                <a:latin typeface="微软雅黑" pitchFamily="34" charset="-122"/>
                <a:ea typeface="微软雅黑" pitchFamily="34" charset="-122"/>
              </a:rPr>
              <a:t>块</a:t>
            </a:r>
          </a:p>
        </p:txBody>
      </p:sp>
      <p:sp>
        <p:nvSpPr>
          <p:cNvPr id="6" name="TextBox 74"/>
          <p:cNvSpPr txBox="1"/>
          <p:nvPr/>
        </p:nvSpPr>
        <p:spPr>
          <a:xfrm>
            <a:off x="7568683" y="3914711"/>
            <a:ext cx="1375774" cy="615553"/>
          </a:xfrm>
          <a:prstGeom prst="rect">
            <a:avLst/>
          </a:prstGeom>
          <a:noFill/>
        </p:spPr>
        <p:txBody>
          <a:bodyPr vert="horz" wrap="square" lIns="121908" tIns="60954" rIns="121908" bIns="60954" rtlCol="0">
            <a:spAutoFit/>
          </a:bodyPr>
          <a:lstStyle/>
          <a:p>
            <a:pPr algn="ctr"/>
            <a:r>
              <a:rPr lang="zh-CN" altLang="en-US" sz="1600" dirty="0">
                <a:solidFill>
                  <a:srgbClr val="F8F8F8"/>
                </a:solidFill>
                <a:latin typeface="微软雅黑" pitchFamily="34" charset="-122"/>
                <a:ea typeface="微软雅黑" pitchFamily="34" charset="-122"/>
              </a:rPr>
              <a:t>公交站牌广告位</a:t>
            </a:r>
            <a:r>
              <a:rPr lang="en-US" altLang="zh-CN" sz="1600" dirty="0">
                <a:solidFill>
                  <a:srgbClr val="F8F8F8"/>
                </a:solidFill>
                <a:latin typeface="微软雅黑" pitchFamily="34" charset="-122"/>
                <a:ea typeface="微软雅黑" pitchFamily="34" charset="-122"/>
              </a:rPr>
              <a:t>46</a:t>
            </a:r>
            <a:r>
              <a:rPr lang="zh-CN" altLang="en-US" sz="1600" dirty="0">
                <a:solidFill>
                  <a:srgbClr val="F8F8F8"/>
                </a:solidFill>
                <a:latin typeface="微软雅黑" pitchFamily="34" charset="-122"/>
                <a:ea typeface="微软雅黑" pitchFamily="34" charset="-122"/>
              </a:rPr>
              <a:t>个</a:t>
            </a:r>
          </a:p>
        </p:txBody>
      </p:sp>
      <p:sp>
        <p:nvSpPr>
          <p:cNvPr id="7" name="TextBox 75"/>
          <p:cNvSpPr txBox="1"/>
          <p:nvPr/>
        </p:nvSpPr>
        <p:spPr>
          <a:xfrm>
            <a:off x="9392957" y="3892983"/>
            <a:ext cx="1406954" cy="615553"/>
          </a:xfrm>
          <a:prstGeom prst="rect">
            <a:avLst/>
          </a:prstGeom>
          <a:noFill/>
        </p:spPr>
        <p:txBody>
          <a:bodyPr vert="horz" wrap="square" lIns="121908" tIns="60954" rIns="121908" bIns="60954" rtlCol="0">
            <a:spAutoFit/>
          </a:bodyPr>
          <a:lstStyle/>
          <a:p>
            <a:pPr algn="ctr"/>
            <a:r>
              <a:rPr lang="zh-CN" altLang="en-US" sz="1600" dirty="0">
                <a:solidFill>
                  <a:srgbClr val="F8F8F8"/>
                </a:solidFill>
                <a:latin typeface="微软雅黑" pitchFamily="34" charset="-122"/>
                <a:ea typeface="微软雅黑" pitchFamily="34" charset="-122"/>
              </a:rPr>
              <a:t>机场媒体广告</a:t>
            </a:r>
            <a:r>
              <a:rPr lang="en-US" altLang="zh-CN" sz="1600" dirty="0">
                <a:solidFill>
                  <a:srgbClr val="F8F8F8"/>
                </a:solidFill>
                <a:latin typeface="微软雅黑" pitchFamily="34" charset="-122"/>
                <a:ea typeface="微软雅黑" pitchFamily="34" charset="-122"/>
              </a:rPr>
              <a:t>78</a:t>
            </a:r>
            <a:r>
              <a:rPr lang="zh-CN" altLang="en-US" sz="1600" dirty="0">
                <a:solidFill>
                  <a:srgbClr val="F8F8F8"/>
                </a:solidFill>
                <a:latin typeface="微软雅黑" pitchFamily="34" charset="-122"/>
                <a:ea typeface="微软雅黑" pitchFamily="34" charset="-122"/>
              </a:rPr>
              <a:t>个</a:t>
            </a:r>
          </a:p>
        </p:txBody>
      </p:sp>
      <p:sp>
        <p:nvSpPr>
          <p:cNvPr id="8" name="TextBox 101"/>
          <p:cNvSpPr txBox="1"/>
          <p:nvPr/>
        </p:nvSpPr>
        <p:spPr>
          <a:xfrm>
            <a:off x="2160076" y="5426660"/>
            <a:ext cx="8063846" cy="564770"/>
          </a:xfrm>
          <a:prstGeom prst="rect">
            <a:avLst/>
          </a:prstGeom>
          <a:noFill/>
        </p:spPr>
        <p:txBody>
          <a:bodyPr wrap="square" lIns="0" tIns="0" rIns="0" bIns="0" rtlCol="0">
            <a:spAutoFit/>
          </a:bodyPr>
          <a:lstStyle/>
          <a:p>
            <a:pPr algn="just">
              <a:lnSpc>
                <a:spcPct val="150000"/>
              </a:lnSpc>
            </a:pPr>
            <a:r>
              <a:rPr lang="zh-CN" altLang="en-US" sz="1300" dirty="0">
                <a:solidFill>
                  <a:srgbClr val="F8F8F8"/>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点击输入简要文字内容，文字内容需概括精炼，不用多余的文字修饰，言简意赅的说明分项内容。点击输入简要文字内容，文字内容需概括精炼，不用多余的文字修饰，言简意赅的说明分项内容</a:t>
            </a:r>
            <a:r>
              <a:rPr lang="en-US" altLang="zh-CN" sz="1300" dirty="0">
                <a:solidFill>
                  <a:srgbClr val="F8F8F8"/>
                </a:solidFill>
                <a:latin typeface="微软雅黑" panose="020B0503020204020204" pitchFamily="34" charset="-122"/>
                <a:ea typeface="微软雅黑" panose="020B0503020204020204" pitchFamily="34" charset="-122"/>
              </a:rPr>
              <a:t>……</a:t>
            </a:r>
          </a:p>
        </p:txBody>
      </p:sp>
      <p:sp>
        <p:nvSpPr>
          <p:cNvPr id="9" name="Freeform 5"/>
          <p:cNvSpPr>
            <a:spLocks/>
          </p:cNvSpPr>
          <p:nvPr/>
        </p:nvSpPr>
        <p:spPr bwMode="auto">
          <a:xfrm>
            <a:off x="1712323" y="5253203"/>
            <a:ext cx="236929" cy="972492"/>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accent1"/>
          </a:solidFill>
          <a:ln>
            <a:noFill/>
          </a:ln>
        </p:spPr>
        <p:txBody>
          <a:bodyPr vert="horz" wrap="square" lIns="121908" tIns="60954" rIns="121908" bIns="60954" numCol="1" anchor="t" anchorCtr="0" compatLnSpc="1">
            <a:prstTxWarp prst="textNoShape">
              <a:avLst/>
            </a:prstTxWarp>
          </a:bodyPr>
          <a:lstStyle/>
          <a:p>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Freeform 5"/>
          <p:cNvSpPr>
            <a:spLocks/>
          </p:cNvSpPr>
          <p:nvPr/>
        </p:nvSpPr>
        <p:spPr bwMode="auto">
          <a:xfrm flipH="1">
            <a:off x="10592867" y="5253203"/>
            <a:ext cx="236929" cy="972492"/>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accent1"/>
          </a:solidFill>
          <a:ln>
            <a:noFill/>
          </a:ln>
        </p:spPr>
        <p:txBody>
          <a:bodyPr vert="horz" wrap="square" lIns="121908" tIns="60954" rIns="121908" bIns="60954" numCol="1" anchor="t" anchorCtr="0" compatLnSpc="1">
            <a:prstTxWarp prst="textNoShape">
              <a:avLst/>
            </a:prstTxWarp>
          </a:bodyPr>
          <a:lstStyle/>
          <a:p>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1799606" y="2062741"/>
            <a:ext cx="1428598" cy="1428784"/>
            <a:chOff x="792868" y="618113"/>
            <a:chExt cx="1314008" cy="1314008"/>
          </a:xfrm>
        </p:grpSpPr>
        <p:grpSp>
          <p:nvGrpSpPr>
            <p:cNvPr id="12" name="组合 11"/>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gradFill>
                  <a:gsLst>
                    <a:gs pos="0">
                      <a:schemeClr val="bg1">
                        <a:lumMod val="90000"/>
                      </a:schemeClr>
                    </a:gs>
                    <a:gs pos="100000">
                      <a:schemeClr val="bg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5" name="椭圆 1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13" name="椭圆 12"/>
            <p:cNvSpPr/>
            <p:nvPr/>
          </p:nvSpPr>
          <p:spPr>
            <a:xfrm>
              <a:off x="859391" y="680166"/>
              <a:ext cx="1188000" cy="1188000"/>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16" name="组合 15"/>
          <p:cNvGrpSpPr/>
          <p:nvPr/>
        </p:nvGrpSpPr>
        <p:grpSpPr>
          <a:xfrm>
            <a:off x="3634946" y="2111908"/>
            <a:ext cx="1428598" cy="1428784"/>
            <a:chOff x="792868" y="618113"/>
            <a:chExt cx="1314008" cy="1314008"/>
          </a:xfrm>
        </p:grpSpPr>
        <p:grpSp>
          <p:nvGrpSpPr>
            <p:cNvPr id="17" name="组合 16"/>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20" name="椭圆 1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18" name="椭圆 17"/>
            <p:cNvSpPr/>
            <p:nvPr/>
          </p:nvSpPr>
          <p:spPr>
            <a:xfrm>
              <a:off x="859391" y="680166"/>
              <a:ext cx="1188000" cy="1188000"/>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21" name="组合 20"/>
          <p:cNvGrpSpPr/>
          <p:nvPr/>
        </p:nvGrpSpPr>
        <p:grpSpPr>
          <a:xfrm>
            <a:off x="5650906" y="2139801"/>
            <a:ext cx="1428598" cy="1428784"/>
            <a:chOff x="792868" y="618113"/>
            <a:chExt cx="1314008" cy="1314008"/>
          </a:xfrm>
        </p:grpSpPr>
        <p:grpSp>
          <p:nvGrpSpPr>
            <p:cNvPr id="22" name="组合 21"/>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25" name="椭圆 2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23" name="椭圆 22"/>
            <p:cNvSpPr/>
            <p:nvPr/>
          </p:nvSpPr>
          <p:spPr>
            <a:xfrm>
              <a:off x="859391" y="680166"/>
              <a:ext cx="1188000" cy="1188000"/>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26" name="组合 25"/>
          <p:cNvGrpSpPr/>
          <p:nvPr/>
        </p:nvGrpSpPr>
        <p:grpSpPr>
          <a:xfrm>
            <a:off x="7611857" y="2186865"/>
            <a:ext cx="1428598" cy="1428784"/>
            <a:chOff x="792868" y="618113"/>
            <a:chExt cx="1314008" cy="1314008"/>
          </a:xfrm>
        </p:grpSpPr>
        <p:grpSp>
          <p:nvGrpSpPr>
            <p:cNvPr id="27" name="组合 26"/>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30" name="椭圆 2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28" name="椭圆 27"/>
            <p:cNvSpPr/>
            <p:nvPr/>
          </p:nvSpPr>
          <p:spPr>
            <a:xfrm>
              <a:off x="859391" y="680166"/>
              <a:ext cx="1188000" cy="1188000"/>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31" name="组合 30"/>
          <p:cNvGrpSpPr/>
          <p:nvPr/>
        </p:nvGrpSpPr>
        <p:grpSpPr>
          <a:xfrm>
            <a:off x="9347405" y="2192237"/>
            <a:ext cx="1428598" cy="1428784"/>
            <a:chOff x="792868" y="618113"/>
            <a:chExt cx="1314008" cy="1314008"/>
          </a:xfrm>
        </p:grpSpPr>
        <p:grpSp>
          <p:nvGrpSpPr>
            <p:cNvPr id="32" name="组合 31"/>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35" name="椭圆 3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33" name="椭圆 32"/>
            <p:cNvSpPr/>
            <p:nvPr/>
          </p:nvSpPr>
          <p:spPr>
            <a:xfrm>
              <a:off x="859391" y="680166"/>
              <a:ext cx="1188000" cy="1188000"/>
            </a:xfrm>
            <a:prstGeom prst="ellipse">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pic>
        <p:nvPicPr>
          <p:cNvPr id="36" name="图片 6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28622" y="1734816"/>
            <a:ext cx="2847707" cy="54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p:txBody>
          <a:bodyPr/>
          <a:lstStyle/>
          <a:p>
            <a:r>
              <a:rPr lang="zh-CN" altLang="en-US" dirty="0"/>
              <a:t>单击输入标题内容</a:t>
            </a:r>
          </a:p>
        </p:txBody>
      </p:sp>
    </p:spTree>
    <p:extLst>
      <p:ext uri="{BB962C8B-B14F-4D97-AF65-F5344CB8AC3E}">
        <p14:creationId xmlns:p14="http://schemas.microsoft.com/office/powerpoint/2010/main" val="1568589203"/>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afterEffect">
                                  <p:stCondLst>
                                    <p:cond delay="0"/>
                                  </p:stCondLst>
                                  <p:childTnLst>
                                    <p:animMotion origin="layout" path="M -3.88889E-6 -6.17284E-7 L 1.32292 -6.17284E-7 " pathEditMode="relative" rAng="0" ptsTypes="AA">
                                      <p:cBhvr>
                                        <p:cTn id="6" dur="1500" fill="hold"/>
                                        <p:tgtEl>
                                          <p:spTgt spid="36"/>
                                        </p:tgtEl>
                                        <p:attrNameLst>
                                          <p:attrName>ppt_x,ppt_y</p:attrName>
                                        </p:attrNameLst>
                                      </p:cBhvr>
                                      <p:rCtr x="66146" y="0"/>
                                    </p:animMotion>
                                  </p:childTnLst>
                                </p:cTn>
                              </p:par>
                            </p:childTnLst>
                          </p:cTn>
                        </p:par>
                        <p:par>
                          <p:cTn id="7" fill="hold">
                            <p:stCondLst>
                              <p:cond delay="1500"/>
                            </p:stCondLst>
                            <p:childTnLst>
                              <p:par>
                                <p:cTn id="8" presetID="10" presetClass="entr" presetSubtype="0" fill="hold" nodeType="after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200"/>
                                        <p:tgtEl>
                                          <p:spTgt spid="11"/>
                                        </p:tgtEl>
                                      </p:cBhvr>
                                    </p:animEffect>
                                  </p:childTnLst>
                                </p:cTn>
                              </p:par>
                            </p:childTnLst>
                          </p:cTn>
                        </p:par>
                        <p:par>
                          <p:cTn id="11" fill="hold">
                            <p:stCondLst>
                              <p:cond delay="1700"/>
                            </p:stCondLst>
                            <p:childTnLst>
                              <p:par>
                                <p:cTn id="12" presetID="10" presetClass="entr" presetSubtype="0"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200"/>
                                        <p:tgtEl>
                                          <p:spTgt spid="3"/>
                                        </p:tgtEl>
                                      </p:cBhvr>
                                    </p:animEffect>
                                  </p:childTnLst>
                                </p:cTn>
                              </p:par>
                            </p:childTnLst>
                          </p:cTn>
                        </p:par>
                        <p:par>
                          <p:cTn id="15" fill="hold">
                            <p:stCondLst>
                              <p:cond delay="1900"/>
                            </p:stCondLst>
                            <p:childTnLst>
                              <p:par>
                                <p:cTn id="16" presetID="10" presetClass="entr" presetSubtype="0" fill="hold"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200"/>
                                        <p:tgtEl>
                                          <p:spTgt spid="1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200"/>
                                        <p:tgtEl>
                                          <p:spTgt spid="4"/>
                                        </p:tgtEl>
                                      </p:cBhvr>
                                    </p:animEffect>
                                  </p:childTnLst>
                                </p:cTn>
                              </p:par>
                            </p:childTnLst>
                          </p:cTn>
                        </p:par>
                        <p:par>
                          <p:cTn id="22" fill="hold">
                            <p:stCondLst>
                              <p:cond delay="2100"/>
                            </p:stCondLst>
                            <p:childTnLst>
                              <p:par>
                                <p:cTn id="23" presetID="10" presetClass="entr" presetSubtype="0" fill="hold"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200"/>
                                        <p:tgtEl>
                                          <p:spTgt spid="2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200"/>
                                        <p:tgtEl>
                                          <p:spTgt spid="5"/>
                                        </p:tgtEl>
                                      </p:cBhvr>
                                    </p:animEffect>
                                  </p:childTnLst>
                                </p:cTn>
                              </p:par>
                            </p:childTnLst>
                          </p:cTn>
                        </p:par>
                        <p:par>
                          <p:cTn id="29" fill="hold">
                            <p:stCondLst>
                              <p:cond delay="2300"/>
                            </p:stCondLst>
                            <p:childTnLst>
                              <p:par>
                                <p:cTn id="30" presetID="10" presetClass="entr" presetSubtype="0" fill="hold"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200"/>
                                        <p:tgtEl>
                                          <p:spTgt spid="2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200"/>
                                        <p:tgtEl>
                                          <p:spTgt spid="6"/>
                                        </p:tgtEl>
                                      </p:cBhvr>
                                    </p:animEffect>
                                  </p:childTnLst>
                                </p:cTn>
                              </p:par>
                            </p:childTnLst>
                          </p:cTn>
                        </p:par>
                        <p:par>
                          <p:cTn id="36" fill="hold">
                            <p:stCondLst>
                              <p:cond delay="2500"/>
                            </p:stCondLst>
                            <p:childTnLst>
                              <p:par>
                                <p:cTn id="37" presetID="10" presetClass="entr" presetSubtype="0" fill="hold" nodeType="after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fade">
                                      <p:cBhvr>
                                        <p:cTn id="39" dur="200"/>
                                        <p:tgtEl>
                                          <p:spTgt spid="3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200"/>
                                        <p:tgtEl>
                                          <p:spTgt spid="7"/>
                                        </p:tgtEl>
                                      </p:cBhvr>
                                    </p:animEffect>
                                  </p:childTnLst>
                                </p:cTn>
                              </p:par>
                            </p:childTnLst>
                          </p:cTn>
                        </p:par>
                        <p:par>
                          <p:cTn id="43" fill="hold">
                            <p:stCondLst>
                              <p:cond delay="2700"/>
                            </p:stCondLst>
                            <p:childTnLst>
                              <p:par>
                                <p:cTn id="44" presetID="22" presetClass="entr" presetSubtype="1" fill="hold" grpId="0" nodeType="after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up)">
                                      <p:cBhvr>
                                        <p:cTn id="46" dur="500"/>
                                        <p:tgtEl>
                                          <p:spTgt spid="8"/>
                                        </p:tgtEl>
                                      </p:cBhvr>
                                    </p:animEffect>
                                  </p:childTnLst>
                                </p:cTn>
                              </p:par>
                            </p:childTnLst>
                          </p:cTn>
                        </p:par>
                        <p:par>
                          <p:cTn id="47" fill="hold">
                            <p:stCondLst>
                              <p:cond delay="3200"/>
                            </p:stCondLst>
                            <p:childTnLst>
                              <p:par>
                                <p:cTn id="48" presetID="2" presetClass="entr" presetSubtype="8"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 calcmode="lin" valueType="num">
                                      <p:cBhvr additive="base">
                                        <p:cTn id="50" dur="500" fill="hold"/>
                                        <p:tgtEl>
                                          <p:spTgt spid="9"/>
                                        </p:tgtEl>
                                        <p:attrNameLst>
                                          <p:attrName>ppt_x</p:attrName>
                                        </p:attrNameLst>
                                      </p:cBhvr>
                                      <p:tavLst>
                                        <p:tav tm="0">
                                          <p:val>
                                            <p:strVal val="0-#ppt_w/2"/>
                                          </p:val>
                                        </p:tav>
                                        <p:tav tm="100000">
                                          <p:val>
                                            <p:strVal val="#ppt_x"/>
                                          </p:val>
                                        </p:tav>
                                      </p:tavLst>
                                    </p:anim>
                                    <p:anim calcmode="lin" valueType="num">
                                      <p:cBhvr additive="base">
                                        <p:cTn id="51" dur="500" fill="hold"/>
                                        <p:tgtEl>
                                          <p:spTgt spid="9"/>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additive="base">
                                        <p:cTn id="54" dur="500" fill="hold"/>
                                        <p:tgtEl>
                                          <p:spTgt spid="10"/>
                                        </p:tgtEl>
                                        <p:attrNameLst>
                                          <p:attrName>ppt_x</p:attrName>
                                        </p:attrNameLst>
                                      </p:cBhvr>
                                      <p:tavLst>
                                        <p:tav tm="0">
                                          <p:val>
                                            <p:strVal val="1+#ppt_w/2"/>
                                          </p:val>
                                        </p:tav>
                                        <p:tav tm="100000">
                                          <p:val>
                                            <p:strVal val="#ppt_x"/>
                                          </p:val>
                                        </p:tav>
                                      </p:tavLst>
                                    </p:anim>
                                    <p:anim calcmode="lin" valueType="num">
                                      <p:cBhvr additive="base">
                                        <p:cTn id="55"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单击输入标题内容</a:t>
            </a:r>
          </a:p>
        </p:txBody>
      </p:sp>
      <p:sp>
        <p:nvSpPr>
          <p:cNvPr id="27" name="任意多边形 26"/>
          <p:cNvSpPr/>
          <p:nvPr/>
        </p:nvSpPr>
        <p:spPr>
          <a:xfrm rot="18900000">
            <a:off x="2073428" y="911197"/>
            <a:ext cx="7690320" cy="5373084"/>
          </a:xfrm>
          <a:custGeom>
            <a:avLst/>
            <a:gdLst>
              <a:gd name="connsiteX0" fmla="*/ 7587321 w 7691321"/>
              <a:gd name="connsiteY0" fmla="*/ 4766931 h 5373084"/>
              <a:gd name="connsiteX1" fmla="*/ 7691321 w 7691321"/>
              <a:gd name="connsiteY1" fmla="*/ 5018008 h 5373084"/>
              <a:gd name="connsiteX2" fmla="*/ 7691320 w 7691321"/>
              <a:gd name="connsiteY2" fmla="*/ 5018008 h 5373084"/>
              <a:gd name="connsiteX3" fmla="*/ 7336244 w 7691321"/>
              <a:gd name="connsiteY3" fmla="*/ 5373084 h 5373084"/>
              <a:gd name="connsiteX4" fmla="*/ 5018008 w 7691321"/>
              <a:gd name="connsiteY4" fmla="*/ 5373083 h 5373084"/>
              <a:gd name="connsiteX5" fmla="*/ 4766931 w 7691321"/>
              <a:gd name="connsiteY5" fmla="*/ 5269083 h 5373084"/>
              <a:gd name="connsiteX6" fmla="*/ 4762547 w 7691321"/>
              <a:gd name="connsiteY6" fmla="*/ 5263771 h 5373084"/>
              <a:gd name="connsiteX7" fmla="*/ 4757230 w 7691321"/>
              <a:gd name="connsiteY7" fmla="*/ 5259383 h 5373084"/>
              <a:gd name="connsiteX8" fmla="*/ 4653231 w 7691321"/>
              <a:gd name="connsiteY8" fmla="*/ 5008306 h 5373084"/>
              <a:gd name="connsiteX9" fmla="*/ 4653232 w 7691321"/>
              <a:gd name="connsiteY9" fmla="*/ 3041618 h 5373084"/>
              <a:gd name="connsiteX10" fmla="*/ 2686542 w 7691321"/>
              <a:gd name="connsiteY10" fmla="*/ 3041617 h 5373084"/>
              <a:gd name="connsiteX11" fmla="*/ 2435466 w 7691321"/>
              <a:gd name="connsiteY11" fmla="*/ 2937618 h 5373084"/>
              <a:gd name="connsiteX12" fmla="*/ 2431081 w 7691321"/>
              <a:gd name="connsiteY12" fmla="*/ 2932304 h 5373084"/>
              <a:gd name="connsiteX13" fmla="*/ 2425764 w 7691321"/>
              <a:gd name="connsiteY13" fmla="*/ 2927917 h 5373084"/>
              <a:gd name="connsiteX14" fmla="*/ 2321765 w 7691321"/>
              <a:gd name="connsiteY14" fmla="*/ 2676840 h 5373084"/>
              <a:gd name="connsiteX15" fmla="*/ 2321766 w 7691321"/>
              <a:gd name="connsiteY15" fmla="*/ 710152 h 5373084"/>
              <a:gd name="connsiteX16" fmla="*/ 355076 w 7691321"/>
              <a:gd name="connsiteY16" fmla="*/ 710151 h 5373084"/>
              <a:gd name="connsiteX17" fmla="*/ 0 w 7691321"/>
              <a:gd name="connsiteY17" fmla="*/ 355075 h 5373084"/>
              <a:gd name="connsiteX18" fmla="*/ 0 w 7691321"/>
              <a:gd name="connsiteY18" fmla="*/ 355076 h 5373084"/>
              <a:gd name="connsiteX19" fmla="*/ 355076 w 7691321"/>
              <a:gd name="connsiteY19" fmla="*/ 0 h 5373084"/>
              <a:gd name="connsiteX20" fmla="*/ 2673313 w 7691321"/>
              <a:gd name="connsiteY20" fmla="*/ 0 h 5373084"/>
              <a:gd name="connsiteX21" fmla="*/ 2924390 w 7691321"/>
              <a:gd name="connsiteY21" fmla="*/ 103999 h 5373084"/>
              <a:gd name="connsiteX22" fmla="*/ 2925987 w 7691321"/>
              <a:gd name="connsiteY22" fmla="*/ 105936 h 5373084"/>
              <a:gd name="connsiteX23" fmla="*/ 2927917 w 7691321"/>
              <a:gd name="connsiteY23" fmla="*/ 107528 h 5373084"/>
              <a:gd name="connsiteX24" fmla="*/ 3031917 w 7691321"/>
              <a:gd name="connsiteY24" fmla="*/ 358605 h 5373084"/>
              <a:gd name="connsiteX25" fmla="*/ 3031916 w 7691321"/>
              <a:gd name="connsiteY25" fmla="*/ 2331466 h 5373084"/>
              <a:gd name="connsiteX26" fmla="*/ 5004779 w 7691321"/>
              <a:gd name="connsiteY26" fmla="*/ 2331466 h 5373084"/>
              <a:gd name="connsiteX27" fmla="*/ 5255856 w 7691321"/>
              <a:gd name="connsiteY27" fmla="*/ 2435466 h 5373084"/>
              <a:gd name="connsiteX28" fmla="*/ 5257453 w 7691321"/>
              <a:gd name="connsiteY28" fmla="*/ 2437402 h 5373084"/>
              <a:gd name="connsiteX29" fmla="*/ 5259383 w 7691321"/>
              <a:gd name="connsiteY29" fmla="*/ 2438994 h 5373084"/>
              <a:gd name="connsiteX30" fmla="*/ 5363383 w 7691321"/>
              <a:gd name="connsiteY30" fmla="*/ 2690071 h 5373084"/>
              <a:gd name="connsiteX31" fmla="*/ 5363383 w 7691321"/>
              <a:gd name="connsiteY31" fmla="*/ 4662932 h 5373084"/>
              <a:gd name="connsiteX32" fmla="*/ 7336245 w 7691321"/>
              <a:gd name="connsiteY32" fmla="*/ 4662932 h 5373084"/>
              <a:gd name="connsiteX33" fmla="*/ 7587321 w 7691321"/>
              <a:gd name="connsiteY33" fmla="*/ 4766931 h 537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691321" h="5373084">
                <a:moveTo>
                  <a:pt x="7587321" y="4766931"/>
                </a:moveTo>
                <a:cubicBezTo>
                  <a:pt x="7651577" y="4831187"/>
                  <a:pt x="7691321" y="4919956"/>
                  <a:pt x="7691321" y="5018008"/>
                </a:cubicBezTo>
                <a:lnTo>
                  <a:pt x="7691320" y="5018008"/>
                </a:lnTo>
                <a:cubicBezTo>
                  <a:pt x="7691320" y="5214111"/>
                  <a:pt x="7532347" y="5373084"/>
                  <a:pt x="7336244" y="5373084"/>
                </a:cubicBezTo>
                <a:lnTo>
                  <a:pt x="5018008" y="5373083"/>
                </a:lnTo>
                <a:cubicBezTo>
                  <a:pt x="4919956" y="5373083"/>
                  <a:pt x="4831187" y="5333339"/>
                  <a:pt x="4766931" y="5269083"/>
                </a:cubicBezTo>
                <a:lnTo>
                  <a:pt x="4762547" y="5263771"/>
                </a:lnTo>
                <a:lnTo>
                  <a:pt x="4757230" y="5259383"/>
                </a:lnTo>
                <a:cubicBezTo>
                  <a:pt x="4692974" y="5195127"/>
                  <a:pt x="4653231" y="5106358"/>
                  <a:pt x="4653231" y="5008306"/>
                </a:cubicBezTo>
                <a:lnTo>
                  <a:pt x="4653232" y="3041618"/>
                </a:lnTo>
                <a:lnTo>
                  <a:pt x="2686542" y="3041617"/>
                </a:lnTo>
                <a:cubicBezTo>
                  <a:pt x="2588491" y="3041618"/>
                  <a:pt x="2499722" y="3001874"/>
                  <a:pt x="2435466" y="2937618"/>
                </a:cubicBezTo>
                <a:lnTo>
                  <a:pt x="2431081" y="2932304"/>
                </a:lnTo>
                <a:lnTo>
                  <a:pt x="2425764" y="2927917"/>
                </a:lnTo>
                <a:cubicBezTo>
                  <a:pt x="2361508" y="2863661"/>
                  <a:pt x="2321765" y="2774892"/>
                  <a:pt x="2321765" y="2676840"/>
                </a:cubicBezTo>
                <a:lnTo>
                  <a:pt x="2321766" y="710152"/>
                </a:lnTo>
                <a:lnTo>
                  <a:pt x="355076" y="710151"/>
                </a:lnTo>
                <a:cubicBezTo>
                  <a:pt x="158973" y="710151"/>
                  <a:pt x="0" y="551178"/>
                  <a:pt x="0" y="355075"/>
                </a:cubicBezTo>
                <a:lnTo>
                  <a:pt x="0" y="355076"/>
                </a:lnTo>
                <a:cubicBezTo>
                  <a:pt x="0" y="158973"/>
                  <a:pt x="158973" y="0"/>
                  <a:pt x="355076" y="0"/>
                </a:cubicBezTo>
                <a:lnTo>
                  <a:pt x="2673313" y="0"/>
                </a:lnTo>
                <a:cubicBezTo>
                  <a:pt x="2771365" y="0"/>
                  <a:pt x="2860134" y="39743"/>
                  <a:pt x="2924390" y="103999"/>
                </a:cubicBezTo>
                <a:lnTo>
                  <a:pt x="2925987" y="105936"/>
                </a:lnTo>
                <a:lnTo>
                  <a:pt x="2927917" y="107528"/>
                </a:lnTo>
                <a:cubicBezTo>
                  <a:pt x="2992173" y="171784"/>
                  <a:pt x="3031916" y="260553"/>
                  <a:pt x="3031917" y="358605"/>
                </a:cubicBezTo>
                <a:lnTo>
                  <a:pt x="3031916" y="2331466"/>
                </a:lnTo>
                <a:lnTo>
                  <a:pt x="5004779" y="2331466"/>
                </a:lnTo>
                <a:cubicBezTo>
                  <a:pt x="5102831" y="2331466"/>
                  <a:pt x="5191600" y="2371210"/>
                  <a:pt x="5255856" y="2435466"/>
                </a:cubicBezTo>
                <a:lnTo>
                  <a:pt x="5257453" y="2437402"/>
                </a:lnTo>
                <a:lnTo>
                  <a:pt x="5259383" y="2438994"/>
                </a:lnTo>
                <a:cubicBezTo>
                  <a:pt x="5323640" y="2503250"/>
                  <a:pt x="5363383" y="2592019"/>
                  <a:pt x="5363383" y="2690071"/>
                </a:cubicBezTo>
                <a:lnTo>
                  <a:pt x="5363383" y="4662932"/>
                </a:lnTo>
                <a:lnTo>
                  <a:pt x="7336245" y="4662932"/>
                </a:lnTo>
                <a:cubicBezTo>
                  <a:pt x="7434296" y="4662931"/>
                  <a:pt x="7523065" y="4702675"/>
                  <a:pt x="7587321" y="4766931"/>
                </a:cubicBezTo>
                <a:close/>
              </a:path>
            </a:pathLst>
          </a:custGeom>
          <a:gradFill>
            <a:gsLst>
              <a:gs pos="0">
                <a:srgbClr val="BFBFBF"/>
              </a:gs>
              <a:gs pos="100000">
                <a:srgbClr val="FFFFFF"/>
              </a:gs>
            </a:gsLst>
            <a:lin ang="8400000" scaled="1"/>
          </a:gradFill>
          <a:ln w="19050">
            <a:solidFill>
              <a:schemeClr val="bg1">
                <a:lumMod val="85000"/>
              </a:schemeClr>
            </a:solidFill>
          </a:ln>
          <a:effectLst>
            <a:outerShdw blurRad="50800" dist="38100" dir="5400000" algn="t"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schemeClr val="tx1">
                  <a:lumMod val="50000"/>
                  <a:lumOff val="50000"/>
                </a:schemeClr>
              </a:solidFill>
            </a:endParaRPr>
          </a:p>
        </p:txBody>
      </p:sp>
      <p:sp>
        <p:nvSpPr>
          <p:cNvPr id="46" name="Content Placeholder 2"/>
          <p:cNvSpPr txBox="1">
            <a:spLocks/>
          </p:cNvSpPr>
          <p:nvPr/>
        </p:nvSpPr>
        <p:spPr bwMode="auto">
          <a:xfrm>
            <a:off x="336111" y="4773152"/>
            <a:ext cx="2891670" cy="960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26">
              <a:spcBef>
                <a:spcPct val="20000"/>
              </a:spcBef>
              <a:defRPr/>
            </a:pPr>
            <a:r>
              <a:rPr lang="zh-CN" altLang="en-US" sz="1600" b="1" kern="0" dirty="0">
                <a:solidFill>
                  <a:srgbClr val="F8F8F8"/>
                </a:solidFill>
                <a:latin typeface="微软雅黑" pitchFamily="34" charset="-122"/>
                <a:ea typeface="微软雅黑" pitchFamily="34" charset="-122"/>
                <a:cs typeface="Raleway"/>
              </a:rPr>
              <a:t>输入你的标题</a:t>
            </a:r>
            <a:endParaRPr lang="en-US" altLang="zh-CN" sz="1600" b="1" kern="0" dirty="0">
              <a:solidFill>
                <a:srgbClr val="F8F8F8"/>
              </a:solidFill>
              <a:latin typeface="微软雅黑" pitchFamily="34" charset="-122"/>
              <a:ea typeface="微软雅黑" pitchFamily="34" charset="-122"/>
              <a:cs typeface="Raleway"/>
            </a:endParaRPr>
          </a:p>
          <a:p>
            <a:pPr algn="ctr" defTabSz="914126">
              <a:spcBef>
                <a:spcPct val="20000"/>
              </a:spcBef>
              <a:defRPr/>
            </a:pPr>
            <a:r>
              <a:rPr lang="zh-CN" altLang="en-US" sz="1100" kern="0" dirty="0">
                <a:solidFill>
                  <a:srgbClr val="F8F8F8"/>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rgbClr val="F8F8F8"/>
              </a:solidFill>
              <a:latin typeface="微软雅黑" pitchFamily="34" charset="-122"/>
              <a:ea typeface="微软雅黑" pitchFamily="34" charset="-122"/>
              <a:cs typeface="Raleway Light"/>
            </a:endParaRPr>
          </a:p>
        </p:txBody>
      </p:sp>
      <p:grpSp>
        <p:nvGrpSpPr>
          <p:cNvPr id="3" name="组合 2"/>
          <p:cNvGrpSpPr/>
          <p:nvPr/>
        </p:nvGrpSpPr>
        <p:grpSpPr>
          <a:xfrm>
            <a:off x="3100719" y="2564904"/>
            <a:ext cx="642224" cy="557096"/>
            <a:chOff x="2325246" y="1923678"/>
            <a:chExt cx="481731" cy="417822"/>
          </a:xfrm>
        </p:grpSpPr>
        <p:sp>
          <p:nvSpPr>
            <p:cNvPr id="63" name="Oval 1"/>
            <p:cNvSpPr/>
            <p:nvPr/>
          </p:nvSpPr>
          <p:spPr bwMode="auto">
            <a:xfrm>
              <a:off x="2361698" y="1932672"/>
              <a:ext cx="408828" cy="408828"/>
            </a:xfrm>
            <a:prstGeom prst="ellipse">
              <a:avLst/>
            </a:prstGeom>
            <a:gradFill flip="none" rotWithShape="1">
              <a:gsLst>
                <a:gs pos="0">
                  <a:schemeClr val="bg1">
                    <a:lumMod val="85000"/>
                  </a:schemeClr>
                </a:gs>
                <a:gs pos="1000">
                  <a:schemeClr val="bg1"/>
                </a:gs>
                <a:gs pos="100000">
                  <a:schemeClr val="bg1">
                    <a:lumMod val="65000"/>
                  </a:schemeClr>
                </a:gs>
              </a:gsLst>
              <a:lin ang="16200000" scaled="1"/>
              <a:tileRect/>
            </a:gradFill>
            <a:ln w="25400" cap="flat" cmpd="sng" algn="ctr">
              <a:noFill/>
              <a:prstDash val="solid"/>
            </a:ln>
            <a:effectLst/>
          </p:spPr>
          <p:txBody>
            <a:bodyPr anchor="ctr"/>
            <a:lstStyle/>
            <a:p>
              <a:pPr algn="ctr">
                <a:defRPr/>
              </a:pPr>
              <a:endParaRPr lang="en-AU" sz="1200" kern="0">
                <a:solidFill>
                  <a:schemeClr val="accent1"/>
                </a:solidFill>
                <a:effectLst>
                  <a:innerShdw blurRad="114300">
                    <a:prstClr val="black"/>
                  </a:innerShdw>
                </a:effectLst>
                <a:latin typeface="Open Sans"/>
                <a:ea typeface="MS PGothic" pitchFamily="34" charset="-128"/>
              </a:endParaRPr>
            </a:p>
          </p:txBody>
        </p:sp>
        <p:sp>
          <p:nvSpPr>
            <p:cNvPr id="64" name="矩形 63"/>
            <p:cNvSpPr/>
            <p:nvPr/>
          </p:nvSpPr>
          <p:spPr>
            <a:xfrm>
              <a:off x="2325246" y="1923678"/>
              <a:ext cx="481731" cy="380873"/>
            </a:xfrm>
            <a:prstGeom prst="rect">
              <a:avLst/>
            </a:prstGeom>
          </p:spPr>
          <p:txBody>
            <a:bodyPr wrap="square">
              <a:spAutoFit/>
            </a:bodyPr>
            <a:lstStyle/>
            <a:p>
              <a:pPr algn="ctr"/>
              <a:r>
                <a:rPr lang="en-US" altLang="zh-CN" sz="2700" b="1" dirty="0">
                  <a:solidFill>
                    <a:schemeClr val="accent1"/>
                  </a:solidFill>
                  <a:effectLst>
                    <a:innerShdw blurRad="114300">
                      <a:prstClr val="black"/>
                    </a:innerShdw>
                  </a:effectLst>
                  <a:latin typeface="Agency FB" panose="020B0503020202020204" pitchFamily="34" charset="0"/>
                  <a:ea typeface="微软雅黑" panose="020B0503020204020204" pitchFamily="34" charset="-122"/>
                </a:rPr>
                <a:t>02</a:t>
              </a:r>
            </a:p>
          </p:txBody>
        </p:sp>
      </p:grpSp>
      <p:grpSp>
        <p:nvGrpSpPr>
          <p:cNvPr id="65" name="组合 64"/>
          <p:cNvGrpSpPr/>
          <p:nvPr/>
        </p:nvGrpSpPr>
        <p:grpSpPr>
          <a:xfrm>
            <a:off x="1508005" y="4119384"/>
            <a:ext cx="642224" cy="557096"/>
            <a:chOff x="2325246" y="1923678"/>
            <a:chExt cx="481731" cy="417822"/>
          </a:xfrm>
        </p:grpSpPr>
        <p:sp>
          <p:nvSpPr>
            <p:cNvPr id="66" name="Oval 1"/>
            <p:cNvSpPr/>
            <p:nvPr/>
          </p:nvSpPr>
          <p:spPr bwMode="auto">
            <a:xfrm>
              <a:off x="2361698" y="1932672"/>
              <a:ext cx="408828" cy="408828"/>
            </a:xfrm>
            <a:prstGeom prst="ellipse">
              <a:avLst/>
            </a:prstGeom>
            <a:gradFill flip="none" rotWithShape="1">
              <a:gsLst>
                <a:gs pos="0">
                  <a:schemeClr val="bg1">
                    <a:lumMod val="85000"/>
                  </a:schemeClr>
                </a:gs>
                <a:gs pos="1000">
                  <a:schemeClr val="bg1"/>
                </a:gs>
                <a:gs pos="100000">
                  <a:schemeClr val="bg1">
                    <a:lumMod val="65000"/>
                  </a:schemeClr>
                </a:gs>
              </a:gsLst>
              <a:lin ang="16200000" scaled="1"/>
              <a:tileRect/>
            </a:gradFill>
            <a:ln w="25400" cap="flat" cmpd="sng" algn="ctr">
              <a:noFill/>
              <a:prstDash val="solid"/>
            </a:ln>
            <a:effectLst/>
          </p:spPr>
          <p:txBody>
            <a:bodyPr anchor="ctr"/>
            <a:lstStyle/>
            <a:p>
              <a:pPr algn="ctr">
                <a:defRPr/>
              </a:pPr>
              <a:endParaRPr lang="en-AU" sz="1200" kern="0">
                <a:solidFill>
                  <a:schemeClr val="tx2"/>
                </a:solidFill>
                <a:effectLst>
                  <a:innerShdw blurRad="114300">
                    <a:prstClr val="black"/>
                  </a:innerShdw>
                </a:effectLst>
                <a:latin typeface="Open Sans"/>
                <a:ea typeface="MS PGothic" pitchFamily="34" charset="-128"/>
              </a:endParaRPr>
            </a:p>
          </p:txBody>
        </p:sp>
        <p:sp>
          <p:nvSpPr>
            <p:cNvPr id="67" name="矩形 66"/>
            <p:cNvSpPr/>
            <p:nvPr/>
          </p:nvSpPr>
          <p:spPr>
            <a:xfrm>
              <a:off x="2325246" y="1923678"/>
              <a:ext cx="481731" cy="380873"/>
            </a:xfrm>
            <a:prstGeom prst="rect">
              <a:avLst/>
            </a:prstGeom>
          </p:spPr>
          <p:txBody>
            <a:bodyPr wrap="square">
              <a:spAutoFit/>
            </a:bodyPr>
            <a:lstStyle/>
            <a:p>
              <a:pPr algn="ctr"/>
              <a:r>
                <a:rPr lang="en-US" altLang="zh-CN" sz="2700" b="1" dirty="0">
                  <a:solidFill>
                    <a:schemeClr val="tx2"/>
                  </a:solidFill>
                  <a:effectLst>
                    <a:innerShdw blurRad="114300">
                      <a:prstClr val="black"/>
                    </a:innerShdw>
                  </a:effectLst>
                  <a:latin typeface="Agency FB" panose="020B0503020202020204" pitchFamily="34" charset="0"/>
                  <a:ea typeface="微软雅黑" panose="020B0503020204020204" pitchFamily="34" charset="-122"/>
                </a:rPr>
                <a:t>01</a:t>
              </a:r>
            </a:p>
          </p:txBody>
        </p:sp>
      </p:grpSp>
      <p:grpSp>
        <p:nvGrpSpPr>
          <p:cNvPr id="68" name="组合 67"/>
          <p:cNvGrpSpPr/>
          <p:nvPr/>
        </p:nvGrpSpPr>
        <p:grpSpPr>
          <a:xfrm>
            <a:off x="4781790" y="4088904"/>
            <a:ext cx="642224" cy="557096"/>
            <a:chOff x="2325246" y="1923678"/>
            <a:chExt cx="481731" cy="417822"/>
          </a:xfrm>
        </p:grpSpPr>
        <p:sp>
          <p:nvSpPr>
            <p:cNvPr id="69" name="Oval 1"/>
            <p:cNvSpPr/>
            <p:nvPr/>
          </p:nvSpPr>
          <p:spPr bwMode="auto">
            <a:xfrm>
              <a:off x="2361698" y="1932672"/>
              <a:ext cx="408828" cy="408828"/>
            </a:xfrm>
            <a:prstGeom prst="ellipse">
              <a:avLst/>
            </a:prstGeom>
            <a:gradFill flip="none" rotWithShape="1">
              <a:gsLst>
                <a:gs pos="0">
                  <a:schemeClr val="bg1">
                    <a:lumMod val="85000"/>
                  </a:schemeClr>
                </a:gs>
                <a:gs pos="1000">
                  <a:schemeClr val="bg1"/>
                </a:gs>
                <a:gs pos="100000">
                  <a:schemeClr val="bg1">
                    <a:lumMod val="65000"/>
                  </a:schemeClr>
                </a:gs>
              </a:gsLst>
              <a:lin ang="16200000" scaled="1"/>
              <a:tileRect/>
            </a:gradFill>
            <a:ln w="25400" cap="flat" cmpd="sng" algn="ctr">
              <a:noFill/>
              <a:prstDash val="solid"/>
            </a:ln>
            <a:effectLst/>
          </p:spPr>
          <p:txBody>
            <a:bodyPr anchor="ctr"/>
            <a:lstStyle/>
            <a:p>
              <a:pPr algn="ctr">
                <a:defRPr/>
              </a:pPr>
              <a:endParaRPr lang="en-AU" sz="1200" kern="0">
                <a:solidFill>
                  <a:schemeClr val="tx2"/>
                </a:solidFill>
                <a:effectLst>
                  <a:innerShdw blurRad="114300">
                    <a:prstClr val="black"/>
                  </a:innerShdw>
                </a:effectLst>
                <a:latin typeface="Open Sans"/>
                <a:ea typeface="MS PGothic" pitchFamily="34" charset="-128"/>
              </a:endParaRPr>
            </a:p>
          </p:txBody>
        </p:sp>
        <p:sp>
          <p:nvSpPr>
            <p:cNvPr id="70" name="矩形 69"/>
            <p:cNvSpPr/>
            <p:nvPr/>
          </p:nvSpPr>
          <p:spPr>
            <a:xfrm>
              <a:off x="2325246" y="1923678"/>
              <a:ext cx="481731" cy="380873"/>
            </a:xfrm>
            <a:prstGeom prst="rect">
              <a:avLst/>
            </a:prstGeom>
          </p:spPr>
          <p:txBody>
            <a:bodyPr wrap="square">
              <a:spAutoFit/>
            </a:bodyPr>
            <a:lstStyle/>
            <a:p>
              <a:pPr algn="ctr"/>
              <a:r>
                <a:rPr lang="en-US" altLang="zh-CN" sz="2700" b="1" dirty="0">
                  <a:solidFill>
                    <a:schemeClr val="tx2"/>
                  </a:solidFill>
                  <a:effectLst>
                    <a:innerShdw blurRad="114300">
                      <a:prstClr val="black"/>
                    </a:innerShdw>
                  </a:effectLst>
                  <a:latin typeface="Agency FB" panose="020B0503020202020204" pitchFamily="34" charset="0"/>
                  <a:ea typeface="微软雅黑" panose="020B0503020204020204" pitchFamily="34" charset="-122"/>
                </a:rPr>
                <a:t>03</a:t>
              </a:r>
            </a:p>
          </p:txBody>
        </p:sp>
      </p:grpSp>
      <p:grpSp>
        <p:nvGrpSpPr>
          <p:cNvPr id="75" name="组合 74"/>
          <p:cNvGrpSpPr/>
          <p:nvPr/>
        </p:nvGrpSpPr>
        <p:grpSpPr>
          <a:xfrm>
            <a:off x="6397020" y="2564904"/>
            <a:ext cx="642224" cy="557096"/>
            <a:chOff x="2325246" y="1923678"/>
            <a:chExt cx="481731" cy="417822"/>
          </a:xfrm>
        </p:grpSpPr>
        <p:sp>
          <p:nvSpPr>
            <p:cNvPr id="76" name="Oval 1"/>
            <p:cNvSpPr/>
            <p:nvPr/>
          </p:nvSpPr>
          <p:spPr bwMode="auto">
            <a:xfrm>
              <a:off x="2361698" y="1932672"/>
              <a:ext cx="408828" cy="408828"/>
            </a:xfrm>
            <a:prstGeom prst="ellipse">
              <a:avLst/>
            </a:prstGeom>
            <a:gradFill flip="none" rotWithShape="1">
              <a:gsLst>
                <a:gs pos="0">
                  <a:schemeClr val="bg1">
                    <a:lumMod val="85000"/>
                  </a:schemeClr>
                </a:gs>
                <a:gs pos="1000">
                  <a:schemeClr val="bg1"/>
                </a:gs>
                <a:gs pos="100000">
                  <a:schemeClr val="bg1">
                    <a:lumMod val="65000"/>
                  </a:schemeClr>
                </a:gs>
              </a:gsLst>
              <a:lin ang="16200000" scaled="1"/>
              <a:tileRect/>
            </a:gradFill>
            <a:ln w="25400" cap="flat" cmpd="sng" algn="ctr">
              <a:noFill/>
              <a:prstDash val="solid"/>
            </a:ln>
            <a:effectLst/>
          </p:spPr>
          <p:txBody>
            <a:bodyPr anchor="ctr"/>
            <a:lstStyle/>
            <a:p>
              <a:pPr algn="ctr">
                <a:defRPr/>
              </a:pPr>
              <a:endParaRPr lang="en-AU" sz="1200" kern="0">
                <a:solidFill>
                  <a:schemeClr val="accent1"/>
                </a:solidFill>
                <a:effectLst>
                  <a:innerShdw blurRad="114300">
                    <a:prstClr val="black"/>
                  </a:innerShdw>
                </a:effectLst>
                <a:latin typeface="Open Sans"/>
                <a:ea typeface="MS PGothic" pitchFamily="34" charset="-128"/>
              </a:endParaRPr>
            </a:p>
          </p:txBody>
        </p:sp>
        <p:sp>
          <p:nvSpPr>
            <p:cNvPr id="77" name="矩形 76"/>
            <p:cNvSpPr/>
            <p:nvPr/>
          </p:nvSpPr>
          <p:spPr>
            <a:xfrm>
              <a:off x="2325246" y="1923678"/>
              <a:ext cx="481731" cy="380873"/>
            </a:xfrm>
            <a:prstGeom prst="rect">
              <a:avLst/>
            </a:prstGeom>
          </p:spPr>
          <p:txBody>
            <a:bodyPr wrap="square">
              <a:spAutoFit/>
            </a:bodyPr>
            <a:lstStyle/>
            <a:p>
              <a:pPr algn="ctr"/>
              <a:r>
                <a:rPr lang="en-US" altLang="zh-CN" sz="2700" b="1" dirty="0">
                  <a:solidFill>
                    <a:schemeClr val="accent1"/>
                  </a:solidFill>
                  <a:effectLst>
                    <a:innerShdw blurRad="114300">
                      <a:prstClr val="black"/>
                    </a:innerShdw>
                  </a:effectLst>
                  <a:latin typeface="Agency FB" panose="020B0503020202020204" pitchFamily="34" charset="0"/>
                  <a:ea typeface="微软雅黑" panose="020B0503020204020204" pitchFamily="34" charset="-122"/>
                </a:rPr>
                <a:t>04</a:t>
              </a:r>
            </a:p>
          </p:txBody>
        </p:sp>
      </p:grpSp>
      <p:grpSp>
        <p:nvGrpSpPr>
          <p:cNvPr id="78" name="组合 77"/>
          <p:cNvGrpSpPr/>
          <p:nvPr/>
        </p:nvGrpSpPr>
        <p:grpSpPr>
          <a:xfrm>
            <a:off x="8052884" y="4048264"/>
            <a:ext cx="642224" cy="557096"/>
            <a:chOff x="2325246" y="1923678"/>
            <a:chExt cx="481731" cy="417822"/>
          </a:xfrm>
        </p:grpSpPr>
        <p:sp>
          <p:nvSpPr>
            <p:cNvPr id="79" name="Oval 1"/>
            <p:cNvSpPr/>
            <p:nvPr/>
          </p:nvSpPr>
          <p:spPr bwMode="auto">
            <a:xfrm>
              <a:off x="2361698" y="1932672"/>
              <a:ext cx="408828" cy="408828"/>
            </a:xfrm>
            <a:prstGeom prst="ellipse">
              <a:avLst/>
            </a:prstGeom>
            <a:gradFill flip="none" rotWithShape="1">
              <a:gsLst>
                <a:gs pos="0">
                  <a:schemeClr val="bg1">
                    <a:lumMod val="85000"/>
                  </a:schemeClr>
                </a:gs>
                <a:gs pos="1000">
                  <a:schemeClr val="bg1"/>
                </a:gs>
                <a:gs pos="100000">
                  <a:schemeClr val="bg1">
                    <a:lumMod val="65000"/>
                  </a:schemeClr>
                </a:gs>
              </a:gsLst>
              <a:lin ang="16200000" scaled="1"/>
              <a:tileRect/>
            </a:gradFill>
            <a:ln w="25400" cap="flat" cmpd="sng" algn="ctr">
              <a:noFill/>
              <a:prstDash val="solid"/>
            </a:ln>
            <a:effectLst/>
          </p:spPr>
          <p:txBody>
            <a:bodyPr anchor="ctr"/>
            <a:lstStyle/>
            <a:p>
              <a:pPr algn="ctr">
                <a:defRPr/>
              </a:pPr>
              <a:endParaRPr lang="en-AU" sz="1200" kern="0">
                <a:solidFill>
                  <a:schemeClr val="tx2"/>
                </a:solidFill>
                <a:effectLst>
                  <a:innerShdw blurRad="114300">
                    <a:prstClr val="black"/>
                  </a:innerShdw>
                </a:effectLst>
                <a:latin typeface="Open Sans"/>
                <a:ea typeface="MS PGothic" pitchFamily="34" charset="-128"/>
              </a:endParaRPr>
            </a:p>
          </p:txBody>
        </p:sp>
        <p:sp>
          <p:nvSpPr>
            <p:cNvPr id="80" name="矩形 79"/>
            <p:cNvSpPr/>
            <p:nvPr/>
          </p:nvSpPr>
          <p:spPr>
            <a:xfrm>
              <a:off x="2325246" y="1923678"/>
              <a:ext cx="481731" cy="380873"/>
            </a:xfrm>
            <a:prstGeom prst="rect">
              <a:avLst/>
            </a:prstGeom>
          </p:spPr>
          <p:txBody>
            <a:bodyPr wrap="square">
              <a:spAutoFit/>
            </a:bodyPr>
            <a:lstStyle/>
            <a:p>
              <a:pPr algn="ctr"/>
              <a:r>
                <a:rPr lang="en-US" altLang="zh-CN" sz="2700" b="1" dirty="0">
                  <a:solidFill>
                    <a:schemeClr val="tx2"/>
                  </a:solidFill>
                  <a:effectLst>
                    <a:innerShdw blurRad="114300">
                      <a:prstClr val="black"/>
                    </a:innerShdw>
                  </a:effectLst>
                  <a:latin typeface="Agency FB" panose="020B0503020202020204" pitchFamily="34" charset="0"/>
                  <a:ea typeface="微软雅黑" panose="020B0503020204020204" pitchFamily="34" charset="-122"/>
                </a:rPr>
                <a:t>05</a:t>
              </a:r>
            </a:p>
          </p:txBody>
        </p:sp>
      </p:grpSp>
      <p:grpSp>
        <p:nvGrpSpPr>
          <p:cNvPr id="81" name="组合 80"/>
          <p:cNvGrpSpPr/>
          <p:nvPr/>
        </p:nvGrpSpPr>
        <p:grpSpPr>
          <a:xfrm>
            <a:off x="9696393" y="2513039"/>
            <a:ext cx="642224" cy="557096"/>
            <a:chOff x="2325246" y="1923678"/>
            <a:chExt cx="481731" cy="417822"/>
          </a:xfrm>
        </p:grpSpPr>
        <p:sp>
          <p:nvSpPr>
            <p:cNvPr id="82" name="Oval 1"/>
            <p:cNvSpPr/>
            <p:nvPr/>
          </p:nvSpPr>
          <p:spPr bwMode="auto">
            <a:xfrm>
              <a:off x="2361698" y="1932672"/>
              <a:ext cx="408828" cy="408828"/>
            </a:xfrm>
            <a:prstGeom prst="ellipse">
              <a:avLst/>
            </a:prstGeom>
            <a:gradFill flip="none" rotWithShape="1">
              <a:gsLst>
                <a:gs pos="0">
                  <a:schemeClr val="bg1">
                    <a:lumMod val="85000"/>
                  </a:schemeClr>
                </a:gs>
                <a:gs pos="1000">
                  <a:schemeClr val="bg1"/>
                </a:gs>
                <a:gs pos="100000">
                  <a:schemeClr val="bg1">
                    <a:lumMod val="65000"/>
                  </a:schemeClr>
                </a:gs>
              </a:gsLst>
              <a:lin ang="16200000" scaled="1"/>
              <a:tileRect/>
            </a:gradFill>
            <a:ln w="25400" cap="flat" cmpd="sng" algn="ctr">
              <a:noFill/>
              <a:prstDash val="solid"/>
            </a:ln>
            <a:effectLst/>
          </p:spPr>
          <p:txBody>
            <a:bodyPr anchor="ctr"/>
            <a:lstStyle/>
            <a:p>
              <a:pPr algn="ctr">
                <a:defRPr/>
              </a:pPr>
              <a:endParaRPr lang="en-AU" sz="1200" kern="0">
                <a:solidFill>
                  <a:schemeClr val="accent1"/>
                </a:solidFill>
                <a:effectLst>
                  <a:innerShdw blurRad="114300">
                    <a:prstClr val="black"/>
                  </a:innerShdw>
                </a:effectLst>
                <a:latin typeface="Open Sans"/>
                <a:ea typeface="MS PGothic" pitchFamily="34" charset="-128"/>
              </a:endParaRPr>
            </a:p>
          </p:txBody>
        </p:sp>
        <p:sp>
          <p:nvSpPr>
            <p:cNvPr id="83" name="矩形 82"/>
            <p:cNvSpPr/>
            <p:nvPr/>
          </p:nvSpPr>
          <p:spPr>
            <a:xfrm>
              <a:off x="2325246" y="1923678"/>
              <a:ext cx="481731" cy="380873"/>
            </a:xfrm>
            <a:prstGeom prst="rect">
              <a:avLst/>
            </a:prstGeom>
          </p:spPr>
          <p:txBody>
            <a:bodyPr wrap="square">
              <a:spAutoFit/>
            </a:bodyPr>
            <a:lstStyle/>
            <a:p>
              <a:pPr algn="ctr"/>
              <a:r>
                <a:rPr lang="en-US" altLang="zh-CN" sz="2700" b="1" dirty="0">
                  <a:solidFill>
                    <a:schemeClr val="accent1"/>
                  </a:solidFill>
                  <a:effectLst>
                    <a:innerShdw blurRad="114300">
                      <a:prstClr val="black"/>
                    </a:innerShdw>
                  </a:effectLst>
                  <a:latin typeface="Agency FB" panose="020B0503020202020204" pitchFamily="34" charset="0"/>
                  <a:ea typeface="微软雅黑" panose="020B0503020204020204" pitchFamily="34" charset="-122"/>
                </a:rPr>
                <a:t>06</a:t>
              </a:r>
            </a:p>
          </p:txBody>
        </p:sp>
      </p:grpSp>
      <p:sp>
        <p:nvSpPr>
          <p:cNvPr id="33" name="Content Placeholder 2"/>
          <p:cNvSpPr txBox="1">
            <a:spLocks/>
          </p:cNvSpPr>
          <p:nvPr/>
        </p:nvSpPr>
        <p:spPr bwMode="auto">
          <a:xfrm>
            <a:off x="2101635" y="1340769"/>
            <a:ext cx="2891670" cy="960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26">
              <a:spcBef>
                <a:spcPct val="20000"/>
              </a:spcBef>
              <a:defRPr/>
            </a:pPr>
            <a:r>
              <a:rPr lang="zh-CN" altLang="en-US" sz="1600" b="1" kern="0" dirty="0">
                <a:solidFill>
                  <a:srgbClr val="F8F8F8"/>
                </a:solidFill>
                <a:latin typeface="微软雅黑" pitchFamily="34" charset="-122"/>
                <a:ea typeface="微软雅黑" pitchFamily="34" charset="-122"/>
                <a:cs typeface="Raleway"/>
              </a:rPr>
              <a:t>输入你的标题</a:t>
            </a:r>
            <a:endParaRPr lang="en-US" altLang="zh-CN" sz="1600" b="1" kern="0" dirty="0">
              <a:solidFill>
                <a:srgbClr val="F8F8F8"/>
              </a:solidFill>
              <a:latin typeface="微软雅黑" pitchFamily="34" charset="-122"/>
              <a:ea typeface="微软雅黑" pitchFamily="34" charset="-122"/>
              <a:cs typeface="Raleway"/>
            </a:endParaRPr>
          </a:p>
          <a:p>
            <a:pPr algn="ctr" defTabSz="914126">
              <a:spcBef>
                <a:spcPct val="20000"/>
              </a:spcBef>
              <a:defRPr/>
            </a:pPr>
            <a:r>
              <a:rPr lang="zh-CN" altLang="en-US" sz="1100" kern="0" dirty="0">
                <a:solidFill>
                  <a:srgbClr val="F8F8F8"/>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rgbClr val="F8F8F8"/>
              </a:solidFill>
              <a:latin typeface="微软雅黑" pitchFamily="34" charset="-122"/>
              <a:ea typeface="微软雅黑" pitchFamily="34" charset="-122"/>
              <a:cs typeface="Raleway Light"/>
            </a:endParaRPr>
          </a:p>
        </p:txBody>
      </p:sp>
      <p:sp>
        <p:nvSpPr>
          <p:cNvPr id="34" name="Content Placeholder 2"/>
          <p:cNvSpPr txBox="1">
            <a:spLocks/>
          </p:cNvSpPr>
          <p:nvPr/>
        </p:nvSpPr>
        <p:spPr bwMode="auto">
          <a:xfrm>
            <a:off x="3824193" y="4810858"/>
            <a:ext cx="2891670" cy="960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26">
              <a:spcBef>
                <a:spcPct val="20000"/>
              </a:spcBef>
              <a:defRPr/>
            </a:pPr>
            <a:r>
              <a:rPr lang="zh-CN" altLang="en-US" sz="1600" b="1" kern="0" dirty="0">
                <a:solidFill>
                  <a:srgbClr val="F8F8F8"/>
                </a:solidFill>
                <a:latin typeface="微软雅黑" pitchFamily="34" charset="-122"/>
                <a:ea typeface="微软雅黑" pitchFamily="34" charset="-122"/>
                <a:cs typeface="Raleway"/>
              </a:rPr>
              <a:t>输入你的标题</a:t>
            </a:r>
            <a:endParaRPr lang="en-US" altLang="zh-CN" sz="1600" b="1" kern="0" dirty="0">
              <a:solidFill>
                <a:srgbClr val="F8F8F8"/>
              </a:solidFill>
              <a:latin typeface="微软雅黑" pitchFamily="34" charset="-122"/>
              <a:ea typeface="微软雅黑" pitchFamily="34" charset="-122"/>
              <a:cs typeface="Raleway"/>
            </a:endParaRPr>
          </a:p>
          <a:p>
            <a:pPr algn="ctr" defTabSz="914126">
              <a:spcBef>
                <a:spcPct val="20000"/>
              </a:spcBef>
              <a:defRPr/>
            </a:pPr>
            <a:r>
              <a:rPr lang="zh-CN" altLang="en-US" sz="1100" kern="0" dirty="0">
                <a:solidFill>
                  <a:srgbClr val="F8F8F8"/>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rgbClr val="F8F8F8"/>
              </a:solidFill>
              <a:latin typeface="微软雅黑" pitchFamily="34" charset="-122"/>
              <a:ea typeface="微软雅黑" pitchFamily="34" charset="-122"/>
              <a:cs typeface="Raleway Light"/>
            </a:endParaRPr>
          </a:p>
        </p:txBody>
      </p:sp>
      <p:sp>
        <p:nvSpPr>
          <p:cNvPr id="35" name="Content Placeholder 2"/>
          <p:cNvSpPr txBox="1">
            <a:spLocks/>
          </p:cNvSpPr>
          <p:nvPr/>
        </p:nvSpPr>
        <p:spPr bwMode="auto">
          <a:xfrm>
            <a:off x="5352411" y="1358439"/>
            <a:ext cx="2891670" cy="960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26">
              <a:spcBef>
                <a:spcPct val="20000"/>
              </a:spcBef>
              <a:defRPr/>
            </a:pPr>
            <a:r>
              <a:rPr lang="zh-CN" altLang="en-US" sz="1600" b="1" kern="0" dirty="0">
                <a:solidFill>
                  <a:srgbClr val="F8F8F8"/>
                </a:solidFill>
                <a:latin typeface="微软雅黑" pitchFamily="34" charset="-122"/>
                <a:ea typeface="微软雅黑" pitchFamily="34" charset="-122"/>
                <a:cs typeface="Raleway"/>
              </a:rPr>
              <a:t>输入你的标题</a:t>
            </a:r>
            <a:endParaRPr lang="en-US" altLang="zh-CN" sz="1600" b="1" kern="0" dirty="0">
              <a:solidFill>
                <a:srgbClr val="F8F8F8"/>
              </a:solidFill>
              <a:latin typeface="微软雅黑" pitchFamily="34" charset="-122"/>
              <a:ea typeface="微软雅黑" pitchFamily="34" charset="-122"/>
              <a:cs typeface="Raleway"/>
            </a:endParaRPr>
          </a:p>
          <a:p>
            <a:pPr algn="ctr" defTabSz="914126">
              <a:spcBef>
                <a:spcPct val="20000"/>
              </a:spcBef>
              <a:defRPr/>
            </a:pPr>
            <a:r>
              <a:rPr lang="zh-CN" altLang="en-US" sz="1100" kern="0" dirty="0">
                <a:solidFill>
                  <a:srgbClr val="F8F8F8"/>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rgbClr val="F8F8F8"/>
              </a:solidFill>
              <a:latin typeface="微软雅黑" pitchFamily="34" charset="-122"/>
              <a:ea typeface="微软雅黑" pitchFamily="34" charset="-122"/>
              <a:cs typeface="Raleway Light"/>
            </a:endParaRPr>
          </a:p>
        </p:txBody>
      </p:sp>
      <p:sp>
        <p:nvSpPr>
          <p:cNvPr id="36" name="Content Placeholder 2"/>
          <p:cNvSpPr txBox="1">
            <a:spLocks/>
          </p:cNvSpPr>
          <p:nvPr/>
        </p:nvSpPr>
        <p:spPr bwMode="auto">
          <a:xfrm>
            <a:off x="6792295" y="4784354"/>
            <a:ext cx="2891670" cy="960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26">
              <a:spcBef>
                <a:spcPct val="20000"/>
              </a:spcBef>
              <a:defRPr/>
            </a:pPr>
            <a:r>
              <a:rPr lang="zh-CN" altLang="en-US" sz="1600" b="1" kern="0" dirty="0">
                <a:solidFill>
                  <a:srgbClr val="F8F8F8"/>
                </a:solidFill>
                <a:latin typeface="微软雅黑" pitchFamily="34" charset="-122"/>
                <a:ea typeface="微软雅黑" pitchFamily="34" charset="-122"/>
                <a:cs typeface="Raleway"/>
              </a:rPr>
              <a:t>输入你的标题</a:t>
            </a:r>
            <a:endParaRPr lang="en-US" altLang="zh-CN" sz="1600" b="1" kern="0" dirty="0">
              <a:solidFill>
                <a:srgbClr val="F8F8F8"/>
              </a:solidFill>
              <a:latin typeface="微软雅黑" pitchFamily="34" charset="-122"/>
              <a:ea typeface="微软雅黑" pitchFamily="34" charset="-122"/>
              <a:cs typeface="Raleway"/>
            </a:endParaRPr>
          </a:p>
          <a:p>
            <a:pPr algn="ctr" defTabSz="914126">
              <a:spcBef>
                <a:spcPct val="20000"/>
              </a:spcBef>
              <a:defRPr/>
            </a:pPr>
            <a:r>
              <a:rPr lang="zh-CN" altLang="en-US" sz="1100" kern="0" dirty="0">
                <a:solidFill>
                  <a:srgbClr val="F8F8F8"/>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rgbClr val="F8F8F8"/>
              </a:solidFill>
              <a:latin typeface="微软雅黑" pitchFamily="34" charset="-122"/>
              <a:ea typeface="微软雅黑" pitchFamily="34" charset="-122"/>
              <a:cs typeface="Raleway Light"/>
            </a:endParaRPr>
          </a:p>
        </p:txBody>
      </p:sp>
      <p:sp>
        <p:nvSpPr>
          <p:cNvPr id="37" name="Content Placeholder 2"/>
          <p:cNvSpPr txBox="1">
            <a:spLocks/>
          </p:cNvSpPr>
          <p:nvPr/>
        </p:nvSpPr>
        <p:spPr bwMode="auto">
          <a:xfrm>
            <a:off x="8638524" y="1358439"/>
            <a:ext cx="2891670" cy="960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26">
              <a:spcBef>
                <a:spcPct val="20000"/>
              </a:spcBef>
              <a:defRPr/>
            </a:pPr>
            <a:r>
              <a:rPr lang="zh-CN" altLang="en-US" sz="1600" b="1" kern="0" dirty="0">
                <a:solidFill>
                  <a:srgbClr val="F8F8F8"/>
                </a:solidFill>
                <a:latin typeface="微软雅黑" pitchFamily="34" charset="-122"/>
                <a:ea typeface="微软雅黑" pitchFamily="34" charset="-122"/>
                <a:cs typeface="Raleway"/>
              </a:rPr>
              <a:t>输入你的标题</a:t>
            </a:r>
            <a:endParaRPr lang="en-US" altLang="zh-CN" sz="1600" b="1" kern="0" dirty="0">
              <a:solidFill>
                <a:srgbClr val="F8F8F8"/>
              </a:solidFill>
              <a:latin typeface="微软雅黑" pitchFamily="34" charset="-122"/>
              <a:ea typeface="微软雅黑" pitchFamily="34" charset="-122"/>
              <a:cs typeface="Raleway"/>
            </a:endParaRPr>
          </a:p>
          <a:p>
            <a:pPr algn="ctr" defTabSz="914126">
              <a:spcBef>
                <a:spcPct val="20000"/>
              </a:spcBef>
              <a:defRPr/>
            </a:pPr>
            <a:r>
              <a:rPr lang="zh-CN" altLang="en-US" sz="1100" kern="0" dirty="0">
                <a:solidFill>
                  <a:srgbClr val="F8F8F8"/>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rgbClr val="F8F8F8"/>
              </a:solidFill>
              <a:latin typeface="微软雅黑" pitchFamily="34" charset="-122"/>
              <a:ea typeface="微软雅黑" pitchFamily="34" charset="-122"/>
              <a:cs typeface="Raleway Light"/>
            </a:endParaRPr>
          </a:p>
        </p:txBody>
      </p:sp>
    </p:spTree>
    <p:extLst>
      <p:ext uri="{BB962C8B-B14F-4D97-AF65-F5344CB8AC3E}">
        <p14:creationId xmlns:p14="http://schemas.microsoft.com/office/powerpoint/2010/main" val="2201826405"/>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p:cTn id="7" dur="500" fill="hold"/>
                                        <p:tgtEl>
                                          <p:spTgt spid="65"/>
                                        </p:tgtEl>
                                        <p:attrNameLst>
                                          <p:attrName>ppt_w</p:attrName>
                                        </p:attrNameLst>
                                      </p:cBhvr>
                                      <p:tavLst>
                                        <p:tav tm="0">
                                          <p:val>
                                            <p:fltVal val="0"/>
                                          </p:val>
                                        </p:tav>
                                        <p:tav tm="100000">
                                          <p:val>
                                            <p:strVal val="#ppt_w"/>
                                          </p:val>
                                        </p:tav>
                                      </p:tavLst>
                                    </p:anim>
                                    <p:anim calcmode="lin" valueType="num">
                                      <p:cBhvr>
                                        <p:cTn id="8" dur="500" fill="hold"/>
                                        <p:tgtEl>
                                          <p:spTgt spid="65"/>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68"/>
                                        </p:tgtEl>
                                        <p:attrNameLst>
                                          <p:attrName>style.visibility</p:attrName>
                                        </p:attrNameLst>
                                      </p:cBhvr>
                                      <p:to>
                                        <p:strVal val="visible"/>
                                      </p:to>
                                    </p:set>
                                    <p:anim calcmode="lin" valueType="num">
                                      <p:cBhvr>
                                        <p:cTn id="15" dur="500" fill="hold"/>
                                        <p:tgtEl>
                                          <p:spTgt spid="68"/>
                                        </p:tgtEl>
                                        <p:attrNameLst>
                                          <p:attrName>ppt_w</p:attrName>
                                        </p:attrNameLst>
                                      </p:cBhvr>
                                      <p:tavLst>
                                        <p:tav tm="0">
                                          <p:val>
                                            <p:fltVal val="0"/>
                                          </p:val>
                                        </p:tav>
                                        <p:tav tm="100000">
                                          <p:val>
                                            <p:strVal val="#ppt_w"/>
                                          </p:val>
                                        </p:tav>
                                      </p:tavLst>
                                    </p:anim>
                                    <p:anim calcmode="lin" valueType="num">
                                      <p:cBhvr>
                                        <p:cTn id="16" dur="500" fill="hold"/>
                                        <p:tgtEl>
                                          <p:spTgt spid="68"/>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75"/>
                                        </p:tgtEl>
                                        <p:attrNameLst>
                                          <p:attrName>style.visibility</p:attrName>
                                        </p:attrNameLst>
                                      </p:cBhvr>
                                      <p:to>
                                        <p:strVal val="visible"/>
                                      </p:to>
                                    </p:set>
                                    <p:anim calcmode="lin" valueType="num">
                                      <p:cBhvr>
                                        <p:cTn id="19" dur="500" fill="hold"/>
                                        <p:tgtEl>
                                          <p:spTgt spid="75"/>
                                        </p:tgtEl>
                                        <p:attrNameLst>
                                          <p:attrName>ppt_w</p:attrName>
                                        </p:attrNameLst>
                                      </p:cBhvr>
                                      <p:tavLst>
                                        <p:tav tm="0">
                                          <p:val>
                                            <p:fltVal val="0"/>
                                          </p:val>
                                        </p:tav>
                                        <p:tav tm="100000">
                                          <p:val>
                                            <p:strVal val="#ppt_w"/>
                                          </p:val>
                                        </p:tav>
                                      </p:tavLst>
                                    </p:anim>
                                    <p:anim calcmode="lin" valueType="num">
                                      <p:cBhvr>
                                        <p:cTn id="20" dur="500" fill="hold"/>
                                        <p:tgtEl>
                                          <p:spTgt spid="75"/>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0"/>
                                  </p:stCondLst>
                                  <p:childTnLst>
                                    <p:set>
                                      <p:cBhvr>
                                        <p:cTn id="22" dur="1" fill="hold">
                                          <p:stCondLst>
                                            <p:cond delay="0"/>
                                          </p:stCondLst>
                                        </p:cTn>
                                        <p:tgtEl>
                                          <p:spTgt spid="78"/>
                                        </p:tgtEl>
                                        <p:attrNameLst>
                                          <p:attrName>style.visibility</p:attrName>
                                        </p:attrNameLst>
                                      </p:cBhvr>
                                      <p:to>
                                        <p:strVal val="visible"/>
                                      </p:to>
                                    </p:set>
                                    <p:anim calcmode="lin" valueType="num">
                                      <p:cBhvr>
                                        <p:cTn id="23" dur="500" fill="hold"/>
                                        <p:tgtEl>
                                          <p:spTgt spid="78"/>
                                        </p:tgtEl>
                                        <p:attrNameLst>
                                          <p:attrName>ppt_w</p:attrName>
                                        </p:attrNameLst>
                                      </p:cBhvr>
                                      <p:tavLst>
                                        <p:tav tm="0">
                                          <p:val>
                                            <p:fltVal val="0"/>
                                          </p:val>
                                        </p:tav>
                                        <p:tav tm="100000">
                                          <p:val>
                                            <p:strVal val="#ppt_w"/>
                                          </p:val>
                                        </p:tav>
                                      </p:tavLst>
                                    </p:anim>
                                    <p:anim calcmode="lin" valueType="num">
                                      <p:cBhvr>
                                        <p:cTn id="24" dur="500" fill="hold"/>
                                        <p:tgtEl>
                                          <p:spTgt spid="78"/>
                                        </p:tgtEl>
                                        <p:attrNameLst>
                                          <p:attrName>ppt_h</p:attrName>
                                        </p:attrNameLst>
                                      </p:cBhvr>
                                      <p:tavLst>
                                        <p:tav tm="0">
                                          <p:val>
                                            <p:fltVal val="0"/>
                                          </p:val>
                                        </p:tav>
                                        <p:tav tm="100000">
                                          <p:val>
                                            <p:strVal val="#ppt_h"/>
                                          </p:val>
                                        </p:tav>
                                      </p:tavLst>
                                    </p:anim>
                                  </p:childTnLst>
                                </p:cTn>
                              </p:par>
                              <p:par>
                                <p:cTn id="25" presetID="23" presetClass="entr" presetSubtype="16" fill="hold" nodeType="withEffect">
                                  <p:stCondLst>
                                    <p:cond delay="0"/>
                                  </p:stCondLst>
                                  <p:childTnLst>
                                    <p:set>
                                      <p:cBhvr>
                                        <p:cTn id="26" dur="1" fill="hold">
                                          <p:stCondLst>
                                            <p:cond delay="0"/>
                                          </p:stCondLst>
                                        </p:cTn>
                                        <p:tgtEl>
                                          <p:spTgt spid="81"/>
                                        </p:tgtEl>
                                        <p:attrNameLst>
                                          <p:attrName>style.visibility</p:attrName>
                                        </p:attrNameLst>
                                      </p:cBhvr>
                                      <p:to>
                                        <p:strVal val="visible"/>
                                      </p:to>
                                    </p:set>
                                    <p:anim calcmode="lin" valueType="num">
                                      <p:cBhvr>
                                        <p:cTn id="27" dur="500" fill="hold"/>
                                        <p:tgtEl>
                                          <p:spTgt spid="81"/>
                                        </p:tgtEl>
                                        <p:attrNameLst>
                                          <p:attrName>ppt_w</p:attrName>
                                        </p:attrNameLst>
                                      </p:cBhvr>
                                      <p:tavLst>
                                        <p:tav tm="0">
                                          <p:val>
                                            <p:fltVal val="0"/>
                                          </p:val>
                                        </p:tav>
                                        <p:tav tm="100000">
                                          <p:val>
                                            <p:strVal val="#ppt_w"/>
                                          </p:val>
                                        </p:tav>
                                      </p:tavLst>
                                    </p:anim>
                                    <p:anim calcmode="lin" valueType="num">
                                      <p:cBhvr>
                                        <p:cTn id="28" dur="500" fill="hold"/>
                                        <p:tgtEl>
                                          <p:spTgt spid="81"/>
                                        </p:tgtEl>
                                        <p:attrNameLst>
                                          <p:attrName>ppt_h</p:attrName>
                                        </p:attrNameLst>
                                      </p:cBhvr>
                                      <p:tavLst>
                                        <p:tav tm="0">
                                          <p:val>
                                            <p:fltVal val="0"/>
                                          </p:val>
                                        </p:tav>
                                        <p:tav tm="100000">
                                          <p:val>
                                            <p:strVal val="#ppt_h"/>
                                          </p:val>
                                        </p:tav>
                                      </p:tavLst>
                                    </p:anim>
                                  </p:childTnLst>
                                </p:cTn>
                              </p:par>
                            </p:childTnLst>
                          </p:cTn>
                        </p:par>
                        <p:par>
                          <p:cTn id="29" fill="hold">
                            <p:stCondLst>
                              <p:cond delay="500"/>
                            </p:stCondLst>
                            <p:childTnLst>
                              <p:par>
                                <p:cTn id="30" presetID="16" presetClass="entr" presetSubtype="21"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barn(inVertical)">
                                      <p:cBhvr>
                                        <p:cTn id="32" dur="1000"/>
                                        <p:tgtEl>
                                          <p:spTgt spid="27"/>
                                        </p:tgtEl>
                                      </p:cBhvr>
                                    </p:animEffect>
                                  </p:childTnLst>
                                </p:cTn>
                              </p:par>
                            </p:childTnLst>
                          </p:cTn>
                        </p:par>
                        <p:par>
                          <p:cTn id="33" fill="hold">
                            <p:stCondLst>
                              <p:cond delay="1500"/>
                            </p:stCondLst>
                            <p:childTnLst>
                              <p:par>
                                <p:cTn id="34" presetID="10" presetClass="entr" presetSubtype="0" fill="hold" grpId="0" nodeType="afterEffect">
                                  <p:stCondLst>
                                    <p:cond delay="0"/>
                                  </p:stCondLst>
                                  <p:childTnLst>
                                    <p:set>
                                      <p:cBhvr>
                                        <p:cTn id="35" dur="1" fill="hold">
                                          <p:stCondLst>
                                            <p:cond delay="0"/>
                                          </p:stCondLst>
                                        </p:cTn>
                                        <p:tgtEl>
                                          <p:spTgt spid="46"/>
                                        </p:tgtEl>
                                        <p:attrNameLst>
                                          <p:attrName>style.visibility</p:attrName>
                                        </p:attrNameLst>
                                      </p:cBhvr>
                                      <p:to>
                                        <p:strVal val="visible"/>
                                      </p:to>
                                    </p:set>
                                    <p:animEffect transition="in" filter="fade">
                                      <p:cBhvr>
                                        <p:cTn id="36" dur="500"/>
                                        <p:tgtEl>
                                          <p:spTgt spid="46"/>
                                        </p:tgtEl>
                                      </p:cBhvr>
                                    </p:animEffect>
                                  </p:childTnLst>
                                </p:cTn>
                              </p:par>
                            </p:childTnLst>
                          </p:cTn>
                        </p:par>
                        <p:par>
                          <p:cTn id="37" fill="hold">
                            <p:stCondLst>
                              <p:cond delay="2000"/>
                            </p:stCondLst>
                            <p:childTnLst>
                              <p:par>
                                <p:cTn id="38" presetID="10" presetClass="entr" presetSubtype="0" fill="hold" grpId="0" nodeType="after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500"/>
                                        <p:tgtEl>
                                          <p:spTgt spid="33"/>
                                        </p:tgtEl>
                                      </p:cBhvr>
                                    </p:animEffect>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fade">
                                      <p:cBhvr>
                                        <p:cTn id="44" dur="500"/>
                                        <p:tgtEl>
                                          <p:spTgt spid="34"/>
                                        </p:tgtEl>
                                      </p:cBhvr>
                                    </p:animEffect>
                                  </p:childTnLst>
                                </p:cTn>
                              </p:par>
                            </p:childTnLst>
                          </p:cTn>
                        </p:par>
                        <p:par>
                          <p:cTn id="45" fill="hold">
                            <p:stCondLst>
                              <p:cond delay="3000"/>
                            </p:stCondLst>
                            <p:childTnLst>
                              <p:par>
                                <p:cTn id="46" presetID="10" presetClass="entr" presetSubtype="0" fill="hold" grpId="0" nodeType="after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fade">
                                      <p:cBhvr>
                                        <p:cTn id="48" dur="500"/>
                                        <p:tgtEl>
                                          <p:spTgt spid="35"/>
                                        </p:tgtEl>
                                      </p:cBhvr>
                                    </p:animEffect>
                                  </p:childTnLst>
                                </p:cTn>
                              </p:par>
                            </p:childTnLst>
                          </p:cTn>
                        </p:par>
                        <p:par>
                          <p:cTn id="49" fill="hold">
                            <p:stCondLst>
                              <p:cond delay="3500"/>
                            </p:stCondLst>
                            <p:childTnLst>
                              <p:par>
                                <p:cTn id="50" presetID="10" presetClass="entr" presetSubtype="0" fill="hold" grpId="0" nodeType="after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500"/>
                                        <p:tgtEl>
                                          <p:spTgt spid="36"/>
                                        </p:tgtEl>
                                      </p:cBhvr>
                                    </p:animEffect>
                                  </p:childTnLst>
                                </p:cTn>
                              </p:par>
                            </p:childTnLst>
                          </p:cTn>
                        </p:par>
                        <p:par>
                          <p:cTn id="53" fill="hold">
                            <p:stCondLst>
                              <p:cond delay="4000"/>
                            </p:stCondLst>
                            <p:childTnLst>
                              <p:par>
                                <p:cTn id="54" presetID="10" presetClass="entr" presetSubtype="0" fill="hold" grpId="0" nodeType="after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fade">
                                      <p:cBhvr>
                                        <p:cTn id="56"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46" grpId="0"/>
      <p:bldP spid="33" grpId="0"/>
      <p:bldP spid="34" grpId="0"/>
      <p:bldP spid="35" grpId="0"/>
      <p:bldP spid="36" grpId="0"/>
      <p:bldP spid="3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9" name="组合 98"/>
          <p:cNvGrpSpPr/>
          <p:nvPr/>
        </p:nvGrpSpPr>
        <p:grpSpPr>
          <a:xfrm>
            <a:off x="5404152" y="2045709"/>
            <a:ext cx="994969" cy="308076"/>
            <a:chOff x="4053045" y="1333596"/>
            <a:chExt cx="746324" cy="231057"/>
          </a:xfrm>
        </p:grpSpPr>
        <p:sp>
          <p:nvSpPr>
            <p:cNvPr id="40" name="Freeform 37"/>
            <p:cNvSpPr>
              <a:spLocks/>
            </p:cNvSpPr>
            <p:nvPr/>
          </p:nvSpPr>
          <p:spPr bwMode="auto">
            <a:xfrm>
              <a:off x="4065711" y="1333596"/>
              <a:ext cx="733658" cy="230912"/>
            </a:xfrm>
            <a:custGeom>
              <a:avLst/>
              <a:gdLst>
                <a:gd name="T0" fmla="*/ 498 w 498"/>
                <a:gd name="T1" fmla="*/ 77 h 157"/>
                <a:gd name="T2" fmla="*/ 422 w 498"/>
                <a:gd name="T3" fmla="*/ 155 h 157"/>
                <a:gd name="T4" fmla="*/ 77 w 498"/>
                <a:gd name="T5" fmla="*/ 157 h 157"/>
                <a:gd name="T6" fmla="*/ 0 w 498"/>
                <a:gd name="T7" fmla="*/ 80 h 157"/>
                <a:gd name="T8" fmla="*/ 0 w 498"/>
                <a:gd name="T9" fmla="*/ 80 h 157"/>
                <a:gd name="T10" fmla="*/ 76 w 498"/>
                <a:gd name="T11" fmla="*/ 3 h 157"/>
                <a:gd name="T12" fmla="*/ 421 w 498"/>
                <a:gd name="T13" fmla="*/ 0 h 157"/>
                <a:gd name="T14" fmla="*/ 498 w 498"/>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157">
                  <a:moveTo>
                    <a:pt x="498" y="77"/>
                  </a:moveTo>
                  <a:cubicBezTo>
                    <a:pt x="498" y="120"/>
                    <a:pt x="464" y="154"/>
                    <a:pt x="422" y="155"/>
                  </a:cubicBezTo>
                  <a:cubicBezTo>
                    <a:pt x="77" y="157"/>
                    <a:pt x="77" y="157"/>
                    <a:pt x="77" y="157"/>
                  </a:cubicBezTo>
                  <a:cubicBezTo>
                    <a:pt x="35" y="157"/>
                    <a:pt x="0" y="123"/>
                    <a:pt x="0" y="80"/>
                  </a:cubicBezTo>
                  <a:cubicBezTo>
                    <a:pt x="0" y="80"/>
                    <a:pt x="0" y="80"/>
                    <a:pt x="0" y="80"/>
                  </a:cubicBezTo>
                  <a:cubicBezTo>
                    <a:pt x="0" y="38"/>
                    <a:pt x="34" y="3"/>
                    <a:pt x="76" y="3"/>
                  </a:cubicBezTo>
                  <a:cubicBezTo>
                    <a:pt x="421" y="0"/>
                    <a:pt x="421" y="0"/>
                    <a:pt x="421" y="0"/>
                  </a:cubicBezTo>
                  <a:cubicBezTo>
                    <a:pt x="463" y="0"/>
                    <a:pt x="498" y="34"/>
                    <a:pt x="498" y="77"/>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sz="1500"/>
            </a:p>
          </p:txBody>
        </p:sp>
        <p:sp>
          <p:nvSpPr>
            <p:cNvPr id="44" name="文本框 30"/>
            <p:cNvSpPr txBox="1"/>
            <p:nvPr/>
          </p:nvSpPr>
          <p:spPr>
            <a:xfrm>
              <a:off x="4053045" y="1339591"/>
              <a:ext cx="265011" cy="225062"/>
            </a:xfrm>
            <a:prstGeom prst="rect">
              <a:avLst/>
            </a:prstGeom>
            <a:noFill/>
          </p:spPr>
          <p:txBody>
            <a:bodyPr wrap="none" lIns="68580" tIns="34290" rIns="68580" bIns="34290" rtlCol="0">
              <a:spAutoFit/>
            </a:bodyPr>
            <a:lstStyle/>
            <a:p>
              <a:r>
                <a:rPr lang="en-US" altLang="zh-CN" sz="15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01</a:t>
              </a:r>
              <a:endParaRPr lang="zh-CN" altLang="en-US" sz="15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100" name="组合 99"/>
          <p:cNvGrpSpPr/>
          <p:nvPr/>
        </p:nvGrpSpPr>
        <p:grpSpPr>
          <a:xfrm>
            <a:off x="5291145" y="2943374"/>
            <a:ext cx="986086" cy="306584"/>
            <a:chOff x="3968280" y="2006846"/>
            <a:chExt cx="739661" cy="229938"/>
          </a:xfrm>
        </p:grpSpPr>
        <p:sp>
          <p:nvSpPr>
            <p:cNvPr id="36" name="Freeform 33"/>
            <p:cNvSpPr>
              <a:spLocks/>
            </p:cNvSpPr>
            <p:nvPr/>
          </p:nvSpPr>
          <p:spPr bwMode="auto">
            <a:xfrm>
              <a:off x="3968280" y="2006846"/>
              <a:ext cx="735606" cy="229938"/>
            </a:xfrm>
            <a:custGeom>
              <a:avLst/>
              <a:gdLst>
                <a:gd name="T0" fmla="*/ 499 w 499"/>
                <a:gd name="T1" fmla="*/ 77 h 156"/>
                <a:gd name="T2" fmla="*/ 422 w 499"/>
                <a:gd name="T3" fmla="*/ 154 h 156"/>
                <a:gd name="T4" fmla="*/ 78 w 499"/>
                <a:gd name="T5" fmla="*/ 156 h 156"/>
                <a:gd name="T6" fmla="*/ 1 w 499"/>
                <a:gd name="T7" fmla="*/ 80 h 156"/>
                <a:gd name="T8" fmla="*/ 1 w 499"/>
                <a:gd name="T9" fmla="*/ 80 h 156"/>
                <a:gd name="T10" fmla="*/ 77 w 499"/>
                <a:gd name="T11" fmla="*/ 2 h 156"/>
                <a:gd name="T12" fmla="*/ 421 w 499"/>
                <a:gd name="T13" fmla="*/ 0 h 156"/>
                <a:gd name="T14" fmla="*/ 499 w 499"/>
                <a:gd name="T15" fmla="*/ 77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6">
                  <a:moveTo>
                    <a:pt x="499" y="77"/>
                  </a:moveTo>
                  <a:cubicBezTo>
                    <a:pt x="499" y="119"/>
                    <a:pt x="465" y="154"/>
                    <a:pt x="422" y="154"/>
                  </a:cubicBezTo>
                  <a:cubicBezTo>
                    <a:pt x="78" y="156"/>
                    <a:pt x="78" y="156"/>
                    <a:pt x="78" y="156"/>
                  </a:cubicBezTo>
                  <a:cubicBezTo>
                    <a:pt x="36" y="156"/>
                    <a:pt x="1" y="122"/>
                    <a:pt x="1" y="80"/>
                  </a:cubicBezTo>
                  <a:cubicBezTo>
                    <a:pt x="1" y="80"/>
                    <a:pt x="1" y="80"/>
                    <a:pt x="1" y="80"/>
                  </a:cubicBezTo>
                  <a:cubicBezTo>
                    <a:pt x="0" y="37"/>
                    <a:pt x="35" y="2"/>
                    <a:pt x="77" y="2"/>
                  </a:cubicBezTo>
                  <a:cubicBezTo>
                    <a:pt x="421" y="0"/>
                    <a:pt x="421" y="0"/>
                    <a:pt x="421" y="0"/>
                  </a:cubicBezTo>
                  <a:cubicBezTo>
                    <a:pt x="464" y="0"/>
                    <a:pt x="499" y="34"/>
                    <a:pt x="499" y="77"/>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sz="1500"/>
            </a:p>
          </p:txBody>
        </p:sp>
        <p:sp>
          <p:nvSpPr>
            <p:cNvPr id="48" name="文本框 91"/>
            <p:cNvSpPr txBox="1"/>
            <p:nvPr/>
          </p:nvSpPr>
          <p:spPr>
            <a:xfrm>
              <a:off x="4442930" y="2010266"/>
              <a:ext cx="265011" cy="225062"/>
            </a:xfrm>
            <a:prstGeom prst="rect">
              <a:avLst/>
            </a:prstGeom>
            <a:noFill/>
          </p:spPr>
          <p:txBody>
            <a:bodyPr wrap="none" lIns="68580" tIns="34290" rIns="68580" bIns="34290" rtlCol="0">
              <a:spAutoFit/>
            </a:bodyPr>
            <a:lstStyle/>
            <a:p>
              <a:r>
                <a:rPr lang="en-US" altLang="zh-CN" sz="15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02</a:t>
              </a:r>
              <a:endParaRPr lang="zh-CN" altLang="en-US" sz="15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101" name="组合 100"/>
          <p:cNvGrpSpPr/>
          <p:nvPr/>
        </p:nvGrpSpPr>
        <p:grpSpPr>
          <a:xfrm>
            <a:off x="5364626" y="3804906"/>
            <a:ext cx="1034495" cy="318036"/>
            <a:chOff x="4023397" y="2652995"/>
            <a:chExt cx="775972" cy="238527"/>
          </a:xfrm>
        </p:grpSpPr>
        <p:sp>
          <p:nvSpPr>
            <p:cNvPr id="39" name="Freeform 36"/>
            <p:cNvSpPr>
              <a:spLocks/>
            </p:cNvSpPr>
            <p:nvPr/>
          </p:nvSpPr>
          <p:spPr bwMode="auto">
            <a:xfrm>
              <a:off x="4065711" y="2660610"/>
              <a:ext cx="733658" cy="230912"/>
            </a:xfrm>
            <a:custGeom>
              <a:avLst/>
              <a:gdLst>
                <a:gd name="T0" fmla="*/ 498 w 498"/>
                <a:gd name="T1" fmla="*/ 77 h 157"/>
                <a:gd name="T2" fmla="*/ 422 w 498"/>
                <a:gd name="T3" fmla="*/ 154 h 157"/>
                <a:gd name="T4" fmla="*/ 77 w 498"/>
                <a:gd name="T5" fmla="*/ 156 h 157"/>
                <a:gd name="T6" fmla="*/ 0 w 498"/>
                <a:gd name="T7" fmla="*/ 80 h 157"/>
                <a:gd name="T8" fmla="*/ 0 w 498"/>
                <a:gd name="T9" fmla="*/ 80 h 157"/>
                <a:gd name="T10" fmla="*/ 76 w 498"/>
                <a:gd name="T11" fmla="*/ 2 h 157"/>
                <a:gd name="T12" fmla="*/ 421 w 498"/>
                <a:gd name="T13" fmla="*/ 0 h 157"/>
                <a:gd name="T14" fmla="*/ 498 w 498"/>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157">
                  <a:moveTo>
                    <a:pt x="498" y="77"/>
                  </a:moveTo>
                  <a:cubicBezTo>
                    <a:pt x="498" y="119"/>
                    <a:pt x="464" y="154"/>
                    <a:pt x="422" y="154"/>
                  </a:cubicBezTo>
                  <a:cubicBezTo>
                    <a:pt x="77" y="156"/>
                    <a:pt x="77" y="156"/>
                    <a:pt x="77" y="156"/>
                  </a:cubicBezTo>
                  <a:cubicBezTo>
                    <a:pt x="35" y="157"/>
                    <a:pt x="0" y="122"/>
                    <a:pt x="0" y="80"/>
                  </a:cubicBezTo>
                  <a:cubicBezTo>
                    <a:pt x="0" y="80"/>
                    <a:pt x="0" y="80"/>
                    <a:pt x="0" y="80"/>
                  </a:cubicBezTo>
                  <a:cubicBezTo>
                    <a:pt x="0" y="37"/>
                    <a:pt x="34" y="2"/>
                    <a:pt x="76" y="2"/>
                  </a:cubicBezTo>
                  <a:cubicBezTo>
                    <a:pt x="421" y="0"/>
                    <a:pt x="421" y="0"/>
                    <a:pt x="421" y="0"/>
                  </a:cubicBezTo>
                  <a:cubicBezTo>
                    <a:pt x="463" y="0"/>
                    <a:pt x="498" y="34"/>
                    <a:pt x="498" y="77"/>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sz="1500"/>
            </a:p>
          </p:txBody>
        </p:sp>
        <p:sp>
          <p:nvSpPr>
            <p:cNvPr id="52" name="文本框 92"/>
            <p:cNvSpPr txBox="1"/>
            <p:nvPr/>
          </p:nvSpPr>
          <p:spPr>
            <a:xfrm>
              <a:off x="4023397" y="2652995"/>
              <a:ext cx="265011" cy="225062"/>
            </a:xfrm>
            <a:prstGeom prst="rect">
              <a:avLst/>
            </a:prstGeom>
            <a:noFill/>
          </p:spPr>
          <p:txBody>
            <a:bodyPr wrap="none" lIns="68580" tIns="34290" rIns="68580" bIns="34290" rtlCol="0">
              <a:spAutoFit/>
            </a:bodyPr>
            <a:lstStyle/>
            <a:p>
              <a:r>
                <a:rPr lang="en-US" altLang="zh-CN" sz="15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03</a:t>
              </a:r>
              <a:endParaRPr lang="zh-CN" altLang="en-US" sz="15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102" name="组合 101"/>
          <p:cNvGrpSpPr/>
          <p:nvPr/>
        </p:nvGrpSpPr>
        <p:grpSpPr>
          <a:xfrm>
            <a:off x="5291149" y="4619490"/>
            <a:ext cx="980681" cy="307883"/>
            <a:chOff x="3968280" y="3320219"/>
            <a:chExt cx="735606" cy="230912"/>
          </a:xfrm>
        </p:grpSpPr>
        <p:sp>
          <p:nvSpPr>
            <p:cNvPr id="38" name="Freeform 35"/>
            <p:cNvSpPr>
              <a:spLocks/>
            </p:cNvSpPr>
            <p:nvPr/>
          </p:nvSpPr>
          <p:spPr bwMode="auto">
            <a:xfrm>
              <a:off x="3968280" y="3320219"/>
              <a:ext cx="735606" cy="230912"/>
            </a:xfrm>
            <a:custGeom>
              <a:avLst/>
              <a:gdLst>
                <a:gd name="T0" fmla="*/ 499 w 499"/>
                <a:gd name="T1" fmla="*/ 77 h 157"/>
                <a:gd name="T2" fmla="*/ 422 w 499"/>
                <a:gd name="T3" fmla="*/ 155 h 157"/>
                <a:gd name="T4" fmla="*/ 78 w 499"/>
                <a:gd name="T5" fmla="*/ 157 h 157"/>
                <a:gd name="T6" fmla="*/ 1 w 499"/>
                <a:gd name="T7" fmla="*/ 80 h 157"/>
                <a:gd name="T8" fmla="*/ 1 w 499"/>
                <a:gd name="T9" fmla="*/ 80 h 157"/>
                <a:gd name="T10" fmla="*/ 77 w 499"/>
                <a:gd name="T11" fmla="*/ 3 h 157"/>
                <a:gd name="T12" fmla="*/ 421 w 499"/>
                <a:gd name="T13" fmla="*/ 1 h 157"/>
                <a:gd name="T14" fmla="*/ 499 w 499"/>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7">
                  <a:moveTo>
                    <a:pt x="499" y="77"/>
                  </a:moveTo>
                  <a:cubicBezTo>
                    <a:pt x="499" y="120"/>
                    <a:pt x="465" y="155"/>
                    <a:pt x="422" y="155"/>
                  </a:cubicBezTo>
                  <a:cubicBezTo>
                    <a:pt x="78" y="157"/>
                    <a:pt x="78" y="157"/>
                    <a:pt x="78" y="157"/>
                  </a:cubicBezTo>
                  <a:cubicBezTo>
                    <a:pt x="36" y="157"/>
                    <a:pt x="1" y="123"/>
                    <a:pt x="1" y="80"/>
                  </a:cubicBezTo>
                  <a:cubicBezTo>
                    <a:pt x="1" y="80"/>
                    <a:pt x="1" y="80"/>
                    <a:pt x="1" y="80"/>
                  </a:cubicBezTo>
                  <a:cubicBezTo>
                    <a:pt x="0" y="38"/>
                    <a:pt x="35" y="3"/>
                    <a:pt x="77" y="3"/>
                  </a:cubicBezTo>
                  <a:cubicBezTo>
                    <a:pt x="421" y="1"/>
                    <a:pt x="421" y="1"/>
                    <a:pt x="421" y="1"/>
                  </a:cubicBezTo>
                  <a:cubicBezTo>
                    <a:pt x="464" y="0"/>
                    <a:pt x="499" y="35"/>
                    <a:pt x="499" y="77"/>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sz="1500"/>
            </a:p>
          </p:txBody>
        </p:sp>
        <p:sp>
          <p:nvSpPr>
            <p:cNvPr id="56" name="文本框 93"/>
            <p:cNvSpPr txBox="1"/>
            <p:nvPr/>
          </p:nvSpPr>
          <p:spPr>
            <a:xfrm>
              <a:off x="4432540" y="3325616"/>
              <a:ext cx="265011" cy="225062"/>
            </a:xfrm>
            <a:prstGeom prst="rect">
              <a:avLst/>
            </a:prstGeom>
            <a:noFill/>
          </p:spPr>
          <p:txBody>
            <a:bodyPr wrap="none" lIns="68580" tIns="34290" rIns="68580" bIns="34290" rtlCol="0">
              <a:spAutoFit/>
            </a:bodyPr>
            <a:lstStyle/>
            <a:p>
              <a:r>
                <a:rPr lang="en-US" altLang="zh-CN" sz="15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04</a:t>
              </a:r>
              <a:endParaRPr lang="zh-CN" altLang="en-US" sz="15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103" name="组合 102"/>
          <p:cNvGrpSpPr/>
          <p:nvPr/>
        </p:nvGrpSpPr>
        <p:grpSpPr>
          <a:xfrm>
            <a:off x="5398279" y="5587248"/>
            <a:ext cx="985254" cy="318036"/>
            <a:chOff x="4048640" y="3989751"/>
            <a:chExt cx="739037" cy="238527"/>
          </a:xfrm>
        </p:grpSpPr>
        <p:sp>
          <p:nvSpPr>
            <p:cNvPr id="37" name="Freeform 34"/>
            <p:cNvSpPr>
              <a:spLocks/>
            </p:cNvSpPr>
            <p:nvPr/>
          </p:nvSpPr>
          <p:spPr bwMode="auto">
            <a:xfrm>
              <a:off x="4053045" y="3997366"/>
              <a:ext cx="734632" cy="230912"/>
            </a:xfrm>
            <a:custGeom>
              <a:avLst/>
              <a:gdLst>
                <a:gd name="T0" fmla="*/ 499 w 499"/>
                <a:gd name="T1" fmla="*/ 77 h 157"/>
                <a:gd name="T2" fmla="*/ 422 w 499"/>
                <a:gd name="T3" fmla="*/ 154 h 157"/>
                <a:gd name="T4" fmla="*/ 78 w 499"/>
                <a:gd name="T5" fmla="*/ 156 h 157"/>
                <a:gd name="T6" fmla="*/ 0 w 499"/>
                <a:gd name="T7" fmla="*/ 80 h 157"/>
                <a:gd name="T8" fmla="*/ 0 w 499"/>
                <a:gd name="T9" fmla="*/ 80 h 157"/>
                <a:gd name="T10" fmla="*/ 77 w 499"/>
                <a:gd name="T11" fmla="*/ 2 h 157"/>
                <a:gd name="T12" fmla="*/ 421 w 499"/>
                <a:gd name="T13" fmla="*/ 0 h 157"/>
                <a:gd name="T14" fmla="*/ 499 w 499"/>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7">
                  <a:moveTo>
                    <a:pt x="499" y="77"/>
                  </a:moveTo>
                  <a:cubicBezTo>
                    <a:pt x="499" y="119"/>
                    <a:pt x="465" y="154"/>
                    <a:pt x="422" y="154"/>
                  </a:cubicBezTo>
                  <a:cubicBezTo>
                    <a:pt x="78" y="156"/>
                    <a:pt x="78" y="156"/>
                    <a:pt x="78" y="156"/>
                  </a:cubicBezTo>
                  <a:cubicBezTo>
                    <a:pt x="35" y="157"/>
                    <a:pt x="1" y="122"/>
                    <a:pt x="0" y="80"/>
                  </a:cubicBezTo>
                  <a:cubicBezTo>
                    <a:pt x="0" y="80"/>
                    <a:pt x="0" y="80"/>
                    <a:pt x="0" y="80"/>
                  </a:cubicBezTo>
                  <a:cubicBezTo>
                    <a:pt x="0" y="37"/>
                    <a:pt x="34" y="3"/>
                    <a:pt x="77" y="2"/>
                  </a:cubicBezTo>
                  <a:cubicBezTo>
                    <a:pt x="421" y="0"/>
                    <a:pt x="421" y="0"/>
                    <a:pt x="421" y="0"/>
                  </a:cubicBezTo>
                  <a:cubicBezTo>
                    <a:pt x="464" y="0"/>
                    <a:pt x="498" y="34"/>
                    <a:pt x="499" y="77"/>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sz="1500"/>
            </a:p>
          </p:txBody>
        </p:sp>
        <p:sp>
          <p:nvSpPr>
            <p:cNvPr id="60" name="文本框 94"/>
            <p:cNvSpPr txBox="1"/>
            <p:nvPr/>
          </p:nvSpPr>
          <p:spPr>
            <a:xfrm>
              <a:off x="4048640" y="3989751"/>
              <a:ext cx="265011" cy="225062"/>
            </a:xfrm>
            <a:prstGeom prst="rect">
              <a:avLst/>
            </a:prstGeom>
            <a:noFill/>
          </p:spPr>
          <p:txBody>
            <a:bodyPr wrap="none" lIns="68580" tIns="34290" rIns="68580" bIns="34290" rtlCol="0">
              <a:spAutoFit/>
            </a:bodyPr>
            <a:lstStyle/>
            <a:p>
              <a:r>
                <a:rPr lang="en-US" altLang="zh-CN" sz="15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05</a:t>
              </a:r>
              <a:endParaRPr lang="zh-CN" altLang="en-US" sz="15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72" name="组合 71"/>
          <p:cNvGrpSpPr/>
          <p:nvPr/>
        </p:nvGrpSpPr>
        <p:grpSpPr>
          <a:xfrm>
            <a:off x="5699899" y="1628800"/>
            <a:ext cx="1162202" cy="1162352"/>
            <a:chOff x="819328" y="1120779"/>
            <a:chExt cx="1127886" cy="1127885"/>
          </a:xfrm>
        </p:grpSpPr>
        <p:sp>
          <p:nvSpPr>
            <p:cNvPr id="73"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tx1">
                  <a:lumMod val="50000"/>
                  <a:lumOff val="50000"/>
                </a:schemeClr>
              </a:solid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rgbClr val="FFFFFF"/>
                </a:solidFill>
                <a:latin typeface="Open Sans"/>
                <a:ea typeface="MS PGothic" pitchFamily="34" charset="-128"/>
              </a:endParaRPr>
            </a:p>
          </p:txBody>
        </p:sp>
        <p:sp>
          <p:nvSpPr>
            <p:cNvPr id="74"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rgbClr val="FFFFFF"/>
                </a:solidFill>
                <a:latin typeface="Open Sans"/>
                <a:ea typeface="MS PGothic" pitchFamily="34" charset="-128"/>
              </a:endParaRPr>
            </a:p>
          </p:txBody>
        </p:sp>
      </p:grpSp>
      <p:grpSp>
        <p:nvGrpSpPr>
          <p:cNvPr id="87" name="组合 86"/>
          <p:cNvGrpSpPr/>
          <p:nvPr/>
        </p:nvGrpSpPr>
        <p:grpSpPr>
          <a:xfrm>
            <a:off x="4834203" y="2459270"/>
            <a:ext cx="1162202" cy="1162352"/>
            <a:chOff x="819328" y="1120779"/>
            <a:chExt cx="1127886" cy="1127885"/>
          </a:xfrm>
        </p:grpSpPr>
        <p:sp>
          <p:nvSpPr>
            <p:cNvPr id="88"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tx1">
                  <a:lumMod val="50000"/>
                  <a:lumOff val="50000"/>
                </a:schemeClr>
              </a:solid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rgbClr val="FFFFFF"/>
                </a:solidFill>
                <a:latin typeface="Open Sans"/>
                <a:ea typeface="MS PGothic" pitchFamily="34" charset="-128"/>
              </a:endParaRPr>
            </a:p>
          </p:txBody>
        </p:sp>
        <p:sp>
          <p:nvSpPr>
            <p:cNvPr id="89"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rgbClr val="FFFFFF"/>
                </a:solidFill>
                <a:latin typeface="Open Sans"/>
                <a:ea typeface="MS PGothic" pitchFamily="34" charset="-128"/>
              </a:endParaRPr>
            </a:p>
          </p:txBody>
        </p:sp>
      </p:grpSp>
      <p:grpSp>
        <p:nvGrpSpPr>
          <p:cNvPr id="90" name="组合 89"/>
          <p:cNvGrpSpPr/>
          <p:nvPr/>
        </p:nvGrpSpPr>
        <p:grpSpPr>
          <a:xfrm>
            <a:off x="5667832" y="3323547"/>
            <a:ext cx="1162202" cy="1162352"/>
            <a:chOff x="819328" y="1120779"/>
            <a:chExt cx="1127886" cy="1127885"/>
          </a:xfrm>
        </p:grpSpPr>
        <p:sp>
          <p:nvSpPr>
            <p:cNvPr id="91"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tx1">
                  <a:lumMod val="50000"/>
                  <a:lumOff val="50000"/>
                </a:schemeClr>
              </a:solid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rgbClr val="FFFFFF"/>
                </a:solidFill>
                <a:latin typeface="Open Sans"/>
                <a:ea typeface="MS PGothic" pitchFamily="34" charset="-128"/>
              </a:endParaRPr>
            </a:p>
          </p:txBody>
        </p:sp>
        <p:sp>
          <p:nvSpPr>
            <p:cNvPr id="92"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rgbClr val="FFFFFF"/>
                </a:solidFill>
                <a:latin typeface="Open Sans"/>
                <a:ea typeface="MS PGothic" pitchFamily="34" charset="-128"/>
              </a:endParaRPr>
            </a:p>
          </p:txBody>
        </p:sp>
      </p:grpSp>
      <p:grpSp>
        <p:nvGrpSpPr>
          <p:cNvPr id="93" name="组合 92"/>
          <p:cNvGrpSpPr/>
          <p:nvPr/>
        </p:nvGrpSpPr>
        <p:grpSpPr>
          <a:xfrm>
            <a:off x="4816536" y="4217392"/>
            <a:ext cx="1162202" cy="1162352"/>
            <a:chOff x="819328" y="1120779"/>
            <a:chExt cx="1127886" cy="1127885"/>
          </a:xfrm>
        </p:grpSpPr>
        <p:sp>
          <p:nvSpPr>
            <p:cNvPr id="94"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tx1">
                  <a:lumMod val="50000"/>
                  <a:lumOff val="50000"/>
                </a:schemeClr>
              </a:solid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rgbClr val="FFFFFF"/>
                </a:solidFill>
                <a:latin typeface="Open Sans"/>
                <a:ea typeface="MS PGothic" pitchFamily="34" charset="-128"/>
              </a:endParaRPr>
            </a:p>
          </p:txBody>
        </p:sp>
        <p:sp>
          <p:nvSpPr>
            <p:cNvPr id="95"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rgbClr val="FFFFFF"/>
                </a:solidFill>
                <a:latin typeface="Open Sans"/>
                <a:ea typeface="MS PGothic" pitchFamily="34" charset="-128"/>
              </a:endParaRPr>
            </a:p>
          </p:txBody>
        </p:sp>
      </p:grpSp>
      <p:grpSp>
        <p:nvGrpSpPr>
          <p:cNvPr id="96" name="组合 95"/>
          <p:cNvGrpSpPr/>
          <p:nvPr/>
        </p:nvGrpSpPr>
        <p:grpSpPr>
          <a:xfrm>
            <a:off x="5691066" y="5021358"/>
            <a:ext cx="1162202" cy="1162352"/>
            <a:chOff x="819328" y="1120779"/>
            <a:chExt cx="1127886" cy="1127885"/>
          </a:xfrm>
        </p:grpSpPr>
        <p:sp>
          <p:nvSpPr>
            <p:cNvPr id="97"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19050" cap="flat" cmpd="sng" algn="ctr">
              <a:solidFill>
                <a:schemeClr val="tx1">
                  <a:lumMod val="50000"/>
                  <a:lumOff val="50000"/>
                </a:schemeClr>
              </a:solid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rgbClr val="FFFFFF"/>
                </a:solidFill>
                <a:latin typeface="Open Sans"/>
                <a:ea typeface="MS PGothic" pitchFamily="34" charset="-128"/>
              </a:endParaRPr>
            </a:p>
          </p:txBody>
        </p:sp>
        <p:sp>
          <p:nvSpPr>
            <p:cNvPr id="98"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rgbClr val="FFFFFF"/>
                </a:solidFill>
                <a:latin typeface="Open Sans"/>
                <a:ea typeface="MS PGothic" pitchFamily="34" charset="-128"/>
              </a:endParaRPr>
            </a:p>
          </p:txBody>
        </p:sp>
      </p:grpSp>
      <p:sp>
        <p:nvSpPr>
          <p:cNvPr id="3" name="标题 2"/>
          <p:cNvSpPr>
            <a:spLocks noGrp="1"/>
          </p:cNvSpPr>
          <p:nvPr>
            <p:ph type="title"/>
          </p:nvPr>
        </p:nvSpPr>
        <p:spPr/>
        <p:txBody>
          <a:bodyPr/>
          <a:lstStyle/>
          <a:p>
            <a:r>
              <a:rPr lang="zh-CN" altLang="en-US" dirty="0"/>
              <a:t>单击输入标题内容</a:t>
            </a:r>
          </a:p>
        </p:txBody>
      </p:sp>
      <p:sp>
        <p:nvSpPr>
          <p:cNvPr id="43" name="Freeform 63"/>
          <p:cNvSpPr>
            <a:spLocks noChangeAspect="1" noEditPoints="1"/>
          </p:cNvSpPr>
          <p:nvPr/>
        </p:nvSpPr>
        <p:spPr bwMode="auto">
          <a:xfrm>
            <a:off x="5943808" y="1826939"/>
            <a:ext cx="674384" cy="766077"/>
          </a:xfrm>
          <a:custGeom>
            <a:avLst/>
            <a:gdLst>
              <a:gd name="T0" fmla="*/ 319 w 352"/>
              <a:gd name="T1" fmla="*/ 209 h 400"/>
              <a:gd name="T2" fmla="*/ 238 w 352"/>
              <a:gd name="T3" fmla="*/ 134 h 400"/>
              <a:gd name="T4" fmla="*/ 251 w 352"/>
              <a:gd name="T5" fmla="*/ 134 h 400"/>
              <a:gd name="T6" fmla="*/ 313 w 352"/>
              <a:gd name="T7" fmla="*/ 114 h 400"/>
              <a:gd name="T8" fmla="*/ 283 w 352"/>
              <a:gd name="T9" fmla="*/ 96 h 400"/>
              <a:gd name="T10" fmla="*/ 292 w 352"/>
              <a:gd name="T11" fmla="*/ 82 h 400"/>
              <a:gd name="T12" fmla="*/ 289 w 352"/>
              <a:gd name="T13" fmla="*/ 75 h 400"/>
              <a:gd name="T14" fmla="*/ 237 w 352"/>
              <a:gd name="T15" fmla="*/ 97 h 400"/>
              <a:gd name="T16" fmla="*/ 231 w 352"/>
              <a:gd name="T17" fmla="*/ 16 h 400"/>
              <a:gd name="T18" fmla="*/ 142 w 352"/>
              <a:gd name="T19" fmla="*/ 17 h 400"/>
              <a:gd name="T20" fmla="*/ 136 w 352"/>
              <a:gd name="T21" fmla="*/ 108 h 400"/>
              <a:gd name="T22" fmla="*/ 121 w 352"/>
              <a:gd name="T23" fmla="*/ 112 h 400"/>
              <a:gd name="T24" fmla="*/ 111 w 352"/>
              <a:gd name="T25" fmla="*/ 119 h 400"/>
              <a:gd name="T26" fmla="*/ 127 w 352"/>
              <a:gd name="T27" fmla="*/ 130 h 400"/>
              <a:gd name="T28" fmla="*/ 34 w 352"/>
              <a:gd name="T29" fmla="*/ 214 h 400"/>
              <a:gd name="T30" fmla="*/ 149 w 352"/>
              <a:gd name="T31" fmla="*/ 391 h 400"/>
              <a:gd name="T32" fmla="*/ 343 w 352"/>
              <a:gd name="T33" fmla="*/ 268 h 400"/>
              <a:gd name="T34" fmla="*/ 303 w 352"/>
              <a:gd name="T35" fmla="*/ 109 h 400"/>
              <a:gd name="T36" fmla="*/ 251 w 352"/>
              <a:gd name="T37" fmla="*/ 123 h 400"/>
              <a:gd name="T38" fmla="*/ 243 w 352"/>
              <a:gd name="T39" fmla="*/ 122 h 400"/>
              <a:gd name="T40" fmla="*/ 280 w 352"/>
              <a:gd name="T41" fmla="*/ 85 h 400"/>
              <a:gd name="T42" fmla="*/ 239 w 352"/>
              <a:gd name="T43" fmla="*/ 111 h 400"/>
              <a:gd name="T44" fmla="*/ 280 w 352"/>
              <a:gd name="T45" fmla="*/ 85 h 400"/>
              <a:gd name="T46" fmla="*/ 218 w 352"/>
              <a:gd name="T47" fmla="*/ 315 h 400"/>
              <a:gd name="T48" fmla="*/ 183 w 352"/>
              <a:gd name="T49" fmla="*/ 326 h 400"/>
              <a:gd name="T50" fmla="*/ 169 w 352"/>
              <a:gd name="T51" fmla="*/ 344 h 400"/>
              <a:gd name="T52" fmla="*/ 147 w 352"/>
              <a:gd name="T53" fmla="*/ 322 h 400"/>
              <a:gd name="T54" fmla="*/ 122 w 352"/>
              <a:gd name="T55" fmla="*/ 300 h 400"/>
              <a:gd name="T56" fmla="*/ 155 w 352"/>
              <a:gd name="T57" fmla="*/ 280 h 400"/>
              <a:gd name="T58" fmla="*/ 169 w 352"/>
              <a:gd name="T59" fmla="*/ 301 h 400"/>
              <a:gd name="T60" fmla="*/ 142 w 352"/>
              <a:gd name="T61" fmla="*/ 258 h 400"/>
              <a:gd name="T62" fmla="*/ 122 w 352"/>
              <a:gd name="T63" fmla="*/ 225 h 400"/>
              <a:gd name="T64" fmla="*/ 169 w 352"/>
              <a:gd name="T65" fmla="*/ 184 h 400"/>
              <a:gd name="T66" fmla="*/ 183 w 352"/>
              <a:gd name="T67" fmla="*/ 175 h 400"/>
              <a:gd name="T68" fmla="*/ 215 w 352"/>
              <a:gd name="T69" fmla="*/ 194 h 400"/>
              <a:gd name="T70" fmla="*/ 195 w 352"/>
              <a:gd name="T71" fmla="*/ 223 h 400"/>
              <a:gd name="T72" fmla="*/ 183 w 352"/>
              <a:gd name="T73" fmla="*/ 209 h 400"/>
              <a:gd name="T74" fmla="*/ 221 w 352"/>
              <a:gd name="T75" fmla="*/ 252 h 400"/>
              <a:gd name="T76" fmla="*/ 230 w 352"/>
              <a:gd name="T77" fmla="*/ 301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2" h="400">
                <a:moveTo>
                  <a:pt x="343" y="268"/>
                </a:moveTo>
                <a:cubicBezTo>
                  <a:pt x="339" y="245"/>
                  <a:pt x="331" y="231"/>
                  <a:pt x="319" y="209"/>
                </a:cubicBezTo>
                <a:cubicBezTo>
                  <a:pt x="308" y="192"/>
                  <a:pt x="288" y="172"/>
                  <a:pt x="273" y="160"/>
                </a:cubicBezTo>
                <a:cubicBezTo>
                  <a:pt x="262" y="151"/>
                  <a:pt x="249" y="143"/>
                  <a:pt x="238" y="134"/>
                </a:cubicBezTo>
                <a:cubicBezTo>
                  <a:pt x="241" y="134"/>
                  <a:pt x="241" y="134"/>
                  <a:pt x="241" y="134"/>
                </a:cubicBezTo>
                <a:cubicBezTo>
                  <a:pt x="251" y="134"/>
                  <a:pt x="251" y="134"/>
                  <a:pt x="251" y="134"/>
                </a:cubicBezTo>
                <a:cubicBezTo>
                  <a:pt x="258" y="134"/>
                  <a:pt x="266" y="134"/>
                  <a:pt x="274" y="133"/>
                </a:cubicBezTo>
                <a:cubicBezTo>
                  <a:pt x="283" y="132"/>
                  <a:pt x="306" y="128"/>
                  <a:pt x="313" y="114"/>
                </a:cubicBezTo>
                <a:cubicBezTo>
                  <a:pt x="318" y="104"/>
                  <a:pt x="314" y="99"/>
                  <a:pt x="311" y="97"/>
                </a:cubicBezTo>
                <a:cubicBezTo>
                  <a:pt x="306" y="93"/>
                  <a:pt x="295" y="94"/>
                  <a:pt x="283" y="96"/>
                </a:cubicBezTo>
                <a:cubicBezTo>
                  <a:pt x="288" y="92"/>
                  <a:pt x="291" y="88"/>
                  <a:pt x="292" y="84"/>
                </a:cubicBezTo>
                <a:cubicBezTo>
                  <a:pt x="292" y="84"/>
                  <a:pt x="292" y="83"/>
                  <a:pt x="292" y="82"/>
                </a:cubicBezTo>
                <a:cubicBezTo>
                  <a:pt x="292" y="80"/>
                  <a:pt x="292" y="78"/>
                  <a:pt x="290" y="76"/>
                </a:cubicBezTo>
                <a:cubicBezTo>
                  <a:pt x="289" y="75"/>
                  <a:pt x="289" y="75"/>
                  <a:pt x="289" y="75"/>
                </a:cubicBezTo>
                <a:cubicBezTo>
                  <a:pt x="287" y="74"/>
                  <a:pt x="287" y="74"/>
                  <a:pt x="287" y="74"/>
                </a:cubicBezTo>
                <a:cubicBezTo>
                  <a:pt x="272" y="72"/>
                  <a:pt x="251" y="83"/>
                  <a:pt x="237" y="97"/>
                </a:cubicBezTo>
                <a:cubicBezTo>
                  <a:pt x="252" y="77"/>
                  <a:pt x="280" y="51"/>
                  <a:pt x="285" y="30"/>
                </a:cubicBezTo>
                <a:cubicBezTo>
                  <a:pt x="266" y="29"/>
                  <a:pt x="247" y="25"/>
                  <a:pt x="231" y="16"/>
                </a:cubicBezTo>
                <a:cubicBezTo>
                  <a:pt x="216" y="8"/>
                  <a:pt x="209" y="0"/>
                  <a:pt x="191" y="3"/>
                </a:cubicBezTo>
                <a:cubicBezTo>
                  <a:pt x="174" y="5"/>
                  <a:pt x="158" y="13"/>
                  <a:pt x="142" y="17"/>
                </a:cubicBezTo>
                <a:cubicBezTo>
                  <a:pt x="124" y="22"/>
                  <a:pt x="108" y="15"/>
                  <a:pt x="90" y="18"/>
                </a:cubicBezTo>
                <a:cubicBezTo>
                  <a:pt x="87" y="49"/>
                  <a:pt x="125" y="79"/>
                  <a:pt x="136" y="108"/>
                </a:cubicBezTo>
                <a:cubicBezTo>
                  <a:pt x="131" y="109"/>
                  <a:pt x="126" y="110"/>
                  <a:pt x="121" y="112"/>
                </a:cubicBezTo>
                <a:cubicBezTo>
                  <a:pt x="121" y="112"/>
                  <a:pt x="121" y="112"/>
                  <a:pt x="121" y="112"/>
                </a:cubicBezTo>
                <a:cubicBezTo>
                  <a:pt x="118" y="113"/>
                  <a:pt x="115" y="114"/>
                  <a:pt x="114" y="116"/>
                </a:cubicBezTo>
                <a:cubicBezTo>
                  <a:pt x="111" y="119"/>
                  <a:pt x="111" y="119"/>
                  <a:pt x="111" y="119"/>
                </a:cubicBezTo>
                <a:cubicBezTo>
                  <a:pt x="113" y="123"/>
                  <a:pt x="113" y="123"/>
                  <a:pt x="113" y="123"/>
                </a:cubicBezTo>
                <a:cubicBezTo>
                  <a:pt x="116" y="127"/>
                  <a:pt x="120" y="129"/>
                  <a:pt x="127" y="130"/>
                </a:cubicBezTo>
                <a:cubicBezTo>
                  <a:pt x="113" y="139"/>
                  <a:pt x="96" y="149"/>
                  <a:pt x="84" y="159"/>
                </a:cubicBezTo>
                <a:cubicBezTo>
                  <a:pt x="69" y="172"/>
                  <a:pt x="46" y="198"/>
                  <a:pt x="34" y="214"/>
                </a:cubicBezTo>
                <a:cubicBezTo>
                  <a:pt x="13" y="240"/>
                  <a:pt x="0" y="275"/>
                  <a:pt x="6" y="307"/>
                </a:cubicBezTo>
                <a:cubicBezTo>
                  <a:pt x="18" y="370"/>
                  <a:pt x="92" y="391"/>
                  <a:pt x="149" y="391"/>
                </a:cubicBezTo>
                <a:cubicBezTo>
                  <a:pt x="212" y="391"/>
                  <a:pt x="293" y="400"/>
                  <a:pt x="335" y="348"/>
                </a:cubicBezTo>
                <a:cubicBezTo>
                  <a:pt x="352" y="327"/>
                  <a:pt x="347" y="295"/>
                  <a:pt x="343" y="268"/>
                </a:cubicBezTo>
                <a:close/>
                <a:moveTo>
                  <a:pt x="305" y="105"/>
                </a:moveTo>
                <a:cubicBezTo>
                  <a:pt x="305" y="105"/>
                  <a:pt x="305" y="106"/>
                  <a:pt x="303" y="109"/>
                </a:cubicBezTo>
                <a:cubicBezTo>
                  <a:pt x="299" y="117"/>
                  <a:pt x="284" y="121"/>
                  <a:pt x="273" y="123"/>
                </a:cubicBezTo>
                <a:cubicBezTo>
                  <a:pt x="266" y="124"/>
                  <a:pt x="258" y="124"/>
                  <a:pt x="251" y="123"/>
                </a:cubicBezTo>
                <a:cubicBezTo>
                  <a:pt x="243" y="123"/>
                  <a:pt x="243" y="123"/>
                  <a:pt x="243" y="123"/>
                </a:cubicBezTo>
                <a:cubicBezTo>
                  <a:pt x="243" y="122"/>
                  <a:pt x="243" y="122"/>
                  <a:pt x="243" y="122"/>
                </a:cubicBezTo>
                <a:cubicBezTo>
                  <a:pt x="263" y="112"/>
                  <a:pt x="300" y="101"/>
                  <a:pt x="305" y="105"/>
                </a:cubicBezTo>
                <a:close/>
                <a:moveTo>
                  <a:pt x="280" y="85"/>
                </a:moveTo>
                <a:cubicBezTo>
                  <a:pt x="275" y="90"/>
                  <a:pt x="260" y="99"/>
                  <a:pt x="251" y="104"/>
                </a:cubicBezTo>
                <a:cubicBezTo>
                  <a:pt x="247" y="106"/>
                  <a:pt x="243" y="108"/>
                  <a:pt x="239" y="111"/>
                </a:cubicBezTo>
                <a:cubicBezTo>
                  <a:pt x="239" y="111"/>
                  <a:pt x="239" y="111"/>
                  <a:pt x="239" y="111"/>
                </a:cubicBezTo>
                <a:cubicBezTo>
                  <a:pt x="249" y="98"/>
                  <a:pt x="267" y="86"/>
                  <a:pt x="280" y="85"/>
                </a:cubicBezTo>
                <a:close/>
                <a:moveTo>
                  <a:pt x="230" y="301"/>
                </a:moveTo>
                <a:cubicBezTo>
                  <a:pt x="227" y="306"/>
                  <a:pt x="223" y="311"/>
                  <a:pt x="218" y="315"/>
                </a:cubicBezTo>
                <a:cubicBezTo>
                  <a:pt x="213" y="319"/>
                  <a:pt x="208" y="322"/>
                  <a:pt x="203" y="323"/>
                </a:cubicBezTo>
                <a:cubicBezTo>
                  <a:pt x="197" y="325"/>
                  <a:pt x="191" y="326"/>
                  <a:pt x="183" y="326"/>
                </a:cubicBezTo>
                <a:cubicBezTo>
                  <a:pt x="183" y="344"/>
                  <a:pt x="183" y="344"/>
                  <a:pt x="183" y="344"/>
                </a:cubicBezTo>
                <a:cubicBezTo>
                  <a:pt x="169" y="344"/>
                  <a:pt x="169" y="344"/>
                  <a:pt x="169" y="344"/>
                </a:cubicBezTo>
                <a:cubicBezTo>
                  <a:pt x="169" y="326"/>
                  <a:pt x="169" y="326"/>
                  <a:pt x="169" y="326"/>
                </a:cubicBezTo>
                <a:cubicBezTo>
                  <a:pt x="160" y="326"/>
                  <a:pt x="152" y="324"/>
                  <a:pt x="147" y="322"/>
                </a:cubicBezTo>
                <a:cubicBezTo>
                  <a:pt x="141" y="320"/>
                  <a:pt x="136" y="317"/>
                  <a:pt x="132" y="313"/>
                </a:cubicBezTo>
                <a:cubicBezTo>
                  <a:pt x="127" y="309"/>
                  <a:pt x="124" y="305"/>
                  <a:pt x="122" y="300"/>
                </a:cubicBezTo>
                <a:cubicBezTo>
                  <a:pt x="120" y="296"/>
                  <a:pt x="118" y="291"/>
                  <a:pt x="117" y="284"/>
                </a:cubicBezTo>
                <a:cubicBezTo>
                  <a:pt x="155" y="280"/>
                  <a:pt x="155" y="280"/>
                  <a:pt x="155" y="280"/>
                </a:cubicBezTo>
                <a:cubicBezTo>
                  <a:pt x="156" y="286"/>
                  <a:pt x="158" y="291"/>
                  <a:pt x="160" y="293"/>
                </a:cubicBezTo>
                <a:cubicBezTo>
                  <a:pt x="162" y="296"/>
                  <a:pt x="165" y="299"/>
                  <a:pt x="169" y="301"/>
                </a:cubicBezTo>
                <a:cubicBezTo>
                  <a:pt x="169" y="267"/>
                  <a:pt x="169" y="267"/>
                  <a:pt x="169" y="267"/>
                </a:cubicBezTo>
                <a:cubicBezTo>
                  <a:pt x="156" y="264"/>
                  <a:pt x="147" y="261"/>
                  <a:pt x="142" y="258"/>
                </a:cubicBezTo>
                <a:cubicBezTo>
                  <a:pt x="137" y="255"/>
                  <a:pt x="132" y="251"/>
                  <a:pt x="128" y="246"/>
                </a:cubicBezTo>
                <a:cubicBezTo>
                  <a:pt x="124" y="240"/>
                  <a:pt x="122" y="233"/>
                  <a:pt x="122" y="225"/>
                </a:cubicBezTo>
                <a:cubicBezTo>
                  <a:pt x="122" y="213"/>
                  <a:pt x="126" y="204"/>
                  <a:pt x="134" y="196"/>
                </a:cubicBezTo>
                <a:cubicBezTo>
                  <a:pt x="142" y="189"/>
                  <a:pt x="154" y="185"/>
                  <a:pt x="169" y="184"/>
                </a:cubicBezTo>
                <a:cubicBezTo>
                  <a:pt x="169" y="175"/>
                  <a:pt x="169" y="175"/>
                  <a:pt x="169" y="175"/>
                </a:cubicBezTo>
                <a:cubicBezTo>
                  <a:pt x="183" y="175"/>
                  <a:pt x="183" y="175"/>
                  <a:pt x="183" y="175"/>
                </a:cubicBezTo>
                <a:cubicBezTo>
                  <a:pt x="183" y="184"/>
                  <a:pt x="183" y="184"/>
                  <a:pt x="183" y="184"/>
                </a:cubicBezTo>
                <a:cubicBezTo>
                  <a:pt x="197" y="185"/>
                  <a:pt x="208" y="188"/>
                  <a:pt x="215" y="194"/>
                </a:cubicBezTo>
                <a:cubicBezTo>
                  <a:pt x="223" y="200"/>
                  <a:pt x="228" y="208"/>
                  <a:pt x="230" y="218"/>
                </a:cubicBezTo>
                <a:cubicBezTo>
                  <a:pt x="195" y="223"/>
                  <a:pt x="195" y="223"/>
                  <a:pt x="195" y="223"/>
                </a:cubicBezTo>
                <a:cubicBezTo>
                  <a:pt x="193" y="219"/>
                  <a:pt x="191" y="216"/>
                  <a:pt x="190" y="214"/>
                </a:cubicBezTo>
                <a:cubicBezTo>
                  <a:pt x="189" y="212"/>
                  <a:pt x="186" y="211"/>
                  <a:pt x="183" y="209"/>
                </a:cubicBezTo>
                <a:cubicBezTo>
                  <a:pt x="183" y="236"/>
                  <a:pt x="183" y="236"/>
                  <a:pt x="183" y="236"/>
                </a:cubicBezTo>
                <a:cubicBezTo>
                  <a:pt x="202" y="241"/>
                  <a:pt x="215" y="247"/>
                  <a:pt x="221" y="252"/>
                </a:cubicBezTo>
                <a:cubicBezTo>
                  <a:pt x="230" y="260"/>
                  <a:pt x="234" y="270"/>
                  <a:pt x="234" y="282"/>
                </a:cubicBezTo>
                <a:cubicBezTo>
                  <a:pt x="234" y="288"/>
                  <a:pt x="233" y="295"/>
                  <a:pt x="230" y="301"/>
                </a:cubicBezTo>
                <a:close/>
              </a:path>
            </a:pathLst>
          </a:custGeom>
          <a:solidFill>
            <a:schemeClr val="tx2"/>
          </a:solidFill>
          <a:ln>
            <a:noFill/>
          </a:ln>
          <a:extLst/>
        </p:spPr>
        <p:txBody>
          <a:bodyPr vert="horz" wrap="square" lIns="91431" tIns="45715" rIns="91431" bIns="45715" numCol="1" anchor="t" anchorCtr="0" compatLnSpc="1">
            <a:prstTxWarp prst="textNoShape">
              <a:avLst/>
            </a:prstTxWarp>
          </a:bodyPr>
          <a:lstStyle/>
          <a:p>
            <a:endParaRPr lang="zh-CN" altLang="en-US" sz="1500"/>
          </a:p>
        </p:txBody>
      </p:sp>
      <p:sp>
        <p:nvSpPr>
          <p:cNvPr id="47" name="Freeform 910"/>
          <p:cNvSpPr>
            <a:spLocks/>
          </p:cNvSpPr>
          <p:nvPr/>
        </p:nvSpPr>
        <p:spPr bwMode="auto">
          <a:xfrm>
            <a:off x="5061214" y="2717074"/>
            <a:ext cx="722434" cy="729057"/>
          </a:xfrm>
          <a:custGeom>
            <a:avLst/>
            <a:gdLst>
              <a:gd name="T0" fmla="*/ 140 w 280"/>
              <a:gd name="T1" fmla="*/ 0 h 283"/>
              <a:gd name="T2" fmla="*/ 0 w 280"/>
              <a:gd name="T3" fmla="*/ 122 h 283"/>
              <a:gd name="T4" fmla="*/ 34 w 280"/>
              <a:gd name="T5" fmla="*/ 104 h 283"/>
              <a:gd name="T6" fmla="*/ 70 w 280"/>
              <a:gd name="T7" fmla="*/ 124 h 283"/>
              <a:gd name="T8" fmla="*/ 105 w 280"/>
              <a:gd name="T9" fmla="*/ 104 h 283"/>
              <a:gd name="T10" fmla="*/ 135 w 280"/>
              <a:gd name="T11" fmla="*/ 117 h 283"/>
              <a:gd name="T12" fmla="*/ 135 w 280"/>
              <a:gd name="T13" fmla="*/ 194 h 283"/>
              <a:gd name="T14" fmla="*/ 129 w 280"/>
              <a:gd name="T15" fmla="*/ 194 h 283"/>
              <a:gd name="T16" fmla="*/ 129 w 280"/>
              <a:gd name="T17" fmla="*/ 222 h 283"/>
              <a:gd name="T18" fmla="*/ 129 w 280"/>
              <a:gd name="T19" fmla="*/ 250 h 283"/>
              <a:gd name="T20" fmla="*/ 127 w 280"/>
              <a:gd name="T21" fmla="*/ 259 h 283"/>
              <a:gd name="T22" fmla="*/ 117 w 280"/>
              <a:gd name="T23" fmla="*/ 264 h 283"/>
              <a:gd name="T24" fmla="*/ 113 w 280"/>
              <a:gd name="T25" fmla="*/ 264 h 283"/>
              <a:gd name="T26" fmla="*/ 107 w 280"/>
              <a:gd name="T27" fmla="*/ 261 h 283"/>
              <a:gd name="T28" fmla="*/ 105 w 280"/>
              <a:gd name="T29" fmla="*/ 257 h 283"/>
              <a:gd name="T30" fmla="*/ 104 w 280"/>
              <a:gd name="T31" fmla="*/ 251 h 283"/>
              <a:gd name="T32" fmla="*/ 101 w 280"/>
              <a:gd name="T33" fmla="*/ 244 h 283"/>
              <a:gd name="T34" fmla="*/ 93 w 280"/>
              <a:gd name="T35" fmla="*/ 240 h 283"/>
              <a:gd name="T36" fmla="*/ 86 w 280"/>
              <a:gd name="T37" fmla="*/ 243 h 283"/>
              <a:gd name="T38" fmla="*/ 83 w 280"/>
              <a:gd name="T39" fmla="*/ 251 h 283"/>
              <a:gd name="T40" fmla="*/ 85 w 280"/>
              <a:gd name="T41" fmla="*/ 264 h 283"/>
              <a:gd name="T42" fmla="*/ 91 w 280"/>
              <a:gd name="T43" fmla="*/ 274 h 283"/>
              <a:gd name="T44" fmla="*/ 107 w 280"/>
              <a:gd name="T45" fmla="*/ 282 h 283"/>
              <a:gd name="T46" fmla="*/ 117 w 280"/>
              <a:gd name="T47" fmla="*/ 283 h 283"/>
              <a:gd name="T48" fmla="*/ 117 w 280"/>
              <a:gd name="T49" fmla="*/ 283 h 283"/>
              <a:gd name="T50" fmla="*/ 117 w 280"/>
              <a:gd name="T51" fmla="*/ 283 h 283"/>
              <a:gd name="T52" fmla="*/ 117 w 280"/>
              <a:gd name="T53" fmla="*/ 283 h 283"/>
              <a:gd name="T54" fmla="*/ 117 w 280"/>
              <a:gd name="T55" fmla="*/ 283 h 283"/>
              <a:gd name="T56" fmla="*/ 117 w 280"/>
              <a:gd name="T57" fmla="*/ 283 h 283"/>
              <a:gd name="T58" fmla="*/ 117 w 280"/>
              <a:gd name="T59" fmla="*/ 283 h 283"/>
              <a:gd name="T60" fmla="*/ 117 w 280"/>
              <a:gd name="T61" fmla="*/ 283 h 283"/>
              <a:gd name="T62" fmla="*/ 143 w 280"/>
              <a:gd name="T63" fmla="*/ 272 h 283"/>
              <a:gd name="T64" fmla="*/ 151 w 280"/>
              <a:gd name="T65" fmla="*/ 250 h 283"/>
              <a:gd name="T66" fmla="*/ 151 w 280"/>
              <a:gd name="T67" fmla="*/ 250 h 283"/>
              <a:gd name="T68" fmla="*/ 151 w 280"/>
              <a:gd name="T69" fmla="*/ 250 h 283"/>
              <a:gd name="T70" fmla="*/ 151 w 280"/>
              <a:gd name="T71" fmla="*/ 222 h 283"/>
              <a:gd name="T72" fmla="*/ 151 w 280"/>
              <a:gd name="T73" fmla="*/ 194 h 283"/>
              <a:gd name="T74" fmla="*/ 145 w 280"/>
              <a:gd name="T75" fmla="*/ 194 h 283"/>
              <a:gd name="T76" fmla="*/ 145 w 280"/>
              <a:gd name="T77" fmla="*/ 117 h 283"/>
              <a:gd name="T78" fmla="*/ 175 w 280"/>
              <a:gd name="T79" fmla="*/ 105 h 283"/>
              <a:gd name="T80" fmla="*/ 210 w 280"/>
              <a:gd name="T81" fmla="*/ 124 h 283"/>
              <a:gd name="T82" fmla="*/ 246 w 280"/>
              <a:gd name="T83" fmla="*/ 105 h 283"/>
              <a:gd name="T84" fmla="*/ 280 w 280"/>
              <a:gd name="T85" fmla="*/ 123 h 283"/>
              <a:gd name="T86" fmla="*/ 140 w 280"/>
              <a:gd name="T8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0" h="283">
                <a:moveTo>
                  <a:pt x="140" y="0"/>
                </a:moveTo>
                <a:cubicBezTo>
                  <a:pt x="68" y="0"/>
                  <a:pt x="9" y="54"/>
                  <a:pt x="0" y="122"/>
                </a:cubicBezTo>
                <a:cubicBezTo>
                  <a:pt x="7" y="112"/>
                  <a:pt x="20" y="104"/>
                  <a:pt x="34" y="104"/>
                </a:cubicBezTo>
                <a:cubicBezTo>
                  <a:pt x="50" y="104"/>
                  <a:pt x="63" y="112"/>
                  <a:pt x="70" y="124"/>
                </a:cubicBezTo>
                <a:cubicBezTo>
                  <a:pt x="76" y="113"/>
                  <a:pt x="89" y="104"/>
                  <a:pt x="105" y="104"/>
                </a:cubicBezTo>
                <a:cubicBezTo>
                  <a:pt x="117" y="104"/>
                  <a:pt x="128" y="110"/>
                  <a:pt x="135" y="117"/>
                </a:cubicBezTo>
                <a:cubicBezTo>
                  <a:pt x="135" y="194"/>
                  <a:pt x="135" y="194"/>
                  <a:pt x="135" y="194"/>
                </a:cubicBezTo>
                <a:cubicBezTo>
                  <a:pt x="129" y="194"/>
                  <a:pt x="129" y="194"/>
                  <a:pt x="129" y="194"/>
                </a:cubicBezTo>
                <a:cubicBezTo>
                  <a:pt x="129" y="194"/>
                  <a:pt x="129" y="208"/>
                  <a:pt x="129" y="222"/>
                </a:cubicBezTo>
                <a:cubicBezTo>
                  <a:pt x="129" y="236"/>
                  <a:pt x="129" y="250"/>
                  <a:pt x="129" y="250"/>
                </a:cubicBezTo>
                <a:cubicBezTo>
                  <a:pt x="129" y="252"/>
                  <a:pt x="129" y="256"/>
                  <a:pt x="127" y="259"/>
                </a:cubicBezTo>
                <a:cubicBezTo>
                  <a:pt x="125" y="262"/>
                  <a:pt x="122" y="264"/>
                  <a:pt x="117" y="264"/>
                </a:cubicBezTo>
                <a:cubicBezTo>
                  <a:pt x="116" y="264"/>
                  <a:pt x="115" y="264"/>
                  <a:pt x="113" y="264"/>
                </a:cubicBezTo>
                <a:cubicBezTo>
                  <a:pt x="111" y="263"/>
                  <a:pt x="109" y="262"/>
                  <a:pt x="107" y="261"/>
                </a:cubicBezTo>
                <a:cubicBezTo>
                  <a:pt x="106" y="259"/>
                  <a:pt x="106" y="258"/>
                  <a:pt x="105" y="257"/>
                </a:cubicBezTo>
                <a:cubicBezTo>
                  <a:pt x="104" y="255"/>
                  <a:pt x="104" y="253"/>
                  <a:pt x="104" y="251"/>
                </a:cubicBezTo>
                <a:cubicBezTo>
                  <a:pt x="104" y="248"/>
                  <a:pt x="103" y="245"/>
                  <a:pt x="101" y="244"/>
                </a:cubicBezTo>
                <a:cubicBezTo>
                  <a:pt x="99" y="242"/>
                  <a:pt x="96" y="240"/>
                  <a:pt x="93" y="240"/>
                </a:cubicBezTo>
                <a:cubicBezTo>
                  <a:pt x="90" y="240"/>
                  <a:pt x="88" y="242"/>
                  <a:pt x="86" y="243"/>
                </a:cubicBezTo>
                <a:cubicBezTo>
                  <a:pt x="84" y="245"/>
                  <a:pt x="83" y="248"/>
                  <a:pt x="83" y="251"/>
                </a:cubicBezTo>
                <a:cubicBezTo>
                  <a:pt x="83" y="256"/>
                  <a:pt x="83" y="260"/>
                  <a:pt x="85" y="264"/>
                </a:cubicBezTo>
                <a:cubicBezTo>
                  <a:pt x="86" y="267"/>
                  <a:pt x="88" y="271"/>
                  <a:pt x="91" y="274"/>
                </a:cubicBezTo>
                <a:cubicBezTo>
                  <a:pt x="96" y="278"/>
                  <a:pt x="102" y="281"/>
                  <a:pt x="107" y="282"/>
                </a:cubicBezTo>
                <a:cubicBezTo>
                  <a:pt x="112" y="283"/>
                  <a:pt x="116"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29" y="283"/>
                  <a:pt x="137" y="278"/>
                  <a:pt x="143" y="272"/>
                </a:cubicBezTo>
                <a:cubicBezTo>
                  <a:pt x="148" y="265"/>
                  <a:pt x="150" y="257"/>
                  <a:pt x="151" y="250"/>
                </a:cubicBezTo>
                <a:cubicBezTo>
                  <a:pt x="151" y="250"/>
                  <a:pt x="151" y="250"/>
                  <a:pt x="151" y="250"/>
                </a:cubicBezTo>
                <a:cubicBezTo>
                  <a:pt x="151" y="250"/>
                  <a:pt x="151" y="250"/>
                  <a:pt x="151" y="250"/>
                </a:cubicBezTo>
                <a:cubicBezTo>
                  <a:pt x="151" y="222"/>
                  <a:pt x="151" y="222"/>
                  <a:pt x="151" y="222"/>
                </a:cubicBezTo>
                <a:cubicBezTo>
                  <a:pt x="151" y="194"/>
                  <a:pt x="151" y="194"/>
                  <a:pt x="151" y="194"/>
                </a:cubicBezTo>
                <a:cubicBezTo>
                  <a:pt x="145" y="194"/>
                  <a:pt x="145" y="194"/>
                  <a:pt x="145" y="194"/>
                </a:cubicBezTo>
                <a:cubicBezTo>
                  <a:pt x="145" y="117"/>
                  <a:pt x="145" y="117"/>
                  <a:pt x="145" y="117"/>
                </a:cubicBezTo>
                <a:cubicBezTo>
                  <a:pt x="152" y="109"/>
                  <a:pt x="163" y="104"/>
                  <a:pt x="175" y="105"/>
                </a:cubicBezTo>
                <a:cubicBezTo>
                  <a:pt x="191" y="105"/>
                  <a:pt x="204" y="113"/>
                  <a:pt x="210" y="124"/>
                </a:cubicBezTo>
                <a:cubicBezTo>
                  <a:pt x="217" y="113"/>
                  <a:pt x="230" y="105"/>
                  <a:pt x="246" y="105"/>
                </a:cubicBezTo>
                <a:cubicBezTo>
                  <a:pt x="260" y="105"/>
                  <a:pt x="273" y="112"/>
                  <a:pt x="280" y="123"/>
                </a:cubicBezTo>
                <a:cubicBezTo>
                  <a:pt x="271" y="54"/>
                  <a:pt x="212" y="0"/>
                  <a:pt x="140" y="0"/>
                </a:cubicBezTo>
                <a:close/>
              </a:path>
            </a:pathLst>
          </a:custGeom>
          <a:solidFill>
            <a:schemeClr val="accent1"/>
          </a:solidFill>
          <a:ln>
            <a:noFill/>
          </a:ln>
          <a:extLst/>
        </p:spPr>
        <p:txBody>
          <a:bodyPr vert="horz" wrap="square" lIns="91431" tIns="45715" rIns="91431" bIns="45715" numCol="1" anchor="t" anchorCtr="0" compatLnSpc="1">
            <a:prstTxWarp prst="textNoShape">
              <a:avLst/>
            </a:prstTxWarp>
          </a:bodyPr>
          <a:lstStyle/>
          <a:p>
            <a:endParaRPr lang="zh-CN" altLang="en-US" sz="1500"/>
          </a:p>
        </p:txBody>
      </p:sp>
      <p:sp>
        <p:nvSpPr>
          <p:cNvPr id="51" name="Freeform 307"/>
          <p:cNvSpPr>
            <a:spLocks noChangeAspect="1" noEditPoints="1"/>
          </p:cNvSpPr>
          <p:nvPr/>
        </p:nvSpPr>
        <p:spPr bwMode="auto">
          <a:xfrm>
            <a:off x="5977868" y="3604209"/>
            <a:ext cx="506814" cy="740501"/>
          </a:xfrm>
          <a:custGeom>
            <a:avLst/>
            <a:gdLst>
              <a:gd name="T0" fmla="*/ 151 w 243"/>
              <a:gd name="T1" fmla="*/ 4 h 354"/>
              <a:gd name="T2" fmla="*/ 236 w 243"/>
              <a:gd name="T3" fmla="*/ 91 h 354"/>
              <a:gd name="T4" fmla="*/ 212 w 243"/>
              <a:gd name="T5" fmla="*/ 202 h 354"/>
              <a:gd name="T6" fmla="*/ 201 w 243"/>
              <a:gd name="T7" fmla="*/ 243 h 354"/>
              <a:gd name="T8" fmla="*/ 199 w 243"/>
              <a:gd name="T9" fmla="*/ 276 h 354"/>
              <a:gd name="T10" fmla="*/ 183 w 243"/>
              <a:gd name="T11" fmla="*/ 322 h 354"/>
              <a:gd name="T12" fmla="*/ 143 w 243"/>
              <a:gd name="T13" fmla="*/ 354 h 354"/>
              <a:gd name="T14" fmla="*/ 63 w 243"/>
              <a:gd name="T15" fmla="*/ 328 h 354"/>
              <a:gd name="T16" fmla="*/ 43 w 243"/>
              <a:gd name="T17" fmla="*/ 281 h 354"/>
              <a:gd name="T18" fmla="*/ 43 w 243"/>
              <a:gd name="T19" fmla="*/ 253 h 354"/>
              <a:gd name="T20" fmla="*/ 39 w 243"/>
              <a:gd name="T21" fmla="*/ 231 h 354"/>
              <a:gd name="T22" fmla="*/ 10 w 243"/>
              <a:gd name="T23" fmla="*/ 163 h 354"/>
              <a:gd name="T24" fmla="*/ 74 w 243"/>
              <a:gd name="T25" fmla="*/ 10 h 354"/>
              <a:gd name="T26" fmla="*/ 114 w 243"/>
              <a:gd name="T27" fmla="*/ 0 h 354"/>
              <a:gd name="T28" fmla="*/ 121 w 243"/>
              <a:gd name="T29" fmla="*/ 245 h 354"/>
              <a:gd name="T30" fmla="*/ 180 w 243"/>
              <a:gd name="T31" fmla="*/ 233 h 354"/>
              <a:gd name="T32" fmla="*/ 205 w 243"/>
              <a:gd name="T33" fmla="*/ 168 h 354"/>
              <a:gd name="T34" fmla="*/ 182 w 243"/>
              <a:gd name="T35" fmla="*/ 44 h 354"/>
              <a:gd name="T36" fmla="*/ 26 w 243"/>
              <a:gd name="T37" fmla="*/ 138 h 354"/>
              <a:gd name="T38" fmla="*/ 62 w 243"/>
              <a:gd name="T39" fmla="*/ 235 h 354"/>
              <a:gd name="T40" fmla="*/ 121 w 243"/>
              <a:gd name="T41" fmla="*/ 245 h 354"/>
              <a:gd name="T42" fmla="*/ 74 w 243"/>
              <a:gd name="T43" fmla="*/ 254 h 354"/>
              <a:gd name="T44" fmla="*/ 74 w 243"/>
              <a:gd name="T45" fmla="*/ 274 h 354"/>
              <a:gd name="T46" fmla="*/ 169 w 243"/>
              <a:gd name="T47" fmla="*/ 274 h 354"/>
              <a:gd name="T48" fmla="*/ 169 w 243"/>
              <a:gd name="T49" fmla="*/ 254 h 354"/>
              <a:gd name="T50" fmla="*/ 121 w 243"/>
              <a:gd name="T51" fmla="*/ 283 h 354"/>
              <a:gd name="T52" fmla="*/ 64 w 243"/>
              <a:gd name="T53" fmla="*/ 289 h 354"/>
              <a:gd name="T54" fmla="*/ 140 w 243"/>
              <a:gd name="T55" fmla="*/ 303 h 354"/>
              <a:gd name="T56" fmla="*/ 178 w 243"/>
              <a:gd name="T57" fmla="*/ 297 h 354"/>
              <a:gd name="T58" fmla="*/ 121 w 243"/>
              <a:gd name="T59" fmla="*/ 283 h 354"/>
              <a:gd name="T60" fmla="*/ 100 w 243"/>
              <a:gd name="T61" fmla="*/ 332 h 354"/>
              <a:gd name="T62" fmla="*/ 159 w 243"/>
              <a:gd name="T63" fmla="*/ 313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3" h="354">
                <a:moveTo>
                  <a:pt x="128" y="0"/>
                </a:moveTo>
                <a:cubicBezTo>
                  <a:pt x="136" y="1"/>
                  <a:pt x="144" y="2"/>
                  <a:pt x="151" y="4"/>
                </a:cubicBezTo>
                <a:cubicBezTo>
                  <a:pt x="172" y="9"/>
                  <a:pt x="190" y="20"/>
                  <a:pt x="205" y="35"/>
                </a:cubicBezTo>
                <a:cubicBezTo>
                  <a:pt x="221" y="51"/>
                  <a:pt x="231" y="69"/>
                  <a:pt x="236" y="91"/>
                </a:cubicBezTo>
                <a:cubicBezTo>
                  <a:pt x="243" y="121"/>
                  <a:pt x="240" y="149"/>
                  <a:pt x="225" y="177"/>
                </a:cubicBezTo>
                <a:cubicBezTo>
                  <a:pt x="221" y="185"/>
                  <a:pt x="216" y="194"/>
                  <a:pt x="212" y="202"/>
                </a:cubicBezTo>
                <a:cubicBezTo>
                  <a:pt x="206" y="214"/>
                  <a:pt x="203" y="226"/>
                  <a:pt x="202" y="238"/>
                </a:cubicBezTo>
                <a:cubicBezTo>
                  <a:pt x="202" y="240"/>
                  <a:pt x="201" y="241"/>
                  <a:pt x="201" y="243"/>
                </a:cubicBezTo>
                <a:cubicBezTo>
                  <a:pt x="200" y="246"/>
                  <a:pt x="200" y="255"/>
                  <a:pt x="200" y="258"/>
                </a:cubicBezTo>
                <a:cubicBezTo>
                  <a:pt x="202" y="264"/>
                  <a:pt x="201" y="270"/>
                  <a:pt x="199" y="276"/>
                </a:cubicBezTo>
                <a:cubicBezTo>
                  <a:pt x="198" y="278"/>
                  <a:pt x="198" y="279"/>
                  <a:pt x="199" y="281"/>
                </a:cubicBezTo>
                <a:cubicBezTo>
                  <a:pt x="205" y="297"/>
                  <a:pt x="198" y="314"/>
                  <a:pt x="183" y="322"/>
                </a:cubicBezTo>
                <a:cubicBezTo>
                  <a:pt x="181" y="322"/>
                  <a:pt x="180" y="324"/>
                  <a:pt x="180" y="325"/>
                </a:cubicBezTo>
                <a:cubicBezTo>
                  <a:pt x="173" y="342"/>
                  <a:pt x="161" y="353"/>
                  <a:pt x="143" y="354"/>
                </a:cubicBezTo>
                <a:cubicBezTo>
                  <a:pt x="127" y="354"/>
                  <a:pt x="111" y="354"/>
                  <a:pt x="96" y="353"/>
                </a:cubicBezTo>
                <a:cubicBezTo>
                  <a:pt x="80" y="352"/>
                  <a:pt x="69" y="342"/>
                  <a:pt x="63" y="328"/>
                </a:cubicBezTo>
                <a:cubicBezTo>
                  <a:pt x="62" y="324"/>
                  <a:pt x="60" y="322"/>
                  <a:pt x="57" y="321"/>
                </a:cubicBezTo>
                <a:cubicBezTo>
                  <a:pt x="43" y="313"/>
                  <a:pt x="37" y="296"/>
                  <a:pt x="43" y="281"/>
                </a:cubicBezTo>
                <a:cubicBezTo>
                  <a:pt x="44" y="279"/>
                  <a:pt x="44" y="278"/>
                  <a:pt x="43" y="276"/>
                </a:cubicBezTo>
                <a:cubicBezTo>
                  <a:pt x="40" y="268"/>
                  <a:pt x="40" y="261"/>
                  <a:pt x="43" y="253"/>
                </a:cubicBezTo>
                <a:cubicBezTo>
                  <a:pt x="43" y="252"/>
                  <a:pt x="43" y="250"/>
                  <a:pt x="43" y="248"/>
                </a:cubicBezTo>
                <a:cubicBezTo>
                  <a:pt x="41" y="242"/>
                  <a:pt x="40" y="237"/>
                  <a:pt x="39" y="231"/>
                </a:cubicBezTo>
                <a:cubicBezTo>
                  <a:pt x="37" y="218"/>
                  <a:pt x="32" y="206"/>
                  <a:pt x="26" y="195"/>
                </a:cubicBezTo>
                <a:cubicBezTo>
                  <a:pt x="21" y="184"/>
                  <a:pt x="15" y="174"/>
                  <a:pt x="10" y="163"/>
                </a:cubicBezTo>
                <a:cubicBezTo>
                  <a:pt x="2" y="143"/>
                  <a:pt x="0" y="121"/>
                  <a:pt x="4" y="100"/>
                </a:cubicBezTo>
                <a:cubicBezTo>
                  <a:pt x="11" y="57"/>
                  <a:pt x="35" y="27"/>
                  <a:pt x="74" y="10"/>
                </a:cubicBezTo>
                <a:cubicBezTo>
                  <a:pt x="86" y="4"/>
                  <a:pt x="98" y="1"/>
                  <a:pt x="111" y="1"/>
                </a:cubicBezTo>
                <a:cubicBezTo>
                  <a:pt x="112" y="0"/>
                  <a:pt x="113" y="0"/>
                  <a:pt x="114" y="0"/>
                </a:cubicBezTo>
                <a:lnTo>
                  <a:pt x="128" y="0"/>
                </a:lnTo>
                <a:close/>
                <a:moveTo>
                  <a:pt x="121" y="245"/>
                </a:moveTo>
                <a:cubicBezTo>
                  <a:pt x="136" y="245"/>
                  <a:pt x="151" y="245"/>
                  <a:pt x="167" y="245"/>
                </a:cubicBezTo>
                <a:cubicBezTo>
                  <a:pt x="176" y="245"/>
                  <a:pt x="179" y="242"/>
                  <a:pt x="180" y="233"/>
                </a:cubicBezTo>
                <a:cubicBezTo>
                  <a:pt x="182" y="223"/>
                  <a:pt x="184" y="213"/>
                  <a:pt x="187" y="203"/>
                </a:cubicBezTo>
                <a:cubicBezTo>
                  <a:pt x="192" y="191"/>
                  <a:pt x="199" y="180"/>
                  <a:pt x="205" y="168"/>
                </a:cubicBezTo>
                <a:cubicBezTo>
                  <a:pt x="212" y="156"/>
                  <a:pt x="216" y="143"/>
                  <a:pt x="217" y="128"/>
                </a:cubicBezTo>
                <a:cubicBezTo>
                  <a:pt x="220" y="94"/>
                  <a:pt x="208" y="66"/>
                  <a:pt x="182" y="44"/>
                </a:cubicBezTo>
                <a:cubicBezTo>
                  <a:pt x="149" y="17"/>
                  <a:pt x="106" y="15"/>
                  <a:pt x="70" y="37"/>
                </a:cubicBezTo>
                <a:cubicBezTo>
                  <a:pt x="35" y="58"/>
                  <a:pt x="19" y="98"/>
                  <a:pt x="26" y="138"/>
                </a:cubicBezTo>
                <a:cubicBezTo>
                  <a:pt x="28" y="152"/>
                  <a:pt x="35" y="165"/>
                  <a:pt x="42" y="177"/>
                </a:cubicBezTo>
                <a:cubicBezTo>
                  <a:pt x="52" y="195"/>
                  <a:pt x="60" y="214"/>
                  <a:pt x="62" y="235"/>
                </a:cubicBezTo>
                <a:cubicBezTo>
                  <a:pt x="62" y="242"/>
                  <a:pt x="66" y="245"/>
                  <a:pt x="73" y="245"/>
                </a:cubicBezTo>
                <a:cubicBezTo>
                  <a:pt x="89" y="245"/>
                  <a:pt x="105" y="245"/>
                  <a:pt x="121" y="245"/>
                </a:cubicBezTo>
                <a:moveTo>
                  <a:pt x="121" y="254"/>
                </a:moveTo>
                <a:cubicBezTo>
                  <a:pt x="105" y="254"/>
                  <a:pt x="89" y="254"/>
                  <a:pt x="74" y="254"/>
                </a:cubicBezTo>
                <a:cubicBezTo>
                  <a:pt x="69" y="254"/>
                  <a:pt x="65" y="256"/>
                  <a:pt x="64" y="260"/>
                </a:cubicBezTo>
                <a:cubicBezTo>
                  <a:pt x="61" y="267"/>
                  <a:pt x="66" y="274"/>
                  <a:pt x="74" y="274"/>
                </a:cubicBezTo>
                <a:cubicBezTo>
                  <a:pt x="96" y="274"/>
                  <a:pt x="118" y="274"/>
                  <a:pt x="140" y="274"/>
                </a:cubicBezTo>
                <a:cubicBezTo>
                  <a:pt x="149" y="274"/>
                  <a:pt x="159" y="274"/>
                  <a:pt x="169" y="274"/>
                </a:cubicBezTo>
                <a:cubicBezTo>
                  <a:pt x="173" y="274"/>
                  <a:pt x="176" y="272"/>
                  <a:pt x="178" y="268"/>
                </a:cubicBezTo>
                <a:cubicBezTo>
                  <a:pt x="181" y="261"/>
                  <a:pt x="176" y="254"/>
                  <a:pt x="169" y="254"/>
                </a:cubicBezTo>
                <a:cubicBezTo>
                  <a:pt x="153" y="254"/>
                  <a:pt x="137" y="254"/>
                  <a:pt x="121" y="254"/>
                </a:cubicBezTo>
                <a:moveTo>
                  <a:pt x="121" y="283"/>
                </a:moveTo>
                <a:cubicBezTo>
                  <a:pt x="105" y="283"/>
                  <a:pt x="89" y="283"/>
                  <a:pt x="74" y="283"/>
                </a:cubicBezTo>
                <a:cubicBezTo>
                  <a:pt x="69" y="283"/>
                  <a:pt x="65" y="285"/>
                  <a:pt x="64" y="289"/>
                </a:cubicBezTo>
                <a:cubicBezTo>
                  <a:pt x="61" y="296"/>
                  <a:pt x="66" y="303"/>
                  <a:pt x="74" y="303"/>
                </a:cubicBezTo>
                <a:cubicBezTo>
                  <a:pt x="96" y="303"/>
                  <a:pt x="118" y="303"/>
                  <a:pt x="140" y="303"/>
                </a:cubicBezTo>
                <a:cubicBezTo>
                  <a:pt x="149" y="303"/>
                  <a:pt x="159" y="303"/>
                  <a:pt x="169" y="303"/>
                </a:cubicBezTo>
                <a:cubicBezTo>
                  <a:pt x="173" y="303"/>
                  <a:pt x="176" y="301"/>
                  <a:pt x="178" y="297"/>
                </a:cubicBezTo>
                <a:cubicBezTo>
                  <a:pt x="181" y="290"/>
                  <a:pt x="176" y="283"/>
                  <a:pt x="169" y="283"/>
                </a:cubicBezTo>
                <a:cubicBezTo>
                  <a:pt x="153" y="283"/>
                  <a:pt x="137" y="283"/>
                  <a:pt x="121" y="283"/>
                </a:cubicBezTo>
                <a:moveTo>
                  <a:pt x="82" y="313"/>
                </a:moveTo>
                <a:cubicBezTo>
                  <a:pt x="82" y="323"/>
                  <a:pt x="90" y="331"/>
                  <a:pt x="100" y="332"/>
                </a:cubicBezTo>
                <a:cubicBezTo>
                  <a:pt x="114" y="332"/>
                  <a:pt x="128" y="332"/>
                  <a:pt x="142" y="332"/>
                </a:cubicBezTo>
                <a:cubicBezTo>
                  <a:pt x="152" y="331"/>
                  <a:pt x="159" y="323"/>
                  <a:pt x="159" y="313"/>
                </a:cubicBezTo>
                <a:lnTo>
                  <a:pt x="82" y="313"/>
                </a:lnTo>
                <a:close/>
              </a:path>
            </a:pathLst>
          </a:custGeom>
          <a:solidFill>
            <a:schemeClr val="accent2"/>
          </a:solidFill>
          <a:ln>
            <a:noFill/>
          </a:ln>
          <a:extLst/>
        </p:spPr>
        <p:txBody>
          <a:bodyPr vert="horz" wrap="square" lIns="91431" tIns="45715" rIns="91431" bIns="45715" numCol="1" anchor="t" anchorCtr="0" compatLnSpc="1">
            <a:prstTxWarp prst="textNoShape">
              <a:avLst/>
            </a:prstTxWarp>
          </a:bodyPr>
          <a:lstStyle/>
          <a:p>
            <a:endParaRPr lang="zh-CN" altLang="en-US" sz="1500"/>
          </a:p>
        </p:txBody>
      </p:sp>
      <p:sp>
        <p:nvSpPr>
          <p:cNvPr id="55" name="Freeform 266"/>
          <p:cNvSpPr>
            <a:spLocks noChangeAspect="1" noEditPoints="1"/>
          </p:cNvSpPr>
          <p:nvPr/>
        </p:nvSpPr>
        <p:spPr bwMode="auto">
          <a:xfrm>
            <a:off x="5083376" y="4468741"/>
            <a:ext cx="675324" cy="739999"/>
          </a:xfrm>
          <a:custGeom>
            <a:avLst/>
            <a:gdLst>
              <a:gd name="T0" fmla="*/ 62 w 183"/>
              <a:gd name="T1" fmla="*/ 22 h 200"/>
              <a:gd name="T2" fmla="*/ 36 w 183"/>
              <a:gd name="T3" fmla="*/ 11 h 200"/>
              <a:gd name="T4" fmla="*/ 0 w 183"/>
              <a:gd name="T5" fmla="*/ 48 h 200"/>
              <a:gd name="T6" fmla="*/ 9 w 183"/>
              <a:gd name="T7" fmla="*/ 73 h 200"/>
              <a:gd name="T8" fmla="*/ 62 w 183"/>
              <a:gd name="T9" fmla="*/ 22 h 200"/>
              <a:gd name="T10" fmla="*/ 147 w 183"/>
              <a:gd name="T11" fmla="*/ 11 h 200"/>
              <a:gd name="T12" fmla="*/ 119 w 183"/>
              <a:gd name="T13" fmla="*/ 23 h 200"/>
              <a:gd name="T14" fmla="*/ 170 w 183"/>
              <a:gd name="T15" fmla="*/ 76 h 200"/>
              <a:gd name="T16" fmla="*/ 183 w 183"/>
              <a:gd name="T17" fmla="*/ 48 h 200"/>
              <a:gd name="T18" fmla="*/ 147 w 183"/>
              <a:gd name="T19" fmla="*/ 11 h 200"/>
              <a:gd name="T20" fmla="*/ 169 w 183"/>
              <a:gd name="T21" fmla="*/ 103 h 200"/>
              <a:gd name="T22" fmla="*/ 96 w 183"/>
              <a:gd name="T23" fmla="*/ 23 h 200"/>
              <a:gd name="T24" fmla="*/ 96 w 183"/>
              <a:gd name="T25" fmla="*/ 6 h 200"/>
              <a:gd name="T26" fmla="*/ 98 w 183"/>
              <a:gd name="T27" fmla="*/ 6 h 200"/>
              <a:gd name="T28" fmla="*/ 102 w 183"/>
              <a:gd name="T29" fmla="*/ 3 h 200"/>
              <a:gd name="T30" fmla="*/ 98 w 183"/>
              <a:gd name="T31" fmla="*/ 0 h 200"/>
              <a:gd name="T32" fmla="*/ 81 w 183"/>
              <a:gd name="T33" fmla="*/ 0 h 200"/>
              <a:gd name="T34" fmla="*/ 78 w 183"/>
              <a:gd name="T35" fmla="*/ 3 h 200"/>
              <a:gd name="T36" fmla="*/ 81 w 183"/>
              <a:gd name="T37" fmla="*/ 6 h 200"/>
              <a:gd name="T38" fmla="*/ 84 w 183"/>
              <a:gd name="T39" fmla="*/ 6 h 200"/>
              <a:gd name="T40" fmla="*/ 84 w 183"/>
              <a:gd name="T41" fmla="*/ 23 h 200"/>
              <a:gd name="T42" fmla="*/ 9 w 183"/>
              <a:gd name="T43" fmla="*/ 103 h 200"/>
              <a:gd name="T44" fmla="*/ 38 w 183"/>
              <a:gd name="T45" fmla="*/ 164 h 200"/>
              <a:gd name="T46" fmla="*/ 29 w 183"/>
              <a:gd name="T47" fmla="*/ 190 h 200"/>
              <a:gd name="T48" fmla="*/ 33 w 183"/>
              <a:gd name="T49" fmla="*/ 198 h 200"/>
              <a:gd name="T50" fmla="*/ 35 w 183"/>
              <a:gd name="T51" fmla="*/ 199 h 200"/>
              <a:gd name="T52" fmla="*/ 43 w 183"/>
              <a:gd name="T53" fmla="*/ 196 h 200"/>
              <a:gd name="T54" fmla="*/ 53 w 183"/>
              <a:gd name="T55" fmla="*/ 174 h 200"/>
              <a:gd name="T56" fmla="*/ 89 w 183"/>
              <a:gd name="T57" fmla="*/ 183 h 200"/>
              <a:gd name="T58" fmla="*/ 125 w 183"/>
              <a:gd name="T59" fmla="*/ 174 h 200"/>
              <a:gd name="T60" fmla="*/ 136 w 183"/>
              <a:gd name="T61" fmla="*/ 196 h 200"/>
              <a:gd name="T62" fmla="*/ 144 w 183"/>
              <a:gd name="T63" fmla="*/ 199 h 200"/>
              <a:gd name="T64" fmla="*/ 146 w 183"/>
              <a:gd name="T65" fmla="*/ 198 h 200"/>
              <a:gd name="T66" fmla="*/ 149 w 183"/>
              <a:gd name="T67" fmla="*/ 190 h 200"/>
              <a:gd name="T68" fmla="*/ 141 w 183"/>
              <a:gd name="T69" fmla="*/ 164 h 200"/>
              <a:gd name="T70" fmla="*/ 169 w 183"/>
              <a:gd name="T71" fmla="*/ 103 h 200"/>
              <a:gd name="T72" fmla="*/ 89 w 183"/>
              <a:gd name="T73" fmla="*/ 167 h 200"/>
              <a:gd name="T74" fmla="*/ 25 w 183"/>
              <a:gd name="T75" fmla="*/ 103 h 200"/>
              <a:gd name="T76" fmla="*/ 89 w 183"/>
              <a:gd name="T77" fmla="*/ 39 h 200"/>
              <a:gd name="T78" fmla="*/ 153 w 183"/>
              <a:gd name="T79" fmla="*/ 103 h 200"/>
              <a:gd name="T80" fmla="*/ 89 w 183"/>
              <a:gd name="T81" fmla="*/ 167 h 200"/>
              <a:gd name="T82" fmla="*/ 97 w 183"/>
              <a:gd name="T83" fmla="*/ 111 h 200"/>
              <a:gd name="T84" fmla="*/ 100 w 183"/>
              <a:gd name="T85" fmla="*/ 103 h 200"/>
              <a:gd name="T86" fmla="*/ 91 w 183"/>
              <a:gd name="T87" fmla="*/ 92 h 200"/>
              <a:gd name="T88" fmla="*/ 91 w 183"/>
              <a:gd name="T89" fmla="*/ 55 h 200"/>
              <a:gd name="T90" fmla="*/ 89 w 183"/>
              <a:gd name="T91" fmla="*/ 53 h 200"/>
              <a:gd name="T92" fmla="*/ 87 w 183"/>
              <a:gd name="T93" fmla="*/ 55 h 200"/>
              <a:gd name="T94" fmla="*/ 87 w 183"/>
              <a:gd name="T95" fmla="*/ 92 h 200"/>
              <a:gd name="T96" fmla="*/ 78 w 183"/>
              <a:gd name="T97" fmla="*/ 103 h 200"/>
              <a:gd name="T98" fmla="*/ 89 w 183"/>
              <a:gd name="T99" fmla="*/ 114 h 200"/>
              <a:gd name="T100" fmla="*/ 93 w 183"/>
              <a:gd name="T101" fmla="*/ 113 h 200"/>
              <a:gd name="T102" fmla="*/ 104 w 183"/>
              <a:gd name="T103" fmla="*/ 131 h 200"/>
              <a:gd name="T104" fmla="*/ 107 w 183"/>
              <a:gd name="T105" fmla="*/ 132 h 200"/>
              <a:gd name="T106" fmla="*/ 108 w 183"/>
              <a:gd name="T107" fmla="*/ 129 h 200"/>
              <a:gd name="T108" fmla="*/ 97 w 183"/>
              <a:gd name="T109" fmla="*/ 11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chemeClr val="accent3"/>
          </a:solidFill>
          <a:ln>
            <a:noFill/>
          </a:ln>
        </p:spPr>
        <p:txBody>
          <a:bodyPr vert="horz" wrap="square" lIns="91431" tIns="45715" rIns="91431" bIns="45715" numCol="1" anchor="t" anchorCtr="0" compatLnSpc="1">
            <a:prstTxWarp prst="textNoShape">
              <a:avLst/>
            </a:prstTxWarp>
          </a:bodyPr>
          <a:lstStyle/>
          <a:p>
            <a:endParaRPr lang="zh-CN" altLang="en-US" sz="1500"/>
          </a:p>
        </p:txBody>
      </p:sp>
      <p:grpSp>
        <p:nvGrpSpPr>
          <p:cNvPr id="59" name="组合 58"/>
          <p:cNvGrpSpPr>
            <a:grpSpLocks noChangeAspect="1"/>
          </p:cNvGrpSpPr>
          <p:nvPr/>
        </p:nvGrpSpPr>
        <p:grpSpPr>
          <a:xfrm>
            <a:off x="5923930" y="5294662"/>
            <a:ext cx="650006" cy="556593"/>
            <a:chOff x="2162176" y="-104775"/>
            <a:chExt cx="1655763" cy="1417638"/>
          </a:xfrm>
          <a:solidFill>
            <a:schemeClr val="accent4"/>
          </a:solidFill>
        </p:grpSpPr>
        <p:sp>
          <p:nvSpPr>
            <p:cNvPr id="61" name="Freeform 3767"/>
            <p:cNvSpPr>
              <a:spLocks/>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500">
                <a:solidFill>
                  <a:schemeClr val="bg1"/>
                </a:solidFill>
              </a:endParaRPr>
            </a:p>
          </p:txBody>
        </p:sp>
        <p:sp>
          <p:nvSpPr>
            <p:cNvPr id="62" name="Freeform 3768"/>
            <p:cNvSpPr>
              <a:spLocks/>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500">
                <a:solidFill>
                  <a:schemeClr val="bg1"/>
                </a:solidFill>
              </a:endParaRPr>
            </a:p>
          </p:txBody>
        </p:sp>
      </p:grpSp>
      <p:sp>
        <p:nvSpPr>
          <p:cNvPr id="104" name="Content Placeholder 2"/>
          <p:cNvSpPr txBox="1">
            <a:spLocks/>
          </p:cNvSpPr>
          <p:nvPr/>
        </p:nvSpPr>
        <p:spPr bwMode="auto">
          <a:xfrm>
            <a:off x="6959985" y="1897117"/>
            <a:ext cx="2783947" cy="894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26">
              <a:spcBef>
                <a:spcPct val="20000"/>
              </a:spcBef>
              <a:defRPr/>
            </a:pPr>
            <a:r>
              <a:rPr lang="zh-CN" altLang="en-US" sz="1600" b="1" kern="0" dirty="0">
                <a:solidFill>
                  <a:srgbClr val="F8F8F8"/>
                </a:solidFill>
                <a:latin typeface="微软雅黑" pitchFamily="34" charset="-122"/>
                <a:ea typeface="微软雅黑" pitchFamily="34" charset="-122"/>
                <a:cs typeface="Raleway"/>
              </a:rPr>
              <a:t>输入你的标题</a:t>
            </a:r>
            <a:endParaRPr lang="en-US" altLang="zh-CN" sz="1600" b="1" kern="0" dirty="0">
              <a:solidFill>
                <a:srgbClr val="F8F8F8"/>
              </a:solidFill>
              <a:latin typeface="微软雅黑" pitchFamily="34" charset="-122"/>
              <a:ea typeface="微软雅黑" pitchFamily="34" charset="-122"/>
              <a:cs typeface="Raleway"/>
            </a:endParaRPr>
          </a:p>
          <a:p>
            <a:pPr defTabSz="914126">
              <a:spcBef>
                <a:spcPct val="20000"/>
              </a:spcBef>
              <a:defRPr/>
            </a:pPr>
            <a:r>
              <a:rPr lang="zh-CN" altLang="en-US" sz="1100" kern="0" dirty="0">
                <a:solidFill>
                  <a:srgbClr val="F8F8F8"/>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a:t>
            </a:r>
            <a:endParaRPr lang="en-US" altLang="zh-CN" sz="1100" kern="0" dirty="0">
              <a:solidFill>
                <a:srgbClr val="F8F8F8"/>
              </a:solidFill>
              <a:latin typeface="微软雅黑" pitchFamily="34" charset="-122"/>
              <a:ea typeface="微软雅黑" pitchFamily="34" charset="-122"/>
              <a:cs typeface="Raleway Light"/>
            </a:endParaRPr>
          </a:p>
        </p:txBody>
      </p:sp>
      <p:sp>
        <p:nvSpPr>
          <p:cNvPr id="105" name="Content Placeholder 2"/>
          <p:cNvSpPr txBox="1">
            <a:spLocks/>
          </p:cNvSpPr>
          <p:nvPr/>
        </p:nvSpPr>
        <p:spPr bwMode="auto">
          <a:xfrm>
            <a:off x="6959985" y="3434369"/>
            <a:ext cx="2783947" cy="894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26">
              <a:spcBef>
                <a:spcPct val="20000"/>
              </a:spcBef>
              <a:defRPr/>
            </a:pPr>
            <a:r>
              <a:rPr lang="zh-CN" altLang="en-US" sz="1600" b="1" kern="0" dirty="0">
                <a:solidFill>
                  <a:srgbClr val="F8F8F8"/>
                </a:solidFill>
                <a:latin typeface="微软雅黑" pitchFamily="34" charset="-122"/>
                <a:ea typeface="微软雅黑" pitchFamily="34" charset="-122"/>
                <a:cs typeface="Raleway"/>
              </a:rPr>
              <a:t>输入你的标题</a:t>
            </a:r>
            <a:endParaRPr lang="en-US" altLang="zh-CN" sz="1600" b="1" kern="0" dirty="0">
              <a:solidFill>
                <a:srgbClr val="F8F8F8"/>
              </a:solidFill>
              <a:latin typeface="微软雅黑" pitchFamily="34" charset="-122"/>
              <a:ea typeface="微软雅黑" pitchFamily="34" charset="-122"/>
              <a:cs typeface="Raleway"/>
            </a:endParaRPr>
          </a:p>
          <a:p>
            <a:pPr defTabSz="914126">
              <a:spcBef>
                <a:spcPct val="20000"/>
              </a:spcBef>
              <a:defRPr/>
            </a:pPr>
            <a:r>
              <a:rPr lang="zh-CN" altLang="en-US" sz="1100" kern="0" dirty="0">
                <a:solidFill>
                  <a:srgbClr val="F8F8F8"/>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a:t>
            </a:r>
            <a:endParaRPr lang="en-US" altLang="zh-CN" sz="1100" kern="0" dirty="0">
              <a:solidFill>
                <a:srgbClr val="F8F8F8"/>
              </a:solidFill>
              <a:latin typeface="微软雅黑" pitchFamily="34" charset="-122"/>
              <a:ea typeface="微软雅黑" pitchFamily="34" charset="-122"/>
              <a:cs typeface="Raleway Light"/>
            </a:endParaRPr>
          </a:p>
        </p:txBody>
      </p:sp>
      <p:sp>
        <p:nvSpPr>
          <p:cNvPr id="106" name="Content Placeholder 2"/>
          <p:cNvSpPr txBox="1">
            <a:spLocks/>
          </p:cNvSpPr>
          <p:nvPr/>
        </p:nvSpPr>
        <p:spPr bwMode="auto">
          <a:xfrm>
            <a:off x="6951151" y="5192490"/>
            <a:ext cx="2783947" cy="894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26">
              <a:spcBef>
                <a:spcPct val="20000"/>
              </a:spcBef>
              <a:defRPr/>
            </a:pPr>
            <a:r>
              <a:rPr lang="zh-CN" altLang="en-US" sz="1600" b="1" kern="0" dirty="0">
                <a:solidFill>
                  <a:srgbClr val="F8F8F8"/>
                </a:solidFill>
                <a:latin typeface="微软雅黑" pitchFamily="34" charset="-122"/>
                <a:ea typeface="微软雅黑" pitchFamily="34" charset="-122"/>
                <a:cs typeface="Raleway"/>
              </a:rPr>
              <a:t>输入你的标题</a:t>
            </a:r>
            <a:endParaRPr lang="en-US" altLang="zh-CN" sz="1600" b="1" kern="0" dirty="0">
              <a:solidFill>
                <a:srgbClr val="F8F8F8"/>
              </a:solidFill>
              <a:latin typeface="微软雅黑" pitchFamily="34" charset="-122"/>
              <a:ea typeface="微软雅黑" pitchFamily="34" charset="-122"/>
              <a:cs typeface="Raleway"/>
            </a:endParaRPr>
          </a:p>
          <a:p>
            <a:pPr defTabSz="914126">
              <a:spcBef>
                <a:spcPct val="20000"/>
              </a:spcBef>
              <a:defRPr/>
            </a:pPr>
            <a:r>
              <a:rPr lang="zh-CN" altLang="en-US" sz="1100" kern="0" dirty="0">
                <a:solidFill>
                  <a:srgbClr val="F8F8F8"/>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a:t>
            </a:r>
            <a:endParaRPr lang="en-US" altLang="zh-CN" sz="1100" kern="0" dirty="0">
              <a:solidFill>
                <a:srgbClr val="F8F8F8"/>
              </a:solidFill>
              <a:latin typeface="微软雅黑" pitchFamily="34" charset="-122"/>
              <a:ea typeface="微软雅黑" pitchFamily="34" charset="-122"/>
              <a:cs typeface="Raleway Light"/>
            </a:endParaRPr>
          </a:p>
        </p:txBody>
      </p:sp>
      <p:sp>
        <p:nvSpPr>
          <p:cNvPr id="107" name="Content Placeholder 2"/>
          <p:cNvSpPr txBox="1">
            <a:spLocks/>
          </p:cNvSpPr>
          <p:nvPr/>
        </p:nvSpPr>
        <p:spPr bwMode="auto">
          <a:xfrm>
            <a:off x="2004317" y="2639238"/>
            <a:ext cx="2783947" cy="894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126">
              <a:spcBef>
                <a:spcPct val="20000"/>
              </a:spcBef>
              <a:defRPr/>
            </a:pPr>
            <a:r>
              <a:rPr lang="zh-CN" altLang="en-US" sz="1600" b="1" kern="0" dirty="0">
                <a:solidFill>
                  <a:srgbClr val="F8F8F8"/>
                </a:solidFill>
                <a:latin typeface="微软雅黑" pitchFamily="34" charset="-122"/>
                <a:ea typeface="微软雅黑" pitchFamily="34" charset="-122"/>
                <a:cs typeface="Raleway"/>
              </a:rPr>
              <a:t>输入你的标题</a:t>
            </a:r>
            <a:endParaRPr lang="en-US" altLang="zh-CN" sz="1600" b="1" kern="0" dirty="0">
              <a:solidFill>
                <a:srgbClr val="F8F8F8"/>
              </a:solidFill>
              <a:latin typeface="微软雅黑" pitchFamily="34" charset="-122"/>
              <a:ea typeface="微软雅黑" pitchFamily="34" charset="-122"/>
              <a:cs typeface="Raleway"/>
            </a:endParaRPr>
          </a:p>
          <a:p>
            <a:pPr algn="r" defTabSz="914126">
              <a:spcBef>
                <a:spcPct val="20000"/>
              </a:spcBef>
              <a:defRPr/>
            </a:pPr>
            <a:r>
              <a:rPr lang="zh-CN" altLang="en-US" sz="1100" kern="0" dirty="0">
                <a:solidFill>
                  <a:srgbClr val="F8F8F8"/>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a:t>
            </a:r>
            <a:endParaRPr lang="en-US" altLang="zh-CN" sz="1100" kern="0" dirty="0">
              <a:solidFill>
                <a:srgbClr val="F8F8F8"/>
              </a:solidFill>
              <a:latin typeface="微软雅黑" pitchFamily="34" charset="-122"/>
              <a:ea typeface="微软雅黑" pitchFamily="34" charset="-122"/>
              <a:cs typeface="Raleway Light"/>
            </a:endParaRPr>
          </a:p>
        </p:txBody>
      </p:sp>
      <p:sp>
        <p:nvSpPr>
          <p:cNvPr id="108" name="Content Placeholder 2"/>
          <p:cNvSpPr txBox="1">
            <a:spLocks/>
          </p:cNvSpPr>
          <p:nvPr/>
        </p:nvSpPr>
        <p:spPr bwMode="auto">
          <a:xfrm>
            <a:off x="1986650" y="4450369"/>
            <a:ext cx="2783947" cy="894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126">
              <a:spcBef>
                <a:spcPct val="20000"/>
              </a:spcBef>
              <a:defRPr/>
            </a:pPr>
            <a:r>
              <a:rPr lang="zh-CN" altLang="en-US" sz="1600" b="1" kern="0" dirty="0">
                <a:solidFill>
                  <a:srgbClr val="F8F8F8"/>
                </a:solidFill>
                <a:latin typeface="微软雅黑" pitchFamily="34" charset="-122"/>
                <a:ea typeface="微软雅黑" pitchFamily="34" charset="-122"/>
                <a:cs typeface="Raleway"/>
              </a:rPr>
              <a:t>输入你的标题</a:t>
            </a:r>
            <a:endParaRPr lang="en-US" altLang="zh-CN" sz="1600" b="1" kern="0" dirty="0">
              <a:solidFill>
                <a:srgbClr val="F8F8F8"/>
              </a:solidFill>
              <a:latin typeface="微软雅黑" pitchFamily="34" charset="-122"/>
              <a:ea typeface="微软雅黑" pitchFamily="34" charset="-122"/>
              <a:cs typeface="Raleway"/>
            </a:endParaRPr>
          </a:p>
          <a:p>
            <a:pPr algn="r" defTabSz="914126">
              <a:spcBef>
                <a:spcPct val="20000"/>
              </a:spcBef>
              <a:defRPr/>
            </a:pPr>
            <a:r>
              <a:rPr lang="zh-CN" altLang="en-US" sz="1100" kern="0" dirty="0">
                <a:solidFill>
                  <a:srgbClr val="F8F8F8"/>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a:t>
            </a:r>
            <a:endParaRPr lang="en-US" altLang="zh-CN" sz="1100" kern="0" dirty="0">
              <a:solidFill>
                <a:srgbClr val="F8F8F8"/>
              </a:solidFill>
              <a:latin typeface="微软雅黑" pitchFamily="34" charset="-122"/>
              <a:ea typeface="微软雅黑" pitchFamily="34" charset="-122"/>
              <a:cs typeface="Raleway Light"/>
            </a:endParaRPr>
          </a:p>
        </p:txBody>
      </p:sp>
    </p:spTree>
    <p:extLst>
      <p:ext uri="{BB962C8B-B14F-4D97-AF65-F5344CB8AC3E}">
        <p14:creationId xmlns:p14="http://schemas.microsoft.com/office/powerpoint/2010/main" val="1702981443"/>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p:cTn id="7" dur="500" fill="hold"/>
                                        <p:tgtEl>
                                          <p:spTgt spid="72"/>
                                        </p:tgtEl>
                                        <p:attrNameLst>
                                          <p:attrName>ppt_w</p:attrName>
                                        </p:attrNameLst>
                                      </p:cBhvr>
                                      <p:tavLst>
                                        <p:tav tm="0">
                                          <p:val>
                                            <p:fltVal val="0"/>
                                          </p:val>
                                        </p:tav>
                                        <p:tav tm="100000">
                                          <p:val>
                                            <p:strVal val="#ppt_w"/>
                                          </p:val>
                                        </p:tav>
                                      </p:tavLst>
                                    </p:anim>
                                    <p:anim calcmode="lin" valueType="num">
                                      <p:cBhvr>
                                        <p:cTn id="8" dur="500" fill="hold"/>
                                        <p:tgtEl>
                                          <p:spTgt spid="72"/>
                                        </p:tgtEl>
                                        <p:attrNameLst>
                                          <p:attrName>ppt_h</p:attrName>
                                        </p:attrNameLst>
                                      </p:cBhvr>
                                      <p:tavLst>
                                        <p:tav tm="0">
                                          <p:val>
                                            <p:fltVal val="0"/>
                                          </p:val>
                                        </p:tav>
                                        <p:tav tm="100000">
                                          <p:val>
                                            <p:strVal val="#ppt_h"/>
                                          </p:val>
                                        </p:tav>
                                      </p:tavLst>
                                    </p:anim>
                                    <p:animEffect transition="in" filter="fade">
                                      <p:cBhvr>
                                        <p:cTn id="9" dur="500"/>
                                        <p:tgtEl>
                                          <p:spTgt spid="72"/>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500"/>
                                        <p:tgtEl>
                                          <p:spTgt spid="43"/>
                                        </p:tgtEl>
                                      </p:cBhvr>
                                    </p:animEffect>
                                  </p:childTnLst>
                                </p:cTn>
                              </p:par>
                            </p:childTnLst>
                          </p:cTn>
                        </p:par>
                        <p:par>
                          <p:cTn id="14" fill="hold">
                            <p:stCondLst>
                              <p:cond delay="1000"/>
                            </p:stCondLst>
                            <p:childTnLst>
                              <p:par>
                                <p:cTn id="15" presetID="1" presetClass="entr" presetSubtype="0" fill="hold" nodeType="afterEffect">
                                  <p:stCondLst>
                                    <p:cond delay="0"/>
                                  </p:stCondLst>
                                  <p:childTnLst>
                                    <p:set>
                                      <p:cBhvr>
                                        <p:cTn id="16" dur="1" fill="hold">
                                          <p:stCondLst>
                                            <p:cond delay="0"/>
                                          </p:stCondLst>
                                        </p:cTn>
                                        <p:tgtEl>
                                          <p:spTgt spid="99"/>
                                        </p:tgtEl>
                                        <p:attrNameLst>
                                          <p:attrName>style.visibility</p:attrName>
                                        </p:attrNameLst>
                                      </p:cBhvr>
                                      <p:to>
                                        <p:strVal val="visible"/>
                                      </p:to>
                                    </p:se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104"/>
                                        </p:tgtEl>
                                        <p:attrNameLst>
                                          <p:attrName>style.visibility</p:attrName>
                                        </p:attrNameLst>
                                      </p:cBhvr>
                                      <p:to>
                                        <p:strVal val="visible"/>
                                      </p:to>
                                    </p:set>
                                    <p:animEffect transition="in" filter="fade">
                                      <p:cBhvr>
                                        <p:cTn id="20" dur="500"/>
                                        <p:tgtEl>
                                          <p:spTgt spid="104"/>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87"/>
                                        </p:tgtEl>
                                        <p:attrNameLst>
                                          <p:attrName>style.visibility</p:attrName>
                                        </p:attrNameLst>
                                      </p:cBhvr>
                                      <p:to>
                                        <p:strVal val="visible"/>
                                      </p:to>
                                    </p:set>
                                    <p:anim calcmode="lin" valueType="num">
                                      <p:cBhvr>
                                        <p:cTn id="24" dur="500" fill="hold"/>
                                        <p:tgtEl>
                                          <p:spTgt spid="87"/>
                                        </p:tgtEl>
                                        <p:attrNameLst>
                                          <p:attrName>ppt_w</p:attrName>
                                        </p:attrNameLst>
                                      </p:cBhvr>
                                      <p:tavLst>
                                        <p:tav tm="0">
                                          <p:val>
                                            <p:fltVal val="0"/>
                                          </p:val>
                                        </p:tav>
                                        <p:tav tm="100000">
                                          <p:val>
                                            <p:strVal val="#ppt_w"/>
                                          </p:val>
                                        </p:tav>
                                      </p:tavLst>
                                    </p:anim>
                                    <p:anim calcmode="lin" valueType="num">
                                      <p:cBhvr>
                                        <p:cTn id="25" dur="500" fill="hold"/>
                                        <p:tgtEl>
                                          <p:spTgt spid="87"/>
                                        </p:tgtEl>
                                        <p:attrNameLst>
                                          <p:attrName>ppt_h</p:attrName>
                                        </p:attrNameLst>
                                      </p:cBhvr>
                                      <p:tavLst>
                                        <p:tav tm="0">
                                          <p:val>
                                            <p:fltVal val="0"/>
                                          </p:val>
                                        </p:tav>
                                        <p:tav tm="100000">
                                          <p:val>
                                            <p:strVal val="#ppt_h"/>
                                          </p:val>
                                        </p:tav>
                                      </p:tavLst>
                                    </p:anim>
                                    <p:animEffect transition="in" filter="fade">
                                      <p:cBhvr>
                                        <p:cTn id="26" dur="500"/>
                                        <p:tgtEl>
                                          <p:spTgt spid="87"/>
                                        </p:tgtEl>
                                      </p:cBhvr>
                                    </p:animEffect>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fade">
                                      <p:cBhvr>
                                        <p:cTn id="30" dur="500"/>
                                        <p:tgtEl>
                                          <p:spTgt spid="47"/>
                                        </p:tgtEl>
                                      </p:cBhvr>
                                    </p:animEffect>
                                  </p:childTnLst>
                                </p:cTn>
                              </p:par>
                            </p:childTnLst>
                          </p:cTn>
                        </p:par>
                        <p:par>
                          <p:cTn id="31" fill="hold">
                            <p:stCondLst>
                              <p:cond delay="2500"/>
                            </p:stCondLst>
                            <p:childTnLst>
                              <p:par>
                                <p:cTn id="32" presetID="1" presetClass="entr" presetSubtype="0" fill="hold" nodeType="afterEffect">
                                  <p:stCondLst>
                                    <p:cond delay="0"/>
                                  </p:stCondLst>
                                  <p:childTnLst>
                                    <p:set>
                                      <p:cBhvr>
                                        <p:cTn id="33" dur="1" fill="hold">
                                          <p:stCondLst>
                                            <p:cond delay="0"/>
                                          </p:stCondLst>
                                        </p:cTn>
                                        <p:tgtEl>
                                          <p:spTgt spid="100"/>
                                        </p:tgtEl>
                                        <p:attrNameLst>
                                          <p:attrName>style.visibility</p:attrName>
                                        </p:attrNameLst>
                                      </p:cBhvr>
                                      <p:to>
                                        <p:strVal val="visible"/>
                                      </p:to>
                                    </p:set>
                                  </p:childTnLst>
                                </p:cTn>
                              </p:par>
                            </p:childTnLst>
                          </p:cTn>
                        </p:par>
                        <p:par>
                          <p:cTn id="34" fill="hold">
                            <p:stCondLst>
                              <p:cond delay="2500"/>
                            </p:stCondLst>
                            <p:childTnLst>
                              <p:par>
                                <p:cTn id="35" presetID="10" presetClass="entr" presetSubtype="0" fill="hold" grpId="0" nodeType="afterEffect">
                                  <p:stCondLst>
                                    <p:cond delay="0"/>
                                  </p:stCondLst>
                                  <p:childTnLst>
                                    <p:set>
                                      <p:cBhvr>
                                        <p:cTn id="36" dur="1" fill="hold">
                                          <p:stCondLst>
                                            <p:cond delay="0"/>
                                          </p:stCondLst>
                                        </p:cTn>
                                        <p:tgtEl>
                                          <p:spTgt spid="107"/>
                                        </p:tgtEl>
                                        <p:attrNameLst>
                                          <p:attrName>style.visibility</p:attrName>
                                        </p:attrNameLst>
                                      </p:cBhvr>
                                      <p:to>
                                        <p:strVal val="visible"/>
                                      </p:to>
                                    </p:set>
                                    <p:animEffect transition="in" filter="fade">
                                      <p:cBhvr>
                                        <p:cTn id="37" dur="500"/>
                                        <p:tgtEl>
                                          <p:spTgt spid="107"/>
                                        </p:tgtEl>
                                      </p:cBhvr>
                                    </p:animEffect>
                                  </p:childTnLst>
                                </p:cTn>
                              </p:par>
                            </p:childTnLst>
                          </p:cTn>
                        </p:par>
                        <p:par>
                          <p:cTn id="38" fill="hold">
                            <p:stCondLst>
                              <p:cond delay="3000"/>
                            </p:stCondLst>
                            <p:childTnLst>
                              <p:par>
                                <p:cTn id="39" presetID="53" presetClass="entr" presetSubtype="16" fill="hold" nodeType="afterEffect">
                                  <p:stCondLst>
                                    <p:cond delay="0"/>
                                  </p:stCondLst>
                                  <p:childTnLst>
                                    <p:set>
                                      <p:cBhvr>
                                        <p:cTn id="40" dur="1" fill="hold">
                                          <p:stCondLst>
                                            <p:cond delay="0"/>
                                          </p:stCondLst>
                                        </p:cTn>
                                        <p:tgtEl>
                                          <p:spTgt spid="90"/>
                                        </p:tgtEl>
                                        <p:attrNameLst>
                                          <p:attrName>style.visibility</p:attrName>
                                        </p:attrNameLst>
                                      </p:cBhvr>
                                      <p:to>
                                        <p:strVal val="visible"/>
                                      </p:to>
                                    </p:set>
                                    <p:anim calcmode="lin" valueType="num">
                                      <p:cBhvr>
                                        <p:cTn id="41" dur="500" fill="hold"/>
                                        <p:tgtEl>
                                          <p:spTgt spid="90"/>
                                        </p:tgtEl>
                                        <p:attrNameLst>
                                          <p:attrName>ppt_w</p:attrName>
                                        </p:attrNameLst>
                                      </p:cBhvr>
                                      <p:tavLst>
                                        <p:tav tm="0">
                                          <p:val>
                                            <p:fltVal val="0"/>
                                          </p:val>
                                        </p:tav>
                                        <p:tav tm="100000">
                                          <p:val>
                                            <p:strVal val="#ppt_w"/>
                                          </p:val>
                                        </p:tav>
                                      </p:tavLst>
                                    </p:anim>
                                    <p:anim calcmode="lin" valueType="num">
                                      <p:cBhvr>
                                        <p:cTn id="42" dur="500" fill="hold"/>
                                        <p:tgtEl>
                                          <p:spTgt spid="90"/>
                                        </p:tgtEl>
                                        <p:attrNameLst>
                                          <p:attrName>ppt_h</p:attrName>
                                        </p:attrNameLst>
                                      </p:cBhvr>
                                      <p:tavLst>
                                        <p:tav tm="0">
                                          <p:val>
                                            <p:fltVal val="0"/>
                                          </p:val>
                                        </p:tav>
                                        <p:tav tm="100000">
                                          <p:val>
                                            <p:strVal val="#ppt_h"/>
                                          </p:val>
                                        </p:tav>
                                      </p:tavLst>
                                    </p:anim>
                                    <p:animEffect transition="in" filter="fade">
                                      <p:cBhvr>
                                        <p:cTn id="43" dur="500"/>
                                        <p:tgtEl>
                                          <p:spTgt spid="90"/>
                                        </p:tgtEl>
                                      </p:cBhvr>
                                    </p:animEffect>
                                  </p:childTnLst>
                                </p:cTn>
                              </p:par>
                            </p:childTnLst>
                          </p:cTn>
                        </p:par>
                        <p:par>
                          <p:cTn id="44" fill="hold">
                            <p:stCondLst>
                              <p:cond delay="3500"/>
                            </p:stCondLst>
                            <p:childTnLst>
                              <p:par>
                                <p:cTn id="45" presetID="10" presetClass="entr" presetSubtype="0" fill="hold" grpId="0" nodeType="after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fade">
                                      <p:cBhvr>
                                        <p:cTn id="47" dur="500"/>
                                        <p:tgtEl>
                                          <p:spTgt spid="51"/>
                                        </p:tgtEl>
                                      </p:cBhvr>
                                    </p:animEffect>
                                  </p:childTnLst>
                                </p:cTn>
                              </p:par>
                            </p:childTnLst>
                          </p:cTn>
                        </p:par>
                        <p:par>
                          <p:cTn id="48" fill="hold">
                            <p:stCondLst>
                              <p:cond delay="4000"/>
                            </p:stCondLst>
                            <p:childTnLst>
                              <p:par>
                                <p:cTn id="49" presetID="1" presetClass="entr" presetSubtype="0" fill="hold" nodeType="afterEffect">
                                  <p:stCondLst>
                                    <p:cond delay="0"/>
                                  </p:stCondLst>
                                  <p:childTnLst>
                                    <p:set>
                                      <p:cBhvr>
                                        <p:cTn id="50" dur="1" fill="hold">
                                          <p:stCondLst>
                                            <p:cond delay="0"/>
                                          </p:stCondLst>
                                        </p:cTn>
                                        <p:tgtEl>
                                          <p:spTgt spid="101"/>
                                        </p:tgtEl>
                                        <p:attrNameLst>
                                          <p:attrName>style.visibility</p:attrName>
                                        </p:attrNameLst>
                                      </p:cBhvr>
                                      <p:to>
                                        <p:strVal val="visible"/>
                                      </p:to>
                                    </p:set>
                                  </p:childTnLst>
                                </p:cTn>
                              </p:par>
                            </p:childTnLst>
                          </p:cTn>
                        </p:par>
                        <p:par>
                          <p:cTn id="51" fill="hold">
                            <p:stCondLst>
                              <p:cond delay="4000"/>
                            </p:stCondLst>
                            <p:childTnLst>
                              <p:par>
                                <p:cTn id="52" presetID="10" presetClass="entr" presetSubtype="0" fill="hold" grpId="0" nodeType="afterEffect">
                                  <p:stCondLst>
                                    <p:cond delay="0"/>
                                  </p:stCondLst>
                                  <p:childTnLst>
                                    <p:set>
                                      <p:cBhvr>
                                        <p:cTn id="53" dur="1" fill="hold">
                                          <p:stCondLst>
                                            <p:cond delay="0"/>
                                          </p:stCondLst>
                                        </p:cTn>
                                        <p:tgtEl>
                                          <p:spTgt spid="105"/>
                                        </p:tgtEl>
                                        <p:attrNameLst>
                                          <p:attrName>style.visibility</p:attrName>
                                        </p:attrNameLst>
                                      </p:cBhvr>
                                      <p:to>
                                        <p:strVal val="visible"/>
                                      </p:to>
                                    </p:set>
                                    <p:animEffect transition="in" filter="fade">
                                      <p:cBhvr>
                                        <p:cTn id="54" dur="500"/>
                                        <p:tgtEl>
                                          <p:spTgt spid="105"/>
                                        </p:tgtEl>
                                      </p:cBhvr>
                                    </p:animEffect>
                                  </p:childTnLst>
                                </p:cTn>
                              </p:par>
                            </p:childTnLst>
                          </p:cTn>
                        </p:par>
                        <p:par>
                          <p:cTn id="55" fill="hold">
                            <p:stCondLst>
                              <p:cond delay="4500"/>
                            </p:stCondLst>
                            <p:childTnLst>
                              <p:par>
                                <p:cTn id="56" presetID="53" presetClass="entr" presetSubtype="16" fill="hold" nodeType="afterEffect">
                                  <p:stCondLst>
                                    <p:cond delay="0"/>
                                  </p:stCondLst>
                                  <p:childTnLst>
                                    <p:set>
                                      <p:cBhvr>
                                        <p:cTn id="57" dur="1" fill="hold">
                                          <p:stCondLst>
                                            <p:cond delay="0"/>
                                          </p:stCondLst>
                                        </p:cTn>
                                        <p:tgtEl>
                                          <p:spTgt spid="93"/>
                                        </p:tgtEl>
                                        <p:attrNameLst>
                                          <p:attrName>style.visibility</p:attrName>
                                        </p:attrNameLst>
                                      </p:cBhvr>
                                      <p:to>
                                        <p:strVal val="visible"/>
                                      </p:to>
                                    </p:set>
                                    <p:anim calcmode="lin" valueType="num">
                                      <p:cBhvr>
                                        <p:cTn id="58" dur="500" fill="hold"/>
                                        <p:tgtEl>
                                          <p:spTgt spid="93"/>
                                        </p:tgtEl>
                                        <p:attrNameLst>
                                          <p:attrName>ppt_w</p:attrName>
                                        </p:attrNameLst>
                                      </p:cBhvr>
                                      <p:tavLst>
                                        <p:tav tm="0">
                                          <p:val>
                                            <p:fltVal val="0"/>
                                          </p:val>
                                        </p:tav>
                                        <p:tav tm="100000">
                                          <p:val>
                                            <p:strVal val="#ppt_w"/>
                                          </p:val>
                                        </p:tav>
                                      </p:tavLst>
                                    </p:anim>
                                    <p:anim calcmode="lin" valueType="num">
                                      <p:cBhvr>
                                        <p:cTn id="59" dur="500" fill="hold"/>
                                        <p:tgtEl>
                                          <p:spTgt spid="93"/>
                                        </p:tgtEl>
                                        <p:attrNameLst>
                                          <p:attrName>ppt_h</p:attrName>
                                        </p:attrNameLst>
                                      </p:cBhvr>
                                      <p:tavLst>
                                        <p:tav tm="0">
                                          <p:val>
                                            <p:fltVal val="0"/>
                                          </p:val>
                                        </p:tav>
                                        <p:tav tm="100000">
                                          <p:val>
                                            <p:strVal val="#ppt_h"/>
                                          </p:val>
                                        </p:tav>
                                      </p:tavLst>
                                    </p:anim>
                                    <p:animEffect transition="in" filter="fade">
                                      <p:cBhvr>
                                        <p:cTn id="60" dur="500"/>
                                        <p:tgtEl>
                                          <p:spTgt spid="93"/>
                                        </p:tgtEl>
                                      </p:cBhvr>
                                    </p:animEffect>
                                  </p:childTnLst>
                                </p:cTn>
                              </p:par>
                            </p:childTnLst>
                          </p:cTn>
                        </p:par>
                        <p:par>
                          <p:cTn id="61" fill="hold">
                            <p:stCondLst>
                              <p:cond delay="5000"/>
                            </p:stCondLst>
                            <p:childTnLst>
                              <p:par>
                                <p:cTn id="62" presetID="10" presetClass="entr" presetSubtype="0" fill="hold" grpId="0" nodeType="afterEffect">
                                  <p:stCondLst>
                                    <p:cond delay="0"/>
                                  </p:stCondLst>
                                  <p:childTnLst>
                                    <p:set>
                                      <p:cBhvr>
                                        <p:cTn id="63" dur="1" fill="hold">
                                          <p:stCondLst>
                                            <p:cond delay="0"/>
                                          </p:stCondLst>
                                        </p:cTn>
                                        <p:tgtEl>
                                          <p:spTgt spid="55"/>
                                        </p:tgtEl>
                                        <p:attrNameLst>
                                          <p:attrName>style.visibility</p:attrName>
                                        </p:attrNameLst>
                                      </p:cBhvr>
                                      <p:to>
                                        <p:strVal val="visible"/>
                                      </p:to>
                                    </p:set>
                                    <p:animEffect transition="in" filter="fade">
                                      <p:cBhvr>
                                        <p:cTn id="64" dur="500"/>
                                        <p:tgtEl>
                                          <p:spTgt spid="55"/>
                                        </p:tgtEl>
                                      </p:cBhvr>
                                    </p:animEffect>
                                  </p:childTnLst>
                                </p:cTn>
                              </p:par>
                            </p:childTnLst>
                          </p:cTn>
                        </p:par>
                        <p:par>
                          <p:cTn id="65" fill="hold">
                            <p:stCondLst>
                              <p:cond delay="5500"/>
                            </p:stCondLst>
                            <p:childTnLst>
                              <p:par>
                                <p:cTn id="66" presetID="1" presetClass="entr" presetSubtype="0" fill="hold" nodeType="afterEffect">
                                  <p:stCondLst>
                                    <p:cond delay="0"/>
                                  </p:stCondLst>
                                  <p:childTnLst>
                                    <p:set>
                                      <p:cBhvr>
                                        <p:cTn id="67" dur="1" fill="hold">
                                          <p:stCondLst>
                                            <p:cond delay="0"/>
                                          </p:stCondLst>
                                        </p:cTn>
                                        <p:tgtEl>
                                          <p:spTgt spid="102"/>
                                        </p:tgtEl>
                                        <p:attrNameLst>
                                          <p:attrName>style.visibility</p:attrName>
                                        </p:attrNameLst>
                                      </p:cBhvr>
                                      <p:to>
                                        <p:strVal val="visible"/>
                                      </p:to>
                                    </p:set>
                                  </p:childTnLst>
                                </p:cTn>
                              </p:par>
                            </p:childTnLst>
                          </p:cTn>
                        </p:par>
                        <p:par>
                          <p:cTn id="68" fill="hold">
                            <p:stCondLst>
                              <p:cond delay="5500"/>
                            </p:stCondLst>
                            <p:childTnLst>
                              <p:par>
                                <p:cTn id="69" presetID="10" presetClass="entr" presetSubtype="0" fill="hold" grpId="0" nodeType="afterEffect">
                                  <p:stCondLst>
                                    <p:cond delay="0"/>
                                  </p:stCondLst>
                                  <p:childTnLst>
                                    <p:set>
                                      <p:cBhvr>
                                        <p:cTn id="70" dur="1" fill="hold">
                                          <p:stCondLst>
                                            <p:cond delay="0"/>
                                          </p:stCondLst>
                                        </p:cTn>
                                        <p:tgtEl>
                                          <p:spTgt spid="108"/>
                                        </p:tgtEl>
                                        <p:attrNameLst>
                                          <p:attrName>style.visibility</p:attrName>
                                        </p:attrNameLst>
                                      </p:cBhvr>
                                      <p:to>
                                        <p:strVal val="visible"/>
                                      </p:to>
                                    </p:set>
                                    <p:animEffect transition="in" filter="fade">
                                      <p:cBhvr>
                                        <p:cTn id="71" dur="500"/>
                                        <p:tgtEl>
                                          <p:spTgt spid="108"/>
                                        </p:tgtEl>
                                      </p:cBhvr>
                                    </p:animEffect>
                                  </p:childTnLst>
                                </p:cTn>
                              </p:par>
                            </p:childTnLst>
                          </p:cTn>
                        </p:par>
                        <p:par>
                          <p:cTn id="72" fill="hold">
                            <p:stCondLst>
                              <p:cond delay="6000"/>
                            </p:stCondLst>
                            <p:childTnLst>
                              <p:par>
                                <p:cTn id="73" presetID="53" presetClass="entr" presetSubtype="16" fill="hold" nodeType="afterEffect">
                                  <p:stCondLst>
                                    <p:cond delay="0"/>
                                  </p:stCondLst>
                                  <p:childTnLst>
                                    <p:set>
                                      <p:cBhvr>
                                        <p:cTn id="74" dur="1" fill="hold">
                                          <p:stCondLst>
                                            <p:cond delay="0"/>
                                          </p:stCondLst>
                                        </p:cTn>
                                        <p:tgtEl>
                                          <p:spTgt spid="96"/>
                                        </p:tgtEl>
                                        <p:attrNameLst>
                                          <p:attrName>style.visibility</p:attrName>
                                        </p:attrNameLst>
                                      </p:cBhvr>
                                      <p:to>
                                        <p:strVal val="visible"/>
                                      </p:to>
                                    </p:set>
                                    <p:anim calcmode="lin" valueType="num">
                                      <p:cBhvr>
                                        <p:cTn id="75" dur="500" fill="hold"/>
                                        <p:tgtEl>
                                          <p:spTgt spid="96"/>
                                        </p:tgtEl>
                                        <p:attrNameLst>
                                          <p:attrName>ppt_w</p:attrName>
                                        </p:attrNameLst>
                                      </p:cBhvr>
                                      <p:tavLst>
                                        <p:tav tm="0">
                                          <p:val>
                                            <p:fltVal val="0"/>
                                          </p:val>
                                        </p:tav>
                                        <p:tav tm="100000">
                                          <p:val>
                                            <p:strVal val="#ppt_w"/>
                                          </p:val>
                                        </p:tav>
                                      </p:tavLst>
                                    </p:anim>
                                    <p:anim calcmode="lin" valueType="num">
                                      <p:cBhvr>
                                        <p:cTn id="76" dur="500" fill="hold"/>
                                        <p:tgtEl>
                                          <p:spTgt spid="96"/>
                                        </p:tgtEl>
                                        <p:attrNameLst>
                                          <p:attrName>ppt_h</p:attrName>
                                        </p:attrNameLst>
                                      </p:cBhvr>
                                      <p:tavLst>
                                        <p:tav tm="0">
                                          <p:val>
                                            <p:fltVal val="0"/>
                                          </p:val>
                                        </p:tav>
                                        <p:tav tm="100000">
                                          <p:val>
                                            <p:strVal val="#ppt_h"/>
                                          </p:val>
                                        </p:tav>
                                      </p:tavLst>
                                    </p:anim>
                                    <p:animEffect transition="in" filter="fade">
                                      <p:cBhvr>
                                        <p:cTn id="77" dur="500"/>
                                        <p:tgtEl>
                                          <p:spTgt spid="96"/>
                                        </p:tgtEl>
                                      </p:cBhvr>
                                    </p:animEffect>
                                  </p:childTnLst>
                                </p:cTn>
                              </p:par>
                            </p:childTnLst>
                          </p:cTn>
                        </p:par>
                        <p:par>
                          <p:cTn id="78" fill="hold">
                            <p:stCondLst>
                              <p:cond delay="6500"/>
                            </p:stCondLst>
                            <p:childTnLst>
                              <p:par>
                                <p:cTn id="79" presetID="10" presetClass="entr" presetSubtype="0" fill="hold" nodeType="afterEffect">
                                  <p:stCondLst>
                                    <p:cond delay="0"/>
                                  </p:stCondLst>
                                  <p:childTnLst>
                                    <p:set>
                                      <p:cBhvr>
                                        <p:cTn id="80" dur="1" fill="hold">
                                          <p:stCondLst>
                                            <p:cond delay="0"/>
                                          </p:stCondLst>
                                        </p:cTn>
                                        <p:tgtEl>
                                          <p:spTgt spid="59"/>
                                        </p:tgtEl>
                                        <p:attrNameLst>
                                          <p:attrName>style.visibility</p:attrName>
                                        </p:attrNameLst>
                                      </p:cBhvr>
                                      <p:to>
                                        <p:strVal val="visible"/>
                                      </p:to>
                                    </p:set>
                                    <p:animEffect transition="in" filter="fade">
                                      <p:cBhvr>
                                        <p:cTn id="81" dur="500"/>
                                        <p:tgtEl>
                                          <p:spTgt spid="59"/>
                                        </p:tgtEl>
                                      </p:cBhvr>
                                    </p:animEffect>
                                  </p:childTnLst>
                                </p:cTn>
                              </p:par>
                            </p:childTnLst>
                          </p:cTn>
                        </p:par>
                        <p:par>
                          <p:cTn id="82" fill="hold">
                            <p:stCondLst>
                              <p:cond delay="7000"/>
                            </p:stCondLst>
                            <p:childTnLst>
                              <p:par>
                                <p:cTn id="83" presetID="1" presetClass="entr" presetSubtype="0" fill="hold" nodeType="afterEffect">
                                  <p:stCondLst>
                                    <p:cond delay="0"/>
                                  </p:stCondLst>
                                  <p:childTnLst>
                                    <p:set>
                                      <p:cBhvr>
                                        <p:cTn id="84" dur="1" fill="hold">
                                          <p:stCondLst>
                                            <p:cond delay="0"/>
                                          </p:stCondLst>
                                        </p:cTn>
                                        <p:tgtEl>
                                          <p:spTgt spid="103"/>
                                        </p:tgtEl>
                                        <p:attrNameLst>
                                          <p:attrName>style.visibility</p:attrName>
                                        </p:attrNameLst>
                                      </p:cBhvr>
                                      <p:to>
                                        <p:strVal val="visible"/>
                                      </p:to>
                                    </p:set>
                                  </p:childTnLst>
                                </p:cTn>
                              </p:par>
                            </p:childTnLst>
                          </p:cTn>
                        </p:par>
                        <p:par>
                          <p:cTn id="85" fill="hold">
                            <p:stCondLst>
                              <p:cond delay="7000"/>
                            </p:stCondLst>
                            <p:childTnLst>
                              <p:par>
                                <p:cTn id="86" presetID="10" presetClass="entr" presetSubtype="0" fill="hold" grpId="0" nodeType="afterEffect">
                                  <p:stCondLst>
                                    <p:cond delay="0"/>
                                  </p:stCondLst>
                                  <p:childTnLst>
                                    <p:set>
                                      <p:cBhvr>
                                        <p:cTn id="87" dur="1" fill="hold">
                                          <p:stCondLst>
                                            <p:cond delay="0"/>
                                          </p:stCondLst>
                                        </p:cTn>
                                        <p:tgtEl>
                                          <p:spTgt spid="106"/>
                                        </p:tgtEl>
                                        <p:attrNameLst>
                                          <p:attrName>style.visibility</p:attrName>
                                        </p:attrNameLst>
                                      </p:cBhvr>
                                      <p:to>
                                        <p:strVal val="visible"/>
                                      </p:to>
                                    </p:set>
                                    <p:animEffect transition="in" filter="fade">
                                      <p:cBhvr>
                                        <p:cTn id="88"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7" grpId="0" animBg="1"/>
      <p:bldP spid="51" grpId="0" animBg="1"/>
      <p:bldP spid="55" grpId="0" animBg="1"/>
      <p:bldP spid="104" grpId="0"/>
      <p:bldP spid="105" grpId="0"/>
      <p:bldP spid="106" grpId="0"/>
      <p:bldP spid="107" grpId="0"/>
      <p:bldP spid="10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667535" y="3314169"/>
            <a:ext cx="5262979" cy="1107996"/>
          </a:xfrm>
          <a:prstGeom prst="rect">
            <a:avLst/>
          </a:prstGeom>
          <a:noFill/>
        </p:spPr>
        <p:txBody>
          <a:bodyPr wrap="none" rtlCol="0">
            <a:spAutoFit/>
          </a:bodyPr>
          <a:lstStyle/>
          <a:p>
            <a:r>
              <a:rPr lang="zh-CN" altLang="en-US" sz="6600" b="1" dirty="0" smtClean="0">
                <a:solidFill>
                  <a:schemeClr val="bg1">
                    <a:lumMod val="85000"/>
                  </a:schemeClr>
                </a:solidFill>
                <a:latin typeface="微软雅黑" panose="020B0503020204020204" pitchFamily="34" charset="-122"/>
                <a:ea typeface="微软雅黑" panose="020B0503020204020204" pitchFamily="34" charset="-122"/>
              </a:rPr>
              <a:t>工作完成情况</a:t>
            </a:r>
            <a:endParaRPr lang="en-US" altLang="zh-CN" sz="6600" b="1" dirty="0">
              <a:solidFill>
                <a:schemeClr val="bg1">
                  <a:lumMod val="8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107014" y="1696723"/>
            <a:ext cx="4071311" cy="1409894"/>
            <a:chOff x="3714756" y="405385"/>
            <a:chExt cx="4071311" cy="1409894"/>
          </a:xfrm>
        </p:grpSpPr>
        <p:sp>
          <p:nvSpPr>
            <p:cNvPr id="4" name="文本框 3"/>
            <p:cNvSpPr txBox="1"/>
            <p:nvPr/>
          </p:nvSpPr>
          <p:spPr>
            <a:xfrm>
              <a:off x="4485804" y="923402"/>
              <a:ext cx="3300263" cy="820353"/>
            </a:xfrm>
            <a:prstGeom prst="rect">
              <a:avLst/>
            </a:prstGeom>
            <a:noFill/>
          </p:spPr>
          <p:txBody>
            <a:bodyPr wrap="none" rtlCol="0">
              <a:spAutoFit/>
            </a:bodyPr>
            <a:lstStyle/>
            <a:p>
              <a:pPr algn="ctr">
                <a:lnSpc>
                  <a:spcPts val="6300"/>
                </a:lnSpc>
              </a:pPr>
              <a:r>
                <a:rPr lang="en-US" altLang="zh-CN" sz="4000" b="1" dirty="0">
                  <a:solidFill>
                    <a:schemeClr val="bg1">
                      <a:lumMod val="85000"/>
                    </a:schemeClr>
                  </a:solidFill>
                  <a:latin typeface="微软雅黑" panose="020B0503020204020204" pitchFamily="34" charset="-122"/>
                  <a:ea typeface="微软雅黑" panose="020B0503020204020204" pitchFamily="34" charset="-122"/>
                </a:rPr>
                <a:t>PART  </a:t>
              </a:r>
              <a:r>
                <a:rPr lang="en-US" altLang="zh-CN" sz="4000" b="1" dirty="0" smtClean="0">
                  <a:solidFill>
                    <a:schemeClr val="bg1">
                      <a:lumMod val="85000"/>
                    </a:schemeClr>
                  </a:solidFill>
                  <a:latin typeface="微软雅黑" panose="020B0503020204020204" pitchFamily="34" charset="-122"/>
                  <a:ea typeface="微软雅黑" panose="020B0503020204020204" pitchFamily="34" charset="-122"/>
                </a:rPr>
                <a:t>TWO </a:t>
              </a:r>
              <a:endParaRPr lang="zh-CN" altLang="en-US" sz="5400" b="1"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4365949" y="902799"/>
              <a:ext cx="3346006" cy="912480"/>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6" name="椭圆 5"/>
            <p:cNvSpPr/>
            <p:nvPr/>
          </p:nvSpPr>
          <p:spPr>
            <a:xfrm>
              <a:off x="4092552" y="405385"/>
              <a:ext cx="252000" cy="252000"/>
            </a:xfrm>
            <a:prstGeom prst="ellipse">
              <a:avLst/>
            </a:prstGeom>
            <a:gradFill flip="none" rotWithShape="1">
              <a:gsLst>
                <a:gs pos="0">
                  <a:srgbClr val="A7B5BE">
                    <a:shade val="30000"/>
                    <a:satMod val="115000"/>
                  </a:srgbClr>
                </a:gs>
                <a:gs pos="50000">
                  <a:srgbClr val="A7B5BE">
                    <a:shade val="67500"/>
                    <a:satMod val="115000"/>
                  </a:srgbClr>
                </a:gs>
                <a:gs pos="100000">
                  <a:srgbClr val="A7B5BE">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7" name="椭圆 6"/>
            <p:cNvSpPr/>
            <p:nvPr/>
          </p:nvSpPr>
          <p:spPr>
            <a:xfrm>
              <a:off x="3714756" y="734551"/>
              <a:ext cx="468000" cy="468000"/>
            </a:xfrm>
            <a:prstGeom prst="ellipse">
              <a:avLst/>
            </a:prstGeom>
            <a:gradFill flip="none" rotWithShape="1">
              <a:gsLst>
                <a:gs pos="0">
                  <a:srgbClr val="A7B5BE">
                    <a:shade val="30000"/>
                    <a:satMod val="115000"/>
                  </a:srgbClr>
                </a:gs>
                <a:gs pos="50000">
                  <a:srgbClr val="A7B5BE">
                    <a:shade val="67500"/>
                    <a:satMod val="115000"/>
                  </a:srgbClr>
                </a:gs>
                <a:gs pos="100000">
                  <a:srgbClr val="A7B5BE">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8" name="椭圆 7"/>
            <p:cNvSpPr/>
            <p:nvPr/>
          </p:nvSpPr>
          <p:spPr>
            <a:xfrm>
              <a:off x="4458443" y="671878"/>
              <a:ext cx="360000" cy="360000"/>
            </a:xfrm>
            <a:prstGeom prst="ellipse">
              <a:avLst/>
            </a:prstGeom>
            <a:gradFill flip="none" rotWithShape="1">
              <a:gsLst>
                <a:gs pos="0">
                  <a:srgbClr val="A7B5BE">
                    <a:shade val="30000"/>
                    <a:satMod val="115000"/>
                  </a:srgbClr>
                </a:gs>
                <a:gs pos="50000">
                  <a:srgbClr val="A7B5BE">
                    <a:shade val="67500"/>
                    <a:satMod val="115000"/>
                  </a:srgbClr>
                </a:gs>
                <a:gs pos="100000">
                  <a:srgbClr val="A7B5BE">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9" name="椭圆 8"/>
            <p:cNvSpPr/>
            <p:nvPr/>
          </p:nvSpPr>
          <p:spPr>
            <a:xfrm>
              <a:off x="3880514" y="1456021"/>
              <a:ext cx="144000" cy="144000"/>
            </a:xfrm>
            <a:prstGeom prst="ellipse">
              <a:avLst/>
            </a:prstGeom>
            <a:gradFill flip="none" rotWithShape="1">
              <a:gsLst>
                <a:gs pos="0">
                  <a:srgbClr val="A7B5BE">
                    <a:shade val="30000"/>
                    <a:satMod val="115000"/>
                  </a:srgbClr>
                </a:gs>
                <a:gs pos="50000">
                  <a:srgbClr val="A7B5BE">
                    <a:shade val="67500"/>
                    <a:satMod val="115000"/>
                  </a:srgbClr>
                </a:gs>
                <a:gs pos="100000">
                  <a:srgbClr val="A7B5BE">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grpSp>
    </p:spTree>
    <p:extLst>
      <p:ext uri="{BB962C8B-B14F-4D97-AF65-F5344CB8AC3E}">
        <p14:creationId xmlns:p14="http://schemas.microsoft.com/office/powerpoint/2010/main" val="212625573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6" name="组合 85"/>
          <p:cNvGrpSpPr/>
          <p:nvPr/>
        </p:nvGrpSpPr>
        <p:grpSpPr>
          <a:xfrm>
            <a:off x="4249780" y="1844825"/>
            <a:ext cx="3742557" cy="3743044"/>
            <a:chOff x="4574308" y="2169595"/>
            <a:chExt cx="3093502" cy="3093502"/>
          </a:xfrm>
        </p:grpSpPr>
        <p:sp>
          <p:nvSpPr>
            <p:cNvPr id="87" name="椭圆 86"/>
            <p:cNvSpPr/>
            <p:nvPr/>
          </p:nvSpPr>
          <p:spPr>
            <a:xfrm>
              <a:off x="4574308" y="2169595"/>
              <a:ext cx="3093502" cy="3093502"/>
            </a:xfrm>
            <a:prstGeom prst="ellipse">
              <a:avLst/>
            </a:prstGeom>
            <a:solidFill>
              <a:schemeClr val="accent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8" name="椭圆 87"/>
            <p:cNvSpPr/>
            <p:nvPr/>
          </p:nvSpPr>
          <p:spPr>
            <a:xfrm>
              <a:off x="4649955" y="2245243"/>
              <a:ext cx="2942210" cy="2942208"/>
            </a:xfrm>
            <a:prstGeom prst="ellipse">
              <a:avLst/>
            </a:prstGeom>
            <a:gradFill flip="none" rotWithShape="1">
              <a:gsLst>
                <a:gs pos="1000">
                  <a:srgbClr val="DEDEDE"/>
                </a:gs>
                <a:gs pos="93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9" name="椭圆 88"/>
            <p:cNvSpPr/>
            <p:nvPr/>
          </p:nvSpPr>
          <p:spPr>
            <a:xfrm>
              <a:off x="4833174" y="2428460"/>
              <a:ext cx="2575772" cy="2575772"/>
            </a:xfrm>
            <a:prstGeom prst="ellipse">
              <a:avLst/>
            </a:prstGeom>
            <a:blipFill dpi="0" rotWithShape="1">
              <a:blip r:embed="rId3" cstate="screen">
                <a:extLst>
                  <a:ext uri="{BEBA8EAE-BF5A-486C-A8C5-ECC9F3942E4B}">
                    <a14:imgProps xmlns:a14="http://schemas.microsoft.com/office/drawing/2010/main">
                      <a14:imgLayer r:embed="rId4">
                        <a14:imgEffect>
                          <a14:saturation sat="70000"/>
                        </a14:imgEffect>
                        <a14:imgEffect>
                          <a14:brightnessContrast bright="12000"/>
                        </a14:imgEffect>
                      </a14:imgLayer>
                    </a14:imgProps>
                  </a:ex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a typeface="微软雅黑" panose="020B0503020204020204" pitchFamily="34" charset="-122"/>
              </a:endParaRPr>
            </a:p>
          </p:txBody>
        </p:sp>
      </p:grpSp>
      <p:grpSp>
        <p:nvGrpSpPr>
          <p:cNvPr id="90" name="组合 89"/>
          <p:cNvGrpSpPr/>
          <p:nvPr/>
        </p:nvGrpSpPr>
        <p:grpSpPr>
          <a:xfrm>
            <a:off x="5289497" y="2884679"/>
            <a:ext cx="1663119" cy="1663336"/>
            <a:chOff x="5289390" y="2884679"/>
            <a:chExt cx="1663336" cy="1663336"/>
          </a:xfrm>
        </p:grpSpPr>
        <p:grpSp>
          <p:nvGrpSpPr>
            <p:cNvPr id="91" name="组合 90"/>
            <p:cNvGrpSpPr/>
            <p:nvPr/>
          </p:nvGrpSpPr>
          <p:grpSpPr>
            <a:xfrm>
              <a:off x="5289390" y="2884679"/>
              <a:ext cx="1663336" cy="1663336"/>
              <a:chOff x="372609" y="2524616"/>
              <a:chExt cx="2739344" cy="2739344"/>
            </a:xfrm>
          </p:grpSpPr>
          <p:sp>
            <p:nvSpPr>
              <p:cNvPr id="93" name="椭圆 92"/>
              <p:cNvSpPr/>
              <p:nvPr/>
            </p:nvSpPr>
            <p:spPr>
              <a:xfrm>
                <a:off x="372609" y="2524616"/>
                <a:ext cx="2739344" cy="2739344"/>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4" name="椭圆 93"/>
              <p:cNvSpPr/>
              <p:nvPr/>
            </p:nvSpPr>
            <p:spPr>
              <a:xfrm rot="10800000">
                <a:off x="399597" y="2551604"/>
                <a:ext cx="2685369" cy="2685369"/>
              </a:xfrm>
              <a:prstGeom prst="ellipse">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92" name="TextBox 42"/>
            <p:cNvSpPr txBox="1"/>
            <p:nvPr/>
          </p:nvSpPr>
          <p:spPr>
            <a:xfrm>
              <a:off x="5413079" y="3489070"/>
              <a:ext cx="1415957" cy="572464"/>
            </a:xfrm>
            <a:prstGeom prst="rect">
              <a:avLst/>
            </a:prstGeom>
            <a:noFill/>
          </p:spPr>
          <p:txBody>
            <a:bodyPr wrap="none" rtlCol="0">
              <a:spAutoFit/>
            </a:bodyPr>
            <a:lstStyle>
              <a:defPPr>
                <a:defRPr lang="zh-CN"/>
              </a:defPPr>
              <a:lvl1pPr algn="ctr">
                <a:defRPr sz="4000" b="1">
                  <a:ln>
                    <a:noFill/>
                  </a:ln>
                  <a:gradFill>
                    <a:gsLst>
                      <a:gs pos="1000">
                        <a:schemeClr val="accent5"/>
                      </a:gs>
                      <a:gs pos="46000">
                        <a:srgbClr val="7AC672"/>
                      </a:gs>
                      <a:gs pos="100000">
                        <a:schemeClr val="accent3">
                          <a:lumMod val="60000"/>
                          <a:lumOff val="40000"/>
                        </a:schemeClr>
                      </a:gs>
                    </a:gsLst>
                    <a:lin ang="13500000" scaled="1"/>
                  </a:gradFill>
                  <a:effectLst>
                    <a:outerShdw blurRad="50800" dist="50800" dir="13500000" algn="tl" rotWithShape="0">
                      <a:schemeClr val="bg1">
                        <a:alpha val="70000"/>
                      </a:schemeClr>
                    </a:outerShdw>
                  </a:effectLst>
                  <a:latin typeface="微软雅黑" panose="020B0503020204020204" pitchFamily="34" charset="-122"/>
                  <a:ea typeface="微软雅黑" panose="020B0503020204020204" pitchFamily="34" charset="-122"/>
                </a:defRPr>
              </a:lvl1pPr>
            </a:lstStyle>
            <a:p>
              <a:pPr>
                <a:lnSpc>
                  <a:spcPct val="130000"/>
                </a:lnSpc>
              </a:pPr>
              <a:r>
                <a:rPr lang="zh-CN" altLang="en-US" sz="2400" dirty="0">
                  <a:solidFill>
                    <a:schemeClr val="tx1">
                      <a:lumMod val="50000"/>
                      <a:lumOff val="50000"/>
                    </a:schemeClr>
                  </a:solidFill>
                </a:rPr>
                <a:t>添加标题</a:t>
              </a:r>
            </a:p>
          </p:txBody>
        </p:sp>
      </p:grpSp>
      <p:grpSp>
        <p:nvGrpSpPr>
          <p:cNvPr id="95" name="组合 94"/>
          <p:cNvGrpSpPr/>
          <p:nvPr/>
        </p:nvGrpSpPr>
        <p:grpSpPr>
          <a:xfrm>
            <a:off x="1291897" y="1467639"/>
            <a:ext cx="3945565" cy="1134903"/>
            <a:chOff x="1291269" y="1467637"/>
            <a:chExt cx="3946078" cy="1134902"/>
          </a:xfrm>
        </p:grpSpPr>
        <p:grpSp>
          <p:nvGrpSpPr>
            <p:cNvPr id="96" name="组合 95"/>
            <p:cNvGrpSpPr/>
            <p:nvPr/>
          </p:nvGrpSpPr>
          <p:grpSpPr>
            <a:xfrm>
              <a:off x="1291269" y="1467637"/>
              <a:ext cx="3946078" cy="1134902"/>
              <a:chOff x="4143851" y="532568"/>
              <a:chExt cx="4142700" cy="584449"/>
            </a:xfrm>
          </p:grpSpPr>
          <p:sp>
            <p:nvSpPr>
              <p:cNvPr id="99" name="圆角矩形 98"/>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0" name="圆角矩形 99"/>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97" name="TextBox 37"/>
            <p:cNvSpPr txBox="1"/>
            <p:nvPr/>
          </p:nvSpPr>
          <p:spPr>
            <a:xfrm>
              <a:off x="1810117" y="1971693"/>
              <a:ext cx="2749928" cy="523220"/>
            </a:xfrm>
            <a:prstGeom prst="rect">
              <a:avLst/>
            </a:prstGeom>
            <a:noFill/>
          </p:spPr>
          <p:txBody>
            <a:bodyPr wrap="square" rtlCol="0">
              <a:spAutoFit/>
            </a:bodyPr>
            <a:lstStyle/>
            <a:p>
              <a:pPr algn="just"/>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此处添加详细文本描述，此处添加详细文本描述</a:t>
              </a:r>
            </a:p>
          </p:txBody>
        </p:sp>
        <p:sp>
          <p:nvSpPr>
            <p:cNvPr id="98" name="TextBox 39"/>
            <p:cNvSpPr txBox="1"/>
            <p:nvPr/>
          </p:nvSpPr>
          <p:spPr>
            <a:xfrm>
              <a:off x="1810116" y="1539645"/>
              <a:ext cx="2064329" cy="492443"/>
            </a:xfrm>
            <a:prstGeom prst="rect">
              <a:avLst/>
            </a:prstGeom>
            <a:noFill/>
          </p:spPr>
          <p:txBody>
            <a:bodyPr wrap="square" rtlCol="0">
              <a:spAutoFit/>
            </a:bodyPr>
            <a:lstStyle/>
            <a:p>
              <a:pPr>
                <a:lnSpc>
                  <a:spcPct val="130000"/>
                </a:lnSpc>
              </a:pP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grpSp>
      <p:grpSp>
        <p:nvGrpSpPr>
          <p:cNvPr id="101" name="组合 100"/>
          <p:cNvGrpSpPr/>
          <p:nvPr/>
        </p:nvGrpSpPr>
        <p:grpSpPr>
          <a:xfrm>
            <a:off x="7020990" y="1467639"/>
            <a:ext cx="3945565" cy="1134903"/>
            <a:chOff x="7021108" y="1467637"/>
            <a:chExt cx="3946078" cy="1134902"/>
          </a:xfrm>
        </p:grpSpPr>
        <p:grpSp>
          <p:nvGrpSpPr>
            <p:cNvPr id="102" name="组合 101"/>
            <p:cNvGrpSpPr/>
            <p:nvPr/>
          </p:nvGrpSpPr>
          <p:grpSpPr>
            <a:xfrm>
              <a:off x="7021108" y="1467637"/>
              <a:ext cx="3946078" cy="1134902"/>
              <a:chOff x="4143851" y="532568"/>
              <a:chExt cx="4142700" cy="584449"/>
            </a:xfrm>
          </p:grpSpPr>
          <p:sp>
            <p:nvSpPr>
              <p:cNvPr id="105" name="圆角矩形 104"/>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6" name="圆角矩形 105"/>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103" name="TextBox 57"/>
            <p:cNvSpPr txBox="1"/>
            <p:nvPr/>
          </p:nvSpPr>
          <p:spPr>
            <a:xfrm>
              <a:off x="7593744" y="1971693"/>
              <a:ext cx="2749928" cy="523220"/>
            </a:xfrm>
            <a:prstGeom prst="rect">
              <a:avLst/>
            </a:prstGeom>
            <a:noFill/>
          </p:spPr>
          <p:txBody>
            <a:bodyPr wrap="square" rtlCol="0">
              <a:spAutoFit/>
            </a:bodyPr>
            <a:lstStyle/>
            <a:p>
              <a:pPr algn="just"/>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此处添加详细文本描述，此处添加详细文本描述</a:t>
              </a:r>
            </a:p>
          </p:txBody>
        </p:sp>
        <p:sp>
          <p:nvSpPr>
            <p:cNvPr id="104" name="TextBox 58"/>
            <p:cNvSpPr txBox="1"/>
            <p:nvPr/>
          </p:nvSpPr>
          <p:spPr>
            <a:xfrm>
              <a:off x="7593743" y="1539645"/>
              <a:ext cx="2064329" cy="492443"/>
            </a:xfrm>
            <a:prstGeom prst="rect">
              <a:avLst/>
            </a:prstGeom>
            <a:noFill/>
          </p:spPr>
          <p:txBody>
            <a:bodyPr wrap="square" rtlCol="0">
              <a:spAutoFit/>
            </a:bodyPr>
            <a:lstStyle/>
            <a:p>
              <a:pPr>
                <a:lnSpc>
                  <a:spcPct val="130000"/>
                </a:lnSpc>
              </a:pP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grpSp>
      <p:grpSp>
        <p:nvGrpSpPr>
          <p:cNvPr id="107" name="组合 106"/>
          <p:cNvGrpSpPr/>
          <p:nvPr/>
        </p:nvGrpSpPr>
        <p:grpSpPr>
          <a:xfrm>
            <a:off x="7402915" y="3140970"/>
            <a:ext cx="3945565" cy="1134903"/>
            <a:chOff x="7403083" y="3140968"/>
            <a:chExt cx="3946078" cy="1134902"/>
          </a:xfrm>
        </p:grpSpPr>
        <p:grpSp>
          <p:nvGrpSpPr>
            <p:cNvPr id="108" name="组合 107"/>
            <p:cNvGrpSpPr/>
            <p:nvPr/>
          </p:nvGrpSpPr>
          <p:grpSpPr>
            <a:xfrm>
              <a:off x="7403083" y="3140968"/>
              <a:ext cx="3946078" cy="1134902"/>
              <a:chOff x="4143851" y="532568"/>
              <a:chExt cx="4142700" cy="584449"/>
            </a:xfrm>
          </p:grpSpPr>
          <p:sp>
            <p:nvSpPr>
              <p:cNvPr id="111" name="圆角矩形 110"/>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2" name="圆角矩形 111"/>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109" name="TextBox 67"/>
            <p:cNvSpPr txBox="1"/>
            <p:nvPr/>
          </p:nvSpPr>
          <p:spPr>
            <a:xfrm>
              <a:off x="7975719" y="3645024"/>
              <a:ext cx="2749928" cy="523220"/>
            </a:xfrm>
            <a:prstGeom prst="rect">
              <a:avLst/>
            </a:prstGeom>
            <a:noFill/>
          </p:spPr>
          <p:txBody>
            <a:bodyPr wrap="square" rtlCol="0">
              <a:spAutoFit/>
            </a:bodyPr>
            <a:lstStyle/>
            <a:p>
              <a:pPr algn="just"/>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此处添加详细文本描述，此处添加详细文本描述</a:t>
              </a:r>
            </a:p>
          </p:txBody>
        </p:sp>
        <p:sp>
          <p:nvSpPr>
            <p:cNvPr id="110" name="TextBox 68"/>
            <p:cNvSpPr txBox="1"/>
            <p:nvPr/>
          </p:nvSpPr>
          <p:spPr>
            <a:xfrm>
              <a:off x="7975718" y="3212976"/>
              <a:ext cx="2064329" cy="492443"/>
            </a:xfrm>
            <a:prstGeom prst="rect">
              <a:avLst/>
            </a:prstGeom>
            <a:noFill/>
          </p:spPr>
          <p:txBody>
            <a:bodyPr wrap="square" rtlCol="0">
              <a:spAutoFit/>
            </a:bodyPr>
            <a:lstStyle/>
            <a:p>
              <a:pPr>
                <a:lnSpc>
                  <a:spcPct val="130000"/>
                </a:lnSpc>
              </a:pP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grpSp>
      <p:grpSp>
        <p:nvGrpSpPr>
          <p:cNvPr id="113" name="组合 112"/>
          <p:cNvGrpSpPr/>
          <p:nvPr/>
        </p:nvGrpSpPr>
        <p:grpSpPr>
          <a:xfrm>
            <a:off x="1291897" y="4797154"/>
            <a:ext cx="3945565" cy="1134903"/>
            <a:chOff x="1291269" y="4797152"/>
            <a:chExt cx="3946078" cy="1134902"/>
          </a:xfrm>
        </p:grpSpPr>
        <p:grpSp>
          <p:nvGrpSpPr>
            <p:cNvPr id="114" name="组合 113"/>
            <p:cNvGrpSpPr/>
            <p:nvPr/>
          </p:nvGrpSpPr>
          <p:grpSpPr>
            <a:xfrm>
              <a:off x="1291269" y="4797152"/>
              <a:ext cx="3946078" cy="1134902"/>
              <a:chOff x="4143851" y="532568"/>
              <a:chExt cx="4142700" cy="584449"/>
            </a:xfrm>
          </p:grpSpPr>
          <p:sp>
            <p:nvSpPr>
              <p:cNvPr id="117" name="圆角矩形 116"/>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8" name="圆角矩形 117"/>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115" name="TextBox 72"/>
            <p:cNvSpPr txBox="1"/>
            <p:nvPr/>
          </p:nvSpPr>
          <p:spPr>
            <a:xfrm>
              <a:off x="1810117" y="5301208"/>
              <a:ext cx="2749928" cy="523220"/>
            </a:xfrm>
            <a:prstGeom prst="rect">
              <a:avLst/>
            </a:prstGeom>
            <a:noFill/>
          </p:spPr>
          <p:txBody>
            <a:bodyPr wrap="square" rtlCol="0">
              <a:spAutoFit/>
            </a:bodyPr>
            <a:lstStyle/>
            <a:p>
              <a:pPr algn="just"/>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此处添加详细文本描述，此处添加详细文本描述</a:t>
              </a:r>
            </a:p>
          </p:txBody>
        </p:sp>
        <p:sp>
          <p:nvSpPr>
            <p:cNvPr id="116" name="TextBox 73"/>
            <p:cNvSpPr txBox="1"/>
            <p:nvPr/>
          </p:nvSpPr>
          <p:spPr>
            <a:xfrm>
              <a:off x="1810116" y="4869160"/>
              <a:ext cx="2064329" cy="492443"/>
            </a:xfrm>
            <a:prstGeom prst="rect">
              <a:avLst/>
            </a:prstGeom>
            <a:noFill/>
          </p:spPr>
          <p:txBody>
            <a:bodyPr wrap="square" rtlCol="0">
              <a:spAutoFit/>
            </a:bodyPr>
            <a:lstStyle/>
            <a:p>
              <a:pPr>
                <a:lnSpc>
                  <a:spcPct val="130000"/>
                </a:lnSpc>
              </a:pP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grpSp>
      <p:grpSp>
        <p:nvGrpSpPr>
          <p:cNvPr id="119" name="组合 118"/>
          <p:cNvGrpSpPr/>
          <p:nvPr/>
        </p:nvGrpSpPr>
        <p:grpSpPr>
          <a:xfrm>
            <a:off x="7020990" y="4797154"/>
            <a:ext cx="3945565" cy="1134903"/>
            <a:chOff x="7021108" y="4797152"/>
            <a:chExt cx="3946078" cy="1134902"/>
          </a:xfrm>
        </p:grpSpPr>
        <p:grpSp>
          <p:nvGrpSpPr>
            <p:cNvPr id="120" name="组合 119"/>
            <p:cNvGrpSpPr/>
            <p:nvPr/>
          </p:nvGrpSpPr>
          <p:grpSpPr>
            <a:xfrm>
              <a:off x="7021108" y="4797152"/>
              <a:ext cx="3946078" cy="1134902"/>
              <a:chOff x="4143851" y="532568"/>
              <a:chExt cx="4142700" cy="584449"/>
            </a:xfrm>
          </p:grpSpPr>
          <p:sp>
            <p:nvSpPr>
              <p:cNvPr id="123" name="圆角矩形 122"/>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4" name="圆角矩形 123"/>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121" name="TextBox 77"/>
            <p:cNvSpPr txBox="1"/>
            <p:nvPr/>
          </p:nvSpPr>
          <p:spPr>
            <a:xfrm>
              <a:off x="7593744" y="5301208"/>
              <a:ext cx="2749928" cy="523220"/>
            </a:xfrm>
            <a:prstGeom prst="rect">
              <a:avLst/>
            </a:prstGeom>
            <a:noFill/>
          </p:spPr>
          <p:txBody>
            <a:bodyPr wrap="square" rtlCol="0">
              <a:spAutoFit/>
            </a:bodyPr>
            <a:lstStyle/>
            <a:p>
              <a:pPr algn="just"/>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此处添加详细文本描述，此处添加详细文本描述</a:t>
              </a:r>
            </a:p>
          </p:txBody>
        </p:sp>
        <p:sp>
          <p:nvSpPr>
            <p:cNvPr id="122" name="TextBox 78"/>
            <p:cNvSpPr txBox="1"/>
            <p:nvPr/>
          </p:nvSpPr>
          <p:spPr>
            <a:xfrm>
              <a:off x="7593743" y="4869160"/>
              <a:ext cx="2064329" cy="492443"/>
            </a:xfrm>
            <a:prstGeom prst="rect">
              <a:avLst/>
            </a:prstGeom>
            <a:noFill/>
          </p:spPr>
          <p:txBody>
            <a:bodyPr wrap="square" rtlCol="0">
              <a:spAutoFit/>
            </a:bodyPr>
            <a:lstStyle/>
            <a:p>
              <a:pPr>
                <a:lnSpc>
                  <a:spcPct val="130000"/>
                </a:lnSpc>
              </a:pP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grpSp>
      <p:grpSp>
        <p:nvGrpSpPr>
          <p:cNvPr id="125" name="组合 124"/>
          <p:cNvGrpSpPr/>
          <p:nvPr/>
        </p:nvGrpSpPr>
        <p:grpSpPr>
          <a:xfrm>
            <a:off x="909971" y="3140970"/>
            <a:ext cx="3945565" cy="1134903"/>
            <a:chOff x="909294" y="3140968"/>
            <a:chExt cx="3946078" cy="1134902"/>
          </a:xfrm>
        </p:grpSpPr>
        <p:grpSp>
          <p:nvGrpSpPr>
            <p:cNvPr id="126" name="组合 125"/>
            <p:cNvGrpSpPr/>
            <p:nvPr/>
          </p:nvGrpSpPr>
          <p:grpSpPr>
            <a:xfrm>
              <a:off x="909294" y="3140968"/>
              <a:ext cx="3946078" cy="1134902"/>
              <a:chOff x="4143851" y="532568"/>
              <a:chExt cx="4142700" cy="584449"/>
            </a:xfrm>
          </p:grpSpPr>
          <p:sp>
            <p:nvSpPr>
              <p:cNvPr id="129" name="圆角矩形 128"/>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0" name="圆角矩形 129"/>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127" name="TextBox 62"/>
            <p:cNvSpPr txBox="1"/>
            <p:nvPr/>
          </p:nvSpPr>
          <p:spPr>
            <a:xfrm>
              <a:off x="1428142" y="3645024"/>
              <a:ext cx="2749928" cy="523220"/>
            </a:xfrm>
            <a:prstGeom prst="rect">
              <a:avLst/>
            </a:prstGeom>
            <a:noFill/>
          </p:spPr>
          <p:txBody>
            <a:bodyPr wrap="square" rtlCol="0">
              <a:spAutoFit/>
            </a:bodyPr>
            <a:lstStyle/>
            <a:p>
              <a:pPr algn="just"/>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此处添加详细文本描述，此处添加详细文本描述</a:t>
              </a:r>
            </a:p>
          </p:txBody>
        </p:sp>
        <p:sp>
          <p:nvSpPr>
            <p:cNvPr id="128" name="TextBox 63"/>
            <p:cNvSpPr txBox="1"/>
            <p:nvPr/>
          </p:nvSpPr>
          <p:spPr>
            <a:xfrm>
              <a:off x="1428141" y="3212976"/>
              <a:ext cx="2064329" cy="492443"/>
            </a:xfrm>
            <a:prstGeom prst="rect">
              <a:avLst/>
            </a:prstGeom>
            <a:noFill/>
          </p:spPr>
          <p:txBody>
            <a:bodyPr wrap="square" rtlCol="0">
              <a:spAutoFit/>
            </a:bodyPr>
            <a:lstStyle/>
            <a:p>
              <a:pPr>
                <a:lnSpc>
                  <a:spcPct val="130000"/>
                </a:lnSpc>
              </a:pP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grpSp>
      <p:sp>
        <p:nvSpPr>
          <p:cNvPr id="2" name="标题 1"/>
          <p:cNvSpPr>
            <a:spLocks noGrp="1"/>
          </p:cNvSpPr>
          <p:nvPr>
            <p:ph type="title"/>
          </p:nvPr>
        </p:nvSpPr>
        <p:spPr/>
        <p:txBody>
          <a:bodyPr/>
          <a:lstStyle/>
          <a:p>
            <a:r>
              <a:rPr lang="zh-CN" altLang="en-US" dirty="0"/>
              <a:t>单击输入标题内容</a:t>
            </a:r>
          </a:p>
        </p:txBody>
      </p:sp>
    </p:spTree>
    <p:extLst>
      <p:ext uri="{BB962C8B-B14F-4D97-AF65-F5344CB8AC3E}">
        <p14:creationId xmlns:p14="http://schemas.microsoft.com/office/powerpoint/2010/main" val="113984733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additive="base">
                                        <p:cTn id="7" dur="1000" fill="hold"/>
                                        <p:tgtEl>
                                          <p:spTgt spid="86"/>
                                        </p:tgtEl>
                                        <p:attrNameLst>
                                          <p:attrName>ppt_x</p:attrName>
                                        </p:attrNameLst>
                                      </p:cBhvr>
                                      <p:tavLst>
                                        <p:tav tm="0">
                                          <p:val>
                                            <p:strVal val="#ppt_x"/>
                                          </p:val>
                                        </p:tav>
                                        <p:tav tm="100000">
                                          <p:val>
                                            <p:strVal val="#ppt_x"/>
                                          </p:val>
                                        </p:tav>
                                      </p:tavLst>
                                    </p:anim>
                                    <p:anim calcmode="lin" valueType="num">
                                      <p:cBhvr additive="base">
                                        <p:cTn id="8" dur="1000" fill="hold"/>
                                        <p:tgtEl>
                                          <p:spTgt spid="86"/>
                                        </p:tgtEl>
                                        <p:attrNameLst>
                                          <p:attrName>ppt_y</p:attrName>
                                        </p:attrNameLst>
                                      </p:cBhvr>
                                      <p:tavLst>
                                        <p:tav tm="0">
                                          <p:val>
                                            <p:strVal val="1+#ppt_h/2"/>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86"/>
                                        </p:tgtEl>
                                        <p:attrNameLst>
                                          <p:attrName>style.visibility</p:attrName>
                                        </p:attrNameLst>
                                      </p:cBhvr>
                                      <p:to>
                                        <p:strVal val="visible"/>
                                      </p:to>
                                    </p:set>
                                    <p:animEffect transition="in" filter="fade">
                                      <p:cBhvr>
                                        <p:cTn id="11" dur="1000"/>
                                        <p:tgtEl>
                                          <p:spTgt spid="86"/>
                                        </p:tgtEl>
                                      </p:cBhvr>
                                    </p:animEffect>
                                  </p:childTnLst>
                                </p:cTn>
                              </p:par>
                            </p:childTnLst>
                          </p:cTn>
                        </p:par>
                        <p:par>
                          <p:cTn id="12" fill="hold">
                            <p:stCondLst>
                              <p:cond delay="1000"/>
                            </p:stCondLst>
                            <p:childTnLst>
                              <p:par>
                                <p:cTn id="13" presetID="2" presetClass="entr" presetSubtype="8" decel="100000" fill="hold" nodeType="afterEffect">
                                  <p:stCondLst>
                                    <p:cond delay="0"/>
                                  </p:stCondLst>
                                  <p:childTnLst>
                                    <p:set>
                                      <p:cBhvr>
                                        <p:cTn id="14" dur="1" fill="hold">
                                          <p:stCondLst>
                                            <p:cond delay="0"/>
                                          </p:stCondLst>
                                        </p:cTn>
                                        <p:tgtEl>
                                          <p:spTgt spid="90"/>
                                        </p:tgtEl>
                                        <p:attrNameLst>
                                          <p:attrName>style.visibility</p:attrName>
                                        </p:attrNameLst>
                                      </p:cBhvr>
                                      <p:to>
                                        <p:strVal val="visible"/>
                                      </p:to>
                                    </p:set>
                                    <p:anim calcmode="lin" valueType="num">
                                      <p:cBhvr additive="base">
                                        <p:cTn id="15" dur="1000" fill="hold"/>
                                        <p:tgtEl>
                                          <p:spTgt spid="90"/>
                                        </p:tgtEl>
                                        <p:attrNameLst>
                                          <p:attrName>ppt_x</p:attrName>
                                        </p:attrNameLst>
                                      </p:cBhvr>
                                      <p:tavLst>
                                        <p:tav tm="0">
                                          <p:val>
                                            <p:strVal val="0-#ppt_w/2"/>
                                          </p:val>
                                        </p:tav>
                                        <p:tav tm="100000">
                                          <p:val>
                                            <p:strVal val="#ppt_x"/>
                                          </p:val>
                                        </p:tav>
                                      </p:tavLst>
                                    </p:anim>
                                    <p:anim calcmode="lin" valueType="num">
                                      <p:cBhvr additive="base">
                                        <p:cTn id="16" dur="1000" fill="hold"/>
                                        <p:tgtEl>
                                          <p:spTgt spid="90"/>
                                        </p:tgtEl>
                                        <p:attrNameLst>
                                          <p:attrName>ppt_y</p:attrName>
                                        </p:attrNameLst>
                                      </p:cBhvr>
                                      <p:tavLst>
                                        <p:tav tm="0">
                                          <p:val>
                                            <p:strVal val="#ppt_y"/>
                                          </p:val>
                                        </p:tav>
                                        <p:tav tm="100000">
                                          <p:val>
                                            <p:strVal val="#ppt_y"/>
                                          </p:val>
                                        </p:tav>
                                      </p:tavLst>
                                    </p:anim>
                                  </p:childTnLst>
                                </p:cTn>
                              </p:par>
                              <p:par>
                                <p:cTn id="17" presetID="10" presetClass="entr" presetSubtype="0" fill="hold" nodeType="withEffect">
                                  <p:stCondLst>
                                    <p:cond delay="0"/>
                                  </p:stCondLst>
                                  <p:childTnLst>
                                    <p:set>
                                      <p:cBhvr>
                                        <p:cTn id="18" dur="1" fill="hold">
                                          <p:stCondLst>
                                            <p:cond delay="0"/>
                                          </p:stCondLst>
                                        </p:cTn>
                                        <p:tgtEl>
                                          <p:spTgt spid="90"/>
                                        </p:tgtEl>
                                        <p:attrNameLst>
                                          <p:attrName>style.visibility</p:attrName>
                                        </p:attrNameLst>
                                      </p:cBhvr>
                                      <p:to>
                                        <p:strVal val="visible"/>
                                      </p:to>
                                    </p:set>
                                    <p:animEffect transition="in" filter="fade">
                                      <p:cBhvr>
                                        <p:cTn id="19" dur="1000"/>
                                        <p:tgtEl>
                                          <p:spTgt spid="90"/>
                                        </p:tgtEl>
                                      </p:cBhvr>
                                    </p:animEffect>
                                  </p:childTnLst>
                                </p:cTn>
                              </p:par>
                            </p:childTnLst>
                          </p:cTn>
                        </p:par>
                        <p:par>
                          <p:cTn id="20" fill="hold">
                            <p:stCondLst>
                              <p:cond delay="2000"/>
                            </p:stCondLst>
                            <p:childTnLst>
                              <p:par>
                                <p:cTn id="21" presetID="2" presetClass="entr" presetSubtype="1" decel="100000" fill="hold" nodeType="afterEffect">
                                  <p:stCondLst>
                                    <p:cond delay="0"/>
                                  </p:stCondLst>
                                  <p:childTnLst>
                                    <p:set>
                                      <p:cBhvr>
                                        <p:cTn id="22" dur="1" fill="hold">
                                          <p:stCondLst>
                                            <p:cond delay="0"/>
                                          </p:stCondLst>
                                        </p:cTn>
                                        <p:tgtEl>
                                          <p:spTgt spid="113"/>
                                        </p:tgtEl>
                                        <p:attrNameLst>
                                          <p:attrName>style.visibility</p:attrName>
                                        </p:attrNameLst>
                                      </p:cBhvr>
                                      <p:to>
                                        <p:strVal val="visible"/>
                                      </p:to>
                                    </p:set>
                                    <p:anim calcmode="lin" valueType="num">
                                      <p:cBhvr additive="base">
                                        <p:cTn id="23" dur="1000" fill="hold"/>
                                        <p:tgtEl>
                                          <p:spTgt spid="113"/>
                                        </p:tgtEl>
                                        <p:attrNameLst>
                                          <p:attrName>ppt_x</p:attrName>
                                        </p:attrNameLst>
                                      </p:cBhvr>
                                      <p:tavLst>
                                        <p:tav tm="0">
                                          <p:val>
                                            <p:strVal val="#ppt_x"/>
                                          </p:val>
                                        </p:tav>
                                        <p:tav tm="100000">
                                          <p:val>
                                            <p:strVal val="#ppt_x"/>
                                          </p:val>
                                        </p:tav>
                                      </p:tavLst>
                                    </p:anim>
                                    <p:anim calcmode="lin" valueType="num">
                                      <p:cBhvr additive="base">
                                        <p:cTn id="24" dur="1000" fill="hold"/>
                                        <p:tgtEl>
                                          <p:spTgt spid="113"/>
                                        </p:tgtEl>
                                        <p:attrNameLst>
                                          <p:attrName>ppt_y</p:attrName>
                                        </p:attrNameLst>
                                      </p:cBhvr>
                                      <p:tavLst>
                                        <p:tav tm="0">
                                          <p:val>
                                            <p:strVal val="0-#ppt_h/2"/>
                                          </p:val>
                                        </p:tav>
                                        <p:tav tm="100000">
                                          <p:val>
                                            <p:strVal val="#ppt_y"/>
                                          </p:val>
                                        </p:tav>
                                      </p:tavLst>
                                    </p:anim>
                                  </p:childTnLst>
                                </p:cTn>
                              </p:par>
                              <p:par>
                                <p:cTn id="25" presetID="10" presetClass="entr" presetSubtype="0" fill="hold" nodeType="withEffect">
                                  <p:stCondLst>
                                    <p:cond delay="0"/>
                                  </p:stCondLst>
                                  <p:childTnLst>
                                    <p:set>
                                      <p:cBhvr>
                                        <p:cTn id="26" dur="1" fill="hold">
                                          <p:stCondLst>
                                            <p:cond delay="0"/>
                                          </p:stCondLst>
                                        </p:cTn>
                                        <p:tgtEl>
                                          <p:spTgt spid="113"/>
                                        </p:tgtEl>
                                        <p:attrNameLst>
                                          <p:attrName>style.visibility</p:attrName>
                                        </p:attrNameLst>
                                      </p:cBhvr>
                                      <p:to>
                                        <p:strVal val="visible"/>
                                      </p:to>
                                    </p:set>
                                    <p:animEffect transition="in" filter="fade">
                                      <p:cBhvr>
                                        <p:cTn id="27" dur="1000"/>
                                        <p:tgtEl>
                                          <p:spTgt spid="113"/>
                                        </p:tgtEl>
                                      </p:cBhvr>
                                    </p:animEffect>
                                  </p:childTnLst>
                                </p:cTn>
                              </p:par>
                              <p:par>
                                <p:cTn id="28" presetID="2" presetClass="entr" presetSubtype="8" decel="100000" fill="hold" nodeType="withEffect">
                                  <p:stCondLst>
                                    <p:cond delay="0"/>
                                  </p:stCondLst>
                                  <p:childTnLst>
                                    <p:set>
                                      <p:cBhvr>
                                        <p:cTn id="29" dur="1" fill="hold">
                                          <p:stCondLst>
                                            <p:cond delay="0"/>
                                          </p:stCondLst>
                                        </p:cTn>
                                        <p:tgtEl>
                                          <p:spTgt spid="107"/>
                                        </p:tgtEl>
                                        <p:attrNameLst>
                                          <p:attrName>style.visibility</p:attrName>
                                        </p:attrNameLst>
                                      </p:cBhvr>
                                      <p:to>
                                        <p:strVal val="visible"/>
                                      </p:to>
                                    </p:set>
                                    <p:anim calcmode="lin" valueType="num">
                                      <p:cBhvr additive="base">
                                        <p:cTn id="30" dur="1000" fill="hold"/>
                                        <p:tgtEl>
                                          <p:spTgt spid="107"/>
                                        </p:tgtEl>
                                        <p:attrNameLst>
                                          <p:attrName>ppt_x</p:attrName>
                                        </p:attrNameLst>
                                      </p:cBhvr>
                                      <p:tavLst>
                                        <p:tav tm="0">
                                          <p:val>
                                            <p:strVal val="0-#ppt_w/2"/>
                                          </p:val>
                                        </p:tav>
                                        <p:tav tm="100000">
                                          <p:val>
                                            <p:strVal val="#ppt_x"/>
                                          </p:val>
                                        </p:tav>
                                      </p:tavLst>
                                    </p:anim>
                                    <p:anim calcmode="lin" valueType="num">
                                      <p:cBhvr additive="base">
                                        <p:cTn id="31" dur="1000" fill="hold"/>
                                        <p:tgtEl>
                                          <p:spTgt spid="107"/>
                                        </p:tgtEl>
                                        <p:attrNameLst>
                                          <p:attrName>ppt_y</p:attrName>
                                        </p:attrNameLst>
                                      </p:cBhvr>
                                      <p:tavLst>
                                        <p:tav tm="0">
                                          <p:val>
                                            <p:strVal val="#ppt_y"/>
                                          </p:val>
                                        </p:tav>
                                        <p:tav tm="100000">
                                          <p:val>
                                            <p:strVal val="#ppt_y"/>
                                          </p:val>
                                        </p:tav>
                                      </p:tavLst>
                                    </p:anim>
                                  </p:childTnLst>
                                </p:cTn>
                              </p:par>
                              <p:par>
                                <p:cTn id="32" presetID="10" presetClass="entr" presetSubtype="0" fill="hold" nodeType="withEffect">
                                  <p:stCondLst>
                                    <p:cond delay="0"/>
                                  </p:stCondLst>
                                  <p:childTnLst>
                                    <p:set>
                                      <p:cBhvr>
                                        <p:cTn id="33" dur="1" fill="hold">
                                          <p:stCondLst>
                                            <p:cond delay="0"/>
                                          </p:stCondLst>
                                        </p:cTn>
                                        <p:tgtEl>
                                          <p:spTgt spid="107"/>
                                        </p:tgtEl>
                                        <p:attrNameLst>
                                          <p:attrName>style.visibility</p:attrName>
                                        </p:attrNameLst>
                                      </p:cBhvr>
                                      <p:to>
                                        <p:strVal val="visible"/>
                                      </p:to>
                                    </p:set>
                                    <p:animEffect transition="in" filter="fade">
                                      <p:cBhvr>
                                        <p:cTn id="34" dur="1000"/>
                                        <p:tgtEl>
                                          <p:spTgt spid="107"/>
                                        </p:tgtEl>
                                      </p:cBhvr>
                                    </p:animEffect>
                                  </p:childTnLst>
                                </p:cTn>
                              </p:par>
                            </p:childTnLst>
                          </p:cTn>
                        </p:par>
                        <p:par>
                          <p:cTn id="35" fill="hold">
                            <p:stCondLst>
                              <p:cond delay="3000"/>
                            </p:stCondLst>
                            <p:childTnLst>
                              <p:par>
                                <p:cTn id="36" presetID="2" presetClass="entr" presetSubtype="2" decel="100000" fill="hold" nodeType="afterEffect">
                                  <p:stCondLst>
                                    <p:cond delay="0"/>
                                  </p:stCondLst>
                                  <p:childTnLst>
                                    <p:set>
                                      <p:cBhvr>
                                        <p:cTn id="37" dur="1" fill="hold">
                                          <p:stCondLst>
                                            <p:cond delay="0"/>
                                          </p:stCondLst>
                                        </p:cTn>
                                        <p:tgtEl>
                                          <p:spTgt spid="95"/>
                                        </p:tgtEl>
                                        <p:attrNameLst>
                                          <p:attrName>style.visibility</p:attrName>
                                        </p:attrNameLst>
                                      </p:cBhvr>
                                      <p:to>
                                        <p:strVal val="visible"/>
                                      </p:to>
                                    </p:set>
                                    <p:anim calcmode="lin" valueType="num">
                                      <p:cBhvr additive="base">
                                        <p:cTn id="38" dur="1000" fill="hold"/>
                                        <p:tgtEl>
                                          <p:spTgt spid="95"/>
                                        </p:tgtEl>
                                        <p:attrNameLst>
                                          <p:attrName>ppt_x</p:attrName>
                                        </p:attrNameLst>
                                      </p:cBhvr>
                                      <p:tavLst>
                                        <p:tav tm="0">
                                          <p:val>
                                            <p:strVal val="1+#ppt_w/2"/>
                                          </p:val>
                                        </p:tav>
                                        <p:tav tm="100000">
                                          <p:val>
                                            <p:strVal val="#ppt_x"/>
                                          </p:val>
                                        </p:tav>
                                      </p:tavLst>
                                    </p:anim>
                                    <p:anim calcmode="lin" valueType="num">
                                      <p:cBhvr additive="base">
                                        <p:cTn id="39" dur="1000" fill="hold"/>
                                        <p:tgtEl>
                                          <p:spTgt spid="95"/>
                                        </p:tgtEl>
                                        <p:attrNameLst>
                                          <p:attrName>ppt_y</p:attrName>
                                        </p:attrNameLst>
                                      </p:cBhvr>
                                      <p:tavLst>
                                        <p:tav tm="0">
                                          <p:val>
                                            <p:strVal val="#ppt_y"/>
                                          </p:val>
                                        </p:tav>
                                        <p:tav tm="100000">
                                          <p:val>
                                            <p:strVal val="#ppt_y"/>
                                          </p:val>
                                        </p:tav>
                                      </p:tavLst>
                                    </p:anim>
                                  </p:childTnLst>
                                </p:cTn>
                              </p:par>
                              <p:par>
                                <p:cTn id="40" presetID="10" presetClass="entr" presetSubtype="0" fill="hold" nodeType="withEffect">
                                  <p:stCondLst>
                                    <p:cond delay="0"/>
                                  </p:stCondLst>
                                  <p:childTnLst>
                                    <p:set>
                                      <p:cBhvr>
                                        <p:cTn id="41" dur="1" fill="hold">
                                          <p:stCondLst>
                                            <p:cond delay="0"/>
                                          </p:stCondLst>
                                        </p:cTn>
                                        <p:tgtEl>
                                          <p:spTgt spid="95"/>
                                        </p:tgtEl>
                                        <p:attrNameLst>
                                          <p:attrName>style.visibility</p:attrName>
                                        </p:attrNameLst>
                                      </p:cBhvr>
                                      <p:to>
                                        <p:strVal val="visible"/>
                                      </p:to>
                                    </p:set>
                                    <p:animEffect transition="in" filter="fade">
                                      <p:cBhvr>
                                        <p:cTn id="42" dur="1000"/>
                                        <p:tgtEl>
                                          <p:spTgt spid="95"/>
                                        </p:tgtEl>
                                      </p:cBhvr>
                                    </p:animEffect>
                                  </p:childTnLst>
                                </p:cTn>
                              </p:par>
                              <p:par>
                                <p:cTn id="43" presetID="2" presetClass="entr" presetSubtype="4" decel="100000" fill="hold" nodeType="withEffect">
                                  <p:stCondLst>
                                    <p:cond delay="0"/>
                                  </p:stCondLst>
                                  <p:childTnLst>
                                    <p:set>
                                      <p:cBhvr>
                                        <p:cTn id="44" dur="1" fill="hold">
                                          <p:stCondLst>
                                            <p:cond delay="0"/>
                                          </p:stCondLst>
                                        </p:cTn>
                                        <p:tgtEl>
                                          <p:spTgt spid="101"/>
                                        </p:tgtEl>
                                        <p:attrNameLst>
                                          <p:attrName>style.visibility</p:attrName>
                                        </p:attrNameLst>
                                      </p:cBhvr>
                                      <p:to>
                                        <p:strVal val="visible"/>
                                      </p:to>
                                    </p:set>
                                    <p:anim calcmode="lin" valueType="num">
                                      <p:cBhvr additive="base">
                                        <p:cTn id="45" dur="1000" fill="hold"/>
                                        <p:tgtEl>
                                          <p:spTgt spid="101"/>
                                        </p:tgtEl>
                                        <p:attrNameLst>
                                          <p:attrName>ppt_x</p:attrName>
                                        </p:attrNameLst>
                                      </p:cBhvr>
                                      <p:tavLst>
                                        <p:tav tm="0">
                                          <p:val>
                                            <p:strVal val="#ppt_x"/>
                                          </p:val>
                                        </p:tav>
                                        <p:tav tm="100000">
                                          <p:val>
                                            <p:strVal val="#ppt_x"/>
                                          </p:val>
                                        </p:tav>
                                      </p:tavLst>
                                    </p:anim>
                                    <p:anim calcmode="lin" valueType="num">
                                      <p:cBhvr additive="base">
                                        <p:cTn id="46" dur="1000" fill="hold"/>
                                        <p:tgtEl>
                                          <p:spTgt spid="101"/>
                                        </p:tgtEl>
                                        <p:attrNameLst>
                                          <p:attrName>ppt_y</p:attrName>
                                        </p:attrNameLst>
                                      </p:cBhvr>
                                      <p:tavLst>
                                        <p:tav tm="0">
                                          <p:val>
                                            <p:strVal val="1+#ppt_h/2"/>
                                          </p:val>
                                        </p:tav>
                                        <p:tav tm="100000">
                                          <p:val>
                                            <p:strVal val="#ppt_y"/>
                                          </p:val>
                                        </p:tav>
                                      </p:tavLst>
                                    </p:anim>
                                  </p:childTnLst>
                                </p:cTn>
                              </p:par>
                              <p:par>
                                <p:cTn id="47" presetID="10" presetClass="entr" presetSubtype="0" fill="hold" nodeType="withEffect">
                                  <p:stCondLst>
                                    <p:cond delay="0"/>
                                  </p:stCondLst>
                                  <p:childTnLst>
                                    <p:set>
                                      <p:cBhvr>
                                        <p:cTn id="48" dur="1" fill="hold">
                                          <p:stCondLst>
                                            <p:cond delay="0"/>
                                          </p:stCondLst>
                                        </p:cTn>
                                        <p:tgtEl>
                                          <p:spTgt spid="101"/>
                                        </p:tgtEl>
                                        <p:attrNameLst>
                                          <p:attrName>style.visibility</p:attrName>
                                        </p:attrNameLst>
                                      </p:cBhvr>
                                      <p:to>
                                        <p:strVal val="visible"/>
                                      </p:to>
                                    </p:set>
                                    <p:animEffect transition="in" filter="fade">
                                      <p:cBhvr>
                                        <p:cTn id="49" dur="1000"/>
                                        <p:tgtEl>
                                          <p:spTgt spid="101"/>
                                        </p:tgtEl>
                                      </p:cBhvr>
                                    </p:animEffect>
                                  </p:childTnLst>
                                </p:cTn>
                              </p:par>
                            </p:childTnLst>
                          </p:cTn>
                        </p:par>
                        <p:par>
                          <p:cTn id="50" fill="hold">
                            <p:stCondLst>
                              <p:cond delay="4000"/>
                            </p:stCondLst>
                            <p:childTnLst>
                              <p:par>
                                <p:cTn id="51" presetID="2" presetClass="entr" presetSubtype="2" decel="100000" fill="hold" nodeType="afterEffect">
                                  <p:stCondLst>
                                    <p:cond delay="0"/>
                                  </p:stCondLst>
                                  <p:childTnLst>
                                    <p:set>
                                      <p:cBhvr>
                                        <p:cTn id="52" dur="1" fill="hold">
                                          <p:stCondLst>
                                            <p:cond delay="0"/>
                                          </p:stCondLst>
                                        </p:cTn>
                                        <p:tgtEl>
                                          <p:spTgt spid="125"/>
                                        </p:tgtEl>
                                        <p:attrNameLst>
                                          <p:attrName>style.visibility</p:attrName>
                                        </p:attrNameLst>
                                      </p:cBhvr>
                                      <p:to>
                                        <p:strVal val="visible"/>
                                      </p:to>
                                    </p:set>
                                    <p:anim calcmode="lin" valueType="num">
                                      <p:cBhvr additive="base">
                                        <p:cTn id="53" dur="1000" fill="hold"/>
                                        <p:tgtEl>
                                          <p:spTgt spid="125"/>
                                        </p:tgtEl>
                                        <p:attrNameLst>
                                          <p:attrName>ppt_x</p:attrName>
                                        </p:attrNameLst>
                                      </p:cBhvr>
                                      <p:tavLst>
                                        <p:tav tm="0">
                                          <p:val>
                                            <p:strVal val="1+#ppt_w/2"/>
                                          </p:val>
                                        </p:tav>
                                        <p:tav tm="100000">
                                          <p:val>
                                            <p:strVal val="#ppt_x"/>
                                          </p:val>
                                        </p:tav>
                                      </p:tavLst>
                                    </p:anim>
                                    <p:anim calcmode="lin" valueType="num">
                                      <p:cBhvr additive="base">
                                        <p:cTn id="54" dur="1000" fill="hold"/>
                                        <p:tgtEl>
                                          <p:spTgt spid="125"/>
                                        </p:tgtEl>
                                        <p:attrNameLst>
                                          <p:attrName>ppt_y</p:attrName>
                                        </p:attrNameLst>
                                      </p:cBhvr>
                                      <p:tavLst>
                                        <p:tav tm="0">
                                          <p:val>
                                            <p:strVal val="#ppt_y"/>
                                          </p:val>
                                        </p:tav>
                                        <p:tav tm="100000">
                                          <p:val>
                                            <p:strVal val="#ppt_y"/>
                                          </p:val>
                                        </p:tav>
                                      </p:tavLst>
                                    </p:anim>
                                  </p:childTnLst>
                                </p:cTn>
                              </p:par>
                              <p:par>
                                <p:cTn id="55" presetID="10" presetClass="entr" presetSubtype="0" fill="hold" nodeType="withEffect">
                                  <p:stCondLst>
                                    <p:cond delay="0"/>
                                  </p:stCondLst>
                                  <p:childTnLst>
                                    <p:set>
                                      <p:cBhvr>
                                        <p:cTn id="56" dur="1" fill="hold">
                                          <p:stCondLst>
                                            <p:cond delay="0"/>
                                          </p:stCondLst>
                                        </p:cTn>
                                        <p:tgtEl>
                                          <p:spTgt spid="125"/>
                                        </p:tgtEl>
                                        <p:attrNameLst>
                                          <p:attrName>style.visibility</p:attrName>
                                        </p:attrNameLst>
                                      </p:cBhvr>
                                      <p:to>
                                        <p:strVal val="visible"/>
                                      </p:to>
                                    </p:set>
                                    <p:animEffect transition="in" filter="fade">
                                      <p:cBhvr>
                                        <p:cTn id="57" dur="1000"/>
                                        <p:tgtEl>
                                          <p:spTgt spid="125"/>
                                        </p:tgtEl>
                                      </p:cBhvr>
                                    </p:animEffect>
                                  </p:childTnLst>
                                </p:cTn>
                              </p:par>
                              <p:par>
                                <p:cTn id="58" presetID="2" presetClass="entr" presetSubtype="8" decel="100000" fill="hold" nodeType="withEffect">
                                  <p:stCondLst>
                                    <p:cond delay="0"/>
                                  </p:stCondLst>
                                  <p:childTnLst>
                                    <p:set>
                                      <p:cBhvr>
                                        <p:cTn id="59" dur="1" fill="hold">
                                          <p:stCondLst>
                                            <p:cond delay="0"/>
                                          </p:stCondLst>
                                        </p:cTn>
                                        <p:tgtEl>
                                          <p:spTgt spid="119"/>
                                        </p:tgtEl>
                                        <p:attrNameLst>
                                          <p:attrName>style.visibility</p:attrName>
                                        </p:attrNameLst>
                                      </p:cBhvr>
                                      <p:to>
                                        <p:strVal val="visible"/>
                                      </p:to>
                                    </p:set>
                                    <p:anim calcmode="lin" valueType="num">
                                      <p:cBhvr additive="base">
                                        <p:cTn id="60" dur="1000" fill="hold"/>
                                        <p:tgtEl>
                                          <p:spTgt spid="119"/>
                                        </p:tgtEl>
                                        <p:attrNameLst>
                                          <p:attrName>ppt_x</p:attrName>
                                        </p:attrNameLst>
                                      </p:cBhvr>
                                      <p:tavLst>
                                        <p:tav tm="0">
                                          <p:val>
                                            <p:strVal val="0-#ppt_w/2"/>
                                          </p:val>
                                        </p:tav>
                                        <p:tav tm="100000">
                                          <p:val>
                                            <p:strVal val="#ppt_x"/>
                                          </p:val>
                                        </p:tav>
                                      </p:tavLst>
                                    </p:anim>
                                    <p:anim calcmode="lin" valueType="num">
                                      <p:cBhvr additive="base">
                                        <p:cTn id="61" dur="1000" fill="hold"/>
                                        <p:tgtEl>
                                          <p:spTgt spid="119"/>
                                        </p:tgtEl>
                                        <p:attrNameLst>
                                          <p:attrName>ppt_y</p:attrName>
                                        </p:attrNameLst>
                                      </p:cBhvr>
                                      <p:tavLst>
                                        <p:tav tm="0">
                                          <p:val>
                                            <p:strVal val="#ppt_y"/>
                                          </p:val>
                                        </p:tav>
                                        <p:tav tm="100000">
                                          <p:val>
                                            <p:strVal val="#ppt_y"/>
                                          </p:val>
                                        </p:tav>
                                      </p:tavLst>
                                    </p:anim>
                                  </p:childTnLst>
                                </p:cTn>
                              </p:par>
                              <p:par>
                                <p:cTn id="62" presetID="10" presetClass="entr" presetSubtype="0" fill="hold" nodeType="withEffect">
                                  <p:stCondLst>
                                    <p:cond delay="0"/>
                                  </p:stCondLst>
                                  <p:childTnLst>
                                    <p:set>
                                      <p:cBhvr>
                                        <p:cTn id="63" dur="1" fill="hold">
                                          <p:stCondLst>
                                            <p:cond delay="0"/>
                                          </p:stCondLst>
                                        </p:cTn>
                                        <p:tgtEl>
                                          <p:spTgt spid="119"/>
                                        </p:tgtEl>
                                        <p:attrNameLst>
                                          <p:attrName>style.visibility</p:attrName>
                                        </p:attrNameLst>
                                      </p:cBhvr>
                                      <p:to>
                                        <p:strVal val="visible"/>
                                      </p:to>
                                    </p:set>
                                    <p:animEffect transition="in" filter="fade">
                                      <p:cBhvr>
                                        <p:cTn id="64" dur="10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9" name="直接连接符 68"/>
          <p:cNvCxnSpPr/>
          <p:nvPr/>
        </p:nvCxnSpPr>
        <p:spPr>
          <a:xfrm>
            <a:off x="795" y="3830591"/>
            <a:ext cx="12190413" cy="0"/>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70" name="AutoShape 8"/>
          <p:cNvSpPr>
            <a:spLocks noChangeArrowheads="1"/>
          </p:cNvSpPr>
          <p:nvPr/>
        </p:nvSpPr>
        <p:spPr bwMode="auto">
          <a:xfrm>
            <a:off x="5375222" y="3629831"/>
            <a:ext cx="417207" cy="419607"/>
          </a:xfrm>
          <a:prstGeom prst="chevron">
            <a:avLst>
              <a:gd name="adj" fmla="val 55472"/>
            </a:avLst>
          </a:prstGeom>
          <a:solidFill>
            <a:schemeClr val="accent3"/>
          </a:solidFill>
          <a:ln w="25400" cap="flat" cmpd="sng" algn="ctr">
            <a:noFill/>
            <a:prstDash val="solid"/>
          </a:ln>
          <a:effectLst/>
        </p:spPr>
        <p:txBody>
          <a:bodyPr lIns="86362" tIns="43182" rIns="86362" bIns="43182" rtlCol="0" anchor="ctr"/>
          <a:lstStyle/>
          <a:p>
            <a:pPr algn="ctr"/>
            <a:endParaRPr lang="zh-CN" altLang="en-US" sz="2000" kern="0" dirty="0">
              <a:solidFill>
                <a:schemeClr val="bg2"/>
              </a:solidFill>
              <a:latin typeface="微软雅黑" pitchFamily="34" charset="-122"/>
              <a:ea typeface="微软雅黑" panose="020B0503020204020204" pitchFamily="34" charset="-122"/>
            </a:endParaRPr>
          </a:p>
        </p:txBody>
      </p:sp>
      <p:sp>
        <p:nvSpPr>
          <p:cNvPr id="71" name="AutoShape 8"/>
          <p:cNvSpPr>
            <a:spLocks noChangeArrowheads="1"/>
          </p:cNvSpPr>
          <p:nvPr/>
        </p:nvSpPr>
        <p:spPr bwMode="auto">
          <a:xfrm>
            <a:off x="3503258" y="3629831"/>
            <a:ext cx="417207" cy="419607"/>
          </a:xfrm>
          <a:prstGeom prst="chevron">
            <a:avLst>
              <a:gd name="adj" fmla="val 55472"/>
            </a:avLst>
          </a:prstGeom>
          <a:solidFill>
            <a:schemeClr val="accent2"/>
          </a:solidFill>
          <a:ln w="25400" cap="flat" cmpd="sng" algn="ctr">
            <a:noFill/>
            <a:prstDash val="solid"/>
          </a:ln>
          <a:effectLst/>
        </p:spPr>
        <p:txBody>
          <a:bodyPr lIns="86362" tIns="43182" rIns="86362" bIns="43182" rtlCol="0" anchor="ctr"/>
          <a:lstStyle/>
          <a:p>
            <a:pPr algn="ctr"/>
            <a:endParaRPr lang="zh-CN" altLang="en-US" sz="2000" kern="0" dirty="0">
              <a:solidFill>
                <a:schemeClr val="bg2"/>
              </a:solidFill>
              <a:latin typeface="微软雅黑" pitchFamily="34" charset="-122"/>
              <a:ea typeface="微软雅黑" panose="020B0503020204020204" pitchFamily="34" charset="-122"/>
            </a:endParaRPr>
          </a:p>
        </p:txBody>
      </p:sp>
      <p:sp>
        <p:nvSpPr>
          <p:cNvPr id="72" name="AutoShape 8"/>
          <p:cNvSpPr>
            <a:spLocks noChangeArrowheads="1"/>
          </p:cNvSpPr>
          <p:nvPr/>
        </p:nvSpPr>
        <p:spPr bwMode="auto">
          <a:xfrm>
            <a:off x="1646310" y="3629831"/>
            <a:ext cx="417207" cy="419607"/>
          </a:xfrm>
          <a:prstGeom prst="chevron">
            <a:avLst>
              <a:gd name="adj" fmla="val 55472"/>
            </a:avLst>
          </a:prstGeom>
          <a:solidFill>
            <a:schemeClr val="accent1"/>
          </a:solidFill>
          <a:ln w="25400" cap="flat" cmpd="sng" algn="ctr">
            <a:noFill/>
            <a:prstDash val="solid"/>
          </a:ln>
          <a:effectLst/>
        </p:spPr>
        <p:txBody>
          <a:bodyPr lIns="86362" tIns="43182" rIns="86362" bIns="43182" rtlCol="0" anchor="ctr"/>
          <a:lstStyle/>
          <a:p>
            <a:pPr algn="ctr"/>
            <a:endParaRPr lang="zh-CN" altLang="en-US" sz="2000" kern="0" dirty="0">
              <a:solidFill>
                <a:schemeClr val="bg2"/>
              </a:solidFill>
              <a:latin typeface="微软雅黑" pitchFamily="34" charset="-122"/>
              <a:ea typeface="微软雅黑" panose="020B0503020204020204" pitchFamily="34" charset="-122"/>
            </a:endParaRPr>
          </a:p>
        </p:txBody>
      </p:sp>
      <p:sp>
        <p:nvSpPr>
          <p:cNvPr id="73" name="AutoShape 8"/>
          <p:cNvSpPr>
            <a:spLocks noChangeArrowheads="1"/>
          </p:cNvSpPr>
          <p:nvPr/>
        </p:nvSpPr>
        <p:spPr bwMode="auto">
          <a:xfrm>
            <a:off x="7391184" y="3629831"/>
            <a:ext cx="417207" cy="419607"/>
          </a:xfrm>
          <a:prstGeom prst="chevron">
            <a:avLst>
              <a:gd name="adj" fmla="val 55472"/>
            </a:avLst>
          </a:prstGeom>
          <a:solidFill>
            <a:schemeClr val="accent4"/>
          </a:solidFill>
          <a:ln w="25400" cap="flat" cmpd="sng" algn="ctr">
            <a:noFill/>
            <a:prstDash val="solid"/>
          </a:ln>
          <a:effectLst/>
        </p:spPr>
        <p:txBody>
          <a:bodyPr lIns="86362" tIns="43182" rIns="86362" bIns="43182" rtlCol="0" anchor="ctr"/>
          <a:lstStyle/>
          <a:p>
            <a:pPr algn="ctr"/>
            <a:endParaRPr lang="zh-CN" altLang="en-US" sz="2000" kern="0" dirty="0">
              <a:solidFill>
                <a:schemeClr val="bg2"/>
              </a:solidFill>
              <a:latin typeface="微软雅黑" pitchFamily="34" charset="-122"/>
              <a:ea typeface="微软雅黑" panose="020B0503020204020204" pitchFamily="34" charset="-122"/>
            </a:endParaRPr>
          </a:p>
        </p:txBody>
      </p:sp>
      <p:cxnSp>
        <p:nvCxnSpPr>
          <p:cNvPr id="74" name="直接连接符 73"/>
          <p:cNvCxnSpPr/>
          <p:nvPr/>
        </p:nvCxnSpPr>
        <p:spPr>
          <a:xfrm>
            <a:off x="2783270" y="4510377"/>
            <a:ext cx="0" cy="1293841"/>
          </a:xfrm>
          <a:prstGeom prst="line">
            <a:avLst/>
          </a:prstGeom>
          <a:noFill/>
          <a:ln w="9525" cap="flat" cmpd="sng" algn="ctr">
            <a:solidFill>
              <a:srgbClr val="888888"/>
            </a:solidFill>
            <a:prstDash val="solid"/>
            <a:headEnd type="oval" w="med" len="med"/>
            <a:tailEnd type="oval" w="med" len="med"/>
          </a:ln>
          <a:effectLst/>
        </p:spPr>
      </p:cxnSp>
      <p:sp>
        <p:nvSpPr>
          <p:cNvPr id="75" name="TextBox 147"/>
          <p:cNvSpPr txBox="1"/>
          <p:nvPr/>
        </p:nvSpPr>
        <p:spPr>
          <a:xfrm>
            <a:off x="191321" y="5078427"/>
            <a:ext cx="2591951" cy="1046440"/>
          </a:xfrm>
          <a:prstGeom prst="rect">
            <a:avLst/>
          </a:prstGeom>
          <a:noFill/>
        </p:spPr>
        <p:txBody>
          <a:bodyPr wrap="square" lIns="121908" tIns="60954" rIns="121908" bIns="60954" rtlCol="0">
            <a:spAutoFit/>
          </a:bodyPr>
          <a:lstStyle/>
          <a:p>
            <a:pPr algn="r">
              <a:lnSpc>
                <a:spcPct val="150000"/>
              </a:lnSpc>
              <a:defRPr/>
            </a:pPr>
            <a:r>
              <a:rPr lang="en-US" altLang="zh-CN" kern="0" dirty="0">
                <a:solidFill>
                  <a:schemeClr val="bg2"/>
                </a:solidFill>
                <a:latin typeface="Arial" pitchFamily="34" charset="0"/>
                <a:ea typeface="微软雅黑" pitchFamily="34" charset="-122"/>
              </a:rPr>
              <a:t>2013</a:t>
            </a:r>
            <a:r>
              <a:rPr lang="zh-CN" altLang="en-US" kern="0" dirty="0">
                <a:solidFill>
                  <a:schemeClr val="bg2"/>
                </a:solidFill>
                <a:latin typeface="Arial" pitchFamily="34" charset="0"/>
                <a:ea typeface="微软雅黑" pitchFamily="34" charset="-122"/>
              </a:rPr>
              <a:t>年 公司获得专利</a:t>
            </a:r>
            <a:endParaRPr lang="en-US" altLang="zh-CN" kern="0" dirty="0">
              <a:solidFill>
                <a:schemeClr val="bg2"/>
              </a:solidFill>
              <a:latin typeface="Arial" pitchFamily="34" charset="0"/>
              <a:ea typeface="微软雅黑" pitchFamily="34" charset="-122"/>
            </a:endParaRPr>
          </a:p>
          <a:p>
            <a:pPr algn="r">
              <a:lnSpc>
                <a:spcPct val="150000"/>
              </a:lnSpc>
              <a:defRPr/>
            </a:pPr>
            <a:r>
              <a:rPr lang="zh-CN" altLang="en-US" sz="1100" kern="0" dirty="0">
                <a:solidFill>
                  <a:schemeClr val="bg2"/>
                </a:solidFill>
                <a:latin typeface="Arial" pitchFamily="34" charset="0"/>
                <a:ea typeface="微软雅黑" pitchFamily="34" charset="-122"/>
              </a:rPr>
              <a:t>点击此处添加段落文本</a:t>
            </a:r>
          </a:p>
          <a:p>
            <a:pPr algn="r">
              <a:lnSpc>
                <a:spcPct val="150000"/>
              </a:lnSpc>
              <a:defRPr/>
            </a:pPr>
            <a:r>
              <a:rPr lang="zh-CN" altLang="en-US" sz="1100" kern="0" dirty="0">
                <a:solidFill>
                  <a:schemeClr val="bg2"/>
                </a:solidFill>
                <a:latin typeface="Arial" pitchFamily="34" charset="0"/>
                <a:ea typeface="微软雅黑" pitchFamily="34" charset="-122"/>
              </a:rPr>
              <a:t>点击此处添加段落文本</a:t>
            </a:r>
          </a:p>
        </p:txBody>
      </p:sp>
      <p:cxnSp>
        <p:nvCxnSpPr>
          <p:cNvPr id="76" name="直接连接符 75"/>
          <p:cNvCxnSpPr/>
          <p:nvPr/>
        </p:nvCxnSpPr>
        <p:spPr>
          <a:xfrm>
            <a:off x="4671189" y="1910914"/>
            <a:ext cx="0" cy="1293841"/>
          </a:xfrm>
          <a:prstGeom prst="line">
            <a:avLst/>
          </a:prstGeom>
          <a:noFill/>
          <a:ln w="9525" cap="flat" cmpd="sng" algn="ctr">
            <a:solidFill>
              <a:srgbClr val="888888"/>
            </a:solidFill>
            <a:prstDash val="solid"/>
            <a:headEnd type="oval" w="med" len="med"/>
            <a:tailEnd type="oval" w="med" len="med"/>
          </a:ln>
          <a:effectLst/>
        </p:spPr>
      </p:cxnSp>
      <p:sp>
        <p:nvSpPr>
          <p:cNvPr id="77" name="TextBox 149"/>
          <p:cNvSpPr txBox="1"/>
          <p:nvPr/>
        </p:nvSpPr>
        <p:spPr>
          <a:xfrm>
            <a:off x="4671189" y="1773753"/>
            <a:ext cx="2935990" cy="1046440"/>
          </a:xfrm>
          <a:prstGeom prst="rect">
            <a:avLst/>
          </a:prstGeom>
          <a:noFill/>
        </p:spPr>
        <p:txBody>
          <a:bodyPr wrap="square" lIns="121908" tIns="60954" rIns="121908" bIns="60954" rtlCol="0">
            <a:spAutoFit/>
          </a:bodyPr>
          <a:lstStyle/>
          <a:p>
            <a:pPr>
              <a:lnSpc>
                <a:spcPct val="150000"/>
              </a:lnSpc>
              <a:defRPr/>
            </a:pPr>
            <a:r>
              <a:rPr lang="en-US" altLang="zh-CN" kern="0" dirty="0">
                <a:solidFill>
                  <a:srgbClr val="F8F8F8"/>
                </a:solidFill>
                <a:latin typeface="Arial" pitchFamily="34" charset="0"/>
                <a:ea typeface="微软雅黑" pitchFamily="34" charset="-122"/>
              </a:rPr>
              <a:t>2014</a:t>
            </a:r>
            <a:r>
              <a:rPr lang="zh-CN" altLang="en-US" kern="0" dirty="0">
                <a:solidFill>
                  <a:srgbClr val="F8F8F8"/>
                </a:solidFill>
                <a:latin typeface="Arial" pitchFamily="34" charset="0"/>
                <a:ea typeface="微软雅黑" pitchFamily="34" charset="-122"/>
              </a:rPr>
              <a:t>年 公司获省领导嘉奖</a:t>
            </a:r>
            <a:endParaRPr lang="en-US" altLang="zh-CN" kern="0" dirty="0">
              <a:solidFill>
                <a:srgbClr val="F8F8F8"/>
              </a:solidFill>
              <a:latin typeface="Arial" pitchFamily="34" charset="0"/>
              <a:ea typeface="微软雅黑" pitchFamily="34" charset="-122"/>
            </a:endParaRPr>
          </a:p>
          <a:p>
            <a:pPr>
              <a:lnSpc>
                <a:spcPct val="150000"/>
              </a:lnSpc>
              <a:defRPr/>
            </a:pPr>
            <a:r>
              <a:rPr lang="zh-CN" altLang="en-US" sz="1100" kern="0" dirty="0">
                <a:solidFill>
                  <a:srgbClr val="F8F8F8"/>
                </a:solidFill>
                <a:latin typeface="Arial" pitchFamily="34" charset="0"/>
                <a:ea typeface="微软雅黑" pitchFamily="34" charset="-122"/>
              </a:rPr>
              <a:t>点击此处添加段落文本</a:t>
            </a:r>
          </a:p>
          <a:p>
            <a:pPr>
              <a:lnSpc>
                <a:spcPct val="150000"/>
              </a:lnSpc>
              <a:defRPr/>
            </a:pPr>
            <a:r>
              <a:rPr lang="zh-CN" altLang="en-US" sz="1100" kern="0" dirty="0">
                <a:solidFill>
                  <a:srgbClr val="F8F8F8"/>
                </a:solidFill>
                <a:latin typeface="Arial" pitchFamily="34" charset="0"/>
                <a:ea typeface="微软雅黑" pitchFamily="34" charset="-122"/>
              </a:rPr>
              <a:t>点击此处添加段落文本</a:t>
            </a:r>
          </a:p>
        </p:txBody>
      </p:sp>
      <p:cxnSp>
        <p:nvCxnSpPr>
          <p:cNvPr id="78" name="直接连接符 77"/>
          <p:cNvCxnSpPr/>
          <p:nvPr/>
        </p:nvCxnSpPr>
        <p:spPr>
          <a:xfrm>
            <a:off x="6599198" y="4516429"/>
            <a:ext cx="0" cy="1293841"/>
          </a:xfrm>
          <a:prstGeom prst="line">
            <a:avLst/>
          </a:prstGeom>
          <a:noFill/>
          <a:ln w="9525" cap="flat" cmpd="sng" algn="ctr">
            <a:solidFill>
              <a:srgbClr val="888888"/>
            </a:solidFill>
            <a:prstDash val="solid"/>
            <a:headEnd type="oval" w="med" len="med"/>
            <a:tailEnd type="oval" w="med" len="med"/>
          </a:ln>
          <a:effectLst/>
        </p:spPr>
      </p:cxnSp>
      <p:sp>
        <p:nvSpPr>
          <p:cNvPr id="79" name="TextBox 151"/>
          <p:cNvSpPr txBox="1"/>
          <p:nvPr/>
        </p:nvSpPr>
        <p:spPr>
          <a:xfrm>
            <a:off x="3359260" y="5078427"/>
            <a:ext cx="3090547" cy="1046440"/>
          </a:xfrm>
          <a:prstGeom prst="rect">
            <a:avLst/>
          </a:prstGeom>
          <a:noFill/>
        </p:spPr>
        <p:txBody>
          <a:bodyPr wrap="square" lIns="121908" tIns="60954" rIns="121908" bIns="60954" rtlCol="0">
            <a:spAutoFit/>
          </a:bodyPr>
          <a:lstStyle/>
          <a:p>
            <a:pPr algn="r">
              <a:lnSpc>
                <a:spcPct val="150000"/>
              </a:lnSpc>
              <a:defRPr/>
            </a:pPr>
            <a:r>
              <a:rPr lang="en-US" altLang="zh-CN" kern="0" dirty="0">
                <a:solidFill>
                  <a:srgbClr val="F8F8F8"/>
                </a:solidFill>
                <a:latin typeface="Arial" pitchFamily="34" charset="0"/>
                <a:ea typeface="微软雅黑" pitchFamily="34" charset="-122"/>
              </a:rPr>
              <a:t>2015</a:t>
            </a:r>
            <a:r>
              <a:rPr lang="zh-CN" altLang="en-US" kern="0" dirty="0">
                <a:solidFill>
                  <a:srgbClr val="F8F8F8"/>
                </a:solidFill>
                <a:latin typeface="Arial" pitchFamily="34" charset="0"/>
                <a:ea typeface="微软雅黑" pitchFamily="34" charset="-122"/>
              </a:rPr>
              <a:t>年 公司客户突破</a:t>
            </a:r>
            <a:r>
              <a:rPr lang="en-US" altLang="zh-CN" kern="0" dirty="0">
                <a:solidFill>
                  <a:srgbClr val="F8F8F8"/>
                </a:solidFill>
                <a:latin typeface="Arial" pitchFamily="34" charset="0"/>
                <a:ea typeface="微软雅黑" pitchFamily="34" charset="-122"/>
              </a:rPr>
              <a:t>1</a:t>
            </a:r>
            <a:r>
              <a:rPr lang="zh-CN" altLang="en-US" kern="0" dirty="0">
                <a:solidFill>
                  <a:srgbClr val="F8F8F8"/>
                </a:solidFill>
                <a:latin typeface="Arial" pitchFamily="34" charset="0"/>
                <a:ea typeface="微软雅黑" pitchFamily="34" charset="-122"/>
              </a:rPr>
              <a:t>万家</a:t>
            </a:r>
            <a:endParaRPr lang="en-US" altLang="zh-CN" kern="0" dirty="0">
              <a:solidFill>
                <a:srgbClr val="F8F8F8"/>
              </a:solidFill>
              <a:latin typeface="Arial" pitchFamily="34" charset="0"/>
              <a:ea typeface="微软雅黑" pitchFamily="34" charset="-122"/>
            </a:endParaRPr>
          </a:p>
          <a:p>
            <a:pPr algn="r">
              <a:lnSpc>
                <a:spcPct val="150000"/>
              </a:lnSpc>
              <a:defRPr/>
            </a:pPr>
            <a:r>
              <a:rPr lang="zh-CN" altLang="en-US" sz="1100" kern="0" dirty="0">
                <a:solidFill>
                  <a:srgbClr val="F8F8F8"/>
                </a:solidFill>
                <a:latin typeface="Arial" pitchFamily="34" charset="0"/>
                <a:ea typeface="微软雅黑" pitchFamily="34" charset="-122"/>
              </a:rPr>
              <a:t>点击此处添加段落文本</a:t>
            </a:r>
            <a:endParaRPr lang="en-US" altLang="zh-CN" sz="1100" kern="0" dirty="0">
              <a:solidFill>
                <a:srgbClr val="F8F8F8"/>
              </a:solidFill>
              <a:latin typeface="Arial" pitchFamily="34" charset="0"/>
              <a:ea typeface="微软雅黑" pitchFamily="34" charset="-122"/>
            </a:endParaRPr>
          </a:p>
          <a:p>
            <a:pPr algn="r">
              <a:lnSpc>
                <a:spcPct val="150000"/>
              </a:lnSpc>
              <a:defRPr/>
            </a:pPr>
            <a:r>
              <a:rPr lang="zh-CN" altLang="en-US" sz="1100" kern="0" dirty="0">
                <a:solidFill>
                  <a:srgbClr val="F8F8F8"/>
                </a:solidFill>
                <a:latin typeface="Arial" pitchFamily="34" charset="0"/>
                <a:ea typeface="微软雅黑" pitchFamily="34" charset="-122"/>
              </a:rPr>
              <a:t>点击此处添加段落文本</a:t>
            </a:r>
          </a:p>
        </p:txBody>
      </p:sp>
      <p:cxnSp>
        <p:nvCxnSpPr>
          <p:cNvPr id="80" name="直接连接符 79"/>
          <p:cNvCxnSpPr/>
          <p:nvPr/>
        </p:nvCxnSpPr>
        <p:spPr>
          <a:xfrm>
            <a:off x="8687462" y="1910769"/>
            <a:ext cx="0" cy="1231136"/>
          </a:xfrm>
          <a:prstGeom prst="line">
            <a:avLst/>
          </a:prstGeom>
          <a:noFill/>
          <a:ln w="9525" cap="flat" cmpd="sng" algn="ctr">
            <a:solidFill>
              <a:srgbClr val="888888"/>
            </a:solidFill>
            <a:prstDash val="solid"/>
            <a:headEnd type="oval" w="med" len="med"/>
            <a:tailEnd type="oval" w="med" len="med"/>
          </a:ln>
          <a:effectLst/>
        </p:spPr>
      </p:cxnSp>
      <p:sp>
        <p:nvSpPr>
          <p:cNvPr id="81" name="TextBox 153"/>
          <p:cNvSpPr txBox="1"/>
          <p:nvPr/>
        </p:nvSpPr>
        <p:spPr>
          <a:xfrm>
            <a:off x="8687462" y="1773611"/>
            <a:ext cx="3072431" cy="1046440"/>
          </a:xfrm>
          <a:prstGeom prst="rect">
            <a:avLst/>
          </a:prstGeom>
          <a:noFill/>
        </p:spPr>
        <p:txBody>
          <a:bodyPr wrap="square" lIns="121908" tIns="60954" rIns="121908" bIns="60954" rtlCol="0">
            <a:spAutoFit/>
          </a:bodyPr>
          <a:lstStyle/>
          <a:p>
            <a:pPr>
              <a:lnSpc>
                <a:spcPct val="150000"/>
              </a:lnSpc>
              <a:defRPr/>
            </a:pPr>
            <a:r>
              <a:rPr lang="en-US" altLang="zh-CN" kern="0" dirty="0">
                <a:solidFill>
                  <a:srgbClr val="F8F8F8"/>
                </a:solidFill>
                <a:latin typeface="Arial" pitchFamily="34" charset="0"/>
                <a:ea typeface="微软雅黑" pitchFamily="34" charset="-122"/>
              </a:rPr>
              <a:t>2016</a:t>
            </a:r>
            <a:r>
              <a:rPr lang="zh-CN" altLang="en-US" kern="0" dirty="0">
                <a:solidFill>
                  <a:srgbClr val="F8F8F8"/>
                </a:solidFill>
                <a:latin typeface="Arial" pitchFamily="34" charset="0"/>
                <a:ea typeface="微软雅黑" pitchFamily="34" charset="-122"/>
              </a:rPr>
              <a:t>年 公司销售额达</a:t>
            </a:r>
            <a:r>
              <a:rPr lang="en-US" altLang="zh-CN" kern="0" dirty="0">
                <a:solidFill>
                  <a:srgbClr val="F8F8F8"/>
                </a:solidFill>
                <a:latin typeface="Arial" pitchFamily="34" charset="0"/>
                <a:ea typeface="微软雅黑" pitchFamily="34" charset="-122"/>
              </a:rPr>
              <a:t>1</a:t>
            </a:r>
            <a:r>
              <a:rPr lang="zh-CN" altLang="en-US" kern="0" dirty="0">
                <a:solidFill>
                  <a:srgbClr val="F8F8F8"/>
                </a:solidFill>
                <a:latin typeface="Arial" pitchFamily="34" charset="0"/>
                <a:ea typeface="微软雅黑" pitchFamily="34" charset="-122"/>
              </a:rPr>
              <a:t>亿元</a:t>
            </a:r>
            <a:endParaRPr lang="en-US" altLang="zh-CN" kern="0" dirty="0">
              <a:solidFill>
                <a:srgbClr val="F8F8F8"/>
              </a:solidFill>
              <a:latin typeface="Arial" pitchFamily="34" charset="0"/>
              <a:ea typeface="微软雅黑" pitchFamily="34" charset="-122"/>
            </a:endParaRPr>
          </a:p>
          <a:p>
            <a:pPr>
              <a:lnSpc>
                <a:spcPct val="150000"/>
              </a:lnSpc>
              <a:defRPr/>
            </a:pPr>
            <a:r>
              <a:rPr lang="zh-CN" altLang="en-US" sz="1100" kern="0" dirty="0">
                <a:solidFill>
                  <a:srgbClr val="F8F8F8"/>
                </a:solidFill>
                <a:latin typeface="Arial" pitchFamily="34" charset="0"/>
                <a:ea typeface="微软雅黑" pitchFamily="34" charset="-122"/>
              </a:rPr>
              <a:t>点击此处添加段落文本</a:t>
            </a:r>
          </a:p>
          <a:p>
            <a:pPr>
              <a:lnSpc>
                <a:spcPct val="150000"/>
              </a:lnSpc>
              <a:defRPr/>
            </a:pPr>
            <a:r>
              <a:rPr lang="zh-CN" altLang="en-US" sz="1100" kern="0" dirty="0">
                <a:solidFill>
                  <a:srgbClr val="F8F8F8"/>
                </a:solidFill>
                <a:latin typeface="Arial" pitchFamily="34" charset="0"/>
                <a:ea typeface="微软雅黑" pitchFamily="34" charset="-122"/>
              </a:rPr>
              <a:t>点击此处添加段落文本</a:t>
            </a:r>
          </a:p>
        </p:txBody>
      </p:sp>
      <p:grpSp>
        <p:nvGrpSpPr>
          <p:cNvPr id="82" name="组合 81"/>
          <p:cNvGrpSpPr/>
          <p:nvPr/>
        </p:nvGrpSpPr>
        <p:grpSpPr>
          <a:xfrm>
            <a:off x="2326327" y="3411000"/>
            <a:ext cx="876321" cy="876432"/>
            <a:chOff x="1037903" y="3237446"/>
            <a:chExt cx="828233" cy="828233"/>
          </a:xfrm>
        </p:grpSpPr>
        <p:sp>
          <p:nvSpPr>
            <p:cNvPr id="83" name="椭圆 82"/>
            <p:cNvSpPr/>
            <p:nvPr/>
          </p:nvSpPr>
          <p:spPr>
            <a:xfrm>
              <a:off x="1037903" y="3237446"/>
              <a:ext cx="828233" cy="828233"/>
            </a:xfrm>
            <a:prstGeom prst="ellipse">
              <a:avLst/>
            </a:prstGeom>
            <a:gradFill flip="none" rotWithShape="1">
              <a:gsLst>
                <a:gs pos="100000">
                  <a:srgbClr val="FFFFFF"/>
                </a:gs>
                <a:gs pos="0">
                  <a:srgbClr val="CECAC8"/>
                </a:gs>
              </a:gsLst>
              <a:lin ang="2700000" scaled="1"/>
              <a:tileRect/>
            </a:gradFill>
            <a:ln w="41275">
              <a:gradFill flip="none" rotWithShape="1">
                <a:gsLst>
                  <a:gs pos="100000">
                    <a:srgbClr val="FFFFFF"/>
                  </a:gs>
                  <a:gs pos="0">
                    <a:srgbClr val="CDCDCD"/>
                  </a:gs>
                </a:gsLst>
                <a:lin ang="13500000" scaled="1"/>
                <a:tileRect/>
              </a:gradFill>
            </a:ln>
            <a:effectLst>
              <a:outerShdw blurRad="2921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a typeface="微软雅黑" panose="020B0503020204020204" pitchFamily="34" charset="-122"/>
              </a:endParaRPr>
            </a:p>
          </p:txBody>
        </p:sp>
        <p:sp>
          <p:nvSpPr>
            <p:cNvPr id="84" name="TextBox 156"/>
            <p:cNvSpPr txBox="1"/>
            <p:nvPr/>
          </p:nvSpPr>
          <p:spPr>
            <a:xfrm>
              <a:off x="1157524" y="3479469"/>
              <a:ext cx="547853" cy="323581"/>
            </a:xfrm>
            <a:prstGeom prst="rect">
              <a:avLst/>
            </a:prstGeom>
            <a:noFill/>
          </p:spPr>
          <p:txBody>
            <a:bodyPr wrap="none" lIns="64778" tIns="32390" rIns="64778" bIns="32390" rtlCol="0">
              <a:spAutoFit/>
            </a:bodyPr>
            <a:lstStyle>
              <a:defPPr>
                <a:defRPr lang="zh-CN"/>
              </a:defPPr>
              <a:lvl1pPr>
                <a:defRPr i="1">
                  <a:solidFill>
                    <a:srgbClr val="646464"/>
                  </a:solidFill>
                </a:defRPr>
              </a:lvl1pPr>
            </a:lstStyle>
            <a:p>
              <a:pPr>
                <a:defRPr/>
              </a:pPr>
              <a:r>
                <a:rPr lang="en-US" altLang="zh-CN" i="0" kern="0" dirty="0">
                  <a:solidFill>
                    <a:schemeClr val="accent1"/>
                  </a:solidFill>
                  <a:latin typeface="Impact" pitchFamily="34" charset="0"/>
                  <a:ea typeface="微软雅黑" pitchFamily="34" charset="-122"/>
                </a:rPr>
                <a:t>2013</a:t>
              </a:r>
              <a:endParaRPr lang="zh-CN" altLang="en-US" i="0" kern="0" dirty="0">
                <a:solidFill>
                  <a:schemeClr val="accent1"/>
                </a:solidFill>
                <a:latin typeface="Impact" pitchFamily="34" charset="0"/>
                <a:ea typeface="微软雅黑" pitchFamily="34" charset="-122"/>
              </a:endParaRPr>
            </a:p>
          </p:txBody>
        </p:sp>
      </p:grpSp>
      <p:grpSp>
        <p:nvGrpSpPr>
          <p:cNvPr id="85" name="组合 84"/>
          <p:cNvGrpSpPr/>
          <p:nvPr/>
        </p:nvGrpSpPr>
        <p:grpSpPr>
          <a:xfrm>
            <a:off x="4185676" y="3387118"/>
            <a:ext cx="924082" cy="924201"/>
            <a:chOff x="3254223" y="3242885"/>
            <a:chExt cx="828233" cy="828233"/>
          </a:xfrm>
        </p:grpSpPr>
        <p:sp>
          <p:nvSpPr>
            <p:cNvPr id="86" name="椭圆 85"/>
            <p:cNvSpPr/>
            <p:nvPr/>
          </p:nvSpPr>
          <p:spPr>
            <a:xfrm>
              <a:off x="3254223" y="3242885"/>
              <a:ext cx="828233" cy="828233"/>
            </a:xfrm>
            <a:prstGeom prst="ellipse">
              <a:avLst/>
            </a:prstGeom>
            <a:gradFill flip="none" rotWithShape="1">
              <a:gsLst>
                <a:gs pos="100000">
                  <a:srgbClr val="FFFFFF"/>
                </a:gs>
                <a:gs pos="0">
                  <a:srgbClr val="CECAC8"/>
                </a:gs>
              </a:gsLst>
              <a:lin ang="2700000" scaled="1"/>
              <a:tileRect/>
            </a:gradFill>
            <a:ln w="41275">
              <a:gradFill flip="none" rotWithShape="1">
                <a:gsLst>
                  <a:gs pos="100000">
                    <a:srgbClr val="FFFFFF"/>
                  </a:gs>
                  <a:gs pos="0">
                    <a:srgbClr val="CDCDCD"/>
                  </a:gs>
                </a:gsLst>
                <a:lin ang="13500000" scaled="1"/>
                <a:tileRect/>
              </a:gradFill>
            </a:ln>
            <a:effectLst>
              <a:outerShdw blurRad="2921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a typeface="微软雅黑" panose="020B0503020204020204" pitchFamily="34" charset="-122"/>
              </a:endParaRPr>
            </a:p>
          </p:txBody>
        </p:sp>
        <p:sp>
          <p:nvSpPr>
            <p:cNvPr id="87" name="TextBox 159"/>
            <p:cNvSpPr txBox="1"/>
            <p:nvPr/>
          </p:nvSpPr>
          <p:spPr>
            <a:xfrm>
              <a:off x="3389065" y="3493803"/>
              <a:ext cx="513791" cy="306856"/>
            </a:xfrm>
            <a:prstGeom prst="rect">
              <a:avLst/>
            </a:prstGeom>
            <a:noFill/>
          </p:spPr>
          <p:txBody>
            <a:bodyPr wrap="none" lIns="64778" tIns="32390" rIns="64778" bIns="32390" rtlCol="0">
              <a:spAutoFit/>
            </a:bodyPr>
            <a:lstStyle>
              <a:defPPr>
                <a:defRPr lang="zh-CN"/>
              </a:defPPr>
              <a:lvl1pPr>
                <a:defRPr i="1">
                  <a:solidFill>
                    <a:srgbClr val="646464"/>
                  </a:solidFill>
                </a:defRPr>
              </a:lvl1pPr>
            </a:lstStyle>
            <a:p>
              <a:pPr>
                <a:defRPr/>
              </a:pPr>
              <a:r>
                <a:rPr lang="en-US" altLang="zh-CN" i="0" kern="0" dirty="0">
                  <a:solidFill>
                    <a:schemeClr val="accent1"/>
                  </a:solidFill>
                  <a:latin typeface="Impact" pitchFamily="34" charset="0"/>
                  <a:ea typeface="微软雅黑" pitchFamily="34" charset="-122"/>
                </a:rPr>
                <a:t>2014</a:t>
              </a:r>
              <a:endParaRPr lang="zh-CN" altLang="en-US" i="0" kern="0" dirty="0">
                <a:solidFill>
                  <a:schemeClr val="accent1"/>
                </a:solidFill>
                <a:latin typeface="Impact" pitchFamily="34" charset="0"/>
                <a:ea typeface="微软雅黑" pitchFamily="34" charset="-122"/>
              </a:endParaRPr>
            </a:p>
          </p:txBody>
        </p:sp>
      </p:grpSp>
      <p:grpSp>
        <p:nvGrpSpPr>
          <p:cNvPr id="88" name="组合 87"/>
          <p:cNvGrpSpPr/>
          <p:nvPr/>
        </p:nvGrpSpPr>
        <p:grpSpPr>
          <a:xfrm>
            <a:off x="8077849" y="3256639"/>
            <a:ext cx="1185004" cy="1185159"/>
            <a:chOff x="5470543" y="3213770"/>
            <a:chExt cx="828233" cy="828233"/>
          </a:xfrm>
        </p:grpSpPr>
        <p:sp>
          <p:nvSpPr>
            <p:cNvPr id="89" name="椭圆 88"/>
            <p:cNvSpPr/>
            <p:nvPr/>
          </p:nvSpPr>
          <p:spPr>
            <a:xfrm>
              <a:off x="5470543" y="3213770"/>
              <a:ext cx="828233" cy="828233"/>
            </a:xfrm>
            <a:prstGeom prst="ellipse">
              <a:avLst/>
            </a:prstGeom>
            <a:gradFill flip="none" rotWithShape="1">
              <a:gsLst>
                <a:gs pos="100000">
                  <a:srgbClr val="FFFFFF"/>
                </a:gs>
                <a:gs pos="0">
                  <a:srgbClr val="CECAC8"/>
                </a:gs>
              </a:gsLst>
              <a:lin ang="2700000" scaled="1"/>
              <a:tileRect/>
            </a:gradFill>
            <a:ln w="41275">
              <a:gradFill flip="none" rotWithShape="1">
                <a:gsLst>
                  <a:gs pos="100000">
                    <a:srgbClr val="FFFFFF"/>
                  </a:gs>
                  <a:gs pos="0">
                    <a:srgbClr val="CDCDCD"/>
                  </a:gs>
                </a:gsLst>
                <a:lin ang="13500000" scaled="1"/>
                <a:tileRect/>
              </a:gradFill>
            </a:ln>
            <a:effectLst>
              <a:outerShdw blurRad="2921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a typeface="微软雅黑" panose="020B0503020204020204" pitchFamily="34" charset="-122"/>
              </a:endParaRPr>
            </a:p>
          </p:txBody>
        </p:sp>
        <p:sp>
          <p:nvSpPr>
            <p:cNvPr id="90" name="TextBox 162"/>
            <p:cNvSpPr txBox="1"/>
            <p:nvPr/>
          </p:nvSpPr>
          <p:spPr>
            <a:xfrm>
              <a:off x="5597574" y="3500622"/>
              <a:ext cx="574170" cy="239290"/>
            </a:xfrm>
            <a:prstGeom prst="rect">
              <a:avLst/>
            </a:prstGeom>
            <a:noFill/>
          </p:spPr>
          <p:txBody>
            <a:bodyPr wrap="square" lIns="64778" tIns="32390" rIns="64778" bIns="32390" rtlCol="0">
              <a:spAutoFit/>
            </a:bodyPr>
            <a:lstStyle/>
            <a:p>
              <a:pPr algn="ctr">
                <a:defRPr/>
              </a:pPr>
              <a:r>
                <a:rPr lang="en-US" altLang="zh-CN" kern="0" dirty="0">
                  <a:solidFill>
                    <a:schemeClr val="accent1"/>
                  </a:solidFill>
                  <a:latin typeface="Impact" pitchFamily="34" charset="0"/>
                  <a:ea typeface="微软雅黑" pitchFamily="34" charset="-122"/>
                </a:rPr>
                <a:t>2016</a:t>
              </a:r>
              <a:endParaRPr lang="zh-CN" altLang="en-US" kern="0" dirty="0">
                <a:solidFill>
                  <a:schemeClr val="accent1"/>
                </a:solidFill>
                <a:latin typeface="Impact" pitchFamily="34" charset="0"/>
                <a:ea typeface="微软雅黑" pitchFamily="34" charset="-122"/>
              </a:endParaRPr>
            </a:p>
          </p:txBody>
        </p:sp>
      </p:grpSp>
      <p:grpSp>
        <p:nvGrpSpPr>
          <p:cNvPr id="91" name="组合 90"/>
          <p:cNvGrpSpPr/>
          <p:nvPr/>
        </p:nvGrpSpPr>
        <p:grpSpPr>
          <a:xfrm>
            <a:off x="10245880" y="3188519"/>
            <a:ext cx="1321224" cy="1321396"/>
            <a:chOff x="7686862" y="3242885"/>
            <a:chExt cx="828233" cy="828233"/>
          </a:xfrm>
        </p:grpSpPr>
        <p:sp>
          <p:nvSpPr>
            <p:cNvPr id="92" name="椭圆 91"/>
            <p:cNvSpPr/>
            <p:nvPr/>
          </p:nvSpPr>
          <p:spPr>
            <a:xfrm>
              <a:off x="7686862" y="3242885"/>
              <a:ext cx="828233" cy="828233"/>
            </a:xfrm>
            <a:prstGeom prst="ellipse">
              <a:avLst/>
            </a:prstGeom>
            <a:gradFill flip="none" rotWithShape="1">
              <a:gsLst>
                <a:gs pos="100000">
                  <a:srgbClr val="FFFFFF"/>
                </a:gs>
                <a:gs pos="0">
                  <a:srgbClr val="CECAC8"/>
                </a:gs>
              </a:gsLst>
              <a:lin ang="2700000" scaled="1"/>
              <a:tileRect/>
            </a:gradFill>
            <a:ln w="41275">
              <a:gradFill flip="none" rotWithShape="1">
                <a:gsLst>
                  <a:gs pos="100000">
                    <a:srgbClr val="FFFFFF"/>
                  </a:gs>
                  <a:gs pos="0">
                    <a:srgbClr val="CDCDCD"/>
                  </a:gs>
                </a:gsLst>
                <a:lin ang="13500000" scaled="1"/>
                <a:tileRect/>
              </a:gradFill>
            </a:ln>
            <a:effectLst>
              <a:outerShdw blurRad="2921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a typeface="微软雅黑" panose="020B0503020204020204" pitchFamily="34" charset="-122"/>
              </a:endParaRPr>
            </a:p>
          </p:txBody>
        </p:sp>
        <p:sp>
          <p:nvSpPr>
            <p:cNvPr id="93" name="TextBox 165"/>
            <p:cNvSpPr txBox="1"/>
            <p:nvPr/>
          </p:nvSpPr>
          <p:spPr>
            <a:xfrm>
              <a:off x="7803484" y="3533213"/>
              <a:ext cx="594990" cy="233910"/>
            </a:xfrm>
            <a:prstGeom prst="rect">
              <a:avLst/>
            </a:prstGeom>
            <a:noFill/>
          </p:spPr>
          <p:txBody>
            <a:bodyPr wrap="square" lIns="64778" tIns="32390" rIns="64778" bIns="32390" rtlCol="0">
              <a:spAutoFit/>
            </a:bodyPr>
            <a:lstStyle>
              <a:defPPr>
                <a:defRPr lang="zh-CN"/>
              </a:defPPr>
              <a:lvl1pPr>
                <a:defRPr i="1">
                  <a:solidFill>
                    <a:srgbClr val="646464"/>
                  </a:solidFill>
                </a:defRPr>
              </a:lvl1pPr>
            </a:lstStyle>
            <a:p>
              <a:pPr algn="ctr">
                <a:defRPr/>
              </a:pPr>
              <a:r>
                <a:rPr lang="en-US" altLang="zh-CN" sz="2000" i="0" kern="0" dirty="0">
                  <a:solidFill>
                    <a:schemeClr val="accent1"/>
                  </a:solidFill>
                  <a:latin typeface="Impact" pitchFamily="34" charset="0"/>
                  <a:ea typeface="微软雅黑" pitchFamily="34" charset="-122"/>
                </a:rPr>
                <a:t>2017</a:t>
              </a:r>
              <a:endParaRPr lang="zh-CN" altLang="en-US" sz="2000" i="0" kern="0" dirty="0">
                <a:solidFill>
                  <a:schemeClr val="accent1"/>
                </a:solidFill>
                <a:latin typeface="Impact" pitchFamily="34" charset="0"/>
                <a:ea typeface="微软雅黑" pitchFamily="34" charset="-122"/>
              </a:endParaRPr>
            </a:p>
          </p:txBody>
        </p:sp>
      </p:grpSp>
      <p:grpSp>
        <p:nvGrpSpPr>
          <p:cNvPr id="94" name="组合 93"/>
          <p:cNvGrpSpPr/>
          <p:nvPr/>
        </p:nvGrpSpPr>
        <p:grpSpPr>
          <a:xfrm>
            <a:off x="668365" y="3511708"/>
            <a:ext cx="674935" cy="675021"/>
            <a:chOff x="1037903" y="3237446"/>
            <a:chExt cx="828233" cy="828233"/>
          </a:xfrm>
        </p:grpSpPr>
        <p:sp>
          <p:nvSpPr>
            <p:cNvPr id="95" name="椭圆 94"/>
            <p:cNvSpPr/>
            <p:nvPr/>
          </p:nvSpPr>
          <p:spPr>
            <a:xfrm>
              <a:off x="1037903" y="3237446"/>
              <a:ext cx="828233" cy="828233"/>
            </a:xfrm>
            <a:prstGeom prst="ellipse">
              <a:avLst/>
            </a:prstGeom>
            <a:gradFill flip="none" rotWithShape="1">
              <a:gsLst>
                <a:gs pos="100000">
                  <a:srgbClr val="FFFFFF"/>
                </a:gs>
                <a:gs pos="0">
                  <a:srgbClr val="CECAC8"/>
                </a:gs>
              </a:gsLst>
              <a:lin ang="2700000" scaled="1"/>
              <a:tileRect/>
            </a:gradFill>
            <a:ln w="41275">
              <a:gradFill flip="none" rotWithShape="1">
                <a:gsLst>
                  <a:gs pos="100000">
                    <a:srgbClr val="FFFFFF"/>
                  </a:gs>
                  <a:gs pos="0">
                    <a:srgbClr val="CDCDCD"/>
                  </a:gs>
                </a:gsLst>
                <a:lin ang="13500000" scaled="1"/>
                <a:tileRect/>
              </a:gradFill>
            </a:ln>
            <a:effectLst>
              <a:outerShdw blurRad="2921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a typeface="微软雅黑" panose="020B0503020204020204" pitchFamily="34" charset="-122"/>
              </a:endParaRPr>
            </a:p>
          </p:txBody>
        </p:sp>
        <p:sp>
          <p:nvSpPr>
            <p:cNvPr id="96" name="TextBox 168"/>
            <p:cNvSpPr txBox="1"/>
            <p:nvPr/>
          </p:nvSpPr>
          <p:spPr>
            <a:xfrm>
              <a:off x="1073587" y="3428121"/>
              <a:ext cx="703452" cy="420131"/>
            </a:xfrm>
            <a:prstGeom prst="rect">
              <a:avLst/>
            </a:prstGeom>
            <a:noFill/>
          </p:spPr>
          <p:txBody>
            <a:bodyPr wrap="none" lIns="64778" tIns="32390" rIns="64778" bIns="32390" rtlCol="0">
              <a:spAutoFit/>
            </a:bodyPr>
            <a:lstStyle>
              <a:defPPr>
                <a:defRPr lang="zh-CN"/>
              </a:defPPr>
              <a:lvl1pPr>
                <a:defRPr i="1">
                  <a:solidFill>
                    <a:srgbClr val="646464"/>
                  </a:solidFill>
                </a:defRPr>
              </a:lvl1pPr>
            </a:lstStyle>
            <a:p>
              <a:pPr>
                <a:defRPr/>
              </a:pPr>
              <a:r>
                <a:rPr lang="en-US" altLang="zh-CN" i="0" kern="0" dirty="0">
                  <a:solidFill>
                    <a:schemeClr val="accent1"/>
                  </a:solidFill>
                  <a:latin typeface="Impact" pitchFamily="34" charset="0"/>
                  <a:ea typeface="微软雅黑" pitchFamily="34" charset="-122"/>
                </a:rPr>
                <a:t>2012</a:t>
              </a:r>
              <a:endParaRPr lang="zh-CN" altLang="en-US" i="0" kern="0" dirty="0">
                <a:solidFill>
                  <a:schemeClr val="accent1"/>
                </a:solidFill>
                <a:latin typeface="Impact" pitchFamily="34" charset="0"/>
                <a:ea typeface="微软雅黑" pitchFamily="34" charset="-122"/>
              </a:endParaRPr>
            </a:p>
          </p:txBody>
        </p:sp>
      </p:grpSp>
      <p:grpSp>
        <p:nvGrpSpPr>
          <p:cNvPr id="97" name="组合 96"/>
          <p:cNvGrpSpPr/>
          <p:nvPr/>
        </p:nvGrpSpPr>
        <p:grpSpPr>
          <a:xfrm>
            <a:off x="6092786" y="3348135"/>
            <a:ext cx="1002032" cy="1002163"/>
            <a:chOff x="3254223" y="3242885"/>
            <a:chExt cx="828233" cy="828233"/>
          </a:xfrm>
        </p:grpSpPr>
        <p:sp>
          <p:nvSpPr>
            <p:cNvPr id="98" name="椭圆 97"/>
            <p:cNvSpPr/>
            <p:nvPr/>
          </p:nvSpPr>
          <p:spPr>
            <a:xfrm>
              <a:off x="3254223" y="3242885"/>
              <a:ext cx="828233" cy="828233"/>
            </a:xfrm>
            <a:prstGeom prst="ellipse">
              <a:avLst/>
            </a:prstGeom>
            <a:gradFill flip="none" rotWithShape="1">
              <a:gsLst>
                <a:gs pos="100000">
                  <a:srgbClr val="FFFFFF"/>
                </a:gs>
                <a:gs pos="0">
                  <a:srgbClr val="CECAC8"/>
                </a:gs>
              </a:gsLst>
              <a:lin ang="2700000" scaled="1"/>
              <a:tileRect/>
            </a:gradFill>
            <a:ln w="41275">
              <a:gradFill flip="none" rotWithShape="1">
                <a:gsLst>
                  <a:gs pos="100000">
                    <a:srgbClr val="FFFFFF"/>
                  </a:gs>
                  <a:gs pos="0">
                    <a:srgbClr val="CDCDCD"/>
                  </a:gs>
                </a:gsLst>
                <a:lin ang="13500000" scaled="1"/>
                <a:tileRect/>
              </a:gradFill>
            </a:ln>
            <a:effectLst>
              <a:outerShdw blurRad="2921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a typeface="微软雅黑" panose="020B0503020204020204" pitchFamily="34" charset="-122"/>
              </a:endParaRPr>
            </a:p>
          </p:txBody>
        </p:sp>
        <p:sp>
          <p:nvSpPr>
            <p:cNvPr id="99" name="TextBox 171"/>
            <p:cNvSpPr txBox="1"/>
            <p:nvPr/>
          </p:nvSpPr>
          <p:spPr>
            <a:xfrm>
              <a:off x="3409908" y="3506499"/>
              <a:ext cx="480447" cy="282985"/>
            </a:xfrm>
            <a:prstGeom prst="rect">
              <a:avLst/>
            </a:prstGeom>
            <a:noFill/>
          </p:spPr>
          <p:txBody>
            <a:bodyPr wrap="none" lIns="64778" tIns="32390" rIns="64778" bIns="32390" rtlCol="0">
              <a:spAutoFit/>
            </a:bodyPr>
            <a:lstStyle>
              <a:defPPr>
                <a:defRPr lang="zh-CN"/>
              </a:defPPr>
              <a:lvl1pPr>
                <a:defRPr i="1">
                  <a:solidFill>
                    <a:srgbClr val="646464"/>
                  </a:solidFill>
                </a:defRPr>
              </a:lvl1pPr>
            </a:lstStyle>
            <a:p>
              <a:pPr>
                <a:defRPr/>
              </a:pPr>
              <a:r>
                <a:rPr lang="en-US" altLang="zh-CN" i="0" kern="0" dirty="0">
                  <a:solidFill>
                    <a:schemeClr val="accent1"/>
                  </a:solidFill>
                  <a:latin typeface="Impact" pitchFamily="34" charset="0"/>
                  <a:ea typeface="微软雅黑" pitchFamily="34" charset="-122"/>
                </a:rPr>
                <a:t>2015</a:t>
              </a:r>
              <a:endParaRPr lang="zh-CN" altLang="en-US" i="0" kern="0" dirty="0">
                <a:solidFill>
                  <a:schemeClr val="accent1"/>
                </a:solidFill>
                <a:latin typeface="Impact" pitchFamily="34" charset="0"/>
                <a:ea typeface="微软雅黑" pitchFamily="34" charset="-122"/>
              </a:endParaRPr>
            </a:p>
          </p:txBody>
        </p:sp>
      </p:grpSp>
      <p:sp>
        <p:nvSpPr>
          <p:cNvPr id="100" name="AutoShape 8"/>
          <p:cNvSpPr>
            <a:spLocks noChangeArrowheads="1"/>
          </p:cNvSpPr>
          <p:nvPr/>
        </p:nvSpPr>
        <p:spPr bwMode="auto">
          <a:xfrm>
            <a:off x="9623141" y="3629831"/>
            <a:ext cx="417207" cy="419607"/>
          </a:xfrm>
          <a:prstGeom prst="chevron">
            <a:avLst>
              <a:gd name="adj" fmla="val 55472"/>
            </a:avLst>
          </a:prstGeom>
          <a:solidFill>
            <a:schemeClr val="accent1"/>
          </a:solidFill>
          <a:ln w="25400" cap="flat" cmpd="sng" algn="ctr">
            <a:noFill/>
            <a:prstDash val="solid"/>
          </a:ln>
          <a:effectLst/>
        </p:spPr>
        <p:txBody>
          <a:bodyPr lIns="86362" tIns="43182" rIns="86362" bIns="43182" rtlCol="0" anchor="ctr"/>
          <a:lstStyle/>
          <a:p>
            <a:pPr algn="ctr"/>
            <a:endParaRPr lang="zh-CN" altLang="en-US" sz="2000" kern="0" dirty="0">
              <a:solidFill>
                <a:schemeClr val="bg2"/>
              </a:solidFill>
              <a:latin typeface="微软雅黑" pitchFamily="34" charset="-122"/>
              <a:ea typeface="微软雅黑" panose="020B0503020204020204" pitchFamily="34" charset="-122"/>
            </a:endParaRPr>
          </a:p>
        </p:txBody>
      </p:sp>
      <p:cxnSp>
        <p:nvCxnSpPr>
          <p:cNvPr id="101" name="直接连接符 100"/>
          <p:cNvCxnSpPr/>
          <p:nvPr/>
        </p:nvCxnSpPr>
        <p:spPr>
          <a:xfrm>
            <a:off x="983305" y="1910770"/>
            <a:ext cx="0" cy="1293841"/>
          </a:xfrm>
          <a:prstGeom prst="line">
            <a:avLst/>
          </a:prstGeom>
          <a:noFill/>
          <a:ln w="9525" cap="flat" cmpd="sng" algn="ctr">
            <a:solidFill>
              <a:srgbClr val="888888"/>
            </a:solidFill>
            <a:prstDash val="solid"/>
            <a:headEnd type="oval" w="med" len="med"/>
            <a:tailEnd type="oval" w="med" len="med"/>
          </a:ln>
          <a:effectLst/>
        </p:spPr>
      </p:cxnSp>
      <p:sp>
        <p:nvSpPr>
          <p:cNvPr id="102" name="TextBox 174"/>
          <p:cNvSpPr txBox="1"/>
          <p:nvPr/>
        </p:nvSpPr>
        <p:spPr>
          <a:xfrm>
            <a:off x="983304" y="1773609"/>
            <a:ext cx="2410025" cy="1046440"/>
          </a:xfrm>
          <a:prstGeom prst="rect">
            <a:avLst/>
          </a:prstGeom>
          <a:noFill/>
        </p:spPr>
        <p:txBody>
          <a:bodyPr wrap="square" lIns="121908" tIns="60954" rIns="121908" bIns="60954" rtlCol="0">
            <a:spAutoFit/>
          </a:bodyPr>
          <a:lstStyle/>
          <a:p>
            <a:pPr>
              <a:lnSpc>
                <a:spcPct val="150000"/>
              </a:lnSpc>
              <a:defRPr/>
            </a:pPr>
            <a:r>
              <a:rPr lang="en-US" altLang="zh-CN" kern="0" dirty="0">
                <a:solidFill>
                  <a:srgbClr val="F8F8F8"/>
                </a:solidFill>
                <a:latin typeface="Arial" pitchFamily="34" charset="0"/>
                <a:ea typeface="微软雅黑" pitchFamily="34" charset="-122"/>
              </a:rPr>
              <a:t>20121</a:t>
            </a:r>
            <a:r>
              <a:rPr lang="zh-CN" altLang="en-US" kern="0" dirty="0">
                <a:solidFill>
                  <a:srgbClr val="F8F8F8"/>
                </a:solidFill>
                <a:latin typeface="Arial" pitchFamily="34" charset="0"/>
                <a:ea typeface="微软雅黑" pitchFamily="34" charset="-122"/>
              </a:rPr>
              <a:t>月 公司成立</a:t>
            </a:r>
            <a:endParaRPr lang="en-US" altLang="zh-CN" kern="0" dirty="0">
              <a:solidFill>
                <a:srgbClr val="F8F8F8"/>
              </a:solidFill>
              <a:latin typeface="Arial" pitchFamily="34" charset="0"/>
              <a:ea typeface="微软雅黑" pitchFamily="34" charset="-122"/>
            </a:endParaRPr>
          </a:p>
          <a:p>
            <a:pPr>
              <a:lnSpc>
                <a:spcPct val="150000"/>
              </a:lnSpc>
              <a:defRPr/>
            </a:pPr>
            <a:r>
              <a:rPr lang="zh-CN" altLang="en-US" sz="1100" kern="0" dirty="0">
                <a:solidFill>
                  <a:srgbClr val="F8F8F8"/>
                </a:solidFill>
                <a:latin typeface="Arial" pitchFamily="34" charset="0"/>
                <a:ea typeface="微软雅黑" pitchFamily="34" charset="-122"/>
              </a:rPr>
              <a:t>点击此处添加段落文本</a:t>
            </a:r>
          </a:p>
          <a:p>
            <a:pPr>
              <a:lnSpc>
                <a:spcPct val="150000"/>
              </a:lnSpc>
              <a:defRPr/>
            </a:pPr>
            <a:r>
              <a:rPr lang="zh-CN" altLang="en-US" sz="1100" kern="0" dirty="0">
                <a:solidFill>
                  <a:srgbClr val="F8F8F8"/>
                </a:solidFill>
                <a:latin typeface="Arial" pitchFamily="34" charset="0"/>
                <a:ea typeface="微软雅黑" pitchFamily="34" charset="-122"/>
              </a:rPr>
              <a:t>点击此处添加段落文本</a:t>
            </a:r>
          </a:p>
        </p:txBody>
      </p:sp>
      <p:cxnSp>
        <p:nvCxnSpPr>
          <p:cNvPr id="103" name="直接连接符 102"/>
          <p:cNvCxnSpPr/>
          <p:nvPr/>
        </p:nvCxnSpPr>
        <p:spPr>
          <a:xfrm>
            <a:off x="10906490" y="4607974"/>
            <a:ext cx="0" cy="1293841"/>
          </a:xfrm>
          <a:prstGeom prst="line">
            <a:avLst/>
          </a:prstGeom>
          <a:noFill/>
          <a:ln w="9525" cap="flat" cmpd="sng" algn="ctr">
            <a:solidFill>
              <a:srgbClr val="888888"/>
            </a:solidFill>
            <a:prstDash val="solid"/>
            <a:headEnd type="oval" w="med" len="med"/>
            <a:tailEnd type="oval" w="med" len="med"/>
          </a:ln>
          <a:effectLst/>
        </p:spPr>
      </p:cxnSp>
      <p:sp>
        <p:nvSpPr>
          <p:cNvPr id="104" name="TextBox 176"/>
          <p:cNvSpPr txBox="1"/>
          <p:nvPr/>
        </p:nvSpPr>
        <p:spPr>
          <a:xfrm>
            <a:off x="8259599" y="5078427"/>
            <a:ext cx="2587518" cy="1046440"/>
          </a:xfrm>
          <a:prstGeom prst="rect">
            <a:avLst/>
          </a:prstGeom>
          <a:noFill/>
        </p:spPr>
        <p:txBody>
          <a:bodyPr wrap="square" lIns="121908" tIns="60954" rIns="121908" bIns="60954" rtlCol="0">
            <a:spAutoFit/>
          </a:bodyPr>
          <a:lstStyle/>
          <a:p>
            <a:pPr algn="r">
              <a:lnSpc>
                <a:spcPct val="150000"/>
              </a:lnSpc>
              <a:defRPr/>
            </a:pPr>
            <a:r>
              <a:rPr lang="en-US" altLang="zh-CN" kern="0" dirty="0">
                <a:solidFill>
                  <a:srgbClr val="F8F8F8"/>
                </a:solidFill>
                <a:latin typeface="Arial" pitchFamily="34" charset="0"/>
                <a:ea typeface="微软雅黑" pitchFamily="34" charset="-122"/>
              </a:rPr>
              <a:t>2017</a:t>
            </a:r>
            <a:r>
              <a:rPr lang="zh-CN" altLang="en-US" kern="0" dirty="0">
                <a:solidFill>
                  <a:srgbClr val="F8F8F8"/>
                </a:solidFill>
                <a:latin typeface="Arial" pitchFamily="34" charset="0"/>
                <a:ea typeface="微软雅黑" pitchFamily="34" charset="-122"/>
              </a:rPr>
              <a:t>年 公司获科技奖</a:t>
            </a:r>
            <a:endParaRPr lang="en-US" altLang="zh-CN" kern="0" dirty="0">
              <a:solidFill>
                <a:srgbClr val="F8F8F8"/>
              </a:solidFill>
              <a:latin typeface="Arial" pitchFamily="34" charset="0"/>
              <a:ea typeface="微软雅黑" pitchFamily="34" charset="-122"/>
            </a:endParaRPr>
          </a:p>
          <a:p>
            <a:pPr algn="r">
              <a:lnSpc>
                <a:spcPct val="150000"/>
              </a:lnSpc>
              <a:defRPr/>
            </a:pPr>
            <a:r>
              <a:rPr lang="zh-CN" altLang="en-US" sz="1100" kern="0" dirty="0">
                <a:solidFill>
                  <a:srgbClr val="F8F8F8"/>
                </a:solidFill>
                <a:latin typeface="Arial" pitchFamily="34" charset="0"/>
                <a:ea typeface="微软雅黑" pitchFamily="34" charset="-122"/>
              </a:rPr>
              <a:t>点击此处添加段落文本</a:t>
            </a:r>
            <a:endParaRPr lang="en-US" altLang="zh-CN" sz="1100" kern="0" dirty="0">
              <a:solidFill>
                <a:srgbClr val="F8F8F8"/>
              </a:solidFill>
              <a:latin typeface="Arial" pitchFamily="34" charset="0"/>
              <a:ea typeface="微软雅黑" pitchFamily="34" charset="-122"/>
            </a:endParaRPr>
          </a:p>
          <a:p>
            <a:pPr algn="r">
              <a:lnSpc>
                <a:spcPct val="150000"/>
              </a:lnSpc>
              <a:defRPr/>
            </a:pPr>
            <a:r>
              <a:rPr lang="zh-CN" altLang="en-US" sz="1100" kern="0" dirty="0">
                <a:solidFill>
                  <a:srgbClr val="F8F8F8"/>
                </a:solidFill>
                <a:latin typeface="Arial" pitchFamily="34" charset="0"/>
                <a:ea typeface="微软雅黑" pitchFamily="34" charset="-122"/>
              </a:rPr>
              <a:t>点击此处添加段落文本</a:t>
            </a:r>
          </a:p>
        </p:txBody>
      </p:sp>
      <p:sp>
        <p:nvSpPr>
          <p:cNvPr id="2" name="标题 1"/>
          <p:cNvSpPr>
            <a:spLocks noGrp="1"/>
          </p:cNvSpPr>
          <p:nvPr>
            <p:ph type="title"/>
          </p:nvPr>
        </p:nvSpPr>
        <p:spPr/>
        <p:txBody>
          <a:bodyPr/>
          <a:lstStyle/>
          <a:p>
            <a:r>
              <a:rPr lang="zh-CN" altLang="en-US" dirty="0"/>
              <a:t>单击输入标题内容</a:t>
            </a:r>
          </a:p>
        </p:txBody>
      </p:sp>
    </p:spTree>
    <p:extLst>
      <p:ext uri="{BB962C8B-B14F-4D97-AF65-F5344CB8AC3E}">
        <p14:creationId xmlns:p14="http://schemas.microsoft.com/office/powerpoint/2010/main" val="118967262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wipe(left)">
                                      <p:cBhvr>
                                        <p:cTn id="7" dur="1000"/>
                                        <p:tgtEl>
                                          <p:spTgt spid="69"/>
                                        </p:tgtEl>
                                      </p:cBhvr>
                                    </p:animEffect>
                                  </p:childTnLst>
                                </p:cTn>
                              </p:par>
                            </p:childTnLst>
                          </p:cTn>
                        </p:par>
                        <p:par>
                          <p:cTn id="8" fill="hold">
                            <p:stCondLst>
                              <p:cond delay="1000"/>
                            </p:stCondLst>
                            <p:childTnLst>
                              <p:par>
                                <p:cTn id="9" presetID="2" presetClass="entr" presetSubtype="8" decel="60000" fill="hold" nodeType="afterEffect">
                                  <p:stCondLst>
                                    <p:cond delay="0"/>
                                  </p:stCondLst>
                                  <p:childTnLst>
                                    <p:set>
                                      <p:cBhvr>
                                        <p:cTn id="10" dur="1" fill="hold">
                                          <p:stCondLst>
                                            <p:cond delay="0"/>
                                          </p:stCondLst>
                                        </p:cTn>
                                        <p:tgtEl>
                                          <p:spTgt spid="94"/>
                                        </p:tgtEl>
                                        <p:attrNameLst>
                                          <p:attrName>style.visibility</p:attrName>
                                        </p:attrNameLst>
                                      </p:cBhvr>
                                      <p:to>
                                        <p:strVal val="visible"/>
                                      </p:to>
                                    </p:set>
                                    <p:anim calcmode="lin" valueType="num">
                                      <p:cBhvr additive="base">
                                        <p:cTn id="11" dur="500" fill="hold"/>
                                        <p:tgtEl>
                                          <p:spTgt spid="94"/>
                                        </p:tgtEl>
                                        <p:attrNameLst>
                                          <p:attrName>ppt_x</p:attrName>
                                        </p:attrNameLst>
                                      </p:cBhvr>
                                      <p:tavLst>
                                        <p:tav tm="0">
                                          <p:val>
                                            <p:strVal val="0-#ppt_w/2"/>
                                          </p:val>
                                        </p:tav>
                                        <p:tav tm="100000">
                                          <p:val>
                                            <p:strVal val="#ppt_x"/>
                                          </p:val>
                                        </p:tav>
                                      </p:tavLst>
                                    </p:anim>
                                    <p:anim calcmode="lin" valueType="num">
                                      <p:cBhvr additive="base">
                                        <p:cTn id="12" dur="500" fill="hold"/>
                                        <p:tgtEl>
                                          <p:spTgt spid="94"/>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8" decel="60000" fill="hold" grpId="0" nodeType="afterEffect">
                                  <p:stCondLst>
                                    <p:cond delay="0"/>
                                  </p:stCondLst>
                                  <p:childTnLst>
                                    <p:set>
                                      <p:cBhvr>
                                        <p:cTn id="15" dur="1" fill="hold">
                                          <p:stCondLst>
                                            <p:cond delay="0"/>
                                          </p:stCondLst>
                                        </p:cTn>
                                        <p:tgtEl>
                                          <p:spTgt spid="72"/>
                                        </p:tgtEl>
                                        <p:attrNameLst>
                                          <p:attrName>style.visibility</p:attrName>
                                        </p:attrNameLst>
                                      </p:cBhvr>
                                      <p:to>
                                        <p:strVal val="visible"/>
                                      </p:to>
                                    </p:set>
                                    <p:anim calcmode="lin" valueType="num">
                                      <p:cBhvr additive="base">
                                        <p:cTn id="16" dur="500" fill="hold"/>
                                        <p:tgtEl>
                                          <p:spTgt spid="72"/>
                                        </p:tgtEl>
                                        <p:attrNameLst>
                                          <p:attrName>ppt_x</p:attrName>
                                        </p:attrNameLst>
                                      </p:cBhvr>
                                      <p:tavLst>
                                        <p:tav tm="0">
                                          <p:val>
                                            <p:strVal val="0-#ppt_w/2"/>
                                          </p:val>
                                        </p:tav>
                                        <p:tav tm="100000">
                                          <p:val>
                                            <p:strVal val="#ppt_x"/>
                                          </p:val>
                                        </p:tav>
                                      </p:tavLst>
                                    </p:anim>
                                    <p:anim calcmode="lin" valueType="num">
                                      <p:cBhvr additive="base">
                                        <p:cTn id="17" dur="500" fill="hold"/>
                                        <p:tgtEl>
                                          <p:spTgt spid="72"/>
                                        </p:tgtEl>
                                        <p:attrNameLst>
                                          <p:attrName>ppt_y</p:attrName>
                                        </p:attrNameLst>
                                      </p:cBhvr>
                                      <p:tavLst>
                                        <p:tav tm="0">
                                          <p:val>
                                            <p:strVal val="#ppt_y"/>
                                          </p:val>
                                        </p:tav>
                                        <p:tav tm="100000">
                                          <p:val>
                                            <p:strVal val="#ppt_y"/>
                                          </p:val>
                                        </p:tav>
                                      </p:tavLst>
                                    </p:anim>
                                  </p:childTnLst>
                                </p:cTn>
                              </p:par>
                            </p:childTnLst>
                          </p:cTn>
                        </p:par>
                        <p:par>
                          <p:cTn id="18" fill="hold">
                            <p:stCondLst>
                              <p:cond delay="2000"/>
                            </p:stCondLst>
                            <p:childTnLst>
                              <p:par>
                                <p:cTn id="19" presetID="2" presetClass="entr" presetSubtype="8" decel="60000" fill="hold" nodeType="afterEffect">
                                  <p:stCondLst>
                                    <p:cond delay="0"/>
                                  </p:stCondLst>
                                  <p:childTnLst>
                                    <p:set>
                                      <p:cBhvr>
                                        <p:cTn id="20" dur="1" fill="hold">
                                          <p:stCondLst>
                                            <p:cond delay="0"/>
                                          </p:stCondLst>
                                        </p:cTn>
                                        <p:tgtEl>
                                          <p:spTgt spid="82"/>
                                        </p:tgtEl>
                                        <p:attrNameLst>
                                          <p:attrName>style.visibility</p:attrName>
                                        </p:attrNameLst>
                                      </p:cBhvr>
                                      <p:to>
                                        <p:strVal val="visible"/>
                                      </p:to>
                                    </p:set>
                                    <p:anim calcmode="lin" valueType="num">
                                      <p:cBhvr additive="base">
                                        <p:cTn id="21" dur="500" fill="hold"/>
                                        <p:tgtEl>
                                          <p:spTgt spid="82"/>
                                        </p:tgtEl>
                                        <p:attrNameLst>
                                          <p:attrName>ppt_x</p:attrName>
                                        </p:attrNameLst>
                                      </p:cBhvr>
                                      <p:tavLst>
                                        <p:tav tm="0">
                                          <p:val>
                                            <p:strVal val="0-#ppt_w/2"/>
                                          </p:val>
                                        </p:tav>
                                        <p:tav tm="100000">
                                          <p:val>
                                            <p:strVal val="#ppt_x"/>
                                          </p:val>
                                        </p:tav>
                                      </p:tavLst>
                                    </p:anim>
                                    <p:anim calcmode="lin" valueType="num">
                                      <p:cBhvr additive="base">
                                        <p:cTn id="22" dur="500" fill="hold"/>
                                        <p:tgtEl>
                                          <p:spTgt spid="82"/>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 presetClass="entr" presetSubtype="8" decel="60000" fill="hold" grpId="0" nodeType="afterEffect">
                                  <p:stCondLst>
                                    <p:cond delay="0"/>
                                  </p:stCondLst>
                                  <p:childTnLst>
                                    <p:set>
                                      <p:cBhvr>
                                        <p:cTn id="25" dur="1" fill="hold">
                                          <p:stCondLst>
                                            <p:cond delay="0"/>
                                          </p:stCondLst>
                                        </p:cTn>
                                        <p:tgtEl>
                                          <p:spTgt spid="71"/>
                                        </p:tgtEl>
                                        <p:attrNameLst>
                                          <p:attrName>style.visibility</p:attrName>
                                        </p:attrNameLst>
                                      </p:cBhvr>
                                      <p:to>
                                        <p:strVal val="visible"/>
                                      </p:to>
                                    </p:set>
                                    <p:anim calcmode="lin" valueType="num">
                                      <p:cBhvr additive="base">
                                        <p:cTn id="26" dur="500" fill="hold"/>
                                        <p:tgtEl>
                                          <p:spTgt spid="71"/>
                                        </p:tgtEl>
                                        <p:attrNameLst>
                                          <p:attrName>ppt_x</p:attrName>
                                        </p:attrNameLst>
                                      </p:cBhvr>
                                      <p:tavLst>
                                        <p:tav tm="0">
                                          <p:val>
                                            <p:strVal val="0-#ppt_w/2"/>
                                          </p:val>
                                        </p:tav>
                                        <p:tav tm="100000">
                                          <p:val>
                                            <p:strVal val="#ppt_x"/>
                                          </p:val>
                                        </p:tav>
                                      </p:tavLst>
                                    </p:anim>
                                    <p:anim calcmode="lin" valueType="num">
                                      <p:cBhvr additive="base">
                                        <p:cTn id="27" dur="500" fill="hold"/>
                                        <p:tgtEl>
                                          <p:spTgt spid="71"/>
                                        </p:tgtEl>
                                        <p:attrNameLst>
                                          <p:attrName>ppt_y</p:attrName>
                                        </p:attrNameLst>
                                      </p:cBhvr>
                                      <p:tavLst>
                                        <p:tav tm="0">
                                          <p:val>
                                            <p:strVal val="#ppt_y"/>
                                          </p:val>
                                        </p:tav>
                                        <p:tav tm="100000">
                                          <p:val>
                                            <p:strVal val="#ppt_y"/>
                                          </p:val>
                                        </p:tav>
                                      </p:tavLst>
                                    </p:anim>
                                  </p:childTnLst>
                                </p:cTn>
                              </p:par>
                            </p:childTnLst>
                          </p:cTn>
                        </p:par>
                        <p:par>
                          <p:cTn id="28" fill="hold">
                            <p:stCondLst>
                              <p:cond delay="3000"/>
                            </p:stCondLst>
                            <p:childTnLst>
                              <p:par>
                                <p:cTn id="29" presetID="2" presetClass="entr" presetSubtype="8" decel="60000" fill="hold" nodeType="afterEffect">
                                  <p:stCondLst>
                                    <p:cond delay="0"/>
                                  </p:stCondLst>
                                  <p:childTnLst>
                                    <p:set>
                                      <p:cBhvr>
                                        <p:cTn id="30" dur="1" fill="hold">
                                          <p:stCondLst>
                                            <p:cond delay="0"/>
                                          </p:stCondLst>
                                        </p:cTn>
                                        <p:tgtEl>
                                          <p:spTgt spid="85"/>
                                        </p:tgtEl>
                                        <p:attrNameLst>
                                          <p:attrName>style.visibility</p:attrName>
                                        </p:attrNameLst>
                                      </p:cBhvr>
                                      <p:to>
                                        <p:strVal val="visible"/>
                                      </p:to>
                                    </p:set>
                                    <p:anim calcmode="lin" valueType="num">
                                      <p:cBhvr additive="base">
                                        <p:cTn id="31" dur="500" fill="hold"/>
                                        <p:tgtEl>
                                          <p:spTgt spid="85"/>
                                        </p:tgtEl>
                                        <p:attrNameLst>
                                          <p:attrName>ppt_x</p:attrName>
                                        </p:attrNameLst>
                                      </p:cBhvr>
                                      <p:tavLst>
                                        <p:tav tm="0">
                                          <p:val>
                                            <p:strVal val="0-#ppt_w/2"/>
                                          </p:val>
                                        </p:tav>
                                        <p:tav tm="100000">
                                          <p:val>
                                            <p:strVal val="#ppt_x"/>
                                          </p:val>
                                        </p:tav>
                                      </p:tavLst>
                                    </p:anim>
                                    <p:anim calcmode="lin" valueType="num">
                                      <p:cBhvr additive="base">
                                        <p:cTn id="32" dur="500" fill="hold"/>
                                        <p:tgtEl>
                                          <p:spTgt spid="85"/>
                                        </p:tgtEl>
                                        <p:attrNameLst>
                                          <p:attrName>ppt_y</p:attrName>
                                        </p:attrNameLst>
                                      </p:cBhvr>
                                      <p:tavLst>
                                        <p:tav tm="0">
                                          <p:val>
                                            <p:strVal val="#ppt_y"/>
                                          </p:val>
                                        </p:tav>
                                        <p:tav tm="100000">
                                          <p:val>
                                            <p:strVal val="#ppt_y"/>
                                          </p:val>
                                        </p:tav>
                                      </p:tavLst>
                                    </p:anim>
                                  </p:childTnLst>
                                </p:cTn>
                              </p:par>
                            </p:childTnLst>
                          </p:cTn>
                        </p:par>
                        <p:par>
                          <p:cTn id="33" fill="hold">
                            <p:stCondLst>
                              <p:cond delay="3500"/>
                            </p:stCondLst>
                            <p:childTnLst>
                              <p:par>
                                <p:cTn id="34" presetID="2" presetClass="entr" presetSubtype="8" decel="60000" fill="hold" grpId="0" nodeType="afterEffect">
                                  <p:stCondLst>
                                    <p:cond delay="0"/>
                                  </p:stCondLst>
                                  <p:childTnLst>
                                    <p:set>
                                      <p:cBhvr>
                                        <p:cTn id="35" dur="1" fill="hold">
                                          <p:stCondLst>
                                            <p:cond delay="0"/>
                                          </p:stCondLst>
                                        </p:cTn>
                                        <p:tgtEl>
                                          <p:spTgt spid="70"/>
                                        </p:tgtEl>
                                        <p:attrNameLst>
                                          <p:attrName>style.visibility</p:attrName>
                                        </p:attrNameLst>
                                      </p:cBhvr>
                                      <p:to>
                                        <p:strVal val="visible"/>
                                      </p:to>
                                    </p:set>
                                    <p:anim calcmode="lin" valueType="num">
                                      <p:cBhvr additive="base">
                                        <p:cTn id="36" dur="500" fill="hold"/>
                                        <p:tgtEl>
                                          <p:spTgt spid="70"/>
                                        </p:tgtEl>
                                        <p:attrNameLst>
                                          <p:attrName>ppt_x</p:attrName>
                                        </p:attrNameLst>
                                      </p:cBhvr>
                                      <p:tavLst>
                                        <p:tav tm="0">
                                          <p:val>
                                            <p:strVal val="0-#ppt_w/2"/>
                                          </p:val>
                                        </p:tav>
                                        <p:tav tm="100000">
                                          <p:val>
                                            <p:strVal val="#ppt_x"/>
                                          </p:val>
                                        </p:tav>
                                      </p:tavLst>
                                    </p:anim>
                                    <p:anim calcmode="lin" valueType="num">
                                      <p:cBhvr additive="base">
                                        <p:cTn id="37" dur="500" fill="hold"/>
                                        <p:tgtEl>
                                          <p:spTgt spid="70"/>
                                        </p:tgtEl>
                                        <p:attrNameLst>
                                          <p:attrName>ppt_y</p:attrName>
                                        </p:attrNameLst>
                                      </p:cBhvr>
                                      <p:tavLst>
                                        <p:tav tm="0">
                                          <p:val>
                                            <p:strVal val="#ppt_y"/>
                                          </p:val>
                                        </p:tav>
                                        <p:tav tm="100000">
                                          <p:val>
                                            <p:strVal val="#ppt_y"/>
                                          </p:val>
                                        </p:tav>
                                      </p:tavLst>
                                    </p:anim>
                                  </p:childTnLst>
                                </p:cTn>
                              </p:par>
                            </p:childTnLst>
                          </p:cTn>
                        </p:par>
                        <p:par>
                          <p:cTn id="38" fill="hold">
                            <p:stCondLst>
                              <p:cond delay="4000"/>
                            </p:stCondLst>
                            <p:childTnLst>
                              <p:par>
                                <p:cTn id="39" presetID="2" presetClass="entr" presetSubtype="8" decel="60000" fill="hold" nodeType="afterEffect">
                                  <p:stCondLst>
                                    <p:cond delay="0"/>
                                  </p:stCondLst>
                                  <p:childTnLst>
                                    <p:set>
                                      <p:cBhvr>
                                        <p:cTn id="40" dur="1" fill="hold">
                                          <p:stCondLst>
                                            <p:cond delay="0"/>
                                          </p:stCondLst>
                                        </p:cTn>
                                        <p:tgtEl>
                                          <p:spTgt spid="97"/>
                                        </p:tgtEl>
                                        <p:attrNameLst>
                                          <p:attrName>style.visibility</p:attrName>
                                        </p:attrNameLst>
                                      </p:cBhvr>
                                      <p:to>
                                        <p:strVal val="visible"/>
                                      </p:to>
                                    </p:set>
                                    <p:anim calcmode="lin" valueType="num">
                                      <p:cBhvr additive="base">
                                        <p:cTn id="41" dur="500" fill="hold"/>
                                        <p:tgtEl>
                                          <p:spTgt spid="97"/>
                                        </p:tgtEl>
                                        <p:attrNameLst>
                                          <p:attrName>ppt_x</p:attrName>
                                        </p:attrNameLst>
                                      </p:cBhvr>
                                      <p:tavLst>
                                        <p:tav tm="0">
                                          <p:val>
                                            <p:strVal val="0-#ppt_w/2"/>
                                          </p:val>
                                        </p:tav>
                                        <p:tav tm="100000">
                                          <p:val>
                                            <p:strVal val="#ppt_x"/>
                                          </p:val>
                                        </p:tav>
                                      </p:tavLst>
                                    </p:anim>
                                    <p:anim calcmode="lin" valueType="num">
                                      <p:cBhvr additive="base">
                                        <p:cTn id="42" dur="500" fill="hold"/>
                                        <p:tgtEl>
                                          <p:spTgt spid="97"/>
                                        </p:tgtEl>
                                        <p:attrNameLst>
                                          <p:attrName>ppt_y</p:attrName>
                                        </p:attrNameLst>
                                      </p:cBhvr>
                                      <p:tavLst>
                                        <p:tav tm="0">
                                          <p:val>
                                            <p:strVal val="#ppt_y"/>
                                          </p:val>
                                        </p:tav>
                                        <p:tav tm="100000">
                                          <p:val>
                                            <p:strVal val="#ppt_y"/>
                                          </p:val>
                                        </p:tav>
                                      </p:tavLst>
                                    </p:anim>
                                  </p:childTnLst>
                                </p:cTn>
                              </p:par>
                            </p:childTnLst>
                          </p:cTn>
                        </p:par>
                        <p:par>
                          <p:cTn id="43" fill="hold">
                            <p:stCondLst>
                              <p:cond delay="4500"/>
                            </p:stCondLst>
                            <p:childTnLst>
                              <p:par>
                                <p:cTn id="44" presetID="2" presetClass="entr" presetSubtype="8" decel="60000" fill="hold" grpId="0" nodeType="afterEffect">
                                  <p:stCondLst>
                                    <p:cond delay="0"/>
                                  </p:stCondLst>
                                  <p:childTnLst>
                                    <p:set>
                                      <p:cBhvr>
                                        <p:cTn id="45" dur="1" fill="hold">
                                          <p:stCondLst>
                                            <p:cond delay="0"/>
                                          </p:stCondLst>
                                        </p:cTn>
                                        <p:tgtEl>
                                          <p:spTgt spid="73"/>
                                        </p:tgtEl>
                                        <p:attrNameLst>
                                          <p:attrName>style.visibility</p:attrName>
                                        </p:attrNameLst>
                                      </p:cBhvr>
                                      <p:to>
                                        <p:strVal val="visible"/>
                                      </p:to>
                                    </p:set>
                                    <p:anim calcmode="lin" valueType="num">
                                      <p:cBhvr additive="base">
                                        <p:cTn id="46" dur="500" fill="hold"/>
                                        <p:tgtEl>
                                          <p:spTgt spid="73"/>
                                        </p:tgtEl>
                                        <p:attrNameLst>
                                          <p:attrName>ppt_x</p:attrName>
                                        </p:attrNameLst>
                                      </p:cBhvr>
                                      <p:tavLst>
                                        <p:tav tm="0">
                                          <p:val>
                                            <p:strVal val="0-#ppt_w/2"/>
                                          </p:val>
                                        </p:tav>
                                        <p:tav tm="100000">
                                          <p:val>
                                            <p:strVal val="#ppt_x"/>
                                          </p:val>
                                        </p:tav>
                                      </p:tavLst>
                                    </p:anim>
                                    <p:anim calcmode="lin" valueType="num">
                                      <p:cBhvr additive="base">
                                        <p:cTn id="47" dur="500" fill="hold"/>
                                        <p:tgtEl>
                                          <p:spTgt spid="73"/>
                                        </p:tgtEl>
                                        <p:attrNameLst>
                                          <p:attrName>ppt_y</p:attrName>
                                        </p:attrNameLst>
                                      </p:cBhvr>
                                      <p:tavLst>
                                        <p:tav tm="0">
                                          <p:val>
                                            <p:strVal val="#ppt_y"/>
                                          </p:val>
                                        </p:tav>
                                        <p:tav tm="100000">
                                          <p:val>
                                            <p:strVal val="#ppt_y"/>
                                          </p:val>
                                        </p:tav>
                                      </p:tavLst>
                                    </p:anim>
                                  </p:childTnLst>
                                </p:cTn>
                              </p:par>
                            </p:childTnLst>
                          </p:cTn>
                        </p:par>
                        <p:par>
                          <p:cTn id="48" fill="hold">
                            <p:stCondLst>
                              <p:cond delay="5000"/>
                            </p:stCondLst>
                            <p:childTnLst>
                              <p:par>
                                <p:cTn id="49" presetID="2" presetClass="entr" presetSubtype="8" decel="60000" fill="hold" nodeType="afterEffect">
                                  <p:stCondLst>
                                    <p:cond delay="0"/>
                                  </p:stCondLst>
                                  <p:childTnLst>
                                    <p:set>
                                      <p:cBhvr>
                                        <p:cTn id="50" dur="1" fill="hold">
                                          <p:stCondLst>
                                            <p:cond delay="0"/>
                                          </p:stCondLst>
                                        </p:cTn>
                                        <p:tgtEl>
                                          <p:spTgt spid="88"/>
                                        </p:tgtEl>
                                        <p:attrNameLst>
                                          <p:attrName>style.visibility</p:attrName>
                                        </p:attrNameLst>
                                      </p:cBhvr>
                                      <p:to>
                                        <p:strVal val="visible"/>
                                      </p:to>
                                    </p:set>
                                    <p:anim calcmode="lin" valueType="num">
                                      <p:cBhvr additive="base">
                                        <p:cTn id="51" dur="500" fill="hold"/>
                                        <p:tgtEl>
                                          <p:spTgt spid="88"/>
                                        </p:tgtEl>
                                        <p:attrNameLst>
                                          <p:attrName>ppt_x</p:attrName>
                                        </p:attrNameLst>
                                      </p:cBhvr>
                                      <p:tavLst>
                                        <p:tav tm="0">
                                          <p:val>
                                            <p:strVal val="0-#ppt_w/2"/>
                                          </p:val>
                                        </p:tav>
                                        <p:tav tm="100000">
                                          <p:val>
                                            <p:strVal val="#ppt_x"/>
                                          </p:val>
                                        </p:tav>
                                      </p:tavLst>
                                    </p:anim>
                                    <p:anim calcmode="lin" valueType="num">
                                      <p:cBhvr additive="base">
                                        <p:cTn id="52" dur="500" fill="hold"/>
                                        <p:tgtEl>
                                          <p:spTgt spid="88"/>
                                        </p:tgtEl>
                                        <p:attrNameLst>
                                          <p:attrName>ppt_y</p:attrName>
                                        </p:attrNameLst>
                                      </p:cBhvr>
                                      <p:tavLst>
                                        <p:tav tm="0">
                                          <p:val>
                                            <p:strVal val="#ppt_y"/>
                                          </p:val>
                                        </p:tav>
                                        <p:tav tm="100000">
                                          <p:val>
                                            <p:strVal val="#ppt_y"/>
                                          </p:val>
                                        </p:tav>
                                      </p:tavLst>
                                    </p:anim>
                                  </p:childTnLst>
                                </p:cTn>
                              </p:par>
                            </p:childTnLst>
                          </p:cTn>
                        </p:par>
                        <p:par>
                          <p:cTn id="53" fill="hold">
                            <p:stCondLst>
                              <p:cond delay="5500"/>
                            </p:stCondLst>
                            <p:childTnLst>
                              <p:par>
                                <p:cTn id="54" presetID="2" presetClass="entr" presetSubtype="8" decel="60000" fill="hold" grpId="0" nodeType="afterEffect">
                                  <p:stCondLst>
                                    <p:cond delay="0"/>
                                  </p:stCondLst>
                                  <p:childTnLst>
                                    <p:set>
                                      <p:cBhvr>
                                        <p:cTn id="55" dur="1" fill="hold">
                                          <p:stCondLst>
                                            <p:cond delay="0"/>
                                          </p:stCondLst>
                                        </p:cTn>
                                        <p:tgtEl>
                                          <p:spTgt spid="100"/>
                                        </p:tgtEl>
                                        <p:attrNameLst>
                                          <p:attrName>style.visibility</p:attrName>
                                        </p:attrNameLst>
                                      </p:cBhvr>
                                      <p:to>
                                        <p:strVal val="visible"/>
                                      </p:to>
                                    </p:set>
                                    <p:anim calcmode="lin" valueType="num">
                                      <p:cBhvr additive="base">
                                        <p:cTn id="56" dur="500" fill="hold"/>
                                        <p:tgtEl>
                                          <p:spTgt spid="100"/>
                                        </p:tgtEl>
                                        <p:attrNameLst>
                                          <p:attrName>ppt_x</p:attrName>
                                        </p:attrNameLst>
                                      </p:cBhvr>
                                      <p:tavLst>
                                        <p:tav tm="0">
                                          <p:val>
                                            <p:strVal val="0-#ppt_w/2"/>
                                          </p:val>
                                        </p:tav>
                                        <p:tav tm="100000">
                                          <p:val>
                                            <p:strVal val="#ppt_x"/>
                                          </p:val>
                                        </p:tav>
                                      </p:tavLst>
                                    </p:anim>
                                    <p:anim calcmode="lin" valueType="num">
                                      <p:cBhvr additive="base">
                                        <p:cTn id="57" dur="500" fill="hold"/>
                                        <p:tgtEl>
                                          <p:spTgt spid="100"/>
                                        </p:tgtEl>
                                        <p:attrNameLst>
                                          <p:attrName>ppt_y</p:attrName>
                                        </p:attrNameLst>
                                      </p:cBhvr>
                                      <p:tavLst>
                                        <p:tav tm="0">
                                          <p:val>
                                            <p:strVal val="#ppt_y"/>
                                          </p:val>
                                        </p:tav>
                                        <p:tav tm="100000">
                                          <p:val>
                                            <p:strVal val="#ppt_y"/>
                                          </p:val>
                                        </p:tav>
                                      </p:tavLst>
                                    </p:anim>
                                  </p:childTnLst>
                                </p:cTn>
                              </p:par>
                            </p:childTnLst>
                          </p:cTn>
                        </p:par>
                        <p:par>
                          <p:cTn id="58" fill="hold">
                            <p:stCondLst>
                              <p:cond delay="6000"/>
                            </p:stCondLst>
                            <p:childTnLst>
                              <p:par>
                                <p:cTn id="59" presetID="2" presetClass="entr" presetSubtype="8" decel="60000" fill="hold" nodeType="afterEffect">
                                  <p:stCondLst>
                                    <p:cond delay="0"/>
                                  </p:stCondLst>
                                  <p:childTnLst>
                                    <p:set>
                                      <p:cBhvr>
                                        <p:cTn id="60" dur="1" fill="hold">
                                          <p:stCondLst>
                                            <p:cond delay="0"/>
                                          </p:stCondLst>
                                        </p:cTn>
                                        <p:tgtEl>
                                          <p:spTgt spid="91"/>
                                        </p:tgtEl>
                                        <p:attrNameLst>
                                          <p:attrName>style.visibility</p:attrName>
                                        </p:attrNameLst>
                                      </p:cBhvr>
                                      <p:to>
                                        <p:strVal val="visible"/>
                                      </p:to>
                                    </p:set>
                                    <p:anim calcmode="lin" valueType="num">
                                      <p:cBhvr additive="base">
                                        <p:cTn id="61" dur="500" fill="hold"/>
                                        <p:tgtEl>
                                          <p:spTgt spid="91"/>
                                        </p:tgtEl>
                                        <p:attrNameLst>
                                          <p:attrName>ppt_x</p:attrName>
                                        </p:attrNameLst>
                                      </p:cBhvr>
                                      <p:tavLst>
                                        <p:tav tm="0">
                                          <p:val>
                                            <p:strVal val="0-#ppt_w/2"/>
                                          </p:val>
                                        </p:tav>
                                        <p:tav tm="100000">
                                          <p:val>
                                            <p:strVal val="#ppt_x"/>
                                          </p:val>
                                        </p:tav>
                                      </p:tavLst>
                                    </p:anim>
                                    <p:anim calcmode="lin" valueType="num">
                                      <p:cBhvr additive="base">
                                        <p:cTn id="62" dur="500" fill="hold"/>
                                        <p:tgtEl>
                                          <p:spTgt spid="91"/>
                                        </p:tgtEl>
                                        <p:attrNameLst>
                                          <p:attrName>ppt_y</p:attrName>
                                        </p:attrNameLst>
                                      </p:cBhvr>
                                      <p:tavLst>
                                        <p:tav tm="0">
                                          <p:val>
                                            <p:strVal val="#ppt_y"/>
                                          </p:val>
                                        </p:tav>
                                        <p:tav tm="100000">
                                          <p:val>
                                            <p:strVal val="#ppt_y"/>
                                          </p:val>
                                        </p:tav>
                                      </p:tavLst>
                                    </p:anim>
                                  </p:childTnLst>
                                </p:cTn>
                              </p:par>
                            </p:childTnLst>
                          </p:cTn>
                        </p:par>
                        <p:par>
                          <p:cTn id="63" fill="hold">
                            <p:stCondLst>
                              <p:cond delay="6500"/>
                            </p:stCondLst>
                            <p:childTnLst>
                              <p:par>
                                <p:cTn id="64" presetID="22" presetClass="entr" presetSubtype="4" fill="hold" nodeType="afterEffect">
                                  <p:stCondLst>
                                    <p:cond delay="0"/>
                                  </p:stCondLst>
                                  <p:childTnLst>
                                    <p:set>
                                      <p:cBhvr>
                                        <p:cTn id="65" dur="1" fill="hold">
                                          <p:stCondLst>
                                            <p:cond delay="0"/>
                                          </p:stCondLst>
                                        </p:cTn>
                                        <p:tgtEl>
                                          <p:spTgt spid="101"/>
                                        </p:tgtEl>
                                        <p:attrNameLst>
                                          <p:attrName>style.visibility</p:attrName>
                                        </p:attrNameLst>
                                      </p:cBhvr>
                                      <p:to>
                                        <p:strVal val="visible"/>
                                      </p:to>
                                    </p:set>
                                    <p:animEffect transition="in" filter="wipe(down)">
                                      <p:cBhvr>
                                        <p:cTn id="66" dur="500"/>
                                        <p:tgtEl>
                                          <p:spTgt spid="101"/>
                                        </p:tgtEl>
                                      </p:cBhvr>
                                    </p:animEffect>
                                  </p:childTnLst>
                                </p:cTn>
                              </p:par>
                            </p:childTnLst>
                          </p:cTn>
                        </p:par>
                        <p:par>
                          <p:cTn id="67" fill="hold">
                            <p:stCondLst>
                              <p:cond delay="7000"/>
                            </p:stCondLst>
                            <p:childTnLst>
                              <p:par>
                                <p:cTn id="68" presetID="22" presetClass="entr" presetSubtype="8" fill="hold" grpId="0" nodeType="afterEffect">
                                  <p:stCondLst>
                                    <p:cond delay="0"/>
                                  </p:stCondLst>
                                  <p:childTnLst>
                                    <p:set>
                                      <p:cBhvr>
                                        <p:cTn id="69" dur="1" fill="hold">
                                          <p:stCondLst>
                                            <p:cond delay="0"/>
                                          </p:stCondLst>
                                        </p:cTn>
                                        <p:tgtEl>
                                          <p:spTgt spid="102"/>
                                        </p:tgtEl>
                                        <p:attrNameLst>
                                          <p:attrName>style.visibility</p:attrName>
                                        </p:attrNameLst>
                                      </p:cBhvr>
                                      <p:to>
                                        <p:strVal val="visible"/>
                                      </p:to>
                                    </p:set>
                                    <p:animEffect transition="in" filter="wipe(left)">
                                      <p:cBhvr>
                                        <p:cTn id="70" dur="500"/>
                                        <p:tgtEl>
                                          <p:spTgt spid="102"/>
                                        </p:tgtEl>
                                      </p:cBhvr>
                                    </p:animEffect>
                                  </p:childTnLst>
                                </p:cTn>
                              </p:par>
                            </p:childTnLst>
                          </p:cTn>
                        </p:par>
                        <p:par>
                          <p:cTn id="71" fill="hold">
                            <p:stCondLst>
                              <p:cond delay="7500"/>
                            </p:stCondLst>
                            <p:childTnLst>
                              <p:par>
                                <p:cTn id="72" presetID="22" presetClass="entr" presetSubtype="1" fill="hold" nodeType="afterEffect">
                                  <p:stCondLst>
                                    <p:cond delay="0"/>
                                  </p:stCondLst>
                                  <p:childTnLst>
                                    <p:set>
                                      <p:cBhvr>
                                        <p:cTn id="73" dur="1" fill="hold">
                                          <p:stCondLst>
                                            <p:cond delay="0"/>
                                          </p:stCondLst>
                                        </p:cTn>
                                        <p:tgtEl>
                                          <p:spTgt spid="74"/>
                                        </p:tgtEl>
                                        <p:attrNameLst>
                                          <p:attrName>style.visibility</p:attrName>
                                        </p:attrNameLst>
                                      </p:cBhvr>
                                      <p:to>
                                        <p:strVal val="visible"/>
                                      </p:to>
                                    </p:set>
                                    <p:animEffect transition="in" filter="wipe(up)">
                                      <p:cBhvr>
                                        <p:cTn id="74" dur="500"/>
                                        <p:tgtEl>
                                          <p:spTgt spid="74"/>
                                        </p:tgtEl>
                                      </p:cBhvr>
                                    </p:animEffect>
                                  </p:childTnLst>
                                </p:cTn>
                              </p:par>
                            </p:childTnLst>
                          </p:cTn>
                        </p:par>
                        <p:par>
                          <p:cTn id="75" fill="hold">
                            <p:stCondLst>
                              <p:cond delay="8000"/>
                            </p:stCondLst>
                            <p:childTnLst>
                              <p:par>
                                <p:cTn id="76" presetID="22" presetClass="entr" presetSubtype="2" fill="hold" grpId="0" nodeType="afterEffect">
                                  <p:stCondLst>
                                    <p:cond delay="0"/>
                                  </p:stCondLst>
                                  <p:childTnLst>
                                    <p:set>
                                      <p:cBhvr>
                                        <p:cTn id="77" dur="1" fill="hold">
                                          <p:stCondLst>
                                            <p:cond delay="0"/>
                                          </p:stCondLst>
                                        </p:cTn>
                                        <p:tgtEl>
                                          <p:spTgt spid="75"/>
                                        </p:tgtEl>
                                        <p:attrNameLst>
                                          <p:attrName>style.visibility</p:attrName>
                                        </p:attrNameLst>
                                      </p:cBhvr>
                                      <p:to>
                                        <p:strVal val="visible"/>
                                      </p:to>
                                    </p:set>
                                    <p:animEffect transition="in" filter="wipe(right)">
                                      <p:cBhvr>
                                        <p:cTn id="78" dur="500"/>
                                        <p:tgtEl>
                                          <p:spTgt spid="75"/>
                                        </p:tgtEl>
                                      </p:cBhvr>
                                    </p:animEffect>
                                  </p:childTnLst>
                                </p:cTn>
                              </p:par>
                            </p:childTnLst>
                          </p:cTn>
                        </p:par>
                        <p:par>
                          <p:cTn id="79" fill="hold">
                            <p:stCondLst>
                              <p:cond delay="8500"/>
                            </p:stCondLst>
                            <p:childTnLst>
                              <p:par>
                                <p:cTn id="80" presetID="22" presetClass="entr" presetSubtype="4" fill="hold" nodeType="afterEffect">
                                  <p:stCondLst>
                                    <p:cond delay="0"/>
                                  </p:stCondLst>
                                  <p:childTnLst>
                                    <p:set>
                                      <p:cBhvr>
                                        <p:cTn id="81" dur="1" fill="hold">
                                          <p:stCondLst>
                                            <p:cond delay="0"/>
                                          </p:stCondLst>
                                        </p:cTn>
                                        <p:tgtEl>
                                          <p:spTgt spid="76"/>
                                        </p:tgtEl>
                                        <p:attrNameLst>
                                          <p:attrName>style.visibility</p:attrName>
                                        </p:attrNameLst>
                                      </p:cBhvr>
                                      <p:to>
                                        <p:strVal val="visible"/>
                                      </p:to>
                                    </p:set>
                                    <p:animEffect transition="in" filter="wipe(down)">
                                      <p:cBhvr>
                                        <p:cTn id="82" dur="500"/>
                                        <p:tgtEl>
                                          <p:spTgt spid="76"/>
                                        </p:tgtEl>
                                      </p:cBhvr>
                                    </p:animEffect>
                                  </p:childTnLst>
                                </p:cTn>
                              </p:par>
                            </p:childTnLst>
                          </p:cTn>
                        </p:par>
                        <p:par>
                          <p:cTn id="83" fill="hold">
                            <p:stCondLst>
                              <p:cond delay="9000"/>
                            </p:stCondLst>
                            <p:childTnLst>
                              <p:par>
                                <p:cTn id="84" presetID="22" presetClass="entr" presetSubtype="8" fill="hold" grpId="0" nodeType="afterEffect">
                                  <p:stCondLst>
                                    <p:cond delay="0"/>
                                  </p:stCondLst>
                                  <p:childTnLst>
                                    <p:set>
                                      <p:cBhvr>
                                        <p:cTn id="85" dur="1" fill="hold">
                                          <p:stCondLst>
                                            <p:cond delay="0"/>
                                          </p:stCondLst>
                                        </p:cTn>
                                        <p:tgtEl>
                                          <p:spTgt spid="77"/>
                                        </p:tgtEl>
                                        <p:attrNameLst>
                                          <p:attrName>style.visibility</p:attrName>
                                        </p:attrNameLst>
                                      </p:cBhvr>
                                      <p:to>
                                        <p:strVal val="visible"/>
                                      </p:to>
                                    </p:set>
                                    <p:animEffect transition="in" filter="wipe(left)">
                                      <p:cBhvr>
                                        <p:cTn id="86" dur="500"/>
                                        <p:tgtEl>
                                          <p:spTgt spid="77"/>
                                        </p:tgtEl>
                                      </p:cBhvr>
                                    </p:animEffect>
                                  </p:childTnLst>
                                </p:cTn>
                              </p:par>
                            </p:childTnLst>
                          </p:cTn>
                        </p:par>
                        <p:par>
                          <p:cTn id="87" fill="hold">
                            <p:stCondLst>
                              <p:cond delay="9500"/>
                            </p:stCondLst>
                            <p:childTnLst>
                              <p:par>
                                <p:cTn id="88" presetID="22" presetClass="entr" presetSubtype="1" fill="hold" nodeType="afterEffect">
                                  <p:stCondLst>
                                    <p:cond delay="0"/>
                                  </p:stCondLst>
                                  <p:childTnLst>
                                    <p:set>
                                      <p:cBhvr>
                                        <p:cTn id="89" dur="1" fill="hold">
                                          <p:stCondLst>
                                            <p:cond delay="0"/>
                                          </p:stCondLst>
                                        </p:cTn>
                                        <p:tgtEl>
                                          <p:spTgt spid="78"/>
                                        </p:tgtEl>
                                        <p:attrNameLst>
                                          <p:attrName>style.visibility</p:attrName>
                                        </p:attrNameLst>
                                      </p:cBhvr>
                                      <p:to>
                                        <p:strVal val="visible"/>
                                      </p:to>
                                    </p:set>
                                    <p:animEffect transition="in" filter="wipe(up)">
                                      <p:cBhvr>
                                        <p:cTn id="90" dur="500"/>
                                        <p:tgtEl>
                                          <p:spTgt spid="78"/>
                                        </p:tgtEl>
                                      </p:cBhvr>
                                    </p:animEffect>
                                  </p:childTnLst>
                                </p:cTn>
                              </p:par>
                            </p:childTnLst>
                          </p:cTn>
                        </p:par>
                        <p:par>
                          <p:cTn id="91" fill="hold">
                            <p:stCondLst>
                              <p:cond delay="10000"/>
                            </p:stCondLst>
                            <p:childTnLst>
                              <p:par>
                                <p:cTn id="92" presetID="22" presetClass="entr" presetSubtype="2" fill="hold" grpId="0" nodeType="afterEffect">
                                  <p:stCondLst>
                                    <p:cond delay="0"/>
                                  </p:stCondLst>
                                  <p:childTnLst>
                                    <p:set>
                                      <p:cBhvr>
                                        <p:cTn id="93" dur="1" fill="hold">
                                          <p:stCondLst>
                                            <p:cond delay="0"/>
                                          </p:stCondLst>
                                        </p:cTn>
                                        <p:tgtEl>
                                          <p:spTgt spid="79"/>
                                        </p:tgtEl>
                                        <p:attrNameLst>
                                          <p:attrName>style.visibility</p:attrName>
                                        </p:attrNameLst>
                                      </p:cBhvr>
                                      <p:to>
                                        <p:strVal val="visible"/>
                                      </p:to>
                                    </p:set>
                                    <p:animEffect transition="in" filter="wipe(right)">
                                      <p:cBhvr>
                                        <p:cTn id="94" dur="500"/>
                                        <p:tgtEl>
                                          <p:spTgt spid="79"/>
                                        </p:tgtEl>
                                      </p:cBhvr>
                                    </p:animEffect>
                                  </p:childTnLst>
                                </p:cTn>
                              </p:par>
                            </p:childTnLst>
                          </p:cTn>
                        </p:par>
                        <p:par>
                          <p:cTn id="95" fill="hold">
                            <p:stCondLst>
                              <p:cond delay="10500"/>
                            </p:stCondLst>
                            <p:childTnLst>
                              <p:par>
                                <p:cTn id="96" presetID="22" presetClass="entr" presetSubtype="4" fill="hold" nodeType="afterEffect">
                                  <p:stCondLst>
                                    <p:cond delay="0"/>
                                  </p:stCondLst>
                                  <p:childTnLst>
                                    <p:set>
                                      <p:cBhvr>
                                        <p:cTn id="97" dur="1" fill="hold">
                                          <p:stCondLst>
                                            <p:cond delay="0"/>
                                          </p:stCondLst>
                                        </p:cTn>
                                        <p:tgtEl>
                                          <p:spTgt spid="80"/>
                                        </p:tgtEl>
                                        <p:attrNameLst>
                                          <p:attrName>style.visibility</p:attrName>
                                        </p:attrNameLst>
                                      </p:cBhvr>
                                      <p:to>
                                        <p:strVal val="visible"/>
                                      </p:to>
                                    </p:set>
                                    <p:animEffect transition="in" filter="wipe(down)">
                                      <p:cBhvr>
                                        <p:cTn id="98" dur="500"/>
                                        <p:tgtEl>
                                          <p:spTgt spid="80"/>
                                        </p:tgtEl>
                                      </p:cBhvr>
                                    </p:animEffect>
                                  </p:childTnLst>
                                </p:cTn>
                              </p:par>
                            </p:childTnLst>
                          </p:cTn>
                        </p:par>
                        <p:par>
                          <p:cTn id="99" fill="hold">
                            <p:stCondLst>
                              <p:cond delay="11000"/>
                            </p:stCondLst>
                            <p:childTnLst>
                              <p:par>
                                <p:cTn id="100" presetID="22" presetClass="entr" presetSubtype="8" fill="hold" grpId="0" nodeType="afterEffect">
                                  <p:stCondLst>
                                    <p:cond delay="0"/>
                                  </p:stCondLst>
                                  <p:childTnLst>
                                    <p:set>
                                      <p:cBhvr>
                                        <p:cTn id="101" dur="1" fill="hold">
                                          <p:stCondLst>
                                            <p:cond delay="0"/>
                                          </p:stCondLst>
                                        </p:cTn>
                                        <p:tgtEl>
                                          <p:spTgt spid="81"/>
                                        </p:tgtEl>
                                        <p:attrNameLst>
                                          <p:attrName>style.visibility</p:attrName>
                                        </p:attrNameLst>
                                      </p:cBhvr>
                                      <p:to>
                                        <p:strVal val="visible"/>
                                      </p:to>
                                    </p:set>
                                    <p:animEffect transition="in" filter="wipe(left)">
                                      <p:cBhvr>
                                        <p:cTn id="102" dur="500"/>
                                        <p:tgtEl>
                                          <p:spTgt spid="81"/>
                                        </p:tgtEl>
                                      </p:cBhvr>
                                    </p:animEffect>
                                  </p:childTnLst>
                                </p:cTn>
                              </p:par>
                            </p:childTnLst>
                          </p:cTn>
                        </p:par>
                        <p:par>
                          <p:cTn id="103" fill="hold">
                            <p:stCondLst>
                              <p:cond delay="11500"/>
                            </p:stCondLst>
                            <p:childTnLst>
                              <p:par>
                                <p:cTn id="104" presetID="22" presetClass="entr" presetSubtype="1" fill="hold" nodeType="afterEffect">
                                  <p:stCondLst>
                                    <p:cond delay="0"/>
                                  </p:stCondLst>
                                  <p:childTnLst>
                                    <p:set>
                                      <p:cBhvr>
                                        <p:cTn id="105" dur="1" fill="hold">
                                          <p:stCondLst>
                                            <p:cond delay="0"/>
                                          </p:stCondLst>
                                        </p:cTn>
                                        <p:tgtEl>
                                          <p:spTgt spid="103"/>
                                        </p:tgtEl>
                                        <p:attrNameLst>
                                          <p:attrName>style.visibility</p:attrName>
                                        </p:attrNameLst>
                                      </p:cBhvr>
                                      <p:to>
                                        <p:strVal val="visible"/>
                                      </p:to>
                                    </p:set>
                                    <p:animEffect transition="in" filter="wipe(up)">
                                      <p:cBhvr>
                                        <p:cTn id="106" dur="500"/>
                                        <p:tgtEl>
                                          <p:spTgt spid="103"/>
                                        </p:tgtEl>
                                      </p:cBhvr>
                                    </p:animEffect>
                                  </p:childTnLst>
                                </p:cTn>
                              </p:par>
                            </p:childTnLst>
                          </p:cTn>
                        </p:par>
                        <p:par>
                          <p:cTn id="107" fill="hold">
                            <p:stCondLst>
                              <p:cond delay="12000"/>
                            </p:stCondLst>
                            <p:childTnLst>
                              <p:par>
                                <p:cTn id="108" presetID="22" presetClass="entr" presetSubtype="2" fill="hold" grpId="0" nodeType="afterEffect">
                                  <p:stCondLst>
                                    <p:cond delay="0"/>
                                  </p:stCondLst>
                                  <p:childTnLst>
                                    <p:set>
                                      <p:cBhvr>
                                        <p:cTn id="109" dur="1" fill="hold">
                                          <p:stCondLst>
                                            <p:cond delay="0"/>
                                          </p:stCondLst>
                                        </p:cTn>
                                        <p:tgtEl>
                                          <p:spTgt spid="104"/>
                                        </p:tgtEl>
                                        <p:attrNameLst>
                                          <p:attrName>style.visibility</p:attrName>
                                        </p:attrNameLst>
                                      </p:cBhvr>
                                      <p:to>
                                        <p:strVal val="visible"/>
                                      </p:to>
                                    </p:set>
                                    <p:animEffect transition="in" filter="wipe(right)">
                                      <p:cBhvr>
                                        <p:cTn id="110"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1" grpId="0" animBg="1"/>
      <p:bldP spid="72" grpId="0" animBg="1"/>
      <p:bldP spid="73" grpId="0" animBg="1"/>
      <p:bldP spid="75" grpId="0"/>
      <p:bldP spid="77" grpId="0"/>
      <p:bldP spid="79" grpId="0"/>
      <p:bldP spid="81" grpId="0"/>
      <p:bldP spid="100" grpId="0" animBg="1"/>
      <p:bldP spid="102" grpId="0"/>
      <p:bldP spid="10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3905974" y="3111763"/>
            <a:ext cx="1466638" cy="1320371"/>
            <a:chOff x="3905687" y="3111763"/>
            <a:chExt cx="1466829" cy="1320370"/>
          </a:xfrm>
        </p:grpSpPr>
        <p:grpSp>
          <p:nvGrpSpPr>
            <p:cNvPr id="47" name="组合 46"/>
            <p:cNvGrpSpPr/>
            <p:nvPr/>
          </p:nvGrpSpPr>
          <p:grpSpPr>
            <a:xfrm rot="1800000">
              <a:off x="3905687" y="3111763"/>
              <a:ext cx="1466829" cy="1320370"/>
              <a:chOff x="7568104" y="1986367"/>
              <a:chExt cx="2509488" cy="2258921"/>
            </a:xfrm>
          </p:grpSpPr>
          <p:sp>
            <p:nvSpPr>
              <p:cNvPr id="49" name="Freeform 5"/>
              <p:cNvSpPr>
                <a:spLocks/>
              </p:cNvSpPr>
              <p:nvPr/>
            </p:nvSpPr>
            <p:spPr bwMode="auto">
              <a:xfrm>
                <a:off x="7568104" y="1986367"/>
                <a:ext cx="2509488" cy="2258921"/>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0" name="Freeform 5"/>
              <p:cNvSpPr>
                <a:spLocks/>
              </p:cNvSpPr>
              <p:nvPr/>
            </p:nvSpPr>
            <p:spPr bwMode="auto">
              <a:xfrm>
                <a:off x="7599645" y="2014758"/>
                <a:ext cx="2446406" cy="2202138"/>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48" name="Freeform 17"/>
            <p:cNvSpPr>
              <a:spLocks noEditPoints="1"/>
            </p:cNvSpPr>
            <p:nvPr/>
          </p:nvSpPr>
          <p:spPr bwMode="auto">
            <a:xfrm>
              <a:off x="4332713" y="3466860"/>
              <a:ext cx="612775" cy="614363"/>
            </a:xfrm>
            <a:custGeom>
              <a:avLst/>
              <a:gdLst>
                <a:gd name="T0" fmla="*/ 504 w 1008"/>
                <a:gd name="T1" fmla="*/ 1009 h 1009"/>
                <a:gd name="T2" fmla="*/ 0 w 1008"/>
                <a:gd name="T3" fmla="*/ 504 h 1009"/>
                <a:gd name="T4" fmla="*/ 504 w 1008"/>
                <a:gd name="T5" fmla="*/ 0 h 1009"/>
                <a:gd name="T6" fmla="*/ 1008 w 1008"/>
                <a:gd name="T7" fmla="*/ 504 h 1009"/>
                <a:gd name="T8" fmla="*/ 504 w 1008"/>
                <a:gd name="T9" fmla="*/ 1009 h 1009"/>
                <a:gd name="T10" fmla="*/ 725 w 1008"/>
                <a:gd name="T11" fmla="*/ 769 h 1009"/>
                <a:gd name="T12" fmla="*/ 725 w 1008"/>
                <a:gd name="T13" fmla="*/ 769 h 1009"/>
                <a:gd name="T14" fmla="*/ 538 w 1008"/>
                <a:gd name="T15" fmla="*/ 586 h 1009"/>
                <a:gd name="T16" fmla="*/ 504 w 1008"/>
                <a:gd name="T17" fmla="*/ 592 h 1009"/>
                <a:gd name="T18" fmla="*/ 416 w 1008"/>
                <a:gd name="T19" fmla="*/ 504 h 1009"/>
                <a:gd name="T20" fmla="*/ 456 w 1008"/>
                <a:gd name="T21" fmla="*/ 431 h 1009"/>
                <a:gd name="T22" fmla="*/ 456 w 1008"/>
                <a:gd name="T23" fmla="*/ 179 h 1009"/>
                <a:gd name="T24" fmla="*/ 553 w 1008"/>
                <a:gd name="T25" fmla="*/ 179 h 1009"/>
                <a:gd name="T26" fmla="*/ 553 w 1008"/>
                <a:gd name="T27" fmla="*/ 431 h 1009"/>
                <a:gd name="T28" fmla="*/ 592 w 1008"/>
                <a:gd name="T29" fmla="*/ 504 h 1009"/>
                <a:gd name="T30" fmla="*/ 586 w 1008"/>
                <a:gd name="T31" fmla="*/ 536 h 1009"/>
                <a:gd name="T32" fmla="*/ 774 w 1008"/>
                <a:gd name="T33" fmla="*/ 719 h 1009"/>
                <a:gd name="T34" fmla="*/ 725 w 1008"/>
                <a:gd name="T35" fmla="*/ 769 h 1009"/>
                <a:gd name="T36" fmla="*/ 168 w 1008"/>
                <a:gd name="T37" fmla="*/ 471 h 1009"/>
                <a:gd name="T38" fmla="*/ 168 w 1008"/>
                <a:gd name="T39" fmla="*/ 471 h 1009"/>
                <a:gd name="T40" fmla="*/ 234 w 1008"/>
                <a:gd name="T41" fmla="*/ 471 h 1009"/>
                <a:gd name="T42" fmla="*/ 234 w 1008"/>
                <a:gd name="T43" fmla="*/ 538 h 1009"/>
                <a:gd name="T44" fmla="*/ 168 w 1008"/>
                <a:gd name="T45" fmla="*/ 538 h 1009"/>
                <a:gd name="T46" fmla="*/ 168 w 1008"/>
                <a:gd name="T47" fmla="*/ 471 h 1009"/>
                <a:gd name="T48" fmla="*/ 774 w 1008"/>
                <a:gd name="T49" fmla="*/ 471 h 1009"/>
                <a:gd name="T50" fmla="*/ 774 w 1008"/>
                <a:gd name="T51" fmla="*/ 471 h 1009"/>
                <a:gd name="T52" fmla="*/ 840 w 1008"/>
                <a:gd name="T53" fmla="*/ 471 h 1009"/>
                <a:gd name="T54" fmla="*/ 840 w 1008"/>
                <a:gd name="T55" fmla="*/ 538 h 1009"/>
                <a:gd name="T56" fmla="*/ 774 w 1008"/>
                <a:gd name="T57" fmla="*/ 538 h 1009"/>
                <a:gd name="T58" fmla="*/ 774 w 1008"/>
                <a:gd name="T59" fmla="*/ 471 h 1009"/>
                <a:gd name="T60" fmla="*/ 470 w 1008"/>
                <a:gd name="T61" fmla="*/ 840 h 1009"/>
                <a:gd name="T62" fmla="*/ 470 w 1008"/>
                <a:gd name="T63" fmla="*/ 840 h 1009"/>
                <a:gd name="T64" fmla="*/ 470 w 1008"/>
                <a:gd name="T65" fmla="*/ 775 h 1009"/>
                <a:gd name="T66" fmla="*/ 538 w 1008"/>
                <a:gd name="T67" fmla="*/ 775 h 1009"/>
                <a:gd name="T68" fmla="*/ 538 w 1008"/>
                <a:gd name="T69" fmla="*/ 840 h 1009"/>
                <a:gd name="T70" fmla="*/ 470 w 1008"/>
                <a:gd name="T71" fmla="*/ 840 h 1009"/>
                <a:gd name="T72" fmla="*/ 504 w 1008"/>
                <a:gd name="T73" fmla="*/ 912 h 1009"/>
                <a:gd name="T74" fmla="*/ 504 w 1008"/>
                <a:gd name="T75" fmla="*/ 912 h 1009"/>
                <a:gd name="T76" fmla="*/ 912 w 1008"/>
                <a:gd name="T77" fmla="*/ 504 h 1009"/>
                <a:gd name="T78" fmla="*/ 504 w 1008"/>
                <a:gd name="T79" fmla="*/ 97 h 1009"/>
                <a:gd name="T80" fmla="*/ 96 w 1008"/>
                <a:gd name="T81" fmla="*/ 504 h 1009"/>
                <a:gd name="T82" fmla="*/ 504 w 1008"/>
                <a:gd name="T83" fmla="*/ 912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8" h="1009">
                  <a:moveTo>
                    <a:pt x="504" y="1009"/>
                  </a:moveTo>
                  <a:cubicBezTo>
                    <a:pt x="226" y="1009"/>
                    <a:pt x="0" y="783"/>
                    <a:pt x="0" y="504"/>
                  </a:cubicBezTo>
                  <a:cubicBezTo>
                    <a:pt x="0" y="226"/>
                    <a:pt x="226" y="0"/>
                    <a:pt x="504" y="0"/>
                  </a:cubicBezTo>
                  <a:cubicBezTo>
                    <a:pt x="782" y="0"/>
                    <a:pt x="1008" y="226"/>
                    <a:pt x="1008" y="504"/>
                  </a:cubicBezTo>
                  <a:cubicBezTo>
                    <a:pt x="1008" y="783"/>
                    <a:pt x="782" y="1009"/>
                    <a:pt x="504" y="1009"/>
                  </a:cubicBezTo>
                  <a:close/>
                  <a:moveTo>
                    <a:pt x="725" y="769"/>
                  </a:moveTo>
                  <a:lnTo>
                    <a:pt x="725" y="769"/>
                  </a:lnTo>
                  <a:lnTo>
                    <a:pt x="538" y="586"/>
                  </a:lnTo>
                  <a:cubicBezTo>
                    <a:pt x="528" y="590"/>
                    <a:pt x="516" y="592"/>
                    <a:pt x="504" y="592"/>
                  </a:cubicBezTo>
                  <a:cubicBezTo>
                    <a:pt x="455" y="592"/>
                    <a:pt x="416" y="553"/>
                    <a:pt x="416" y="504"/>
                  </a:cubicBezTo>
                  <a:cubicBezTo>
                    <a:pt x="416" y="474"/>
                    <a:pt x="432" y="447"/>
                    <a:pt x="456" y="431"/>
                  </a:cubicBezTo>
                  <a:lnTo>
                    <a:pt x="456" y="179"/>
                  </a:lnTo>
                  <a:cubicBezTo>
                    <a:pt x="456" y="115"/>
                    <a:pt x="553" y="115"/>
                    <a:pt x="553" y="179"/>
                  </a:cubicBezTo>
                  <a:lnTo>
                    <a:pt x="553" y="431"/>
                  </a:lnTo>
                  <a:cubicBezTo>
                    <a:pt x="576" y="447"/>
                    <a:pt x="592" y="474"/>
                    <a:pt x="592" y="504"/>
                  </a:cubicBezTo>
                  <a:cubicBezTo>
                    <a:pt x="592" y="516"/>
                    <a:pt x="590" y="526"/>
                    <a:pt x="586" y="536"/>
                  </a:cubicBezTo>
                  <a:lnTo>
                    <a:pt x="774" y="719"/>
                  </a:lnTo>
                  <a:cubicBezTo>
                    <a:pt x="806" y="751"/>
                    <a:pt x="758" y="801"/>
                    <a:pt x="725" y="769"/>
                  </a:cubicBezTo>
                  <a:close/>
                  <a:moveTo>
                    <a:pt x="168" y="471"/>
                  </a:moveTo>
                  <a:lnTo>
                    <a:pt x="168" y="471"/>
                  </a:lnTo>
                  <a:lnTo>
                    <a:pt x="234" y="471"/>
                  </a:lnTo>
                  <a:cubicBezTo>
                    <a:pt x="278" y="471"/>
                    <a:pt x="278" y="538"/>
                    <a:pt x="234" y="538"/>
                  </a:cubicBezTo>
                  <a:lnTo>
                    <a:pt x="168" y="538"/>
                  </a:lnTo>
                  <a:cubicBezTo>
                    <a:pt x="123" y="538"/>
                    <a:pt x="123" y="471"/>
                    <a:pt x="168" y="471"/>
                  </a:cubicBezTo>
                  <a:close/>
                  <a:moveTo>
                    <a:pt x="774" y="471"/>
                  </a:moveTo>
                  <a:lnTo>
                    <a:pt x="774" y="471"/>
                  </a:lnTo>
                  <a:lnTo>
                    <a:pt x="840" y="471"/>
                  </a:lnTo>
                  <a:cubicBezTo>
                    <a:pt x="885" y="471"/>
                    <a:pt x="885" y="538"/>
                    <a:pt x="840" y="538"/>
                  </a:cubicBezTo>
                  <a:lnTo>
                    <a:pt x="774" y="538"/>
                  </a:lnTo>
                  <a:cubicBezTo>
                    <a:pt x="730" y="538"/>
                    <a:pt x="730" y="471"/>
                    <a:pt x="774" y="471"/>
                  </a:cubicBezTo>
                  <a:close/>
                  <a:moveTo>
                    <a:pt x="470" y="840"/>
                  </a:moveTo>
                  <a:lnTo>
                    <a:pt x="470" y="840"/>
                  </a:lnTo>
                  <a:lnTo>
                    <a:pt x="470" y="775"/>
                  </a:lnTo>
                  <a:cubicBezTo>
                    <a:pt x="470" y="730"/>
                    <a:pt x="538" y="730"/>
                    <a:pt x="538" y="775"/>
                  </a:cubicBezTo>
                  <a:lnTo>
                    <a:pt x="538" y="840"/>
                  </a:lnTo>
                  <a:cubicBezTo>
                    <a:pt x="538" y="885"/>
                    <a:pt x="470" y="885"/>
                    <a:pt x="470" y="840"/>
                  </a:cubicBezTo>
                  <a:close/>
                  <a:moveTo>
                    <a:pt x="504" y="912"/>
                  </a:moveTo>
                  <a:lnTo>
                    <a:pt x="504" y="912"/>
                  </a:lnTo>
                  <a:cubicBezTo>
                    <a:pt x="729" y="912"/>
                    <a:pt x="912" y="730"/>
                    <a:pt x="912" y="504"/>
                  </a:cubicBezTo>
                  <a:cubicBezTo>
                    <a:pt x="912" y="279"/>
                    <a:pt x="729" y="97"/>
                    <a:pt x="504" y="97"/>
                  </a:cubicBezTo>
                  <a:cubicBezTo>
                    <a:pt x="279" y="97"/>
                    <a:pt x="96" y="279"/>
                    <a:pt x="96" y="504"/>
                  </a:cubicBezTo>
                  <a:cubicBezTo>
                    <a:pt x="96" y="730"/>
                    <a:pt x="279" y="912"/>
                    <a:pt x="504" y="912"/>
                  </a:cubicBezTo>
                  <a:close/>
                </a:path>
              </a:pathLst>
            </a:custGeom>
            <a:solidFill>
              <a:schemeClr val="accent3"/>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4659824" y="4362025"/>
            <a:ext cx="1466638" cy="1320371"/>
            <a:chOff x="4659635" y="4362024"/>
            <a:chExt cx="1466829" cy="1320370"/>
          </a:xfrm>
        </p:grpSpPr>
        <p:grpSp>
          <p:nvGrpSpPr>
            <p:cNvPr id="52" name="组合 51"/>
            <p:cNvGrpSpPr/>
            <p:nvPr/>
          </p:nvGrpSpPr>
          <p:grpSpPr>
            <a:xfrm rot="1800000">
              <a:off x="4659635" y="4362024"/>
              <a:ext cx="1466829" cy="1320370"/>
              <a:chOff x="7568104" y="1986367"/>
              <a:chExt cx="2509488" cy="2258921"/>
            </a:xfrm>
          </p:grpSpPr>
          <p:sp>
            <p:nvSpPr>
              <p:cNvPr id="54" name="Freeform 5"/>
              <p:cNvSpPr>
                <a:spLocks/>
              </p:cNvSpPr>
              <p:nvPr/>
            </p:nvSpPr>
            <p:spPr bwMode="auto">
              <a:xfrm>
                <a:off x="7568104" y="1986367"/>
                <a:ext cx="2509488" cy="2258921"/>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Freeform 5"/>
              <p:cNvSpPr>
                <a:spLocks/>
              </p:cNvSpPr>
              <p:nvPr/>
            </p:nvSpPr>
            <p:spPr bwMode="auto">
              <a:xfrm>
                <a:off x="7599645" y="2014758"/>
                <a:ext cx="2446406" cy="2202138"/>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53" name="Freeform 12"/>
            <p:cNvSpPr>
              <a:spLocks noEditPoints="1"/>
            </p:cNvSpPr>
            <p:nvPr/>
          </p:nvSpPr>
          <p:spPr bwMode="auto">
            <a:xfrm>
              <a:off x="5093805" y="4801701"/>
              <a:ext cx="598488" cy="446088"/>
            </a:xfrm>
            <a:custGeom>
              <a:avLst/>
              <a:gdLst>
                <a:gd name="T0" fmla="*/ 201 w 983"/>
                <a:gd name="T1" fmla="*/ 386 h 731"/>
                <a:gd name="T2" fmla="*/ 359 w 983"/>
                <a:gd name="T3" fmla="*/ 110 h 731"/>
                <a:gd name="T4" fmla="*/ 398 w 983"/>
                <a:gd name="T5" fmla="*/ 64 h 731"/>
                <a:gd name="T6" fmla="*/ 759 w 983"/>
                <a:gd name="T7" fmla="*/ 93 h 731"/>
                <a:gd name="T8" fmla="*/ 738 w 983"/>
                <a:gd name="T9" fmla="*/ 49 h 731"/>
                <a:gd name="T10" fmla="*/ 821 w 983"/>
                <a:gd name="T11" fmla="*/ 24 h 731"/>
                <a:gd name="T12" fmla="*/ 877 w 983"/>
                <a:gd name="T13" fmla="*/ 27 h 731"/>
                <a:gd name="T14" fmla="*/ 859 w 983"/>
                <a:gd name="T15" fmla="*/ 109 h 731"/>
                <a:gd name="T16" fmla="*/ 830 w 983"/>
                <a:gd name="T17" fmla="*/ 154 h 731"/>
                <a:gd name="T18" fmla="*/ 623 w 983"/>
                <a:gd name="T19" fmla="*/ 344 h 731"/>
                <a:gd name="T20" fmla="*/ 622 w 983"/>
                <a:gd name="T21" fmla="*/ 345 h 731"/>
                <a:gd name="T22" fmla="*/ 952 w 983"/>
                <a:gd name="T23" fmla="*/ 670 h 731"/>
                <a:gd name="T24" fmla="*/ 952 w 983"/>
                <a:gd name="T25" fmla="*/ 731 h 731"/>
                <a:gd name="T26" fmla="*/ 763 w 983"/>
                <a:gd name="T27" fmla="*/ 731 h 731"/>
                <a:gd name="T28" fmla="*/ 558 w 983"/>
                <a:gd name="T29" fmla="*/ 731 h 731"/>
                <a:gd name="T30" fmla="*/ 353 w 983"/>
                <a:gd name="T31" fmla="*/ 731 h 731"/>
                <a:gd name="T32" fmla="*/ 148 w 983"/>
                <a:gd name="T33" fmla="*/ 731 h 731"/>
                <a:gd name="T34" fmla="*/ 0 w 983"/>
                <a:gd name="T35" fmla="*/ 701 h 731"/>
                <a:gd name="T36" fmla="*/ 31 w 983"/>
                <a:gd name="T37" fmla="*/ 0 h 731"/>
                <a:gd name="T38" fmla="*/ 62 w 983"/>
                <a:gd name="T39" fmla="*/ 670 h 731"/>
                <a:gd name="T40" fmla="*/ 148 w 983"/>
                <a:gd name="T41" fmla="*/ 530 h 731"/>
                <a:gd name="T42" fmla="*/ 236 w 983"/>
                <a:gd name="T43" fmla="*/ 499 h 731"/>
                <a:gd name="T44" fmla="*/ 267 w 983"/>
                <a:gd name="T45" fmla="*/ 670 h 731"/>
                <a:gd name="T46" fmla="*/ 353 w 983"/>
                <a:gd name="T47" fmla="*/ 316 h 731"/>
                <a:gd name="T48" fmla="*/ 441 w 983"/>
                <a:gd name="T49" fmla="*/ 286 h 731"/>
                <a:gd name="T50" fmla="*/ 472 w 983"/>
                <a:gd name="T51" fmla="*/ 670 h 731"/>
                <a:gd name="T52" fmla="*/ 558 w 983"/>
                <a:gd name="T53" fmla="*/ 421 h 731"/>
                <a:gd name="T54" fmla="*/ 646 w 983"/>
                <a:gd name="T55" fmla="*/ 390 h 731"/>
                <a:gd name="T56" fmla="*/ 677 w 983"/>
                <a:gd name="T57" fmla="*/ 670 h 731"/>
                <a:gd name="T58" fmla="*/ 763 w 983"/>
                <a:gd name="T59" fmla="*/ 245 h 731"/>
                <a:gd name="T60" fmla="*/ 851 w 983"/>
                <a:gd name="T61" fmla="*/ 214 h 731"/>
                <a:gd name="T62" fmla="*/ 881 w 983"/>
                <a:gd name="T63" fmla="*/ 670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3" h="731">
                  <a:moveTo>
                    <a:pt x="404" y="154"/>
                  </a:moveTo>
                  <a:lnTo>
                    <a:pt x="201" y="386"/>
                  </a:lnTo>
                  <a:lnTo>
                    <a:pt x="153" y="345"/>
                  </a:lnTo>
                  <a:lnTo>
                    <a:pt x="359" y="110"/>
                  </a:lnTo>
                  <a:lnTo>
                    <a:pt x="359" y="110"/>
                  </a:lnTo>
                  <a:lnTo>
                    <a:pt x="398" y="64"/>
                  </a:lnTo>
                  <a:lnTo>
                    <a:pt x="616" y="255"/>
                  </a:lnTo>
                  <a:lnTo>
                    <a:pt x="759" y="93"/>
                  </a:lnTo>
                  <a:lnTo>
                    <a:pt x="734" y="71"/>
                  </a:lnTo>
                  <a:cubicBezTo>
                    <a:pt x="724" y="63"/>
                    <a:pt x="726" y="53"/>
                    <a:pt x="738" y="49"/>
                  </a:cubicBezTo>
                  <a:lnTo>
                    <a:pt x="777" y="37"/>
                  </a:lnTo>
                  <a:cubicBezTo>
                    <a:pt x="789" y="34"/>
                    <a:pt x="809" y="27"/>
                    <a:pt x="821" y="24"/>
                  </a:cubicBezTo>
                  <a:lnTo>
                    <a:pt x="860" y="12"/>
                  </a:lnTo>
                  <a:cubicBezTo>
                    <a:pt x="872" y="8"/>
                    <a:pt x="880" y="15"/>
                    <a:pt x="877" y="27"/>
                  </a:cubicBezTo>
                  <a:lnTo>
                    <a:pt x="869" y="65"/>
                  </a:lnTo>
                  <a:cubicBezTo>
                    <a:pt x="866" y="77"/>
                    <a:pt x="862" y="97"/>
                    <a:pt x="859" y="109"/>
                  </a:cubicBezTo>
                  <a:lnTo>
                    <a:pt x="851" y="147"/>
                  </a:lnTo>
                  <a:cubicBezTo>
                    <a:pt x="849" y="159"/>
                    <a:pt x="839" y="162"/>
                    <a:pt x="830" y="154"/>
                  </a:cubicBezTo>
                  <a:lnTo>
                    <a:pt x="807" y="134"/>
                  </a:lnTo>
                  <a:lnTo>
                    <a:pt x="623" y="344"/>
                  </a:lnTo>
                  <a:lnTo>
                    <a:pt x="623" y="344"/>
                  </a:lnTo>
                  <a:lnTo>
                    <a:pt x="622" y="345"/>
                  </a:lnTo>
                  <a:lnTo>
                    <a:pt x="404" y="154"/>
                  </a:lnTo>
                  <a:close/>
                  <a:moveTo>
                    <a:pt x="952" y="670"/>
                  </a:moveTo>
                  <a:cubicBezTo>
                    <a:pt x="969" y="670"/>
                    <a:pt x="983" y="684"/>
                    <a:pt x="983" y="701"/>
                  </a:cubicBezTo>
                  <a:cubicBezTo>
                    <a:pt x="983" y="718"/>
                    <a:pt x="969" y="731"/>
                    <a:pt x="952" y="731"/>
                  </a:cubicBezTo>
                  <a:lnTo>
                    <a:pt x="881" y="731"/>
                  </a:lnTo>
                  <a:lnTo>
                    <a:pt x="763" y="731"/>
                  </a:lnTo>
                  <a:lnTo>
                    <a:pt x="677" y="731"/>
                  </a:lnTo>
                  <a:lnTo>
                    <a:pt x="558" y="731"/>
                  </a:lnTo>
                  <a:lnTo>
                    <a:pt x="472" y="731"/>
                  </a:lnTo>
                  <a:lnTo>
                    <a:pt x="353" y="731"/>
                  </a:lnTo>
                  <a:lnTo>
                    <a:pt x="267" y="731"/>
                  </a:lnTo>
                  <a:lnTo>
                    <a:pt x="148" y="731"/>
                  </a:lnTo>
                  <a:lnTo>
                    <a:pt x="32" y="731"/>
                  </a:lnTo>
                  <a:cubicBezTo>
                    <a:pt x="14" y="731"/>
                    <a:pt x="0" y="718"/>
                    <a:pt x="0" y="701"/>
                  </a:cubicBezTo>
                  <a:lnTo>
                    <a:pt x="0" y="31"/>
                  </a:lnTo>
                  <a:cubicBezTo>
                    <a:pt x="0" y="14"/>
                    <a:pt x="14" y="0"/>
                    <a:pt x="31" y="0"/>
                  </a:cubicBezTo>
                  <a:cubicBezTo>
                    <a:pt x="48" y="0"/>
                    <a:pt x="62" y="14"/>
                    <a:pt x="62" y="31"/>
                  </a:cubicBezTo>
                  <a:lnTo>
                    <a:pt x="62" y="670"/>
                  </a:lnTo>
                  <a:lnTo>
                    <a:pt x="148" y="670"/>
                  </a:lnTo>
                  <a:lnTo>
                    <a:pt x="148" y="530"/>
                  </a:lnTo>
                  <a:cubicBezTo>
                    <a:pt x="148" y="513"/>
                    <a:pt x="162" y="499"/>
                    <a:pt x="179" y="499"/>
                  </a:cubicBezTo>
                  <a:lnTo>
                    <a:pt x="236" y="499"/>
                  </a:lnTo>
                  <a:cubicBezTo>
                    <a:pt x="253" y="499"/>
                    <a:pt x="267" y="513"/>
                    <a:pt x="267" y="530"/>
                  </a:cubicBezTo>
                  <a:lnTo>
                    <a:pt x="267" y="670"/>
                  </a:lnTo>
                  <a:lnTo>
                    <a:pt x="353" y="670"/>
                  </a:lnTo>
                  <a:lnTo>
                    <a:pt x="353" y="316"/>
                  </a:lnTo>
                  <a:cubicBezTo>
                    <a:pt x="353" y="299"/>
                    <a:pt x="367" y="286"/>
                    <a:pt x="384" y="286"/>
                  </a:cubicBezTo>
                  <a:lnTo>
                    <a:pt x="441" y="286"/>
                  </a:lnTo>
                  <a:cubicBezTo>
                    <a:pt x="458" y="286"/>
                    <a:pt x="472" y="299"/>
                    <a:pt x="472" y="316"/>
                  </a:cubicBezTo>
                  <a:lnTo>
                    <a:pt x="472" y="670"/>
                  </a:lnTo>
                  <a:lnTo>
                    <a:pt x="558" y="670"/>
                  </a:lnTo>
                  <a:lnTo>
                    <a:pt x="558" y="421"/>
                  </a:lnTo>
                  <a:cubicBezTo>
                    <a:pt x="558" y="404"/>
                    <a:pt x="572" y="390"/>
                    <a:pt x="589" y="390"/>
                  </a:cubicBezTo>
                  <a:lnTo>
                    <a:pt x="646" y="390"/>
                  </a:lnTo>
                  <a:cubicBezTo>
                    <a:pt x="663" y="390"/>
                    <a:pt x="677" y="404"/>
                    <a:pt x="677" y="421"/>
                  </a:cubicBezTo>
                  <a:lnTo>
                    <a:pt x="677" y="670"/>
                  </a:lnTo>
                  <a:lnTo>
                    <a:pt x="763" y="670"/>
                  </a:lnTo>
                  <a:lnTo>
                    <a:pt x="763" y="245"/>
                  </a:lnTo>
                  <a:cubicBezTo>
                    <a:pt x="763" y="228"/>
                    <a:pt x="776" y="214"/>
                    <a:pt x="793" y="214"/>
                  </a:cubicBezTo>
                  <a:lnTo>
                    <a:pt x="851" y="214"/>
                  </a:lnTo>
                  <a:cubicBezTo>
                    <a:pt x="868" y="214"/>
                    <a:pt x="881" y="228"/>
                    <a:pt x="881" y="245"/>
                  </a:cubicBezTo>
                  <a:lnTo>
                    <a:pt x="881" y="670"/>
                  </a:lnTo>
                  <a:lnTo>
                    <a:pt x="952" y="670"/>
                  </a:lnTo>
                  <a:close/>
                </a:path>
              </a:pathLst>
            </a:custGeom>
            <a:solidFill>
              <a:schemeClr val="accent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56" name="组合 55"/>
          <p:cNvGrpSpPr/>
          <p:nvPr/>
        </p:nvGrpSpPr>
        <p:grpSpPr>
          <a:xfrm>
            <a:off x="4659824" y="1881678"/>
            <a:ext cx="1466638" cy="1320371"/>
            <a:chOff x="4659635" y="1881677"/>
            <a:chExt cx="1466829" cy="1320370"/>
          </a:xfrm>
        </p:grpSpPr>
        <p:grpSp>
          <p:nvGrpSpPr>
            <p:cNvPr id="57" name="组合 56"/>
            <p:cNvGrpSpPr/>
            <p:nvPr/>
          </p:nvGrpSpPr>
          <p:grpSpPr>
            <a:xfrm rot="1800000">
              <a:off x="4659635" y="1881677"/>
              <a:ext cx="1466829" cy="1320370"/>
              <a:chOff x="7568104" y="1986367"/>
              <a:chExt cx="2509488" cy="2258921"/>
            </a:xfrm>
          </p:grpSpPr>
          <p:sp>
            <p:nvSpPr>
              <p:cNvPr id="60" name="Freeform 5"/>
              <p:cNvSpPr>
                <a:spLocks/>
              </p:cNvSpPr>
              <p:nvPr/>
            </p:nvSpPr>
            <p:spPr bwMode="auto">
              <a:xfrm>
                <a:off x="7568104" y="1986367"/>
                <a:ext cx="2509488" cy="2258921"/>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 name="Freeform 5"/>
              <p:cNvSpPr>
                <a:spLocks/>
              </p:cNvSpPr>
              <p:nvPr/>
            </p:nvSpPr>
            <p:spPr bwMode="auto">
              <a:xfrm>
                <a:off x="7599645" y="2014758"/>
                <a:ext cx="2446406" cy="2202138"/>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59" name="Freeform 14"/>
            <p:cNvSpPr>
              <a:spLocks noEditPoints="1"/>
            </p:cNvSpPr>
            <p:nvPr/>
          </p:nvSpPr>
          <p:spPr bwMode="auto">
            <a:xfrm>
              <a:off x="5149068" y="2177419"/>
              <a:ext cx="484039" cy="660529"/>
            </a:xfrm>
            <a:custGeom>
              <a:avLst/>
              <a:gdLst>
                <a:gd name="T0" fmla="*/ 95 w 723"/>
                <a:gd name="T1" fmla="*/ 160 h 986"/>
                <a:gd name="T2" fmla="*/ 80 w 723"/>
                <a:gd name="T3" fmla="*/ 986 h 986"/>
                <a:gd name="T4" fmla="*/ 723 w 723"/>
                <a:gd name="T5" fmla="*/ 242 h 986"/>
                <a:gd name="T6" fmla="*/ 668 w 723"/>
                <a:gd name="T7" fmla="*/ 260 h 986"/>
                <a:gd name="T8" fmla="*/ 83 w 723"/>
                <a:gd name="T9" fmla="*/ 929 h 986"/>
                <a:gd name="T10" fmla="*/ 313 w 723"/>
                <a:gd name="T11" fmla="*/ 105 h 986"/>
                <a:gd name="T12" fmla="*/ 410 w 723"/>
                <a:gd name="T13" fmla="*/ 105 h 986"/>
                <a:gd name="T14" fmla="*/ 360 w 723"/>
                <a:gd name="T15" fmla="*/ 157 h 986"/>
                <a:gd name="T16" fmla="*/ 253 w 723"/>
                <a:gd name="T17" fmla="*/ 107 h 986"/>
                <a:gd name="T18" fmla="*/ 133 w 723"/>
                <a:gd name="T19" fmla="*/ 250 h 986"/>
                <a:gd name="T20" fmla="*/ 590 w 723"/>
                <a:gd name="T21" fmla="*/ 250 h 986"/>
                <a:gd name="T22" fmla="*/ 470 w 723"/>
                <a:gd name="T23" fmla="*/ 107 h 986"/>
                <a:gd name="T24" fmla="*/ 253 w 723"/>
                <a:gd name="T25" fmla="*/ 107 h 986"/>
                <a:gd name="T26" fmla="*/ 255 w 723"/>
                <a:gd name="T27" fmla="*/ 749 h 986"/>
                <a:gd name="T28" fmla="*/ 175 w 723"/>
                <a:gd name="T29" fmla="*/ 771 h 986"/>
                <a:gd name="T30" fmla="*/ 158 w 723"/>
                <a:gd name="T31" fmla="*/ 789 h 986"/>
                <a:gd name="T32" fmla="*/ 255 w 723"/>
                <a:gd name="T33" fmla="*/ 796 h 986"/>
                <a:gd name="T34" fmla="*/ 153 w 723"/>
                <a:gd name="T35" fmla="*/ 846 h 986"/>
                <a:gd name="T36" fmla="*/ 280 w 723"/>
                <a:gd name="T37" fmla="*/ 784 h 986"/>
                <a:gd name="T38" fmla="*/ 280 w 723"/>
                <a:gd name="T39" fmla="*/ 744 h 986"/>
                <a:gd name="T40" fmla="*/ 128 w 723"/>
                <a:gd name="T41" fmla="*/ 751 h 986"/>
                <a:gd name="T42" fmla="*/ 248 w 723"/>
                <a:gd name="T43" fmla="*/ 879 h 986"/>
                <a:gd name="T44" fmla="*/ 248 w 723"/>
                <a:gd name="T45" fmla="*/ 387 h 986"/>
                <a:gd name="T46" fmla="*/ 175 w 723"/>
                <a:gd name="T47" fmla="*/ 409 h 986"/>
                <a:gd name="T48" fmla="*/ 200 w 723"/>
                <a:gd name="T49" fmla="*/ 474 h 986"/>
                <a:gd name="T50" fmla="*/ 153 w 723"/>
                <a:gd name="T51" fmla="*/ 492 h 986"/>
                <a:gd name="T52" fmla="*/ 248 w 723"/>
                <a:gd name="T53" fmla="*/ 362 h 986"/>
                <a:gd name="T54" fmla="*/ 128 w 723"/>
                <a:gd name="T55" fmla="*/ 489 h 986"/>
                <a:gd name="T56" fmla="*/ 279 w 723"/>
                <a:gd name="T57" fmla="*/ 416 h 986"/>
                <a:gd name="T58" fmla="*/ 278 w 723"/>
                <a:gd name="T59" fmla="*/ 382 h 986"/>
                <a:gd name="T60" fmla="*/ 255 w 723"/>
                <a:gd name="T61" fmla="*/ 582 h 986"/>
                <a:gd name="T62" fmla="*/ 158 w 723"/>
                <a:gd name="T63" fmla="*/ 607 h 986"/>
                <a:gd name="T64" fmla="*/ 255 w 723"/>
                <a:gd name="T65" fmla="*/ 672 h 986"/>
                <a:gd name="T66" fmla="*/ 280 w 723"/>
                <a:gd name="T67" fmla="*/ 563 h 986"/>
                <a:gd name="T68" fmla="*/ 128 w 723"/>
                <a:gd name="T69" fmla="*/ 569 h 986"/>
                <a:gd name="T70" fmla="*/ 255 w 723"/>
                <a:gd name="T71" fmla="*/ 696 h 986"/>
                <a:gd name="T72" fmla="*/ 334 w 723"/>
                <a:gd name="T73" fmla="*/ 538 h 986"/>
                <a:gd name="T74" fmla="*/ 378 w 723"/>
                <a:gd name="T75" fmla="*/ 836 h 986"/>
                <a:gd name="T76" fmla="*/ 580 w 723"/>
                <a:gd name="T77" fmla="*/ 774 h 986"/>
                <a:gd name="T78" fmla="*/ 370 w 723"/>
                <a:gd name="T79" fmla="*/ 829 h 986"/>
                <a:gd name="T80" fmla="*/ 580 w 723"/>
                <a:gd name="T81" fmla="*/ 587 h 986"/>
                <a:gd name="T82" fmla="*/ 370 w 723"/>
                <a:gd name="T83" fmla="*/ 474 h 986"/>
                <a:gd name="T84" fmla="*/ 370 w 723"/>
                <a:gd name="T85" fmla="*/ 40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3" h="986">
                  <a:moveTo>
                    <a:pt x="55" y="260"/>
                  </a:moveTo>
                  <a:cubicBezTo>
                    <a:pt x="55" y="232"/>
                    <a:pt x="68" y="218"/>
                    <a:pt x="95" y="217"/>
                  </a:cubicBezTo>
                  <a:lnTo>
                    <a:pt x="95" y="160"/>
                  </a:lnTo>
                  <a:cubicBezTo>
                    <a:pt x="45" y="161"/>
                    <a:pt x="0" y="193"/>
                    <a:pt x="0" y="242"/>
                  </a:cubicBezTo>
                  <a:lnTo>
                    <a:pt x="0" y="906"/>
                  </a:lnTo>
                  <a:cubicBezTo>
                    <a:pt x="0" y="947"/>
                    <a:pt x="40" y="986"/>
                    <a:pt x="80" y="986"/>
                  </a:cubicBezTo>
                  <a:lnTo>
                    <a:pt x="643" y="986"/>
                  </a:lnTo>
                  <a:cubicBezTo>
                    <a:pt x="683" y="986"/>
                    <a:pt x="723" y="947"/>
                    <a:pt x="723" y="906"/>
                  </a:cubicBezTo>
                  <a:lnTo>
                    <a:pt x="723" y="242"/>
                  </a:lnTo>
                  <a:cubicBezTo>
                    <a:pt x="723" y="193"/>
                    <a:pt x="678" y="161"/>
                    <a:pt x="628" y="160"/>
                  </a:cubicBezTo>
                  <a:lnTo>
                    <a:pt x="628" y="217"/>
                  </a:lnTo>
                  <a:cubicBezTo>
                    <a:pt x="655" y="218"/>
                    <a:pt x="668" y="232"/>
                    <a:pt x="668" y="260"/>
                  </a:cubicBezTo>
                  <a:lnTo>
                    <a:pt x="668" y="889"/>
                  </a:lnTo>
                  <a:cubicBezTo>
                    <a:pt x="668" y="908"/>
                    <a:pt x="659" y="929"/>
                    <a:pt x="640" y="929"/>
                  </a:cubicBezTo>
                  <a:lnTo>
                    <a:pt x="83" y="929"/>
                  </a:lnTo>
                  <a:cubicBezTo>
                    <a:pt x="61" y="929"/>
                    <a:pt x="55" y="906"/>
                    <a:pt x="55" y="884"/>
                  </a:cubicBezTo>
                  <a:lnTo>
                    <a:pt x="55" y="260"/>
                  </a:lnTo>
                  <a:close/>
                  <a:moveTo>
                    <a:pt x="313" y="105"/>
                  </a:moveTo>
                  <a:cubicBezTo>
                    <a:pt x="313" y="82"/>
                    <a:pt x="335" y="60"/>
                    <a:pt x="358" y="60"/>
                  </a:cubicBezTo>
                  <a:lnTo>
                    <a:pt x="365" y="60"/>
                  </a:lnTo>
                  <a:cubicBezTo>
                    <a:pt x="388" y="60"/>
                    <a:pt x="410" y="82"/>
                    <a:pt x="410" y="105"/>
                  </a:cubicBezTo>
                  <a:lnTo>
                    <a:pt x="410" y="110"/>
                  </a:lnTo>
                  <a:cubicBezTo>
                    <a:pt x="410" y="135"/>
                    <a:pt x="388" y="157"/>
                    <a:pt x="363" y="157"/>
                  </a:cubicBezTo>
                  <a:lnTo>
                    <a:pt x="360" y="157"/>
                  </a:lnTo>
                  <a:cubicBezTo>
                    <a:pt x="335" y="157"/>
                    <a:pt x="313" y="135"/>
                    <a:pt x="313" y="110"/>
                  </a:cubicBezTo>
                  <a:lnTo>
                    <a:pt x="313" y="105"/>
                  </a:lnTo>
                  <a:close/>
                  <a:moveTo>
                    <a:pt x="253" y="107"/>
                  </a:moveTo>
                  <a:lnTo>
                    <a:pt x="173" y="107"/>
                  </a:lnTo>
                  <a:cubicBezTo>
                    <a:pt x="145" y="107"/>
                    <a:pt x="133" y="120"/>
                    <a:pt x="133" y="147"/>
                  </a:cubicBezTo>
                  <a:lnTo>
                    <a:pt x="133" y="250"/>
                  </a:lnTo>
                  <a:cubicBezTo>
                    <a:pt x="133" y="267"/>
                    <a:pt x="144" y="285"/>
                    <a:pt x="160" y="285"/>
                  </a:cubicBezTo>
                  <a:lnTo>
                    <a:pt x="563" y="285"/>
                  </a:lnTo>
                  <a:cubicBezTo>
                    <a:pt x="579" y="285"/>
                    <a:pt x="590" y="267"/>
                    <a:pt x="590" y="250"/>
                  </a:cubicBezTo>
                  <a:lnTo>
                    <a:pt x="590" y="147"/>
                  </a:lnTo>
                  <a:cubicBezTo>
                    <a:pt x="590" y="120"/>
                    <a:pt x="578" y="107"/>
                    <a:pt x="550" y="107"/>
                  </a:cubicBezTo>
                  <a:lnTo>
                    <a:pt x="470" y="107"/>
                  </a:lnTo>
                  <a:cubicBezTo>
                    <a:pt x="470" y="52"/>
                    <a:pt x="423" y="0"/>
                    <a:pt x="370" y="0"/>
                  </a:cubicBezTo>
                  <a:lnTo>
                    <a:pt x="353" y="0"/>
                  </a:lnTo>
                  <a:cubicBezTo>
                    <a:pt x="300" y="0"/>
                    <a:pt x="253" y="52"/>
                    <a:pt x="253" y="107"/>
                  </a:cubicBezTo>
                  <a:close/>
                  <a:moveTo>
                    <a:pt x="153" y="756"/>
                  </a:moveTo>
                  <a:cubicBezTo>
                    <a:pt x="153" y="751"/>
                    <a:pt x="154" y="749"/>
                    <a:pt x="160" y="749"/>
                  </a:cubicBezTo>
                  <a:lnTo>
                    <a:pt x="255" y="749"/>
                  </a:lnTo>
                  <a:lnTo>
                    <a:pt x="255" y="756"/>
                  </a:lnTo>
                  <a:cubicBezTo>
                    <a:pt x="255" y="764"/>
                    <a:pt x="216" y="787"/>
                    <a:pt x="208" y="791"/>
                  </a:cubicBezTo>
                  <a:cubicBezTo>
                    <a:pt x="201" y="786"/>
                    <a:pt x="186" y="771"/>
                    <a:pt x="175" y="771"/>
                  </a:cubicBezTo>
                  <a:lnTo>
                    <a:pt x="173" y="771"/>
                  </a:lnTo>
                  <a:cubicBezTo>
                    <a:pt x="167" y="771"/>
                    <a:pt x="158" y="780"/>
                    <a:pt x="158" y="786"/>
                  </a:cubicBezTo>
                  <a:lnTo>
                    <a:pt x="158" y="789"/>
                  </a:lnTo>
                  <a:cubicBezTo>
                    <a:pt x="158" y="795"/>
                    <a:pt x="193" y="834"/>
                    <a:pt x="200" y="834"/>
                  </a:cubicBezTo>
                  <a:lnTo>
                    <a:pt x="203" y="834"/>
                  </a:lnTo>
                  <a:cubicBezTo>
                    <a:pt x="208" y="834"/>
                    <a:pt x="247" y="802"/>
                    <a:pt x="255" y="796"/>
                  </a:cubicBezTo>
                  <a:cubicBezTo>
                    <a:pt x="255" y="810"/>
                    <a:pt x="261" y="854"/>
                    <a:pt x="248" y="854"/>
                  </a:cubicBezTo>
                  <a:lnTo>
                    <a:pt x="160" y="854"/>
                  </a:lnTo>
                  <a:cubicBezTo>
                    <a:pt x="154" y="854"/>
                    <a:pt x="153" y="852"/>
                    <a:pt x="153" y="846"/>
                  </a:cubicBezTo>
                  <a:lnTo>
                    <a:pt x="153" y="756"/>
                  </a:lnTo>
                  <a:close/>
                  <a:moveTo>
                    <a:pt x="248" y="879"/>
                  </a:moveTo>
                  <a:cubicBezTo>
                    <a:pt x="295" y="879"/>
                    <a:pt x="277" y="827"/>
                    <a:pt x="280" y="784"/>
                  </a:cubicBezTo>
                  <a:cubicBezTo>
                    <a:pt x="282" y="762"/>
                    <a:pt x="337" y="742"/>
                    <a:pt x="343" y="721"/>
                  </a:cubicBezTo>
                  <a:lnTo>
                    <a:pt x="335" y="721"/>
                  </a:lnTo>
                  <a:cubicBezTo>
                    <a:pt x="318" y="721"/>
                    <a:pt x="293" y="737"/>
                    <a:pt x="280" y="744"/>
                  </a:cubicBezTo>
                  <a:cubicBezTo>
                    <a:pt x="274" y="735"/>
                    <a:pt x="268" y="724"/>
                    <a:pt x="253" y="724"/>
                  </a:cubicBezTo>
                  <a:lnTo>
                    <a:pt x="155" y="724"/>
                  </a:lnTo>
                  <a:cubicBezTo>
                    <a:pt x="141" y="724"/>
                    <a:pt x="128" y="737"/>
                    <a:pt x="128" y="751"/>
                  </a:cubicBezTo>
                  <a:lnTo>
                    <a:pt x="128" y="851"/>
                  </a:lnTo>
                  <a:cubicBezTo>
                    <a:pt x="128" y="868"/>
                    <a:pt x="143" y="879"/>
                    <a:pt x="160" y="879"/>
                  </a:cubicBezTo>
                  <a:lnTo>
                    <a:pt x="248" y="879"/>
                  </a:lnTo>
                  <a:close/>
                  <a:moveTo>
                    <a:pt x="153" y="394"/>
                  </a:moveTo>
                  <a:cubicBezTo>
                    <a:pt x="153" y="389"/>
                    <a:pt x="154" y="387"/>
                    <a:pt x="160" y="387"/>
                  </a:cubicBezTo>
                  <a:lnTo>
                    <a:pt x="248" y="387"/>
                  </a:lnTo>
                  <a:cubicBezTo>
                    <a:pt x="253" y="387"/>
                    <a:pt x="255" y="389"/>
                    <a:pt x="255" y="394"/>
                  </a:cubicBezTo>
                  <a:cubicBezTo>
                    <a:pt x="255" y="401"/>
                    <a:pt x="213" y="429"/>
                    <a:pt x="208" y="429"/>
                  </a:cubicBezTo>
                  <a:cubicBezTo>
                    <a:pt x="203" y="429"/>
                    <a:pt x="190" y="409"/>
                    <a:pt x="175" y="409"/>
                  </a:cubicBezTo>
                  <a:cubicBezTo>
                    <a:pt x="168" y="409"/>
                    <a:pt x="158" y="417"/>
                    <a:pt x="158" y="424"/>
                  </a:cubicBezTo>
                  <a:lnTo>
                    <a:pt x="158" y="427"/>
                  </a:lnTo>
                  <a:cubicBezTo>
                    <a:pt x="158" y="437"/>
                    <a:pt x="192" y="470"/>
                    <a:pt x="200" y="474"/>
                  </a:cubicBezTo>
                  <a:lnTo>
                    <a:pt x="255" y="434"/>
                  </a:lnTo>
                  <a:lnTo>
                    <a:pt x="255" y="492"/>
                  </a:lnTo>
                  <a:lnTo>
                    <a:pt x="153" y="492"/>
                  </a:lnTo>
                  <a:lnTo>
                    <a:pt x="153" y="394"/>
                  </a:lnTo>
                  <a:close/>
                  <a:moveTo>
                    <a:pt x="278" y="382"/>
                  </a:moveTo>
                  <a:cubicBezTo>
                    <a:pt x="275" y="369"/>
                    <a:pt x="264" y="362"/>
                    <a:pt x="248" y="362"/>
                  </a:cubicBezTo>
                  <a:lnTo>
                    <a:pt x="160" y="362"/>
                  </a:lnTo>
                  <a:cubicBezTo>
                    <a:pt x="143" y="362"/>
                    <a:pt x="128" y="373"/>
                    <a:pt x="128" y="390"/>
                  </a:cubicBezTo>
                  <a:lnTo>
                    <a:pt x="128" y="489"/>
                  </a:lnTo>
                  <a:cubicBezTo>
                    <a:pt x="128" y="504"/>
                    <a:pt x="141" y="517"/>
                    <a:pt x="155" y="517"/>
                  </a:cubicBezTo>
                  <a:lnTo>
                    <a:pt x="253" y="517"/>
                  </a:lnTo>
                  <a:cubicBezTo>
                    <a:pt x="292" y="517"/>
                    <a:pt x="280" y="455"/>
                    <a:pt x="279" y="416"/>
                  </a:cubicBezTo>
                  <a:lnTo>
                    <a:pt x="343" y="362"/>
                  </a:lnTo>
                  <a:cubicBezTo>
                    <a:pt x="343" y="362"/>
                    <a:pt x="338" y="360"/>
                    <a:pt x="338" y="360"/>
                  </a:cubicBezTo>
                  <a:cubicBezTo>
                    <a:pt x="313" y="360"/>
                    <a:pt x="293" y="381"/>
                    <a:pt x="278" y="382"/>
                  </a:cubicBezTo>
                  <a:close/>
                  <a:moveTo>
                    <a:pt x="153" y="569"/>
                  </a:moveTo>
                  <a:lnTo>
                    <a:pt x="255" y="569"/>
                  </a:lnTo>
                  <a:lnTo>
                    <a:pt x="255" y="582"/>
                  </a:lnTo>
                  <a:lnTo>
                    <a:pt x="208" y="612"/>
                  </a:lnTo>
                  <a:lnTo>
                    <a:pt x="176" y="588"/>
                  </a:lnTo>
                  <a:cubicBezTo>
                    <a:pt x="168" y="593"/>
                    <a:pt x="158" y="595"/>
                    <a:pt x="158" y="607"/>
                  </a:cubicBezTo>
                  <a:cubicBezTo>
                    <a:pt x="158" y="614"/>
                    <a:pt x="193" y="654"/>
                    <a:pt x="200" y="654"/>
                  </a:cubicBezTo>
                  <a:cubicBezTo>
                    <a:pt x="212" y="654"/>
                    <a:pt x="242" y="620"/>
                    <a:pt x="255" y="617"/>
                  </a:cubicBezTo>
                  <a:lnTo>
                    <a:pt x="255" y="672"/>
                  </a:lnTo>
                  <a:lnTo>
                    <a:pt x="153" y="672"/>
                  </a:lnTo>
                  <a:lnTo>
                    <a:pt x="153" y="569"/>
                  </a:lnTo>
                  <a:close/>
                  <a:moveTo>
                    <a:pt x="280" y="563"/>
                  </a:moveTo>
                  <a:cubicBezTo>
                    <a:pt x="275" y="555"/>
                    <a:pt x="269" y="544"/>
                    <a:pt x="255" y="544"/>
                  </a:cubicBezTo>
                  <a:lnTo>
                    <a:pt x="153" y="544"/>
                  </a:lnTo>
                  <a:cubicBezTo>
                    <a:pt x="140" y="544"/>
                    <a:pt x="128" y="557"/>
                    <a:pt x="128" y="569"/>
                  </a:cubicBezTo>
                  <a:lnTo>
                    <a:pt x="128" y="672"/>
                  </a:lnTo>
                  <a:cubicBezTo>
                    <a:pt x="128" y="684"/>
                    <a:pt x="140" y="696"/>
                    <a:pt x="153" y="696"/>
                  </a:cubicBezTo>
                  <a:lnTo>
                    <a:pt x="255" y="696"/>
                  </a:lnTo>
                  <a:cubicBezTo>
                    <a:pt x="291" y="696"/>
                    <a:pt x="280" y="632"/>
                    <a:pt x="279" y="596"/>
                  </a:cubicBezTo>
                  <a:lnTo>
                    <a:pt x="343" y="542"/>
                  </a:lnTo>
                  <a:lnTo>
                    <a:pt x="334" y="538"/>
                  </a:lnTo>
                  <a:lnTo>
                    <a:pt x="280" y="563"/>
                  </a:lnTo>
                  <a:close/>
                  <a:moveTo>
                    <a:pt x="370" y="829"/>
                  </a:moveTo>
                  <a:cubicBezTo>
                    <a:pt x="370" y="834"/>
                    <a:pt x="372" y="836"/>
                    <a:pt x="378" y="836"/>
                  </a:cubicBezTo>
                  <a:lnTo>
                    <a:pt x="573" y="836"/>
                  </a:lnTo>
                  <a:cubicBezTo>
                    <a:pt x="579" y="836"/>
                    <a:pt x="580" y="834"/>
                    <a:pt x="580" y="829"/>
                  </a:cubicBezTo>
                  <a:lnTo>
                    <a:pt x="580" y="774"/>
                  </a:lnTo>
                  <a:cubicBezTo>
                    <a:pt x="580" y="768"/>
                    <a:pt x="579" y="766"/>
                    <a:pt x="573" y="766"/>
                  </a:cubicBezTo>
                  <a:lnTo>
                    <a:pt x="370" y="766"/>
                  </a:lnTo>
                  <a:lnTo>
                    <a:pt x="370" y="829"/>
                  </a:lnTo>
                  <a:close/>
                  <a:moveTo>
                    <a:pt x="370" y="654"/>
                  </a:moveTo>
                  <a:lnTo>
                    <a:pt x="580" y="654"/>
                  </a:lnTo>
                  <a:lnTo>
                    <a:pt x="580" y="587"/>
                  </a:lnTo>
                  <a:lnTo>
                    <a:pt x="370" y="587"/>
                  </a:lnTo>
                  <a:lnTo>
                    <a:pt x="370" y="654"/>
                  </a:lnTo>
                  <a:close/>
                  <a:moveTo>
                    <a:pt x="370" y="474"/>
                  </a:moveTo>
                  <a:lnTo>
                    <a:pt x="523" y="474"/>
                  </a:lnTo>
                  <a:lnTo>
                    <a:pt x="523" y="407"/>
                  </a:lnTo>
                  <a:lnTo>
                    <a:pt x="370" y="407"/>
                  </a:lnTo>
                  <a:lnTo>
                    <a:pt x="370" y="474"/>
                  </a:lnTo>
                  <a:close/>
                </a:path>
              </a:pathLst>
            </a:custGeom>
            <a:solidFill>
              <a:schemeClr val="accent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62" name="组合 61"/>
          <p:cNvGrpSpPr/>
          <p:nvPr/>
        </p:nvGrpSpPr>
        <p:grpSpPr>
          <a:xfrm>
            <a:off x="6088871" y="1881678"/>
            <a:ext cx="1466638" cy="1320371"/>
            <a:chOff x="6088869" y="1881677"/>
            <a:chExt cx="1466829" cy="1320370"/>
          </a:xfrm>
        </p:grpSpPr>
        <p:grpSp>
          <p:nvGrpSpPr>
            <p:cNvPr id="63" name="组合 62"/>
            <p:cNvGrpSpPr/>
            <p:nvPr/>
          </p:nvGrpSpPr>
          <p:grpSpPr>
            <a:xfrm rot="1800000">
              <a:off x="6088869" y="1881677"/>
              <a:ext cx="1466829" cy="1320370"/>
              <a:chOff x="7568104" y="1986367"/>
              <a:chExt cx="2509488" cy="2258921"/>
            </a:xfrm>
          </p:grpSpPr>
          <p:sp>
            <p:nvSpPr>
              <p:cNvPr id="65" name="Freeform 5"/>
              <p:cNvSpPr>
                <a:spLocks/>
              </p:cNvSpPr>
              <p:nvPr/>
            </p:nvSpPr>
            <p:spPr bwMode="auto">
              <a:xfrm>
                <a:off x="7568104" y="1986367"/>
                <a:ext cx="2509488" cy="2258921"/>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6" name="Freeform 5"/>
              <p:cNvSpPr>
                <a:spLocks/>
              </p:cNvSpPr>
              <p:nvPr/>
            </p:nvSpPr>
            <p:spPr bwMode="auto">
              <a:xfrm>
                <a:off x="7599645" y="2014758"/>
                <a:ext cx="2446406" cy="2202138"/>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64" name="Freeform 15"/>
            <p:cNvSpPr>
              <a:spLocks noEditPoints="1"/>
            </p:cNvSpPr>
            <p:nvPr/>
          </p:nvSpPr>
          <p:spPr bwMode="auto">
            <a:xfrm>
              <a:off x="6501367" y="2283570"/>
              <a:ext cx="641831" cy="549933"/>
            </a:xfrm>
            <a:custGeom>
              <a:avLst/>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chemeClr val="accent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67" name="组合 66"/>
          <p:cNvGrpSpPr/>
          <p:nvPr/>
        </p:nvGrpSpPr>
        <p:grpSpPr>
          <a:xfrm>
            <a:off x="6805672" y="3111763"/>
            <a:ext cx="1466638" cy="1320371"/>
            <a:chOff x="6805763" y="3111763"/>
            <a:chExt cx="1466829" cy="1320370"/>
          </a:xfrm>
        </p:grpSpPr>
        <p:grpSp>
          <p:nvGrpSpPr>
            <p:cNvPr id="68" name="组合 67"/>
            <p:cNvGrpSpPr/>
            <p:nvPr/>
          </p:nvGrpSpPr>
          <p:grpSpPr>
            <a:xfrm rot="1800000">
              <a:off x="6805763" y="3111763"/>
              <a:ext cx="1466829" cy="1320370"/>
              <a:chOff x="7568104" y="1986367"/>
              <a:chExt cx="2509488" cy="2258921"/>
            </a:xfrm>
          </p:grpSpPr>
          <p:sp>
            <p:nvSpPr>
              <p:cNvPr id="104" name="Freeform 5"/>
              <p:cNvSpPr>
                <a:spLocks/>
              </p:cNvSpPr>
              <p:nvPr/>
            </p:nvSpPr>
            <p:spPr bwMode="auto">
              <a:xfrm>
                <a:off x="7568104" y="1986367"/>
                <a:ext cx="2509488" cy="2258921"/>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5" name="Freeform 5"/>
              <p:cNvSpPr>
                <a:spLocks/>
              </p:cNvSpPr>
              <p:nvPr/>
            </p:nvSpPr>
            <p:spPr bwMode="auto">
              <a:xfrm>
                <a:off x="7599645" y="2014758"/>
                <a:ext cx="2446406" cy="2202138"/>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103" name="Freeform 13"/>
            <p:cNvSpPr>
              <a:spLocks noEditPoints="1"/>
            </p:cNvSpPr>
            <p:nvPr/>
          </p:nvSpPr>
          <p:spPr bwMode="auto">
            <a:xfrm>
              <a:off x="7259252" y="3484907"/>
              <a:ext cx="586312" cy="578718"/>
            </a:xfrm>
            <a:custGeom>
              <a:avLst/>
              <a:gdLst>
                <a:gd name="T0" fmla="*/ 909 w 1006"/>
                <a:gd name="T1" fmla="*/ 858 h 995"/>
                <a:gd name="T2" fmla="*/ 805 w 1006"/>
                <a:gd name="T3" fmla="*/ 858 h 995"/>
                <a:gd name="T4" fmla="*/ 969 w 1006"/>
                <a:gd name="T5" fmla="*/ 97 h 995"/>
                <a:gd name="T6" fmla="*/ 834 w 1006"/>
                <a:gd name="T7" fmla="*/ 0 h 995"/>
                <a:gd name="T8" fmla="*/ 472 w 1006"/>
                <a:gd name="T9" fmla="*/ 323 h 995"/>
                <a:gd name="T10" fmla="*/ 421 w 1006"/>
                <a:gd name="T11" fmla="*/ 397 h 995"/>
                <a:gd name="T12" fmla="*/ 376 w 1006"/>
                <a:gd name="T13" fmla="*/ 419 h 995"/>
                <a:gd name="T14" fmla="*/ 381 w 1006"/>
                <a:gd name="T15" fmla="*/ 556 h 995"/>
                <a:gd name="T16" fmla="*/ 89 w 1006"/>
                <a:gd name="T17" fmla="*/ 810 h 995"/>
                <a:gd name="T18" fmla="*/ 57 w 1006"/>
                <a:gd name="T19" fmla="*/ 995 h 995"/>
                <a:gd name="T20" fmla="*/ 208 w 1006"/>
                <a:gd name="T21" fmla="*/ 844 h 995"/>
                <a:gd name="T22" fmla="*/ 445 w 1006"/>
                <a:gd name="T23" fmla="*/ 621 h 995"/>
                <a:gd name="T24" fmla="*/ 578 w 1006"/>
                <a:gd name="T25" fmla="*/ 621 h 995"/>
                <a:gd name="T26" fmla="*/ 616 w 1006"/>
                <a:gd name="T27" fmla="*/ 537 h 995"/>
                <a:gd name="T28" fmla="*/ 674 w 1006"/>
                <a:gd name="T29" fmla="*/ 525 h 995"/>
                <a:gd name="T30" fmla="*/ 969 w 1006"/>
                <a:gd name="T31" fmla="*/ 97 h 995"/>
                <a:gd name="T32" fmla="*/ 392 w 1006"/>
                <a:gd name="T33" fmla="*/ 325 h 995"/>
                <a:gd name="T34" fmla="*/ 404 w 1006"/>
                <a:gd name="T35" fmla="*/ 312 h 995"/>
                <a:gd name="T36" fmla="*/ 436 w 1006"/>
                <a:gd name="T37" fmla="*/ 281 h 995"/>
                <a:gd name="T38" fmla="*/ 215 w 1006"/>
                <a:gd name="T39" fmla="*/ 1 h 995"/>
                <a:gd name="T40" fmla="*/ 280 w 1006"/>
                <a:gd name="T41" fmla="*/ 160 h 995"/>
                <a:gd name="T42" fmla="*/ 21 w 1006"/>
                <a:gd name="T43" fmla="*/ 195 h 995"/>
                <a:gd name="T44" fmla="*/ 232 w 1006"/>
                <a:gd name="T45" fmla="*/ 447 h 995"/>
                <a:gd name="T46" fmla="*/ 303 w 1006"/>
                <a:gd name="T47" fmla="*/ 433 h 995"/>
                <a:gd name="T48" fmla="*/ 363 w 1006"/>
                <a:gd name="T49" fmla="*/ 354 h 995"/>
                <a:gd name="T50" fmla="*/ 672 w 1006"/>
                <a:gd name="T51" fmla="*/ 606 h 995"/>
                <a:gd name="T52" fmla="*/ 617 w 1006"/>
                <a:gd name="T53" fmla="*/ 660 h 995"/>
                <a:gd name="T54" fmla="*/ 741 w 1006"/>
                <a:gd name="T55" fmla="*/ 871 h 995"/>
                <a:gd name="T56" fmla="*/ 869 w 1006"/>
                <a:gd name="T57" fmla="*/ 995 h 995"/>
                <a:gd name="T58" fmla="*/ 980 w 1006"/>
                <a:gd name="T59" fmla="*/ 825 h 995"/>
                <a:gd name="T60" fmla="*/ 702 w 1006"/>
                <a:gd name="T61" fmla="*/ 576 h 995"/>
                <a:gd name="T62" fmla="*/ 658 w 1006"/>
                <a:gd name="T63" fmla="*/ 579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06" h="995">
                  <a:moveTo>
                    <a:pt x="857" y="806"/>
                  </a:moveTo>
                  <a:cubicBezTo>
                    <a:pt x="886" y="806"/>
                    <a:pt x="909" y="829"/>
                    <a:pt x="909" y="858"/>
                  </a:cubicBezTo>
                  <a:cubicBezTo>
                    <a:pt x="909" y="887"/>
                    <a:pt x="886" y="910"/>
                    <a:pt x="857" y="910"/>
                  </a:cubicBezTo>
                  <a:cubicBezTo>
                    <a:pt x="828" y="910"/>
                    <a:pt x="805" y="887"/>
                    <a:pt x="805" y="858"/>
                  </a:cubicBezTo>
                  <a:cubicBezTo>
                    <a:pt x="805" y="829"/>
                    <a:pt x="828" y="806"/>
                    <a:pt x="857" y="806"/>
                  </a:cubicBezTo>
                  <a:close/>
                  <a:moveTo>
                    <a:pt x="969" y="97"/>
                  </a:moveTo>
                  <a:lnTo>
                    <a:pt x="900" y="28"/>
                  </a:lnTo>
                  <a:cubicBezTo>
                    <a:pt x="882" y="9"/>
                    <a:pt x="858" y="0"/>
                    <a:pt x="834" y="0"/>
                  </a:cubicBezTo>
                  <a:cubicBezTo>
                    <a:pt x="810" y="0"/>
                    <a:pt x="786" y="9"/>
                    <a:pt x="767" y="28"/>
                  </a:cubicBezTo>
                  <a:lnTo>
                    <a:pt x="472" y="323"/>
                  </a:lnTo>
                  <a:cubicBezTo>
                    <a:pt x="481" y="340"/>
                    <a:pt x="475" y="367"/>
                    <a:pt x="460" y="381"/>
                  </a:cubicBezTo>
                  <a:cubicBezTo>
                    <a:pt x="451" y="391"/>
                    <a:pt x="435" y="397"/>
                    <a:pt x="421" y="397"/>
                  </a:cubicBezTo>
                  <a:cubicBezTo>
                    <a:pt x="414" y="397"/>
                    <a:pt x="408" y="396"/>
                    <a:pt x="402" y="393"/>
                  </a:cubicBezTo>
                  <a:lnTo>
                    <a:pt x="376" y="419"/>
                  </a:lnTo>
                  <a:cubicBezTo>
                    <a:pt x="340" y="455"/>
                    <a:pt x="340" y="515"/>
                    <a:pt x="376" y="552"/>
                  </a:cubicBezTo>
                  <a:lnTo>
                    <a:pt x="381" y="556"/>
                  </a:lnTo>
                  <a:lnTo>
                    <a:pt x="151" y="787"/>
                  </a:lnTo>
                  <a:lnTo>
                    <a:pt x="89" y="810"/>
                  </a:lnTo>
                  <a:lnTo>
                    <a:pt x="0" y="938"/>
                  </a:lnTo>
                  <a:lnTo>
                    <a:pt x="57" y="995"/>
                  </a:lnTo>
                  <a:lnTo>
                    <a:pt x="185" y="906"/>
                  </a:lnTo>
                  <a:lnTo>
                    <a:pt x="208" y="844"/>
                  </a:lnTo>
                  <a:lnTo>
                    <a:pt x="439" y="614"/>
                  </a:lnTo>
                  <a:lnTo>
                    <a:pt x="445" y="621"/>
                  </a:lnTo>
                  <a:cubicBezTo>
                    <a:pt x="464" y="639"/>
                    <a:pt x="488" y="648"/>
                    <a:pt x="512" y="648"/>
                  </a:cubicBezTo>
                  <a:cubicBezTo>
                    <a:pt x="536" y="648"/>
                    <a:pt x="560" y="639"/>
                    <a:pt x="578" y="621"/>
                  </a:cubicBezTo>
                  <a:lnTo>
                    <a:pt x="604" y="595"/>
                  </a:lnTo>
                  <a:cubicBezTo>
                    <a:pt x="596" y="577"/>
                    <a:pt x="602" y="551"/>
                    <a:pt x="616" y="537"/>
                  </a:cubicBezTo>
                  <a:cubicBezTo>
                    <a:pt x="626" y="527"/>
                    <a:pt x="642" y="521"/>
                    <a:pt x="656" y="521"/>
                  </a:cubicBezTo>
                  <a:cubicBezTo>
                    <a:pt x="662" y="521"/>
                    <a:pt x="669" y="522"/>
                    <a:pt x="674" y="525"/>
                  </a:cubicBezTo>
                  <a:lnTo>
                    <a:pt x="969" y="230"/>
                  </a:lnTo>
                  <a:cubicBezTo>
                    <a:pt x="1006" y="193"/>
                    <a:pt x="1006" y="133"/>
                    <a:pt x="969" y="97"/>
                  </a:cubicBezTo>
                  <a:close/>
                  <a:moveTo>
                    <a:pt x="363" y="354"/>
                  </a:moveTo>
                  <a:lnTo>
                    <a:pt x="392" y="325"/>
                  </a:lnTo>
                  <a:lnTo>
                    <a:pt x="418" y="338"/>
                  </a:lnTo>
                  <a:lnTo>
                    <a:pt x="404" y="312"/>
                  </a:lnTo>
                  <a:lnTo>
                    <a:pt x="433" y="284"/>
                  </a:lnTo>
                  <a:lnTo>
                    <a:pt x="436" y="281"/>
                  </a:lnTo>
                  <a:cubicBezTo>
                    <a:pt x="442" y="264"/>
                    <a:pt x="446" y="248"/>
                    <a:pt x="446" y="233"/>
                  </a:cubicBezTo>
                  <a:cubicBezTo>
                    <a:pt x="446" y="115"/>
                    <a:pt x="333" y="0"/>
                    <a:pt x="215" y="1"/>
                  </a:cubicBezTo>
                  <a:cubicBezTo>
                    <a:pt x="214" y="1"/>
                    <a:pt x="201" y="15"/>
                    <a:pt x="193" y="22"/>
                  </a:cubicBezTo>
                  <a:cubicBezTo>
                    <a:pt x="288" y="117"/>
                    <a:pt x="280" y="102"/>
                    <a:pt x="280" y="160"/>
                  </a:cubicBezTo>
                  <a:cubicBezTo>
                    <a:pt x="280" y="207"/>
                    <a:pt x="205" y="282"/>
                    <a:pt x="159" y="282"/>
                  </a:cubicBezTo>
                  <a:cubicBezTo>
                    <a:pt x="99" y="282"/>
                    <a:pt x="118" y="291"/>
                    <a:pt x="21" y="195"/>
                  </a:cubicBezTo>
                  <a:cubicBezTo>
                    <a:pt x="14" y="202"/>
                    <a:pt x="0" y="215"/>
                    <a:pt x="0" y="216"/>
                  </a:cubicBezTo>
                  <a:cubicBezTo>
                    <a:pt x="2" y="334"/>
                    <a:pt x="113" y="447"/>
                    <a:pt x="232" y="447"/>
                  </a:cubicBezTo>
                  <a:cubicBezTo>
                    <a:pt x="253" y="447"/>
                    <a:pt x="276" y="440"/>
                    <a:pt x="299" y="429"/>
                  </a:cubicBezTo>
                  <a:lnTo>
                    <a:pt x="303" y="433"/>
                  </a:lnTo>
                  <a:cubicBezTo>
                    <a:pt x="310" y="414"/>
                    <a:pt x="322" y="395"/>
                    <a:pt x="337" y="380"/>
                  </a:cubicBezTo>
                  <a:lnTo>
                    <a:pt x="363" y="354"/>
                  </a:lnTo>
                  <a:close/>
                  <a:moveTo>
                    <a:pt x="658" y="579"/>
                  </a:moveTo>
                  <a:lnTo>
                    <a:pt x="672" y="606"/>
                  </a:lnTo>
                  <a:lnTo>
                    <a:pt x="644" y="634"/>
                  </a:lnTo>
                  <a:lnTo>
                    <a:pt x="617" y="660"/>
                  </a:lnTo>
                  <a:cubicBezTo>
                    <a:pt x="602" y="675"/>
                    <a:pt x="584" y="687"/>
                    <a:pt x="564" y="694"/>
                  </a:cubicBezTo>
                  <a:lnTo>
                    <a:pt x="741" y="871"/>
                  </a:lnTo>
                  <a:lnTo>
                    <a:pt x="824" y="983"/>
                  </a:lnTo>
                  <a:lnTo>
                    <a:pt x="869" y="995"/>
                  </a:lnTo>
                  <a:lnTo>
                    <a:pt x="992" y="871"/>
                  </a:lnTo>
                  <a:lnTo>
                    <a:pt x="980" y="825"/>
                  </a:lnTo>
                  <a:lnTo>
                    <a:pt x="869" y="743"/>
                  </a:lnTo>
                  <a:lnTo>
                    <a:pt x="702" y="576"/>
                  </a:lnTo>
                  <a:lnTo>
                    <a:pt x="685" y="592"/>
                  </a:lnTo>
                  <a:lnTo>
                    <a:pt x="658" y="579"/>
                  </a:lnTo>
                  <a:close/>
                </a:path>
              </a:pathLst>
            </a:custGeom>
            <a:solidFill>
              <a:schemeClr val="accent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06" name="组合 105"/>
          <p:cNvGrpSpPr/>
          <p:nvPr/>
        </p:nvGrpSpPr>
        <p:grpSpPr>
          <a:xfrm>
            <a:off x="6088871" y="4362025"/>
            <a:ext cx="1466638" cy="1320371"/>
            <a:chOff x="6088869" y="4362024"/>
            <a:chExt cx="1466829" cy="1320370"/>
          </a:xfrm>
        </p:grpSpPr>
        <p:grpSp>
          <p:nvGrpSpPr>
            <p:cNvPr id="107" name="组合 106"/>
            <p:cNvGrpSpPr/>
            <p:nvPr/>
          </p:nvGrpSpPr>
          <p:grpSpPr>
            <a:xfrm rot="1800000">
              <a:off x="6088869" y="4362024"/>
              <a:ext cx="1466829" cy="1320370"/>
              <a:chOff x="7568104" y="1986367"/>
              <a:chExt cx="2509488" cy="2258921"/>
            </a:xfrm>
          </p:grpSpPr>
          <p:sp>
            <p:nvSpPr>
              <p:cNvPr id="109" name="Freeform 5"/>
              <p:cNvSpPr>
                <a:spLocks/>
              </p:cNvSpPr>
              <p:nvPr/>
            </p:nvSpPr>
            <p:spPr bwMode="auto">
              <a:xfrm>
                <a:off x="7568104" y="1986367"/>
                <a:ext cx="2509488" cy="2258921"/>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0" name="Freeform 5"/>
              <p:cNvSpPr>
                <a:spLocks/>
              </p:cNvSpPr>
              <p:nvPr/>
            </p:nvSpPr>
            <p:spPr bwMode="auto">
              <a:xfrm>
                <a:off x="7599645" y="2014758"/>
                <a:ext cx="2446406" cy="2202138"/>
              </a:xfrm>
              <a:custGeom>
                <a:avLst/>
                <a:gdLst>
                  <a:gd name="T0" fmla="*/ 802 w 2624"/>
                  <a:gd name="T1" fmla="*/ 2362 h 2362"/>
                  <a:gd name="T2" fmla="*/ 766 w 2624"/>
                  <a:gd name="T3" fmla="*/ 2358 h 2362"/>
                  <a:gd name="T4" fmla="*/ 730 w 2624"/>
                  <a:gd name="T5" fmla="*/ 2350 h 2362"/>
                  <a:gd name="T6" fmla="*/ 656 w 2624"/>
                  <a:gd name="T7" fmla="*/ 2318 h 2362"/>
                  <a:gd name="T8" fmla="*/ 590 w 2624"/>
                  <a:gd name="T9" fmla="*/ 2270 h 2362"/>
                  <a:gd name="T10" fmla="*/ 564 w 2624"/>
                  <a:gd name="T11" fmla="*/ 2242 h 2362"/>
                  <a:gd name="T12" fmla="*/ 544 w 2624"/>
                  <a:gd name="T13" fmla="*/ 2212 h 2362"/>
                  <a:gd name="T14" fmla="*/ 34 w 2624"/>
                  <a:gd name="T15" fmla="*/ 1330 h 2362"/>
                  <a:gd name="T16" fmla="*/ 20 w 2624"/>
                  <a:gd name="T17" fmla="*/ 1298 h 2362"/>
                  <a:gd name="T18" fmla="*/ 8 w 2624"/>
                  <a:gd name="T19" fmla="*/ 1260 h 2362"/>
                  <a:gd name="T20" fmla="*/ 0 w 2624"/>
                  <a:gd name="T21" fmla="*/ 1180 h 2362"/>
                  <a:gd name="T22" fmla="*/ 8 w 2624"/>
                  <a:gd name="T23" fmla="*/ 1102 h 2362"/>
                  <a:gd name="T24" fmla="*/ 20 w 2624"/>
                  <a:gd name="T25" fmla="*/ 1064 h 2362"/>
                  <a:gd name="T26" fmla="*/ 34 w 2624"/>
                  <a:gd name="T27" fmla="*/ 1032 h 2362"/>
                  <a:gd name="T28" fmla="*/ 544 w 2624"/>
                  <a:gd name="T29" fmla="*/ 150 h 2362"/>
                  <a:gd name="T30" fmla="*/ 564 w 2624"/>
                  <a:gd name="T31" fmla="*/ 120 h 2362"/>
                  <a:gd name="T32" fmla="*/ 590 w 2624"/>
                  <a:gd name="T33" fmla="*/ 92 h 2362"/>
                  <a:gd name="T34" fmla="*/ 656 w 2624"/>
                  <a:gd name="T35" fmla="*/ 44 h 2362"/>
                  <a:gd name="T36" fmla="*/ 730 w 2624"/>
                  <a:gd name="T37" fmla="*/ 12 h 2362"/>
                  <a:gd name="T38" fmla="*/ 766 w 2624"/>
                  <a:gd name="T39" fmla="*/ 4 h 2362"/>
                  <a:gd name="T40" fmla="*/ 802 w 2624"/>
                  <a:gd name="T41" fmla="*/ 0 h 2362"/>
                  <a:gd name="T42" fmla="*/ 1820 w 2624"/>
                  <a:gd name="T43" fmla="*/ 0 h 2362"/>
                  <a:gd name="T44" fmla="*/ 1858 w 2624"/>
                  <a:gd name="T45" fmla="*/ 4 h 2362"/>
                  <a:gd name="T46" fmla="*/ 1894 w 2624"/>
                  <a:gd name="T47" fmla="*/ 12 h 2362"/>
                  <a:gd name="T48" fmla="*/ 1968 w 2624"/>
                  <a:gd name="T49" fmla="*/ 44 h 2362"/>
                  <a:gd name="T50" fmla="*/ 2032 w 2624"/>
                  <a:gd name="T51" fmla="*/ 92 h 2362"/>
                  <a:gd name="T52" fmla="*/ 2060 w 2624"/>
                  <a:gd name="T53" fmla="*/ 120 h 2362"/>
                  <a:gd name="T54" fmla="*/ 2080 w 2624"/>
                  <a:gd name="T55" fmla="*/ 150 h 2362"/>
                  <a:gd name="T56" fmla="*/ 2588 w 2624"/>
                  <a:gd name="T57" fmla="*/ 1032 h 2362"/>
                  <a:gd name="T58" fmla="*/ 2604 w 2624"/>
                  <a:gd name="T59" fmla="*/ 1064 h 2362"/>
                  <a:gd name="T60" fmla="*/ 2616 w 2624"/>
                  <a:gd name="T61" fmla="*/ 1102 h 2362"/>
                  <a:gd name="T62" fmla="*/ 2624 w 2624"/>
                  <a:gd name="T63" fmla="*/ 1180 h 2362"/>
                  <a:gd name="T64" fmla="*/ 2616 w 2624"/>
                  <a:gd name="T65" fmla="*/ 1260 h 2362"/>
                  <a:gd name="T66" fmla="*/ 2604 w 2624"/>
                  <a:gd name="T67" fmla="*/ 1298 h 2362"/>
                  <a:gd name="T68" fmla="*/ 2588 w 2624"/>
                  <a:gd name="T69" fmla="*/ 1330 h 2362"/>
                  <a:gd name="T70" fmla="*/ 2080 w 2624"/>
                  <a:gd name="T71" fmla="*/ 2212 h 2362"/>
                  <a:gd name="T72" fmla="*/ 2060 w 2624"/>
                  <a:gd name="T73" fmla="*/ 2242 h 2362"/>
                  <a:gd name="T74" fmla="*/ 2032 w 2624"/>
                  <a:gd name="T75" fmla="*/ 2270 h 2362"/>
                  <a:gd name="T76" fmla="*/ 1968 w 2624"/>
                  <a:gd name="T77" fmla="*/ 2318 h 2362"/>
                  <a:gd name="T78" fmla="*/ 1894 w 2624"/>
                  <a:gd name="T79" fmla="*/ 2350 h 2362"/>
                  <a:gd name="T80" fmla="*/ 1858 w 2624"/>
                  <a:gd name="T81" fmla="*/ 2358 h 2362"/>
                  <a:gd name="T82" fmla="*/ 1820 w 2624"/>
                  <a:gd name="T83" fmla="*/ 2362 h 2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24" h="2362">
                    <a:moveTo>
                      <a:pt x="802" y="2362"/>
                    </a:moveTo>
                    <a:lnTo>
                      <a:pt x="802" y="2362"/>
                    </a:lnTo>
                    <a:lnTo>
                      <a:pt x="784" y="2360"/>
                    </a:lnTo>
                    <a:lnTo>
                      <a:pt x="766" y="2358"/>
                    </a:lnTo>
                    <a:lnTo>
                      <a:pt x="748" y="2354"/>
                    </a:lnTo>
                    <a:lnTo>
                      <a:pt x="730" y="2350"/>
                    </a:lnTo>
                    <a:lnTo>
                      <a:pt x="692" y="2336"/>
                    </a:lnTo>
                    <a:lnTo>
                      <a:pt x="656" y="2318"/>
                    </a:lnTo>
                    <a:lnTo>
                      <a:pt x="622" y="2296"/>
                    </a:lnTo>
                    <a:lnTo>
                      <a:pt x="590" y="2270"/>
                    </a:lnTo>
                    <a:lnTo>
                      <a:pt x="578" y="2256"/>
                    </a:lnTo>
                    <a:lnTo>
                      <a:pt x="564" y="2242"/>
                    </a:lnTo>
                    <a:lnTo>
                      <a:pt x="554" y="2228"/>
                    </a:lnTo>
                    <a:lnTo>
                      <a:pt x="544" y="2212"/>
                    </a:lnTo>
                    <a:lnTo>
                      <a:pt x="34" y="1330"/>
                    </a:lnTo>
                    <a:lnTo>
                      <a:pt x="34" y="1330"/>
                    </a:lnTo>
                    <a:lnTo>
                      <a:pt x="26" y="1314"/>
                    </a:lnTo>
                    <a:lnTo>
                      <a:pt x="20" y="1298"/>
                    </a:lnTo>
                    <a:lnTo>
                      <a:pt x="14" y="1280"/>
                    </a:lnTo>
                    <a:lnTo>
                      <a:pt x="8" y="1260"/>
                    </a:lnTo>
                    <a:lnTo>
                      <a:pt x="2" y="1222"/>
                    </a:lnTo>
                    <a:lnTo>
                      <a:pt x="0" y="1180"/>
                    </a:lnTo>
                    <a:lnTo>
                      <a:pt x="2" y="1140"/>
                    </a:lnTo>
                    <a:lnTo>
                      <a:pt x="8" y="1102"/>
                    </a:lnTo>
                    <a:lnTo>
                      <a:pt x="14" y="1082"/>
                    </a:lnTo>
                    <a:lnTo>
                      <a:pt x="20" y="1064"/>
                    </a:lnTo>
                    <a:lnTo>
                      <a:pt x="26" y="1048"/>
                    </a:lnTo>
                    <a:lnTo>
                      <a:pt x="34" y="1032"/>
                    </a:lnTo>
                    <a:lnTo>
                      <a:pt x="544" y="150"/>
                    </a:lnTo>
                    <a:lnTo>
                      <a:pt x="544" y="150"/>
                    </a:lnTo>
                    <a:lnTo>
                      <a:pt x="554" y="134"/>
                    </a:lnTo>
                    <a:lnTo>
                      <a:pt x="564" y="120"/>
                    </a:lnTo>
                    <a:lnTo>
                      <a:pt x="578" y="106"/>
                    </a:lnTo>
                    <a:lnTo>
                      <a:pt x="590" y="92"/>
                    </a:lnTo>
                    <a:lnTo>
                      <a:pt x="622" y="66"/>
                    </a:lnTo>
                    <a:lnTo>
                      <a:pt x="656" y="44"/>
                    </a:lnTo>
                    <a:lnTo>
                      <a:pt x="692" y="26"/>
                    </a:lnTo>
                    <a:lnTo>
                      <a:pt x="730" y="12"/>
                    </a:lnTo>
                    <a:lnTo>
                      <a:pt x="748" y="6"/>
                    </a:lnTo>
                    <a:lnTo>
                      <a:pt x="766" y="4"/>
                    </a:lnTo>
                    <a:lnTo>
                      <a:pt x="784" y="0"/>
                    </a:lnTo>
                    <a:lnTo>
                      <a:pt x="802" y="0"/>
                    </a:lnTo>
                    <a:lnTo>
                      <a:pt x="1820" y="0"/>
                    </a:lnTo>
                    <a:lnTo>
                      <a:pt x="1820" y="0"/>
                    </a:lnTo>
                    <a:lnTo>
                      <a:pt x="1838" y="0"/>
                    </a:lnTo>
                    <a:lnTo>
                      <a:pt x="1858" y="4"/>
                    </a:lnTo>
                    <a:lnTo>
                      <a:pt x="1876" y="6"/>
                    </a:lnTo>
                    <a:lnTo>
                      <a:pt x="1894" y="12"/>
                    </a:lnTo>
                    <a:lnTo>
                      <a:pt x="1932" y="26"/>
                    </a:lnTo>
                    <a:lnTo>
                      <a:pt x="1968" y="44"/>
                    </a:lnTo>
                    <a:lnTo>
                      <a:pt x="2002" y="66"/>
                    </a:lnTo>
                    <a:lnTo>
                      <a:pt x="2032" y="92"/>
                    </a:lnTo>
                    <a:lnTo>
                      <a:pt x="2046" y="106"/>
                    </a:lnTo>
                    <a:lnTo>
                      <a:pt x="2060" y="120"/>
                    </a:lnTo>
                    <a:lnTo>
                      <a:pt x="2070" y="134"/>
                    </a:lnTo>
                    <a:lnTo>
                      <a:pt x="2080" y="150"/>
                    </a:lnTo>
                    <a:lnTo>
                      <a:pt x="2588" y="1032"/>
                    </a:lnTo>
                    <a:lnTo>
                      <a:pt x="2588" y="1032"/>
                    </a:lnTo>
                    <a:lnTo>
                      <a:pt x="2598" y="1048"/>
                    </a:lnTo>
                    <a:lnTo>
                      <a:pt x="2604" y="1064"/>
                    </a:lnTo>
                    <a:lnTo>
                      <a:pt x="2610" y="1082"/>
                    </a:lnTo>
                    <a:lnTo>
                      <a:pt x="2616" y="1102"/>
                    </a:lnTo>
                    <a:lnTo>
                      <a:pt x="2622" y="1140"/>
                    </a:lnTo>
                    <a:lnTo>
                      <a:pt x="2624" y="1180"/>
                    </a:lnTo>
                    <a:lnTo>
                      <a:pt x="2622" y="1222"/>
                    </a:lnTo>
                    <a:lnTo>
                      <a:pt x="2616" y="1260"/>
                    </a:lnTo>
                    <a:lnTo>
                      <a:pt x="2610" y="1280"/>
                    </a:lnTo>
                    <a:lnTo>
                      <a:pt x="2604" y="1298"/>
                    </a:lnTo>
                    <a:lnTo>
                      <a:pt x="2598" y="1314"/>
                    </a:lnTo>
                    <a:lnTo>
                      <a:pt x="2588" y="1330"/>
                    </a:lnTo>
                    <a:lnTo>
                      <a:pt x="2080" y="2212"/>
                    </a:lnTo>
                    <a:lnTo>
                      <a:pt x="2080" y="2212"/>
                    </a:lnTo>
                    <a:lnTo>
                      <a:pt x="2070" y="2228"/>
                    </a:lnTo>
                    <a:lnTo>
                      <a:pt x="2060" y="2242"/>
                    </a:lnTo>
                    <a:lnTo>
                      <a:pt x="2046" y="2256"/>
                    </a:lnTo>
                    <a:lnTo>
                      <a:pt x="2032" y="2270"/>
                    </a:lnTo>
                    <a:lnTo>
                      <a:pt x="2002" y="2296"/>
                    </a:lnTo>
                    <a:lnTo>
                      <a:pt x="1968" y="2318"/>
                    </a:lnTo>
                    <a:lnTo>
                      <a:pt x="1932" y="2336"/>
                    </a:lnTo>
                    <a:lnTo>
                      <a:pt x="1894" y="2350"/>
                    </a:lnTo>
                    <a:lnTo>
                      <a:pt x="1876" y="2354"/>
                    </a:lnTo>
                    <a:lnTo>
                      <a:pt x="1858" y="2358"/>
                    </a:lnTo>
                    <a:lnTo>
                      <a:pt x="1838" y="2360"/>
                    </a:lnTo>
                    <a:lnTo>
                      <a:pt x="1820" y="2362"/>
                    </a:lnTo>
                    <a:lnTo>
                      <a:pt x="802" y="2362"/>
                    </a:lnTo>
                    <a:close/>
                  </a:path>
                </a:pathLst>
              </a:cu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108" name="Freeform 16"/>
            <p:cNvSpPr>
              <a:spLocks noEditPoints="1"/>
            </p:cNvSpPr>
            <p:nvPr/>
          </p:nvSpPr>
          <p:spPr bwMode="auto">
            <a:xfrm>
              <a:off x="6475143" y="4749849"/>
              <a:ext cx="700977" cy="559007"/>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chemeClr val="accent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111" name="TextBox 45"/>
          <p:cNvSpPr txBox="1"/>
          <p:nvPr/>
        </p:nvSpPr>
        <p:spPr>
          <a:xfrm>
            <a:off x="2372753" y="1917962"/>
            <a:ext cx="1997087" cy="523208"/>
          </a:xfrm>
          <a:prstGeom prst="rect">
            <a:avLst/>
          </a:prstGeom>
          <a:noFill/>
        </p:spPr>
        <p:txBody>
          <a:bodyPr wrap="square" lIns="121908" tIns="60954" rIns="121908" bIns="60954" rtlCol="0">
            <a:spAutoFit/>
          </a:bodyPr>
          <a:lstStyle>
            <a:defPPr>
              <a:defRPr lang="zh-CN"/>
            </a:defPPr>
            <a:lvl1pPr algn="ctr">
              <a:defRPr sz="2400" b="1">
                <a:gradFill>
                  <a:gsLst>
                    <a:gs pos="1000">
                      <a:srgbClr val="4EE4D2"/>
                    </a:gs>
                    <a:gs pos="100000">
                      <a:srgbClr val="0070C0"/>
                    </a:gs>
                  </a:gsLst>
                  <a:lin ang="2700000" scaled="0"/>
                </a:gradFill>
                <a:latin typeface="微软雅黑" panose="020B0503020204020204" pitchFamily="34" charset="-122"/>
                <a:ea typeface="微软雅黑" panose="020B0503020204020204" pitchFamily="34" charset="-122"/>
              </a:defRPr>
            </a:lvl1pPr>
          </a:lstStyle>
          <a:p>
            <a:pPr algn="r">
              <a:lnSpc>
                <a:spcPct val="130000"/>
              </a:lnSpc>
            </a:pPr>
            <a:r>
              <a:rPr lang="zh-CN" altLang="en-US" sz="2000" dirty="0">
                <a:solidFill>
                  <a:srgbClr val="F8F8F8"/>
                </a:solidFill>
              </a:rPr>
              <a:t>添加标题</a:t>
            </a:r>
          </a:p>
        </p:txBody>
      </p:sp>
      <p:sp>
        <p:nvSpPr>
          <p:cNvPr id="112" name="TextBox 46"/>
          <p:cNvSpPr txBox="1"/>
          <p:nvPr/>
        </p:nvSpPr>
        <p:spPr>
          <a:xfrm>
            <a:off x="1632684" y="2311391"/>
            <a:ext cx="2714252" cy="553997"/>
          </a:xfrm>
          <a:prstGeom prst="rect">
            <a:avLst/>
          </a:prstGeom>
          <a:noFill/>
        </p:spPr>
        <p:txBody>
          <a:bodyPr wrap="square" lIns="121908" tIns="60954" rIns="121908" bIns="60954" rtlCol="0">
            <a:spAutoFit/>
          </a:bodyPr>
          <a:lstStyle/>
          <a:p>
            <a:pPr algn="r"/>
            <a:r>
              <a:rPr lang="zh-CN" altLang="en-US" sz="1400" dirty="0">
                <a:solidFill>
                  <a:srgbClr val="F8F8F8"/>
                </a:solidFill>
                <a:latin typeface="微软雅黑" panose="020B0503020204020204" pitchFamily="34" charset="-122"/>
                <a:ea typeface="微软雅黑" panose="020B0503020204020204" pitchFamily="34" charset="-122"/>
              </a:rPr>
              <a:t>请在这里输入段落文本内容请在这里输入段落文本内容</a:t>
            </a:r>
          </a:p>
        </p:txBody>
      </p:sp>
      <p:sp>
        <p:nvSpPr>
          <p:cNvPr id="113" name="TextBox 47"/>
          <p:cNvSpPr txBox="1"/>
          <p:nvPr/>
        </p:nvSpPr>
        <p:spPr>
          <a:xfrm>
            <a:off x="7794163" y="1917963"/>
            <a:ext cx="1997087" cy="523220"/>
          </a:xfrm>
          <a:prstGeom prst="rect">
            <a:avLst/>
          </a:prstGeom>
          <a:noFill/>
        </p:spPr>
        <p:txBody>
          <a:bodyPr wrap="square" lIns="121908" tIns="60954" rIns="121908" bIns="60954" rtlCol="0">
            <a:spAutoFit/>
          </a:bodyPr>
          <a:lstStyle>
            <a:defPPr>
              <a:defRPr lang="zh-CN"/>
            </a:defPPr>
            <a:lvl1pPr algn="r">
              <a:defRPr sz="2000" b="1">
                <a:gradFill>
                  <a:gsLst>
                    <a:gs pos="1000">
                      <a:srgbClr val="4EE4D2"/>
                    </a:gs>
                    <a:gs pos="100000">
                      <a:srgbClr val="0070C0"/>
                    </a:gs>
                  </a:gsLst>
                  <a:lin ang="2700000" scaled="0"/>
                </a:gradFill>
                <a:latin typeface="微软雅黑" panose="020B0503020204020204" pitchFamily="34" charset="-122"/>
                <a:ea typeface="微软雅黑" panose="020B0503020204020204" pitchFamily="34" charset="-122"/>
              </a:defRPr>
            </a:lvl1pPr>
          </a:lstStyle>
          <a:p>
            <a:pPr algn="l">
              <a:lnSpc>
                <a:spcPct val="130000"/>
              </a:lnSpc>
            </a:pPr>
            <a:r>
              <a:rPr lang="zh-CN" altLang="en-US" dirty="0">
                <a:solidFill>
                  <a:srgbClr val="F8F8F8"/>
                </a:solidFill>
              </a:rPr>
              <a:t>添加标题</a:t>
            </a:r>
          </a:p>
        </p:txBody>
      </p:sp>
      <p:sp>
        <p:nvSpPr>
          <p:cNvPr id="114" name="TextBox 48"/>
          <p:cNvSpPr txBox="1"/>
          <p:nvPr/>
        </p:nvSpPr>
        <p:spPr>
          <a:xfrm>
            <a:off x="7802117" y="2311391"/>
            <a:ext cx="2714252" cy="553997"/>
          </a:xfrm>
          <a:prstGeom prst="rect">
            <a:avLst/>
          </a:prstGeom>
          <a:noFill/>
        </p:spPr>
        <p:txBody>
          <a:bodyPr wrap="square" lIns="121908" tIns="60954" rIns="121908" bIns="60954" rtlCol="0">
            <a:spAutoFit/>
          </a:bodyPr>
          <a:lstStyle/>
          <a:p>
            <a:r>
              <a:rPr lang="zh-CN" altLang="en-US" sz="1400" dirty="0">
                <a:solidFill>
                  <a:srgbClr val="F8F8F8"/>
                </a:solidFill>
                <a:latin typeface="微软雅黑" panose="020B0503020204020204" pitchFamily="34" charset="-122"/>
                <a:ea typeface="微软雅黑" panose="020B0503020204020204" pitchFamily="34" charset="-122"/>
              </a:rPr>
              <a:t>请在这里输入段落文本内容请在这里输入段落文本内容</a:t>
            </a:r>
          </a:p>
        </p:txBody>
      </p:sp>
      <p:sp>
        <p:nvSpPr>
          <p:cNvPr id="115" name="TextBox 49"/>
          <p:cNvSpPr txBox="1"/>
          <p:nvPr/>
        </p:nvSpPr>
        <p:spPr>
          <a:xfrm>
            <a:off x="8487755" y="3321094"/>
            <a:ext cx="1997087" cy="523220"/>
          </a:xfrm>
          <a:prstGeom prst="rect">
            <a:avLst/>
          </a:prstGeom>
          <a:noFill/>
        </p:spPr>
        <p:txBody>
          <a:bodyPr wrap="square" lIns="121908" tIns="60954" rIns="121908" bIns="60954" rtlCol="0">
            <a:spAutoFit/>
          </a:bodyPr>
          <a:lstStyle>
            <a:defPPr>
              <a:defRPr lang="zh-CN"/>
            </a:defPPr>
            <a:lvl1pPr>
              <a:defRPr sz="2000" b="1">
                <a:gradFill>
                  <a:gsLst>
                    <a:gs pos="1000">
                      <a:srgbClr val="4EE4D2"/>
                    </a:gs>
                    <a:gs pos="100000">
                      <a:srgbClr val="0070C0"/>
                    </a:gs>
                  </a:gsLst>
                  <a:lin ang="2700000" scaled="0"/>
                </a:gradFill>
                <a:latin typeface="微软雅黑" panose="020B0503020204020204" pitchFamily="34" charset="-122"/>
                <a:ea typeface="微软雅黑" panose="020B0503020204020204" pitchFamily="34" charset="-122"/>
              </a:defRPr>
            </a:lvl1pPr>
          </a:lstStyle>
          <a:p>
            <a:pPr>
              <a:lnSpc>
                <a:spcPct val="130000"/>
              </a:lnSpc>
            </a:pPr>
            <a:r>
              <a:rPr lang="zh-CN" altLang="en-US" dirty="0">
                <a:solidFill>
                  <a:srgbClr val="F8F8F8"/>
                </a:solidFill>
              </a:rPr>
              <a:t>添加标题</a:t>
            </a:r>
          </a:p>
        </p:txBody>
      </p:sp>
      <p:sp>
        <p:nvSpPr>
          <p:cNvPr id="116" name="TextBox 50"/>
          <p:cNvSpPr txBox="1"/>
          <p:nvPr/>
        </p:nvSpPr>
        <p:spPr>
          <a:xfrm>
            <a:off x="8495709" y="3714521"/>
            <a:ext cx="2714252" cy="553997"/>
          </a:xfrm>
          <a:prstGeom prst="rect">
            <a:avLst/>
          </a:prstGeom>
          <a:noFill/>
        </p:spPr>
        <p:txBody>
          <a:bodyPr wrap="square" lIns="121908" tIns="60954" rIns="121908" bIns="60954" rtlCol="0">
            <a:spAutoFit/>
          </a:bodyPr>
          <a:lstStyle/>
          <a:p>
            <a:r>
              <a:rPr lang="zh-CN" altLang="en-US" sz="1400" dirty="0">
                <a:solidFill>
                  <a:srgbClr val="F8F8F8"/>
                </a:solidFill>
                <a:latin typeface="微软雅黑" panose="020B0503020204020204" pitchFamily="34" charset="-122"/>
                <a:ea typeface="微软雅黑" panose="020B0503020204020204" pitchFamily="34" charset="-122"/>
              </a:rPr>
              <a:t>请在这里输入段落文本内容请在这里输入段落文本内容</a:t>
            </a:r>
          </a:p>
        </p:txBody>
      </p:sp>
      <p:sp>
        <p:nvSpPr>
          <p:cNvPr id="117" name="TextBox 52"/>
          <p:cNvSpPr txBox="1"/>
          <p:nvPr/>
        </p:nvSpPr>
        <p:spPr>
          <a:xfrm>
            <a:off x="7762636" y="4661163"/>
            <a:ext cx="1997087" cy="523220"/>
          </a:xfrm>
          <a:prstGeom prst="rect">
            <a:avLst/>
          </a:prstGeom>
          <a:noFill/>
        </p:spPr>
        <p:txBody>
          <a:bodyPr wrap="square" lIns="121908" tIns="60954" rIns="121908" bIns="60954" rtlCol="0">
            <a:spAutoFit/>
          </a:bodyPr>
          <a:lstStyle>
            <a:defPPr>
              <a:defRPr lang="zh-CN"/>
            </a:defPPr>
            <a:lvl1pPr>
              <a:defRPr sz="2000" b="1">
                <a:gradFill>
                  <a:gsLst>
                    <a:gs pos="1000">
                      <a:srgbClr val="4EE4D2"/>
                    </a:gs>
                    <a:gs pos="100000">
                      <a:srgbClr val="0070C0"/>
                    </a:gs>
                  </a:gsLst>
                  <a:lin ang="2700000" scaled="0"/>
                </a:gradFill>
                <a:latin typeface="微软雅黑" panose="020B0503020204020204" pitchFamily="34" charset="-122"/>
                <a:ea typeface="微软雅黑" panose="020B0503020204020204" pitchFamily="34" charset="-122"/>
              </a:defRPr>
            </a:lvl1pPr>
          </a:lstStyle>
          <a:p>
            <a:pPr>
              <a:lnSpc>
                <a:spcPct val="130000"/>
              </a:lnSpc>
            </a:pPr>
            <a:r>
              <a:rPr lang="zh-CN" altLang="en-US" dirty="0">
                <a:solidFill>
                  <a:srgbClr val="F8F8F8"/>
                </a:solidFill>
              </a:rPr>
              <a:t>添加标题</a:t>
            </a:r>
          </a:p>
        </p:txBody>
      </p:sp>
      <p:sp>
        <p:nvSpPr>
          <p:cNvPr id="118" name="TextBox 53"/>
          <p:cNvSpPr txBox="1"/>
          <p:nvPr/>
        </p:nvSpPr>
        <p:spPr>
          <a:xfrm>
            <a:off x="7770590" y="5054591"/>
            <a:ext cx="2714252" cy="553997"/>
          </a:xfrm>
          <a:prstGeom prst="rect">
            <a:avLst/>
          </a:prstGeom>
          <a:noFill/>
        </p:spPr>
        <p:txBody>
          <a:bodyPr wrap="square" lIns="121908" tIns="60954" rIns="121908" bIns="60954" rtlCol="0">
            <a:spAutoFit/>
          </a:bodyPr>
          <a:lstStyle/>
          <a:p>
            <a:r>
              <a:rPr lang="zh-CN" altLang="en-US" sz="1400" dirty="0">
                <a:solidFill>
                  <a:srgbClr val="F8F8F8"/>
                </a:solidFill>
                <a:latin typeface="微软雅黑" panose="020B0503020204020204" pitchFamily="34" charset="-122"/>
                <a:ea typeface="微软雅黑" panose="020B0503020204020204" pitchFamily="34" charset="-122"/>
              </a:rPr>
              <a:t>请在这里输入段落文本内容请在这里输入段落文本内容</a:t>
            </a:r>
          </a:p>
        </p:txBody>
      </p:sp>
      <p:sp>
        <p:nvSpPr>
          <p:cNvPr id="119" name="TextBox 54"/>
          <p:cNvSpPr txBox="1"/>
          <p:nvPr/>
        </p:nvSpPr>
        <p:spPr>
          <a:xfrm>
            <a:off x="2498862" y="4676930"/>
            <a:ext cx="1997087" cy="523220"/>
          </a:xfrm>
          <a:prstGeom prst="rect">
            <a:avLst/>
          </a:prstGeom>
          <a:noFill/>
        </p:spPr>
        <p:txBody>
          <a:bodyPr wrap="square" lIns="121908" tIns="60954" rIns="121908" bIns="60954" rtlCol="0">
            <a:spAutoFit/>
          </a:bodyPr>
          <a:lstStyle>
            <a:defPPr>
              <a:defRPr lang="zh-CN"/>
            </a:defPPr>
            <a:lvl1pPr algn="r">
              <a:defRPr sz="2000" b="1">
                <a:gradFill>
                  <a:gsLst>
                    <a:gs pos="1000">
                      <a:srgbClr val="4EE4D2"/>
                    </a:gs>
                    <a:gs pos="100000">
                      <a:srgbClr val="0070C0"/>
                    </a:gs>
                  </a:gsLst>
                  <a:lin ang="2700000" scaled="0"/>
                </a:gradFill>
                <a:latin typeface="微软雅黑" panose="020B0503020204020204" pitchFamily="34" charset="-122"/>
                <a:ea typeface="微软雅黑" panose="020B0503020204020204" pitchFamily="34" charset="-122"/>
              </a:defRPr>
            </a:lvl1pPr>
          </a:lstStyle>
          <a:p>
            <a:pPr>
              <a:lnSpc>
                <a:spcPct val="130000"/>
              </a:lnSpc>
            </a:pPr>
            <a:r>
              <a:rPr lang="zh-CN" altLang="en-US" dirty="0">
                <a:solidFill>
                  <a:srgbClr val="F8F8F8"/>
                </a:solidFill>
              </a:rPr>
              <a:t>添加标题</a:t>
            </a:r>
          </a:p>
        </p:txBody>
      </p:sp>
      <p:sp>
        <p:nvSpPr>
          <p:cNvPr id="120" name="TextBox 56"/>
          <p:cNvSpPr txBox="1"/>
          <p:nvPr/>
        </p:nvSpPr>
        <p:spPr>
          <a:xfrm>
            <a:off x="1758793" y="5070356"/>
            <a:ext cx="2714252" cy="553997"/>
          </a:xfrm>
          <a:prstGeom prst="rect">
            <a:avLst/>
          </a:prstGeom>
          <a:noFill/>
        </p:spPr>
        <p:txBody>
          <a:bodyPr wrap="square" lIns="121908" tIns="60954" rIns="121908" bIns="60954" rtlCol="0">
            <a:spAutoFit/>
          </a:bodyPr>
          <a:lstStyle/>
          <a:p>
            <a:pPr algn="r"/>
            <a:r>
              <a:rPr lang="zh-CN" altLang="en-US" sz="1400" dirty="0">
                <a:solidFill>
                  <a:srgbClr val="F8F8F8"/>
                </a:solidFill>
                <a:latin typeface="微软雅黑" panose="020B0503020204020204" pitchFamily="34" charset="-122"/>
                <a:ea typeface="微软雅黑" panose="020B0503020204020204" pitchFamily="34" charset="-122"/>
              </a:rPr>
              <a:t>请在这里输入段落文本内容请在这里输入段落文本内容</a:t>
            </a:r>
          </a:p>
        </p:txBody>
      </p:sp>
      <p:sp>
        <p:nvSpPr>
          <p:cNvPr id="121" name="TextBox 57"/>
          <p:cNvSpPr txBox="1"/>
          <p:nvPr/>
        </p:nvSpPr>
        <p:spPr>
          <a:xfrm>
            <a:off x="1852559" y="3321095"/>
            <a:ext cx="1997087" cy="523220"/>
          </a:xfrm>
          <a:prstGeom prst="rect">
            <a:avLst/>
          </a:prstGeom>
          <a:noFill/>
        </p:spPr>
        <p:txBody>
          <a:bodyPr wrap="square" lIns="121908" tIns="60954" rIns="121908" bIns="60954" rtlCol="0">
            <a:spAutoFit/>
          </a:bodyPr>
          <a:lstStyle>
            <a:defPPr>
              <a:defRPr lang="zh-CN"/>
            </a:defPPr>
            <a:lvl1pPr algn="r">
              <a:defRPr sz="2000" b="1">
                <a:gradFill>
                  <a:gsLst>
                    <a:gs pos="1000">
                      <a:srgbClr val="4EE4D2"/>
                    </a:gs>
                    <a:gs pos="100000">
                      <a:srgbClr val="0070C0"/>
                    </a:gs>
                  </a:gsLst>
                  <a:lin ang="2700000" scaled="0"/>
                </a:gradFill>
                <a:latin typeface="微软雅黑" panose="020B0503020204020204" pitchFamily="34" charset="-122"/>
                <a:ea typeface="微软雅黑" panose="020B0503020204020204" pitchFamily="34" charset="-122"/>
              </a:defRPr>
            </a:lvl1pPr>
          </a:lstStyle>
          <a:p>
            <a:pPr>
              <a:lnSpc>
                <a:spcPct val="130000"/>
              </a:lnSpc>
            </a:pPr>
            <a:r>
              <a:rPr lang="zh-CN" altLang="en-US" dirty="0">
                <a:solidFill>
                  <a:srgbClr val="F8F8F8"/>
                </a:solidFill>
              </a:rPr>
              <a:t>添加标题</a:t>
            </a:r>
          </a:p>
        </p:txBody>
      </p:sp>
      <p:sp>
        <p:nvSpPr>
          <p:cNvPr id="122" name="TextBox 58"/>
          <p:cNvSpPr txBox="1"/>
          <p:nvPr/>
        </p:nvSpPr>
        <p:spPr>
          <a:xfrm>
            <a:off x="1112491" y="3714523"/>
            <a:ext cx="2714252" cy="553997"/>
          </a:xfrm>
          <a:prstGeom prst="rect">
            <a:avLst/>
          </a:prstGeom>
          <a:noFill/>
        </p:spPr>
        <p:txBody>
          <a:bodyPr wrap="square" lIns="121908" tIns="60954" rIns="121908" bIns="60954" rtlCol="0">
            <a:spAutoFit/>
          </a:bodyPr>
          <a:lstStyle/>
          <a:p>
            <a:pPr algn="r"/>
            <a:r>
              <a:rPr lang="zh-CN" altLang="en-US" sz="1400" dirty="0">
                <a:solidFill>
                  <a:srgbClr val="F8F8F8"/>
                </a:solidFill>
                <a:latin typeface="微软雅黑" panose="020B0503020204020204" pitchFamily="34" charset="-122"/>
                <a:ea typeface="微软雅黑" panose="020B0503020204020204" pitchFamily="34" charset="-122"/>
              </a:rPr>
              <a:t>请在这里输入段落文本内容请在这里输入段落文本内容</a:t>
            </a:r>
          </a:p>
        </p:txBody>
      </p:sp>
      <p:sp>
        <p:nvSpPr>
          <p:cNvPr id="123" name="Freeform 39"/>
          <p:cNvSpPr>
            <a:spLocks noEditPoints="1"/>
          </p:cNvSpPr>
          <p:nvPr/>
        </p:nvSpPr>
        <p:spPr bwMode="auto">
          <a:xfrm flipH="1">
            <a:off x="10484842" y="4402945"/>
            <a:ext cx="626474" cy="1858043"/>
          </a:xfrm>
          <a:custGeom>
            <a:avLst/>
            <a:gdLst>
              <a:gd name="T0" fmla="*/ 150 w 175"/>
              <a:gd name="T1" fmla="*/ 476 h 519"/>
              <a:gd name="T2" fmla="*/ 138 w 175"/>
              <a:gd name="T3" fmla="*/ 459 h 519"/>
              <a:gd name="T4" fmla="*/ 144 w 175"/>
              <a:gd name="T5" fmla="*/ 444 h 519"/>
              <a:gd name="T6" fmla="*/ 132 w 175"/>
              <a:gd name="T7" fmla="*/ 286 h 519"/>
              <a:gd name="T8" fmla="*/ 121 w 175"/>
              <a:gd name="T9" fmla="*/ 216 h 519"/>
              <a:gd name="T10" fmla="*/ 126 w 175"/>
              <a:gd name="T11" fmla="*/ 205 h 519"/>
              <a:gd name="T12" fmla="*/ 136 w 175"/>
              <a:gd name="T13" fmla="*/ 214 h 519"/>
              <a:gd name="T14" fmla="*/ 150 w 175"/>
              <a:gd name="T15" fmla="*/ 200 h 519"/>
              <a:gd name="T16" fmla="*/ 148 w 175"/>
              <a:gd name="T17" fmla="*/ 183 h 519"/>
              <a:gd name="T18" fmla="*/ 147 w 175"/>
              <a:gd name="T19" fmla="*/ 175 h 519"/>
              <a:gd name="T20" fmla="*/ 172 w 175"/>
              <a:gd name="T21" fmla="*/ 142 h 519"/>
              <a:gd name="T22" fmla="*/ 130 w 175"/>
              <a:gd name="T23" fmla="*/ 119 h 519"/>
              <a:gd name="T24" fmla="*/ 117 w 175"/>
              <a:gd name="T25" fmla="*/ 99 h 519"/>
              <a:gd name="T26" fmla="*/ 92 w 175"/>
              <a:gd name="T27" fmla="*/ 87 h 519"/>
              <a:gd name="T28" fmla="*/ 94 w 175"/>
              <a:gd name="T29" fmla="*/ 113 h 519"/>
              <a:gd name="T30" fmla="*/ 89 w 175"/>
              <a:gd name="T31" fmla="*/ 92 h 519"/>
              <a:gd name="T32" fmla="*/ 87 w 175"/>
              <a:gd name="T33" fmla="*/ 82 h 519"/>
              <a:gd name="T34" fmla="*/ 95 w 175"/>
              <a:gd name="T35" fmla="*/ 78 h 519"/>
              <a:gd name="T36" fmla="*/ 109 w 175"/>
              <a:gd name="T37" fmla="*/ 54 h 519"/>
              <a:gd name="T38" fmla="*/ 116 w 175"/>
              <a:gd name="T39" fmla="*/ 31 h 519"/>
              <a:gd name="T40" fmla="*/ 117 w 175"/>
              <a:gd name="T41" fmla="*/ 16 h 519"/>
              <a:gd name="T42" fmla="*/ 110 w 175"/>
              <a:gd name="T43" fmla="*/ 11 h 519"/>
              <a:gd name="T44" fmla="*/ 99 w 175"/>
              <a:gd name="T45" fmla="*/ 4 h 519"/>
              <a:gd name="T46" fmla="*/ 89 w 175"/>
              <a:gd name="T47" fmla="*/ 0 h 519"/>
              <a:gd name="T48" fmla="*/ 72 w 175"/>
              <a:gd name="T49" fmla="*/ 10 h 519"/>
              <a:gd name="T50" fmla="*/ 63 w 175"/>
              <a:gd name="T51" fmla="*/ 31 h 519"/>
              <a:gd name="T52" fmla="*/ 63 w 175"/>
              <a:gd name="T53" fmla="*/ 55 h 519"/>
              <a:gd name="T54" fmla="*/ 78 w 175"/>
              <a:gd name="T55" fmla="*/ 81 h 519"/>
              <a:gd name="T56" fmla="*/ 83 w 175"/>
              <a:gd name="T57" fmla="*/ 97 h 519"/>
              <a:gd name="T58" fmla="*/ 62 w 175"/>
              <a:gd name="T59" fmla="*/ 80 h 519"/>
              <a:gd name="T60" fmla="*/ 53 w 175"/>
              <a:gd name="T61" fmla="*/ 69 h 519"/>
              <a:gd name="T62" fmla="*/ 39 w 175"/>
              <a:gd name="T63" fmla="*/ 79 h 519"/>
              <a:gd name="T64" fmla="*/ 2 w 175"/>
              <a:gd name="T65" fmla="*/ 100 h 519"/>
              <a:gd name="T66" fmla="*/ 4 w 175"/>
              <a:gd name="T67" fmla="*/ 157 h 519"/>
              <a:gd name="T68" fmla="*/ 23 w 175"/>
              <a:gd name="T69" fmla="*/ 194 h 519"/>
              <a:gd name="T70" fmla="*/ 21 w 175"/>
              <a:gd name="T71" fmla="*/ 234 h 519"/>
              <a:gd name="T72" fmla="*/ 20 w 175"/>
              <a:gd name="T73" fmla="*/ 298 h 519"/>
              <a:gd name="T74" fmla="*/ 21 w 175"/>
              <a:gd name="T75" fmla="*/ 430 h 519"/>
              <a:gd name="T76" fmla="*/ 28 w 175"/>
              <a:gd name="T77" fmla="*/ 468 h 519"/>
              <a:gd name="T78" fmla="*/ 32 w 175"/>
              <a:gd name="T79" fmla="*/ 490 h 519"/>
              <a:gd name="T80" fmla="*/ 38 w 175"/>
              <a:gd name="T81" fmla="*/ 506 h 519"/>
              <a:gd name="T82" fmla="*/ 71 w 175"/>
              <a:gd name="T83" fmla="*/ 517 h 519"/>
              <a:gd name="T84" fmla="*/ 71 w 175"/>
              <a:gd name="T85" fmla="*/ 503 h 519"/>
              <a:gd name="T86" fmla="*/ 61 w 175"/>
              <a:gd name="T87" fmla="*/ 482 h 519"/>
              <a:gd name="T88" fmla="*/ 66 w 175"/>
              <a:gd name="T89" fmla="*/ 469 h 519"/>
              <a:gd name="T90" fmla="*/ 61 w 175"/>
              <a:gd name="T91" fmla="*/ 434 h 519"/>
              <a:gd name="T92" fmla="*/ 56 w 175"/>
              <a:gd name="T93" fmla="*/ 408 h 519"/>
              <a:gd name="T94" fmla="*/ 86 w 175"/>
              <a:gd name="T95" fmla="*/ 378 h 519"/>
              <a:gd name="T96" fmla="*/ 104 w 175"/>
              <a:gd name="T97" fmla="*/ 468 h 519"/>
              <a:gd name="T98" fmla="*/ 105 w 175"/>
              <a:gd name="T99" fmla="*/ 485 h 519"/>
              <a:gd name="T100" fmla="*/ 131 w 175"/>
              <a:gd name="T101" fmla="*/ 489 h 519"/>
              <a:gd name="T102" fmla="*/ 170 w 175"/>
              <a:gd name="T103" fmla="*/ 499 h 519"/>
              <a:gd name="T104" fmla="*/ 170 w 175"/>
              <a:gd name="T105" fmla="*/ 146 h 519"/>
              <a:gd name="T106" fmla="*/ 140 w 175"/>
              <a:gd name="T107" fmla="*/ 169 h 519"/>
              <a:gd name="T108" fmla="*/ 135 w 175"/>
              <a:gd name="T109" fmla="*/ 176 h 519"/>
              <a:gd name="T110" fmla="*/ 130 w 175"/>
              <a:gd name="T111" fmla="*/ 175 h 519"/>
              <a:gd name="T112" fmla="*/ 115 w 175"/>
              <a:gd name="T113" fmla="*/ 178 h 519"/>
              <a:gd name="T114" fmla="*/ 115 w 175"/>
              <a:gd name="T115" fmla="*/ 187 h 519"/>
              <a:gd name="T116" fmla="*/ 120 w 175"/>
              <a:gd name="T117" fmla="*/ 194 h 519"/>
              <a:gd name="T118" fmla="*/ 113 w 175"/>
              <a:gd name="T119" fmla="*/ 203 h 519"/>
              <a:gd name="T120" fmla="*/ 66 w 175"/>
              <a:gd name="T121" fmla="*/ 201 h 519"/>
              <a:gd name="T122" fmla="*/ 122 w 175"/>
              <a:gd name="T123" fmla="*/ 138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 h="519">
                <a:moveTo>
                  <a:pt x="173" y="491"/>
                </a:moveTo>
                <a:lnTo>
                  <a:pt x="173" y="491"/>
                </a:lnTo>
                <a:lnTo>
                  <a:pt x="172" y="489"/>
                </a:lnTo>
                <a:lnTo>
                  <a:pt x="172" y="489"/>
                </a:lnTo>
                <a:lnTo>
                  <a:pt x="164" y="484"/>
                </a:lnTo>
                <a:lnTo>
                  <a:pt x="164" y="484"/>
                </a:lnTo>
                <a:lnTo>
                  <a:pt x="157" y="480"/>
                </a:lnTo>
                <a:lnTo>
                  <a:pt x="157" y="480"/>
                </a:lnTo>
                <a:lnTo>
                  <a:pt x="150" y="476"/>
                </a:lnTo>
                <a:lnTo>
                  <a:pt x="150" y="476"/>
                </a:lnTo>
                <a:lnTo>
                  <a:pt x="148" y="473"/>
                </a:lnTo>
                <a:lnTo>
                  <a:pt x="148" y="473"/>
                </a:lnTo>
                <a:lnTo>
                  <a:pt x="144" y="470"/>
                </a:lnTo>
                <a:lnTo>
                  <a:pt x="145" y="469"/>
                </a:lnTo>
                <a:lnTo>
                  <a:pt x="145" y="469"/>
                </a:lnTo>
                <a:lnTo>
                  <a:pt x="141" y="466"/>
                </a:lnTo>
                <a:lnTo>
                  <a:pt x="141" y="466"/>
                </a:lnTo>
                <a:lnTo>
                  <a:pt x="140" y="462"/>
                </a:lnTo>
                <a:lnTo>
                  <a:pt x="140" y="462"/>
                </a:lnTo>
                <a:lnTo>
                  <a:pt x="138" y="459"/>
                </a:lnTo>
                <a:lnTo>
                  <a:pt x="138" y="459"/>
                </a:lnTo>
                <a:lnTo>
                  <a:pt x="139" y="457"/>
                </a:lnTo>
                <a:lnTo>
                  <a:pt x="139" y="457"/>
                </a:lnTo>
                <a:lnTo>
                  <a:pt x="141" y="456"/>
                </a:lnTo>
                <a:lnTo>
                  <a:pt x="143" y="454"/>
                </a:lnTo>
                <a:lnTo>
                  <a:pt x="143" y="454"/>
                </a:lnTo>
                <a:lnTo>
                  <a:pt x="144" y="447"/>
                </a:lnTo>
                <a:lnTo>
                  <a:pt x="144" y="447"/>
                </a:lnTo>
                <a:lnTo>
                  <a:pt x="144" y="444"/>
                </a:lnTo>
                <a:lnTo>
                  <a:pt x="144" y="444"/>
                </a:lnTo>
                <a:lnTo>
                  <a:pt x="133" y="402"/>
                </a:lnTo>
                <a:lnTo>
                  <a:pt x="133" y="402"/>
                </a:lnTo>
                <a:lnTo>
                  <a:pt x="131" y="384"/>
                </a:lnTo>
                <a:lnTo>
                  <a:pt x="131" y="384"/>
                </a:lnTo>
                <a:lnTo>
                  <a:pt x="131" y="332"/>
                </a:lnTo>
                <a:lnTo>
                  <a:pt x="131" y="332"/>
                </a:lnTo>
                <a:lnTo>
                  <a:pt x="131" y="308"/>
                </a:lnTo>
                <a:lnTo>
                  <a:pt x="131" y="296"/>
                </a:lnTo>
                <a:lnTo>
                  <a:pt x="130" y="288"/>
                </a:lnTo>
                <a:lnTo>
                  <a:pt x="132" y="286"/>
                </a:lnTo>
                <a:lnTo>
                  <a:pt x="132" y="286"/>
                </a:lnTo>
                <a:lnTo>
                  <a:pt x="131" y="277"/>
                </a:lnTo>
                <a:lnTo>
                  <a:pt x="131" y="277"/>
                </a:lnTo>
                <a:lnTo>
                  <a:pt x="126" y="256"/>
                </a:lnTo>
                <a:lnTo>
                  <a:pt x="126" y="256"/>
                </a:lnTo>
                <a:lnTo>
                  <a:pt x="124" y="246"/>
                </a:lnTo>
                <a:lnTo>
                  <a:pt x="124" y="246"/>
                </a:lnTo>
                <a:lnTo>
                  <a:pt x="122" y="224"/>
                </a:lnTo>
                <a:lnTo>
                  <a:pt x="122" y="224"/>
                </a:lnTo>
                <a:lnTo>
                  <a:pt x="121" y="216"/>
                </a:lnTo>
                <a:lnTo>
                  <a:pt x="121" y="216"/>
                </a:lnTo>
                <a:lnTo>
                  <a:pt x="120" y="212"/>
                </a:lnTo>
                <a:lnTo>
                  <a:pt x="120" y="212"/>
                </a:lnTo>
                <a:lnTo>
                  <a:pt x="120" y="203"/>
                </a:lnTo>
                <a:lnTo>
                  <a:pt x="120" y="203"/>
                </a:lnTo>
                <a:lnTo>
                  <a:pt x="121" y="205"/>
                </a:lnTo>
                <a:lnTo>
                  <a:pt x="123" y="202"/>
                </a:lnTo>
                <a:lnTo>
                  <a:pt x="123" y="202"/>
                </a:lnTo>
                <a:lnTo>
                  <a:pt x="126" y="205"/>
                </a:lnTo>
                <a:lnTo>
                  <a:pt x="126" y="205"/>
                </a:lnTo>
                <a:lnTo>
                  <a:pt x="128" y="205"/>
                </a:lnTo>
                <a:lnTo>
                  <a:pt x="129" y="205"/>
                </a:lnTo>
                <a:lnTo>
                  <a:pt x="129" y="205"/>
                </a:lnTo>
                <a:lnTo>
                  <a:pt x="130" y="205"/>
                </a:lnTo>
                <a:lnTo>
                  <a:pt x="130" y="205"/>
                </a:lnTo>
                <a:lnTo>
                  <a:pt x="131" y="206"/>
                </a:lnTo>
                <a:lnTo>
                  <a:pt x="132" y="209"/>
                </a:lnTo>
                <a:lnTo>
                  <a:pt x="132" y="209"/>
                </a:lnTo>
                <a:lnTo>
                  <a:pt x="136" y="214"/>
                </a:lnTo>
                <a:lnTo>
                  <a:pt x="136" y="214"/>
                </a:lnTo>
                <a:lnTo>
                  <a:pt x="138" y="214"/>
                </a:lnTo>
                <a:lnTo>
                  <a:pt x="138" y="214"/>
                </a:lnTo>
                <a:lnTo>
                  <a:pt x="140" y="216"/>
                </a:lnTo>
                <a:lnTo>
                  <a:pt x="140" y="216"/>
                </a:lnTo>
                <a:lnTo>
                  <a:pt x="143" y="214"/>
                </a:lnTo>
                <a:lnTo>
                  <a:pt x="143" y="214"/>
                </a:lnTo>
                <a:lnTo>
                  <a:pt x="147" y="206"/>
                </a:lnTo>
                <a:lnTo>
                  <a:pt x="147" y="206"/>
                </a:lnTo>
                <a:lnTo>
                  <a:pt x="150" y="200"/>
                </a:lnTo>
                <a:lnTo>
                  <a:pt x="150" y="200"/>
                </a:lnTo>
                <a:lnTo>
                  <a:pt x="151" y="193"/>
                </a:lnTo>
                <a:lnTo>
                  <a:pt x="151" y="193"/>
                </a:lnTo>
                <a:lnTo>
                  <a:pt x="151" y="189"/>
                </a:lnTo>
                <a:lnTo>
                  <a:pt x="151" y="189"/>
                </a:lnTo>
                <a:lnTo>
                  <a:pt x="149" y="185"/>
                </a:lnTo>
                <a:lnTo>
                  <a:pt x="149" y="185"/>
                </a:lnTo>
                <a:lnTo>
                  <a:pt x="148" y="183"/>
                </a:lnTo>
                <a:lnTo>
                  <a:pt x="148" y="183"/>
                </a:lnTo>
                <a:lnTo>
                  <a:pt x="148" y="183"/>
                </a:lnTo>
                <a:lnTo>
                  <a:pt x="148" y="183"/>
                </a:lnTo>
                <a:lnTo>
                  <a:pt x="148" y="180"/>
                </a:lnTo>
                <a:lnTo>
                  <a:pt x="148" y="180"/>
                </a:lnTo>
                <a:lnTo>
                  <a:pt x="147" y="178"/>
                </a:lnTo>
                <a:lnTo>
                  <a:pt x="147" y="178"/>
                </a:lnTo>
                <a:lnTo>
                  <a:pt x="147" y="178"/>
                </a:lnTo>
                <a:lnTo>
                  <a:pt x="147" y="178"/>
                </a:lnTo>
                <a:lnTo>
                  <a:pt x="147" y="175"/>
                </a:lnTo>
                <a:lnTo>
                  <a:pt x="147" y="175"/>
                </a:lnTo>
                <a:lnTo>
                  <a:pt x="147" y="175"/>
                </a:lnTo>
                <a:lnTo>
                  <a:pt x="147" y="175"/>
                </a:lnTo>
                <a:lnTo>
                  <a:pt x="163" y="161"/>
                </a:lnTo>
                <a:lnTo>
                  <a:pt x="163" y="161"/>
                </a:lnTo>
                <a:lnTo>
                  <a:pt x="170" y="155"/>
                </a:lnTo>
                <a:lnTo>
                  <a:pt x="174" y="149"/>
                </a:lnTo>
                <a:lnTo>
                  <a:pt x="174" y="149"/>
                </a:lnTo>
                <a:lnTo>
                  <a:pt x="175" y="147"/>
                </a:lnTo>
                <a:lnTo>
                  <a:pt x="175" y="145"/>
                </a:lnTo>
                <a:lnTo>
                  <a:pt x="175" y="145"/>
                </a:lnTo>
                <a:lnTo>
                  <a:pt x="174" y="143"/>
                </a:lnTo>
                <a:lnTo>
                  <a:pt x="172" y="142"/>
                </a:lnTo>
                <a:lnTo>
                  <a:pt x="172" y="142"/>
                </a:lnTo>
                <a:lnTo>
                  <a:pt x="133" y="135"/>
                </a:lnTo>
                <a:lnTo>
                  <a:pt x="133" y="135"/>
                </a:lnTo>
                <a:lnTo>
                  <a:pt x="133" y="135"/>
                </a:lnTo>
                <a:lnTo>
                  <a:pt x="133" y="135"/>
                </a:lnTo>
                <a:lnTo>
                  <a:pt x="132" y="130"/>
                </a:lnTo>
                <a:lnTo>
                  <a:pt x="132" y="130"/>
                </a:lnTo>
                <a:lnTo>
                  <a:pt x="131" y="126"/>
                </a:lnTo>
                <a:lnTo>
                  <a:pt x="131" y="126"/>
                </a:lnTo>
                <a:lnTo>
                  <a:pt x="130" y="119"/>
                </a:lnTo>
                <a:lnTo>
                  <a:pt x="130" y="119"/>
                </a:lnTo>
                <a:lnTo>
                  <a:pt x="130" y="113"/>
                </a:lnTo>
                <a:lnTo>
                  <a:pt x="130" y="113"/>
                </a:lnTo>
                <a:lnTo>
                  <a:pt x="129" y="110"/>
                </a:lnTo>
                <a:lnTo>
                  <a:pt x="126" y="108"/>
                </a:lnTo>
                <a:lnTo>
                  <a:pt x="126" y="108"/>
                </a:lnTo>
                <a:lnTo>
                  <a:pt x="123" y="104"/>
                </a:lnTo>
                <a:lnTo>
                  <a:pt x="123" y="104"/>
                </a:lnTo>
                <a:lnTo>
                  <a:pt x="117" y="99"/>
                </a:lnTo>
                <a:lnTo>
                  <a:pt x="117" y="99"/>
                </a:lnTo>
                <a:lnTo>
                  <a:pt x="104" y="93"/>
                </a:lnTo>
                <a:lnTo>
                  <a:pt x="104" y="93"/>
                </a:lnTo>
                <a:lnTo>
                  <a:pt x="98" y="88"/>
                </a:lnTo>
                <a:lnTo>
                  <a:pt x="98" y="88"/>
                </a:lnTo>
                <a:lnTo>
                  <a:pt x="96" y="87"/>
                </a:lnTo>
                <a:lnTo>
                  <a:pt x="93" y="82"/>
                </a:lnTo>
                <a:lnTo>
                  <a:pt x="92" y="81"/>
                </a:lnTo>
                <a:lnTo>
                  <a:pt x="92" y="81"/>
                </a:lnTo>
                <a:lnTo>
                  <a:pt x="92" y="87"/>
                </a:lnTo>
                <a:lnTo>
                  <a:pt x="92" y="87"/>
                </a:lnTo>
                <a:lnTo>
                  <a:pt x="93" y="93"/>
                </a:lnTo>
                <a:lnTo>
                  <a:pt x="93" y="93"/>
                </a:lnTo>
                <a:lnTo>
                  <a:pt x="98" y="111"/>
                </a:lnTo>
                <a:lnTo>
                  <a:pt x="98" y="111"/>
                </a:lnTo>
                <a:lnTo>
                  <a:pt x="99" y="117"/>
                </a:lnTo>
                <a:lnTo>
                  <a:pt x="99" y="122"/>
                </a:lnTo>
                <a:lnTo>
                  <a:pt x="99" y="122"/>
                </a:lnTo>
                <a:lnTo>
                  <a:pt x="98" y="118"/>
                </a:lnTo>
                <a:lnTo>
                  <a:pt x="94" y="113"/>
                </a:lnTo>
                <a:lnTo>
                  <a:pt x="94" y="113"/>
                </a:lnTo>
                <a:lnTo>
                  <a:pt x="91" y="108"/>
                </a:lnTo>
                <a:lnTo>
                  <a:pt x="91" y="108"/>
                </a:lnTo>
                <a:lnTo>
                  <a:pt x="90" y="101"/>
                </a:lnTo>
                <a:lnTo>
                  <a:pt x="90" y="101"/>
                </a:lnTo>
                <a:lnTo>
                  <a:pt x="89" y="96"/>
                </a:lnTo>
                <a:lnTo>
                  <a:pt x="89" y="96"/>
                </a:lnTo>
                <a:lnTo>
                  <a:pt x="88" y="95"/>
                </a:lnTo>
                <a:lnTo>
                  <a:pt x="88" y="95"/>
                </a:lnTo>
                <a:lnTo>
                  <a:pt x="89" y="92"/>
                </a:lnTo>
                <a:lnTo>
                  <a:pt x="89" y="92"/>
                </a:lnTo>
                <a:lnTo>
                  <a:pt x="89" y="90"/>
                </a:lnTo>
                <a:lnTo>
                  <a:pt x="89" y="90"/>
                </a:lnTo>
                <a:lnTo>
                  <a:pt x="88" y="88"/>
                </a:lnTo>
                <a:lnTo>
                  <a:pt x="88" y="88"/>
                </a:lnTo>
                <a:lnTo>
                  <a:pt x="87" y="87"/>
                </a:lnTo>
                <a:lnTo>
                  <a:pt x="85" y="86"/>
                </a:lnTo>
                <a:lnTo>
                  <a:pt x="85" y="86"/>
                </a:lnTo>
                <a:lnTo>
                  <a:pt x="84" y="85"/>
                </a:lnTo>
                <a:lnTo>
                  <a:pt x="84" y="85"/>
                </a:lnTo>
                <a:lnTo>
                  <a:pt x="87" y="82"/>
                </a:lnTo>
                <a:lnTo>
                  <a:pt x="87" y="82"/>
                </a:lnTo>
                <a:lnTo>
                  <a:pt x="89" y="81"/>
                </a:lnTo>
                <a:lnTo>
                  <a:pt x="89" y="81"/>
                </a:lnTo>
                <a:lnTo>
                  <a:pt x="91" y="81"/>
                </a:lnTo>
                <a:lnTo>
                  <a:pt x="91" y="81"/>
                </a:lnTo>
                <a:lnTo>
                  <a:pt x="92" y="80"/>
                </a:lnTo>
                <a:lnTo>
                  <a:pt x="92" y="80"/>
                </a:lnTo>
                <a:lnTo>
                  <a:pt x="93" y="80"/>
                </a:lnTo>
                <a:lnTo>
                  <a:pt x="93" y="80"/>
                </a:lnTo>
                <a:lnTo>
                  <a:pt x="95" y="78"/>
                </a:lnTo>
                <a:lnTo>
                  <a:pt x="95" y="78"/>
                </a:lnTo>
                <a:lnTo>
                  <a:pt x="98" y="74"/>
                </a:lnTo>
                <a:lnTo>
                  <a:pt x="98" y="74"/>
                </a:lnTo>
                <a:lnTo>
                  <a:pt x="101" y="71"/>
                </a:lnTo>
                <a:lnTo>
                  <a:pt x="101" y="71"/>
                </a:lnTo>
                <a:lnTo>
                  <a:pt x="105" y="65"/>
                </a:lnTo>
                <a:lnTo>
                  <a:pt x="105" y="65"/>
                </a:lnTo>
                <a:lnTo>
                  <a:pt x="108" y="59"/>
                </a:lnTo>
                <a:lnTo>
                  <a:pt x="108" y="59"/>
                </a:lnTo>
                <a:lnTo>
                  <a:pt x="109" y="54"/>
                </a:lnTo>
                <a:lnTo>
                  <a:pt x="109" y="54"/>
                </a:lnTo>
                <a:lnTo>
                  <a:pt x="110" y="51"/>
                </a:lnTo>
                <a:lnTo>
                  <a:pt x="110" y="51"/>
                </a:lnTo>
                <a:lnTo>
                  <a:pt x="113" y="49"/>
                </a:lnTo>
                <a:lnTo>
                  <a:pt x="113" y="49"/>
                </a:lnTo>
                <a:lnTo>
                  <a:pt x="114" y="48"/>
                </a:lnTo>
                <a:lnTo>
                  <a:pt x="114" y="48"/>
                </a:lnTo>
                <a:lnTo>
                  <a:pt x="115" y="41"/>
                </a:lnTo>
                <a:lnTo>
                  <a:pt x="115" y="41"/>
                </a:lnTo>
                <a:lnTo>
                  <a:pt x="116" y="31"/>
                </a:lnTo>
                <a:lnTo>
                  <a:pt x="116" y="31"/>
                </a:lnTo>
                <a:lnTo>
                  <a:pt x="118" y="26"/>
                </a:lnTo>
                <a:lnTo>
                  <a:pt x="118" y="26"/>
                </a:lnTo>
                <a:lnTo>
                  <a:pt x="119" y="23"/>
                </a:lnTo>
                <a:lnTo>
                  <a:pt x="119" y="23"/>
                </a:lnTo>
                <a:lnTo>
                  <a:pt x="118" y="20"/>
                </a:lnTo>
                <a:lnTo>
                  <a:pt x="118" y="20"/>
                </a:lnTo>
                <a:lnTo>
                  <a:pt x="117" y="18"/>
                </a:lnTo>
                <a:lnTo>
                  <a:pt x="117" y="18"/>
                </a:lnTo>
                <a:lnTo>
                  <a:pt x="117" y="16"/>
                </a:lnTo>
                <a:lnTo>
                  <a:pt x="117" y="16"/>
                </a:lnTo>
                <a:lnTo>
                  <a:pt x="115" y="14"/>
                </a:lnTo>
                <a:lnTo>
                  <a:pt x="115" y="13"/>
                </a:lnTo>
                <a:lnTo>
                  <a:pt x="115" y="13"/>
                </a:lnTo>
                <a:lnTo>
                  <a:pt x="114" y="13"/>
                </a:lnTo>
                <a:lnTo>
                  <a:pt x="113" y="13"/>
                </a:lnTo>
                <a:lnTo>
                  <a:pt x="111" y="11"/>
                </a:lnTo>
                <a:lnTo>
                  <a:pt x="111" y="11"/>
                </a:lnTo>
                <a:lnTo>
                  <a:pt x="110" y="11"/>
                </a:lnTo>
                <a:lnTo>
                  <a:pt x="110" y="11"/>
                </a:lnTo>
                <a:lnTo>
                  <a:pt x="106" y="7"/>
                </a:lnTo>
                <a:lnTo>
                  <a:pt x="106" y="7"/>
                </a:lnTo>
                <a:lnTo>
                  <a:pt x="105" y="6"/>
                </a:lnTo>
                <a:lnTo>
                  <a:pt x="104" y="5"/>
                </a:lnTo>
                <a:lnTo>
                  <a:pt x="104" y="5"/>
                </a:lnTo>
                <a:lnTo>
                  <a:pt x="103" y="5"/>
                </a:lnTo>
                <a:lnTo>
                  <a:pt x="102" y="5"/>
                </a:lnTo>
                <a:lnTo>
                  <a:pt x="102" y="5"/>
                </a:lnTo>
                <a:lnTo>
                  <a:pt x="99" y="4"/>
                </a:lnTo>
                <a:lnTo>
                  <a:pt x="99" y="4"/>
                </a:lnTo>
                <a:lnTo>
                  <a:pt x="96" y="3"/>
                </a:lnTo>
                <a:lnTo>
                  <a:pt x="96" y="3"/>
                </a:lnTo>
                <a:lnTo>
                  <a:pt x="95" y="3"/>
                </a:lnTo>
                <a:lnTo>
                  <a:pt x="95" y="3"/>
                </a:lnTo>
                <a:lnTo>
                  <a:pt x="93" y="1"/>
                </a:lnTo>
                <a:lnTo>
                  <a:pt x="93" y="1"/>
                </a:lnTo>
                <a:lnTo>
                  <a:pt x="92" y="0"/>
                </a:lnTo>
                <a:lnTo>
                  <a:pt x="92" y="0"/>
                </a:lnTo>
                <a:lnTo>
                  <a:pt x="89" y="0"/>
                </a:lnTo>
                <a:lnTo>
                  <a:pt x="89" y="0"/>
                </a:lnTo>
                <a:lnTo>
                  <a:pt x="87" y="0"/>
                </a:lnTo>
                <a:lnTo>
                  <a:pt x="87" y="0"/>
                </a:lnTo>
                <a:lnTo>
                  <a:pt x="84" y="0"/>
                </a:lnTo>
                <a:lnTo>
                  <a:pt x="84" y="0"/>
                </a:lnTo>
                <a:lnTo>
                  <a:pt x="83" y="1"/>
                </a:lnTo>
                <a:lnTo>
                  <a:pt x="83" y="1"/>
                </a:lnTo>
                <a:lnTo>
                  <a:pt x="77" y="4"/>
                </a:lnTo>
                <a:lnTo>
                  <a:pt x="77" y="4"/>
                </a:lnTo>
                <a:lnTo>
                  <a:pt x="72" y="10"/>
                </a:lnTo>
                <a:lnTo>
                  <a:pt x="72" y="10"/>
                </a:lnTo>
                <a:lnTo>
                  <a:pt x="69" y="16"/>
                </a:lnTo>
                <a:lnTo>
                  <a:pt x="69" y="16"/>
                </a:lnTo>
                <a:lnTo>
                  <a:pt x="66" y="23"/>
                </a:lnTo>
                <a:lnTo>
                  <a:pt x="66" y="23"/>
                </a:lnTo>
                <a:lnTo>
                  <a:pt x="64" y="28"/>
                </a:lnTo>
                <a:lnTo>
                  <a:pt x="64" y="28"/>
                </a:lnTo>
                <a:lnTo>
                  <a:pt x="64" y="30"/>
                </a:lnTo>
                <a:lnTo>
                  <a:pt x="64" y="30"/>
                </a:lnTo>
                <a:lnTo>
                  <a:pt x="63" y="31"/>
                </a:lnTo>
                <a:lnTo>
                  <a:pt x="63" y="31"/>
                </a:lnTo>
                <a:lnTo>
                  <a:pt x="62" y="37"/>
                </a:lnTo>
                <a:lnTo>
                  <a:pt x="62" y="37"/>
                </a:lnTo>
                <a:lnTo>
                  <a:pt x="62" y="39"/>
                </a:lnTo>
                <a:lnTo>
                  <a:pt x="62" y="41"/>
                </a:lnTo>
                <a:lnTo>
                  <a:pt x="62" y="41"/>
                </a:lnTo>
                <a:lnTo>
                  <a:pt x="63" y="45"/>
                </a:lnTo>
                <a:lnTo>
                  <a:pt x="63" y="45"/>
                </a:lnTo>
                <a:lnTo>
                  <a:pt x="63" y="50"/>
                </a:lnTo>
                <a:lnTo>
                  <a:pt x="63" y="50"/>
                </a:lnTo>
                <a:lnTo>
                  <a:pt x="63" y="55"/>
                </a:lnTo>
                <a:lnTo>
                  <a:pt x="63" y="55"/>
                </a:lnTo>
                <a:lnTo>
                  <a:pt x="62" y="60"/>
                </a:lnTo>
                <a:lnTo>
                  <a:pt x="61" y="65"/>
                </a:lnTo>
                <a:lnTo>
                  <a:pt x="61" y="65"/>
                </a:lnTo>
                <a:lnTo>
                  <a:pt x="61" y="66"/>
                </a:lnTo>
                <a:lnTo>
                  <a:pt x="62" y="67"/>
                </a:lnTo>
                <a:lnTo>
                  <a:pt x="62" y="67"/>
                </a:lnTo>
                <a:lnTo>
                  <a:pt x="72" y="74"/>
                </a:lnTo>
                <a:lnTo>
                  <a:pt x="72" y="74"/>
                </a:lnTo>
                <a:lnTo>
                  <a:pt x="78" y="81"/>
                </a:lnTo>
                <a:lnTo>
                  <a:pt x="78" y="81"/>
                </a:lnTo>
                <a:lnTo>
                  <a:pt x="83" y="85"/>
                </a:lnTo>
                <a:lnTo>
                  <a:pt x="81" y="86"/>
                </a:lnTo>
                <a:lnTo>
                  <a:pt x="81" y="86"/>
                </a:lnTo>
                <a:lnTo>
                  <a:pt x="77" y="92"/>
                </a:lnTo>
                <a:lnTo>
                  <a:pt x="77" y="92"/>
                </a:lnTo>
                <a:lnTo>
                  <a:pt x="78" y="93"/>
                </a:lnTo>
                <a:lnTo>
                  <a:pt x="80" y="94"/>
                </a:lnTo>
                <a:lnTo>
                  <a:pt x="80" y="94"/>
                </a:lnTo>
                <a:lnTo>
                  <a:pt x="83" y="97"/>
                </a:lnTo>
                <a:lnTo>
                  <a:pt x="83" y="97"/>
                </a:lnTo>
                <a:lnTo>
                  <a:pt x="83" y="98"/>
                </a:lnTo>
                <a:lnTo>
                  <a:pt x="83" y="98"/>
                </a:lnTo>
                <a:lnTo>
                  <a:pt x="81" y="102"/>
                </a:lnTo>
                <a:lnTo>
                  <a:pt x="81" y="102"/>
                </a:lnTo>
                <a:lnTo>
                  <a:pt x="80" y="105"/>
                </a:lnTo>
                <a:lnTo>
                  <a:pt x="80" y="105"/>
                </a:lnTo>
                <a:lnTo>
                  <a:pt x="74" y="96"/>
                </a:lnTo>
                <a:lnTo>
                  <a:pt x="74" y="96"/>
                </a:lnTo>
                <a:lnTo>
                  <a:pt x="62" y="80"/>
                </a:lnTo>
                <a:lnTo>
                  <a:pt x="62" y="80"/>
                </a:lnTo>
                <a:lnTo>
                  <a:pt x="57" y="72"/>
                </a:lnTo>
                <a:lnTo>
                  <a:pt x="57" y="72"/>
                </a:lnTo>
                <a:lnTo>
                  <a:pt x="56" y="70"/>
                </a:lnTo>
                <a:lnTo>
                  <a:pt x="56" y="70"/>
                </a:lnTo>
                <a:lnTo>
                  <a:pt x="56" y="68"/>
                </a:lnTo>
                <a:lnTo>
                  <a:pt x="56" y="68"/>
                </a:lnTo>
                <a:lnTo>
                  <a:pt x="54" y="68"/>
                </a:lnTo>
                <a:lnTo>
                  <a:pt x="54" y="68"/>
                </a:lnTo>
                <a:lnTo>
                  <a:pt x="53" y="69"/>
                </a:lnTo>
                <a:lnTo>
                  <a:pt x="51" y="70"/>
                </a:lnTo>
                <a:lnTo>
                  <a:pt x="51" y="70"/>
                </a:lnTo>
                <a:lnTo>
                  <a:pt x="49" y="73"/>
                </a:lnTo>
                <a:lnTo>
                  <a:pt x="49" y="73"/>
                </a:lnTo>
                <a:lnTo>
                  <a:pt x="46" y="75"/>
                </a:lnTo>
                <a:lnTo>
                  <a:pt x="46" y="75"/>
                </a:lnTo>
                <a:lnTo>
                  <a:pt x="46" y="76"/>
                </a:lnTo>
                <a:lnTo>
                  <a:pt x="46" y="76"/>
                </a:lnTo>
                <a:lnTo>
                  <a:pt x="39" y="79"/>
                </a:lnTo>
                <a:lnTo>
                  <a:pt x="39" y="79"/>
                </a:lnTo>
                <a:lnTo>
                  <a:pt x="27" y="80"/>
                </a:lnTo>
                <a:lnTo>
                  <a:pt x="27" y="80"/>
                </a:lnTo>
                <a:lnTo>
                  <a:pt x="14" y="83"/>
                </a:lnTo>
                <a:lnTo>
                  <a:pt x="14" y="83"/>
                </a:lnTo>
                <a:lnTo>
                  <a:pt x="9" y="87"/>
                </a:lnTo>
                <a:lnTo>
                  <a:pt x="9" y="87"/>
                </a:lnTo>
                <a:lnTo>
                  <a:pt x="3" y="92"/>
                </a:lnTo>
                <a:lnTo>
                  <a:pt x="3" y="92"/>
                </a:lnTo>
                <a:lnTo>
                  <a:pt x="2" y="100"/>
                </a:lnTo>
                <a:lnTo>
                  <a:pt x="2" y="100"/>
                </a:lnTo>
                <a:lnTo>
                  <a:pt x="1" y="108"/>
                </a:lnTo>
                <a:lnTo>
                  <a:pt x="1" y="108"/>
                </a:lnTo>
                <a:lnTo>
                  <a:pt x="1" y="113"/>
                </a:lnTo>
                <a:lnTo>
                  <a:pt x="1" y="113"/>
                </a:lnTo>
                <a:lnTo>
                  <a:pt x="1" y="126"/>
                </a:lnTo>
                <a:lnTo>
                  <a:pt x="1" y="126"/>
                </a:lnTo>
                <a:lnTo>
                  <a:pt x="0" y="135"/>
                </a:lnTo>
                <a:lnTo>
                  <a:pt x="1" y="146"/>
                </a:lnTo>
                <a:lnTo>
                  <a:pt x="1" y="146"/>
                </a:lnTo>
                <a:lnTo>
                  <a:pt x="4" y="157"/>
                </a:lnTo>
                <a:lnTo>
                  <a:pt x="8" y="168"/>
                </a:lnTo>
                <a:lnTo>
                  <a:pt x="8" y="168"/>
                </a:lnTo>
                <a:lnTo>
                  <a:pt x="15" y="182"/>
                </a:lnTo>
                <a:lnTo>
                  <a:pt x="15" y="182"/>
                </a:lnTo>
                <a:lnTo>
                  <a:pt x="16" y="183"/>
                </a:lnTo>
                <a:lnTo>
                  <a:pt x="19" y="184"/>
                </a:lnTo>
                <a:lnTo>
                  <a:pt x="24" y="186"/>
                </a:lnTo>
                <a:lnTo>
                  <a:pt x="24" y="186"/>
                </a:lnTo>
                <a:lnTo>
                  <a:pt x="24" y="189"/>
                </a:lnTo>
                <a:lnTo>
                  <a:pt x="23" y="194"/>
                </a:lnTo>
                <a:lnTo>
                  <a:pt x="23" y="194"/>
                </a:lnTo>
                <a:lnTo>
                  <a:pt x="24" y="214"/>
                </a:lnTo>
                <a:lnTo>
                  <a:pt x="24" y="214"/>
                </a:lnTo>
                <a:lnTo>
                  <a:pt x="24" y="215"/>
                </a:lnTo>
                <a:lnTo>
                  <a:pt x="24" y="215"/>
                </a:lnTo>
                <a:lnTo>
                  <a:pt x="24" y="216"/>
                </a:lnTo>
                <a:lnTo>
                  <a:pt x="24" y="216"/>
                </a:lnTo>
                <a:lnTo>
                  <a:pt x="23" y="221"/>
                </a:lnTo>
                <a:lnTo>
                  <a:pt x="21" y="234"/>
                </a:lnTo>
                <a:lnTo>
                  <a:pt x="21" y="234"/>
                </a:lnTo>
                <a:lnTo>
                  <a:pt x="17" y="272"/>
                </a:lnTo>
                <a:lnTo>
                  <a:pt x="17" y="272"/>
                </a:lnTo>
                <a:lnTo>
                  <a:pt x="15" y="280"/>
                </a:lnTo>
                <a:lnTo>
                  <a:pt x="15" y="288"/>
                </a:lnTo>
                <a:lnTo>
                  <a:pt x="15" y="288"/>
                </a:lnTo>
                <a:lnTo>
                  <a:pt x="16" y="289"/>
                </a:lnTo>
                <a:lnTo>
                  <a:pt x="17" y="289"/>
                </a:lnTo>
                <a:lnTo>
                  <a:pt x="19" y="290"/>
                </a:lnTo>
                <a:lnTo>
                  <a:pt x="19" y="290"/>
                </a:lnTo>
                <a:lnTo>
                  <a:pt x="20" y="298"/>
                </a:lnTo>
                <a:lnTo>
                  <a:pt x="20" y="311"/>
                </a:lnTo>
                <a:lnTo>
                  <a:pt x="20" y="311"/>
                </a:lnTo>
                <a:lnTo>
                  <a:pt x="20" y="354"/>
                </a:lnTo>
                <a:lnTo>
                  <a:pt x="20" y="354"/>
                </a:lnTo>
                <a:lnTo>
                  <a:pt x="19" y="393"/>
                </a:lnTo>
                <a:lnTo>
                  <a:pt x="19" y="393"/>
                </a:lnTo>
                <a:lnTo>
                  <a:pt x="18" y="405"/>
                </a:lnTo>
                <a:lnTo>
                  <a:pt x="19" y="416"/>
                </a:lnTo>
                <a:lnTo>
                  <a:pt x="19" y="416"/>
                </a:lnTo>
                <a:lnTo>
                  <a:pt x="21" y="430"/>
                </a:lnTo>
                <a:lnTo>
                  <a:pt x="23" y="444"/>
                </a:lnTo>
                <a:lnTo>
                  <a:pt x="23" y="444"/>
                </a:lnTo>
                <a:lnTo>
                  <a:pt x="25" y="449"/>
                </a:lnTo>
                <a:lnTo>
                  <a:pt x="27" y="454"/>
                </a:lnTo>
                <a:lnTo>
                  <a:pt x="31" y="460"/>
                </a:lnTo>
                <a:lnTo>
                  <a:pt x="31" y="460"/>
                </a:lnTo>
                <a:lnTo>
                  <a:pt x="31" y="462"/>
                </a:lnTo>
                <a:lnTo>
                  <a:pt x="31" y="465"/>
                </a:lnTo>
                <a:lnTo>
                  <a:pt x="31" y="465"/>
                </a:lnTo>
                <a:lnTo>
                  <a:pt x="28" y="468"/>
                </a:lnTo>
                <a:lnTo>
                  <a:pt x="26" y="470"/>
                </a:lnTo>
                <a:lnTo>
                  <a:pt x="25" y="472"/>
                </a:lnTo>
                <a:lnTo>
                  <a:pt x="25" y="472"/>
                </a:lnTo>
                <a:lnTo>
                  <a:pt x="25" y="474"/>
                </a:lnTo>
                <a:lnTo>
                  <a:pt x="26" y="475"/>
                </a:lnTo>
                <a:lnTo>
                  <a:pt x="26" y="475"/>
                </a:lnTo>
                <a:lnTo>
                  <a:pt x="29" y="480"/>
                </a:lnTo>
                <a:lnTo>
                  <a:pt x="29" y="480"/>
                </a:lnTo>
                <a:lnTo>
                  <a:pt x="32" y="485"/>
                </a:lnTo>
                <a:lnTo>
                  <a:pt x="32" y="490"/>
                </a:lnTo>
                <a:lnTo>
                  <a:pt x="32" y="490"/>
                </a:lnTo>
                <a:lnTo>
                  <a:pt x="32" y="491"/>
                </a:lnTo>
                <a:lnTo>
                  <a:pt x="34" y="497"/>
                </a:lnTo>
                <a:lnTo>
                  <a:pt x="34" y="497"/>
                </a:lnTo>
                <a:lnTo>
                  <a:pt x="36" y="497"/>
                </a:lnTo>
                <a:lnTo>
                  <a:pt x="36" y="497"/>
                </a:lnTo>
                <a:lnTo>
                  <a:pt x="36" y="501"/>
                </a:lnTo>
                <a:lnTo>
                  <a:pt x="36" y="501"/>
                </a:lnTo>
                <a:lnTo>
                  <a:pt x="38" y="506"/>
                </a:lnTo>
                <a:lnTo>
                  <a:pt x="38" y="506"/>
                </a:lnTo>
                <a:lnTo>
                  <a:pt x="41" y="511"/>
                </a:lnTo>
                <a:lnTo>
                  <a:pt x="44" y="513"/>
                </a:lnTo>
                <a:lnTo>
                  <a:pt x="48" y="515"/>
                </a:lnTo>
                <a:lnTo>
                  <a:pt x="48" y="515"/>
                </a:lnTo>
                <a:lnTo>
                  <a:pt x="53" y="517"/>
                </a:lnTo>
                <a:lnTo>
                  <a:pt x="56" y="518"/>
                </a:lnTo>
                <a:lnTo>
                  <a:pt x="61" y="519"/>
                </a:lnTo>
                <a:lnTo>
                  <a:pt x="61" y="519"/>
                </a:lnTo>
                <a:lnTo>
                  <a:pt x="66" y="518"/>
                </a:lnTo>
                <a:lnTo>
                  <a:pt x="71" y="517"/>
                </a:lnTo>
                <a:lnTo>
                  <a:pt x="71" y="517"/>
                </a:lnTo>
                <a:lnTo>
                  <a:pt x="74" y="515"/>
                </a:lnTo>
                <a:lnTo>
                  <a:pt x="75" y="514"/>
                </a:lnTo>
                <a:lnTo>
                  <a:pt x="75" y="514"/>
                </a:lnTo>
                <a:lnTo>
                  <a:pt x="74" y="512"/>
                </a:lnTo>
                <a:lnTo>
                  <a:pt x="73" y="509"/>
                </a:lnTo>
                <a:lnTo>
                  <a:pt x="73" y="509"/>
                </a:lnTo>
                <a:lnTo>
                  <a:pt x="73" y="509"/>
                </a:lnTo>
                <a:lnTo>
                  <a:pt x="71" y="503"/>
                </a:lnTo>
                <a:lnTo>
                  <a:pt x="71" y="503"/>
                </a:lnTo>
                <a:lnTo>
                  <a:pt x="68" y="496"/>
                </a:lnTo>
                <a:lnTo>
                  <a:pt x="68" y="496"/>
                </a:lnTo>
                <a:lnTo>
                  <a:pt x="64" y="491"/>
                </a:lnTo>
                <a:lnTo>
                  <a:pt x="64" y="491"/>
                </a:lnTo>
                <a:lnTo>
                  <a:pt x="64" y="488"/>
                </a:lnTo>
                <a:lnTo>
                  <a:pt x="64" y="488"/>
                </a:lnTo>
                <a:lnTo>
                  <a:pt x="62" y="484"/>
                </a:lnTo>
                <a:lnTo>
                  <a:pt x="62" y="484"/>
                </a:lnTo>
                <a:lnTo>
                  <a:pt x="61" y="482"/>
                </a:lnTo>
                <a:lnTo>
                  <a:pt x="61" y="482"/>
                </a:lnTo>
                <a:lnTo>
                  <a:pt x="61" y="481"/>
                </a:lnTo>
                <a:lnTo>
                  <a:pt x="61" y="481"/>
                </a:lnTo>
                <a:lnTo>
                  <a:pt x="61" y="480"/>
                </a:lnTo>
                <a:lnTo>
                  <a:pt x="62" y="479"/>
                </a:lnTo>
                <a:lnTo>
                  <a:pt x="62" y="479"/>
                </a:lnTo>
                <a:lnTo>
                  <a:pt x="63" y="476"/>
                </a:lnTo>
                <a:lnTo>
                  <a:pt x="64" y="473"/>
                </a:lnTo>
                <a:lnTo>
                  <a:pt x="64" y="473"/>
                </a:lnTo>
                <a:lnTo>
                  <a:pt x="66" y="469"/>
                </a:lnTo>
                <a:lnTo>
                  <a:pt x="66" y="469"/>
                </a:lnTo>
                <a:lnTo>
                  <a:pt x="65" y="462"/>
                </a:lnTo>
                <a:lnTo>
                  <a:pt x="65" y="462"/>
                </a:lnTo>
                <a:lnTo>
                  <a:pt x="62" y="455"/>
                </a:lnTo>
                <a:lnTo>
                  <a:pt x="62" y="455"/>
                </a:lnTo>
                <a:lnTo>
                  <a:pt x="60" y="449"/>
                </a:lnTo>
                <a:lnTo>
                  <a:pt x="60" y="449"/>
                </a:lnTo>
                <a:lnTo>
                  <a:pt x="60" y="444"/>
                </a:lnTo>
                <a:lnTo>
                  <a:pt x="60" y="444"/>
                </a:lnTo>
                <a:lnTo>
                  <a:pt x="61" y="434"/>
                </a:lnTo>
                <a:lnTo>
                  <a:pt x="61" y="434"/>
                </a:lnTo>
                <a:lnTo>
                  <a:pt x="58" y="424"/>
                </a:lnTo>
                <a:lnTo>
                  <a:pt x="58" y="424"/>
                </a:lnTo>
                <a:lnTo>
                  <a:pt x="56" y="418"/>
                </a:lnTo>
                <a:lnTo>
                  <a:pt x="56" y="418"/>
                </a:lnTo>
                <a:lnTo>
                  <a:pt x="55" y="416"/>
                </a:lnTo>
                <a:lnTo>
                  <a:pt x="55" y="414"/>
                </a:lnTo>
                <a:lnTo>
                  <a:pt x="55" y="414"/>
                </a:lnTo>
                <a:lnTo>
                  <a:pt x="56" y="409"/>
                </a:lnTo>
                <a:lnTo>
                  <a:pt x="56" y="409"/>
                </a:lnTo>
                <a:lnTo>
                  <a:pt x="56" y="408"/>
                </a:lnTo>
                <a:lnTo>
                  <a:pt x="57" y="406"/>
                </a:lnTo>
                <a:lnTo>
                  <a:pt x="57" y="406"/>
                </a:lnTo>
                <a:lnTo>
                  <a:pt x="59" y="399"/>
                </a:lnTo>
                <a:lnTo>
                  <a:pt x="61" y="391"/>
                </a:lnTo>
                <a:lnTo>
                  <a:pt x="61" y="391"/>
                </a:lnTo>
                <a:lnTo>
                  <a:pt x="64" y="369"/>
                </a:lnTo>
                <a:lnTo>
                  <a:pt x="64" y="369"/>
                </a:lnTo>
                <a:lnTo>
                  <a:pt x="76" y="321"/>
                </a:lnTo>
                <a:lnTo>
                  <a:pt x="76" y="321"/>
                </a:lnTo>
                <a:lnTo>
                  <a:pt x="86" y="378"/>
                </a:lnTo>
                <a:lnTo>
                  <a:pt x="86" y="378"/>
                </a:lnTo>
                <a:lnTo>
                  <a:pt x="94" y="446"/>
                </a:lnTo>
                <a:lnTo>
                  <a:pt x="94" y="446"/>
                </a:lnTo>
                <a:lnTo>
                  <a:pt x="95" y="452"/>
                </a:lnTo>
                <a:lnTo>
                  <a:pt x="99" y="456"/>
                </a:lnTo>
                <a:lnTo>
                  <a:pt x="99" y="456"/>
                </a:lnTo>
                <a:lnTo>
                  <a:pt x="104" y="460"/>
                </a:lnTo>
                <a:lnTo>
                  <a:pt x="105" y="461"/>
                </a:lnTo>
                <a:lnTo>
                  <a:pt x="105" y="461"/>
                </a:lnTo>
                <a:lnTo>
                  <a:pt x="104" y="468"/>
                </a:lnTo>
                <a:lnTo>
                  <a:pt x="104" y="468"/>
                </a:lnTo>
                <a:lnTo>
                  <a:pt x="104" y="473"/>
                </a:lnTo>
                <a:lnTo>
                  <a:pt x="104" y="473"/>
                </a:lnTo>
                <a:lnTo>
                  <a:pt x="105" y="477"/>
                </a:lnTo>
                <a:lnTo>
                  <a:pt x="105" y="477"/>
                </a:lnTo>
                <a:lnTo>
                  <a:pt x="104" y="479"/>
                </a:lnTo>
                <a:lnTo>
                  <a:pt x="104" y="479"/>
                </a:lnTo>
                <a:lnTo>
                  <a:pt x="104" y="484"/>
                </a:lnTo>
                <a:lnTo>
                  <a:pt x="104" y="484"/>
                </a:lnTo>
                <a:lnTo>
                  <a:pt x="105" y="485"/>
                </a:lnTo>
                <a:lnTo>
                  <a:pt x="108" y="486"/>
                </a:lnTo>
                <a:lnTo>
                  <a:pt x="108" y="486"/>
                </a:lnTo>
                <a:lnTo>
                  <a:pt x="121" y="489"/>
                </a:lnTo>
                <a:lnTo>
                  <a:pt x="121" y="489"/>
                </a:lnTo>
                <a:lnTo>
                  <a:pt x="122" y="489"/>
                </a:lnTo>
                <a:lnTo>
                  <a:pt x="124" y="487"/>
                </a:lnTo>
                <a:lnTo>
                  <a:pt x="124" y="487"/>
                </a:lnTo>
                <a:lnTo>
                  <a:pt x="128" y="488"/>
                </a:lnTo>
                <a:lnTo>
                  <a:pt x="131" y="489"/>
                </a:lnTo>
                <a:lnTo>
                  <a:pt x="131" y="489"/>
                </a:lnTo>
                <a:lnTo>
                  <a:pt x="134" y="492"/>
                </a:lnTo>
                <a:lnTo>
                  <a:pt x="139" y="496"/>
                </a:lnTo>
                <a:lnTo>
                  <a:pt x="139" y="496"/>
                </a:lnTo>
                <a:lnTo>
                  <a:pt x="145" y="498"/>
                </a:lnTo>
                <a:lnTo>
                  <a:pt x="151" y="499"/>
                </a:lnTo>
                <a:lnTo>
                  <a:pt x="162" y="501"/>
                </a:lnTo>
                <a:lnTo>
                  <a:pt x="162" y="501"/>
                </a:lnTo>
                <a:lnTo>
                  <a:pt x="166" y="500"/>
                </a:lnTo>
                <a:lnTo>
                  <a:pt x="170" y="499"/>
                </a:lnTo>
                <a:lnTo>
                  <a:pt x="170" y="499"/>
                </a:lnTo>
                <a:lnTo>
                  <a:pt x="173" y="497"/>
                </a:lnTo>
                <a:lnTo>
                  <a:pt x="175" y="496"/>
                </a:lnTo>
                <a:lnTo>
                  <a:pt x="175" y="496"/>
                </a:lnTo>
                <a:lnTo>
                  <a:pt x="174" y="492"/>
                </a:lnTo>
                <a:lnTo>
                  <a:pt x="174" y="492"/>
                </a:lnTo>
                <a:lnTo>
                  <a:pt x="173" y="491"/>
                </a:lnTo>
                <a:lnTo>
                  <a:pt x="173" y="491"/>
                </a:lnTo>
                <a:close/>
                <a:moveTo>
                  <a:pt x="169" y="146"/>
                </a:moveTo>
                <a:lnTo>
                  <a:pt x="169" y="146"/>
                </a:lnTo>
                <a:lnTo>
                  <a:pt x="170" y="146"/>
                </a:lnTo>
                <a:lnTo>
                  <a:pt x="170" y="146"/>
                </a:lnTo>
                <a:lnTo>
                  <a:pt x="170" y="147"/>
                </a:lnTo>
                <a:lnTo>
                  <a:pt x="170" y="147"/>
                </a:lnTo>
                <a:lnTo>
                  <a:pt x="166" y="152"/>
                </a:lnTo>
                <a:lnTo>
                  <a:pt x="160" y="158"/>
                </a:lnTo>
                <a:lnTo>
                  <a:pt x="160" y="158"/>
                </a:lnTo>
                <a:lnTo>
                  <a:pt x="145" y="172"/>
                </a:lnTo>
                <a:lnTo>
                  <a:pt x="145" y="172"/>
                </a:lnTo>
                <a:lnTo>
                  <a:pt x="140" y="169"/>
                </a:lnTo>
                <a:lnTo>
                  <a:pt x="140" y="169"/>
                </a:lnTo>
                <a:lnTo>
                  <a:pt x="136" y="167"/>
                </a:lnTo>
                <a:lnTo>
                  <a:pt x="136" y="167"/>
                </a:lnTo>
                <a:lnTo>
                  <a:pt x="134" y="167"/>
                </a:lnTo>
                <a:lnTo>
                  <a:pt x="131" y="168"/>
                </a:lnTo>
                <a:lnTo>
                  <a:pt x="131" y="168"/>
                </a:lnTo>
                <a:lnTo>
                  <a:pt x="130" y="171"/>
                </a:lnTo>
                <a:lnTo>
                  <a:pt x="131" y="174"/>
                </a:lnTo>
                <a:lnTo>
                  <a:pt x="131" y="174"/>
                </a:lnTo>
                <a:lnTo>
                  <a:pt x="133" y="176"/>
                </a:lnTo>
                <a:lnTo>
                  <a:pt x="135" y="176"/>
                </a:lnTo>
                <a:lnTo>
                  <a:pt x="135" y="176"/>
                </a:lnTo>
                <a:lnTo>
                  <a:pt x="136" y="177"/>
                </a:lnTo>
                <a:lnTo>
                  <a:pt x="136" y="177"/>
                </a:lnTo>
                <a:lnTo>
                  <a:pt x="136" y="178"/>
                </a:lnTo>
                <a:lnTo>
                  <a:pt x="136" y="178"/>
                </a:lnTo>
                <a:lnTo>
                  <a:pt x="134" y="177"/>
                </a:lnTo>
                <a:lnTo>
                  <a:pt x="134" y="177"/>
                </a:lnTo>
                <a:lnTo>
                  <a:pt x="131" y="176"/>
                </a:lnTo>
                <a:lnTo>
                  <a:pt x="131" y="176"/>
                </a:lnTo>
                <a:lnTo>
                  <a:pt x="130" y="175"/>
                </a:lnTo>
                <a:lnTo>
                  <a:pt x="130" y="175"/>
                </a:lnTo>
                <a:lnTo>
                  <a:pt x="126" y="175"/>
                </a:lnTo>
                <a:lnTo>
                  <a:pt x="126" y="175"/>
                </a:lnTo>
                <a:lnTo>
                  <a:pt x="124" y="174"/>
                </a:lnTo>
                <a:lnTo>
                  <a:pt x="124" y="174"/>
                </a:lnTo>
                <a:lnTo>
                  <a:pt x="122" y="174"/>
                </a:lnTo>
                <a:lnTo>
                  <a:pt x="119" y="174"/>
                </a:lnTo>
                <a:lnTo>
                  <a:pt x="119" y="174"/>
                </a:lnTo>
                <a:lnTo>
                  <a:pt x="116" y="175"/>
                </a:lnTo>
                <a:lnTo>
                  <a:pt x="115" y="178"/>
                </a:lnTo>
                <a:lnTo>
                  <a:pt x="115" y="178"/>
                </a:lnTo>
                <a:lnTo>
                  <a:pt x="116" y="179"/>
                </a:lnTo>
                <a:lnTo>
                  <a:pt x="116" y="179"/>
                </a:lnTo>
                <a:lnTo>
                  <a:pt x="115" y="180"/>
                </a:lnTo>
                <a:lnTo>
                  <a:pt x="115" y="180"/>
                </a:lnTo>
                <a:lnTo>
                  <a:pt x="114" y="182"/>
                </a:lnTo>
                <a:lnTo>
                  <a:pt x="114" y="184"/>
                </a:lnTo>
                <a:lnTo>
                  <a:pt x="114" y="184"/>
                </a:lnTo>
                <a:lnTo>
                  <a:pt x="115" y="187"/>
                </a:lnTo>
                <a:lnTo>
                  <a:pt x="115" y="187"/>
                </a:lnTo>
                <a:lnTo>
                  <a:pt x="115" y="189"/>
                </a:lnTo>
                <a:lnTo>
                  <a:pt x="115" y="189"/>
                </a:lnTo>
                <a:lnTo>
                  <a:pt x="116" y="191"/>
                </a:lnTo>
                <a:lnTo>
                  <a:pt x="118" y="192"/>
                </a:lnTo>
                <a:lnTo>
                  <a:pt x="118" y="192"/>
                </a:lnTo>
                <a:lnTo>
                  <a:pt x="119" y="193"/>
                </a:lnTo>
                <a:lnTo>
                  <a:pt x="119" y="193"/>
                </a:lnTo>
                <a:lnTo>
                  <a:pt x="120" y="194"/>
                </a:lnTo>
                <a:lnTo>
                  <a:pt x="120" y="194"/>
                </a:lnTo>
                <a:lnTo>
                  <a:pt x="120" y="194"/>
                </a:lnTo>
                <a:lnTo>
                  <a:pt x="121" y="196"/>
                </a:lnTo>
                <a:lnTo>
                  <a:pt x="121" y="196"/>
                </a:lnTo>
                <a:lnTo>
                  <a:pt x="122" y="197"/>
                </a:lnTo>
                <a:lnTo>
                  <a:pt x="121" y="198"/>
                </a:lnTo>
                <a:lnTo>
                  <a:pt x="120" y="197"/>
                </a:lnTo>
                <a:lnTo>
                  <a:pt x="117" y="201"/>
                </a:lnTo>
                <a:lnTo>
                  <a:pt x="116" y="200"/>
                </a:lnTo>
                <a:lnTo>
                  <a:pt x="113" y="203"/>
                </a:lnTo>
                <a:lnTo>
                  <a:pt x="113" y="203"/>
                </a:lnTo>
                <a:lnTo>
                  <a:pt x="113" y="203"/>
                </a:lnTo>
                <a:lnTo>
                  <a:pt x="104" y="201"/>
                </a:lnTo>
                <a:lnTo>
                  <a:pt x="89" y="200"/>
                </a:lnTo>
                <a:lnTo>
                  <a:pt x="89" y="200"/>
                </a:lnTo>
                <a:lnTo>
                  <a:pt x="85" y="200"/>
                </a:lnTo>
                <a:lnTo>
                  <a:pt x="85" y="200"/>
                </a:lnTo>
                <a:lnTo>
                  <a:pt x="74" y="201"/>
                </a:lnTo>
                <a:lnTo>
                  <a:pt x="75" y="200"/>
                </a:lnTo>
                <a:lnTo>
                  <a:pt x="69" y="201"/>
                </a:lnTo>
                <a:lnTo>
                  <a:pt x="66" y="201"/>
                </a:lnTo>
                <a:lnTo>
                  <a:pt x="66" y="201"/>
                </a:lnTo>
                <a:lnTo>
                  <a:pt x="103" y="160"/>
                </a:lnTo>
                <a:lnTo>
                  <a:pt x="103" y="160"/>
                </a:lnTo>
                <a:lnTo>
                  <a:pt x="121" y="141"/>
                </a:lnTo>
                <a:lnTo>
                  <a:pt x="121" y="140"/>
                </a:lnTo>
                <a:lnTo>
                  <a:pt x="121" y="139"/>
                </a:lnTo>
                <a:lnTo>
                  <a:pt x="121" y="139"/>
                </a:lnTo>
                <a:lnTo>
                  <a:pt x="122" y="138"/>
                </a:lnTo>
                <a:lnTo>
                  <a:pt x="122" y="138"/>
                </a:lnTo>
                <a:lnTo>
                  <a:pt x="122" y="138"/>
                </a:lnTo>
                <a:lnTo>
                  <a:pt x="122" y="138"/>
                </a:lnTo>
                <a:lnTo>
                  <a:pt x="133" y="140"/>
                </a:lnTo>
                <a:lnTo>
                  <a:pt x="133" y="140"/>
                </a:lnTo>
                <a:lnTo>
                  <a:pt x="169" y="146"/>
                </a:lnTo>
                <a:lnTo>
                  <a:pt x="169" y="146"/>
                </a:lnTo>
                <a:close/>
              </a:path>
            </a:pathLst>
          </a:custGeom>
          <a:solidFill>
            <a:schemeClr val="tx1">
              <a:lumMod val="75000"/>
              <a:lumOff val="25000"/>
            </a:schemeClr>
          </a:solidFill>
          <a:ln>
            <a:noFill/>
          </a:ln>
        </p:spPr>
        <p:txBody>
          <a:bodyPr vert="horz" wrap="square" lIns="91431" tIns="45715" rIns="91431" bIns="45715" numCol="1" anchor="t" anchorCtr="0" compatLnSpc="1">
            <a:prstTxWarp prst="textNoShape">
              <a:avLst/>
            </a:prstTxWarp>
          </a:bodyPr>
          <a:lstStyle/>
          <a:p>
            <a:endParaRPr lang="zh-CN" altLang="en-US">
              <a:solidFill>
                <a:schemeClr val="tx1">
                  <a:lumMod val="50000"/>
                  <a:lumOff val="50000"/>
                </a:schemeClr>
              </a:solidFill>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单击输入标题内容</a:t>
            </a:r>
          </a:p>
        </p:txBody>
      </p:sp>
    </p:spTree>
    <p:extLst>
      <p:ext uri="{BB962C8B-B14F-4D97-AF65-F5344CB8AC3E}">
        <p14:creationId xmlns:p14="http://schemas.microsoft.com/office/powerpoint/2010/main" val="80689568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p:cTn id="7" dur="500" fill="hold"/>
                                        <p:tgtEl>
                                          <p:spTgt spid="56"/>
                                        </p:tgtEl>
                                        <p:attrNameLst>
                                          <p:attrName>ppt_w</p:attrName>
                                        </p:attrNameLst>
                                      </p:cBhvr>
                                      <p:tavLst>
                                        <p:tav tm="0">
                                          <p:val>
                                            <p:fltVal val="0"/>
                                          </p:val>
                                        </p:tav>
                                        <p:tav tm="100000">
                                          <p:val>
                                            <p:strVal val="#ppt_w"/>
                                          </p:val>
                                        </p:tav>
                                      </p:tavLst>
                                    </p:anim>
                                    <p:anim calcmode="lin" valueType="num">
                                      <p:cBhvr>
                                        <p:cTn id="8" dur="500" fill="hold"/>
                                        <p:tgtEl>
                                          <p:spTgt spid="56"/>
                                        </p:tgtEl>
                                        <p:attrNameLst>
                                          <p:attrName>ppt_h</p:attrName>
                                        </p:attrNameLst>
                                      </p:cBhvr>
                                      <p:tavLst>
                                        <p:tav tm="0">
                                          <p:val>
                                            <p:fltVal val="0"/>
                                          </p:val>
                                        </p:tav>
                                        <p:tav tm="100000">
                                          <p:val>
                                            <p:strVal val="#ppt_h"/>
                                          </p:val>
                                        </p:tav>
                                      </p:tavLst>
                                    </p:anim>
                                    <p:anim calcmode="lin" valueType="num">
                                      <p:cBhvr>
                                        <p:cTn id="9" dur="500" fill="hold"/>
                                        <p:tgtEl>
                                          <p:spTgt spid="56"/>
                                        </p:tgtEl>
                                        <p:attrNameLst>
                                          <p:attrName>ppt_x</p:attrName>
                                        </p:attrNameLst>
                                      </p:cBhvr>
                                      <p:tavLst>
                                        <p:tav tm="0">
                                          <p:val>
                                            <p:fltVal val="0.5"/>
                                          </p:val>
                                        </p:tav>
                                        <p:tav tm="100000">
                                          <p:val>
                                            <p:strVal val="#ppt_x"/>
                                          </p:val>
                                        </p:tav>
                                      </p:tavLst>
                                    </p:anim>
                                    <p:anim calcmode="lin" valueType="num">
                                      <p:cBhvr>
                                        <p:cTn id="10" dur="500" fill="hold"/>
                                        <p:tgtEl>
                                          <p:spTgt spid="56"/>
                                        </p:tgtEl>
                                        <p:attrNameLst>
                                          <p:attrName>ppt_y</p:attrName>
                                        </p:attrNameLst>
                                      </p:cBhvr>
                                      <p:tavLst>
                                        <p:tav tm="0">
                                          <p:val>
                                            <p:fltVal val="0.5"/>
                                          </p:val>
                                        </p:tav>
                                        <p:tav tm="100000">
                                          <p:val>
                                            <p:strVal val="#ppt_y"/>
                                          </p:val>
                                        </p:tav>
                                      </p:tavLst>
                                    </p:anim>
                                  </p:childTnLst>
                                </p:cTn>
                              </p:par>
                            </p:childTnLst>
                          </p:cTn>
                        </p:par>
                        <p:par>
                          <p:cTn id="11" fill="hold">
                            <p:stCondLst>
                              <p:cond delay="500"/>
                            </p:stCondLst>
                            <p:childTnLst>
                              <p:par>
                                <p:cTn id="12" presetID="23" presetClass="entr" presetSubtype="528" fill="hold" nodeType="afterEffect">
                                  <p:stCondLst>
                                    <p:cond delay="0"/>
                                  </p:stCondLst>
                                  <p:childTnLst>
                                    <p:set>
                                      <p:cBhvr>
                                        <p:cTn id="13" dur="1" fill="hold">
                                          <p:stCondLst>
                                            <p:cond delay="0"/>
                                          </p:stCondLst>
                                        </p:cTn>
                                        <p:tgtEl>
                                          <p:spTgt spid="62"/>
                                        </p:tgtEl>
                                        <p:attrNameLst>
                                          <p:attrName>style.visibility</p:attrName>
                                        </p:attrNameLst>
                                      </p:cBhvr>
                                      <p:to>
                                        <p:strVal val="visible"/>
                                      </p:to>
                                    </p:set>
                                    <p:anim calcmode="lin" valueType="num">
                                      <p:cBhvr>
                                        <p:cTn id="14" dur="500" fill="hold"/>
                                        <p:tgtEl>
                                          <p:spTgt spid="62"/>
                                        </p:tgtEl>
                                        <p:attrNameLst>
                                          <p:attrName>ppt_w</p:attrName>
                                        </p:attrNameLst>
                                      </p:cBhvr>
                                      <p:tavLst>
                                        <p:tav tm="0">
                                          <p:val>
                                            <p:fltVal val="0"/>
                                          </p:val>
                                        </p:tav>
                                        <p:tav tm="100000">
                                          <p:val>
                                            <p:strVal val="#ppt_w"/>
                                          </p:val>
                                        </p:tav>
                                      </p:tavLst>
                                    </p:anim>
                                    <p:anim calcmode="lin" valueType="num">
                                      <p:cBhvr>
                                        <p:cTn id="15" dur="500" fill="hold"/>
                                        <p:tgtEl>
                                          <p:spTgt spid="62"/>
                                        </p:tgtEl>
                                        <p:attrNameLst>
                                          <p:attrName>ppt_h</p:attrName>
                                        </p:attrNameLst>
                                      </p:cBhvr>
                                      <p:tavLst>
                                        <p:tav tm="0">
                                          <p:val>
                                            <p:fltVal val="0"/>
                                          </p:val>
                                        </p:tav>
                                        <p:tav tm="100000">
                                          <p:val>
                                            <p:strVal val="#ppt_h"/>
                                          </p:val>
                                        </p:tav>
                                      </p:tavLst>
                                    </p:anim>
                                    <p:anim calcmode="lin" valueType="num">
                                      <p:cBhvr>
                                        <p:cTn id="16" dur="500" fill="hold"/>
                                        <p:tgtEl>
                                          <p:spTgt spid="62"/>
                                        </p:tgtEl>
                                        <p:attrNameLst>
                                          <p:attrName>ppt_x</p:attrName>
                                        </p:attrNameLst>
                                      </p:cBhvr>
                                      <p:tavLst>
                                        <p:tav tm="0">
                                          <p:val>
                                            <p:fltVal val="0.5"/>
                                          </p:val>
                                        </p:tav>
                                        <p:tav tm="100000">
                                          <p:val>
                                            <p:strVal val="#ppt_x"/>
                                          </p:val>
                                        </p:tav>
                                      </p:tavLst>
                                    </p:anim>
                                    <p:anim calcmode="lin" valueType="num">
                                      <p:cBhvr>
                                        <p:cTn id="17" dur="500" fill="hold"/>
                                        <p:tgtEl>
                                          <p:spTgt spid="62"/>
                                        </p:tgtEl>
                                        <p:attrNameLst>
                                          <p:attrName>ppt_y</p:attrName>
                                        </p:attrNameLst>
                                      </p:cBhvr>
                                      <p:tavLst>
                                        <p:tav tm="0">
                                          <p:val>
                                            <p:fltVal val="0.5"/>
                                          </p:val>
                                        </p:tav>
                                        <p:tav tm="100000">
                                          <p:val>
                                            <p:strVal val="#ppt_y"/>
                                          </p:val>
                                        </p:tav>
                                      </p:tavLst>
                                    </p:anim>
                                  </p:childTnLst>
                                </p:cTn>
                              </p:par>
                            </p:childTnLst>
                          </p:cTn>
                        </p:par>
                        <p:par>
                          <p:cTn id="18" fill="hold">
                            <p:stCondLst>
                              <p:cond delay="1000"/>
                            </p:stCondLst>
                            <p:childTnLst>
                              <p:par>
                                <p:cTn id="19" presetID="23" presetClass="entr" presetSubtype="528" fill="hold" nodeType="afterEffect">
                                  <p:stCondLst>
                                    <p:cond delay="0"/>
                                  </p:stCondLst>
                                  <p:childTnLst>
                                    <p:set>
                                      <p:cBhvr>
                                        <p:cTn id="20" dur="1" fill="hold">
                                          <p:stCondLst>
                                            <p:cond delay="0"/>
                                          </p:stCondLst>
                                        </p:cTn>
                                        <p:tgtEl>
                                          <p:spTgt spid="67"/>
                                        </p:tgtEl>
                                        <p:attrNameLst>
                                          <p:attrName>style.visibility</p:attrName>
                                        </p:attrNameLst>
                                      </p:cBhvr>
                                      <p:to>
                                        <p:strVal val="visible"/>
                                      </p:to>
                                    </p:set>
                                    <p:anim calcmode="lin" valueType="num">
                                      <p:cBhvr>
                                        <p:cTn id="21" dur="500" fill="hold"/>
                                        <p:tgtEl>
                                          <p:spTgt spid="67"/>
                                        </p:tgtEl>
                                        <p:attrNameLst>
                                          <p:attrName>ppt_w</p:attrName>
                                        </p:attrNameLst>
                                      </p:cBhvr>
                                      <p:tavLst>
                                        <p:tav tm="0">
                                          <p:val>
                                            <p:fltVal val="0"/>
                                          </p:val>
                                        </p:tav>
                                        <p:tav tm="100000">
                                          <p:val>
                                            <p:strVal val="#ppt_w"/>
                                          </p:val>
                                        </p:tav>
                                      </p:tavLst>
                                    </p:anim>
                                    <p:anim calcmode="lin" valueType="num">
                                      <p:cBhvr>
                                        <p:cTn id="22" dur="500" fill="hold"/>
                                        <p:tgtEl>
                                          <p:spTgt spid="67"/>
                                        </p:tgtEl>
                                        <p:attrNameLst>
                                          <p:attrName>ppt_h</p:attrName>
                                        </p:attrNameLst>
                                      </p:cBhvr>
                                      <p:tavLst>
                                        <p:tav tm="0">
                                          <p:val>
                                            <p:fltVal val="0"/>
                                          </p:val>
                                        </p:tav>
                                        <p:tav tm="100000">
                                          <p:val>
                                            <p:strVal val="#ppt_h"/>
                                          </p:val>
                                        </p:tav>
                                      </p:tavLst>
                                    </p:anim>
                                    <p:anim calcmode="lin" valueType="num">
                                      <p:cBhvr>
                                        <p:cTn id="23" dur="500" fill="hold"/>
                                        <p:tgtEl>
                                          <p:spTgt spid="67"/>
                                        </p:tgtEl>
                                        <p:attrNameLst>
                                          <p:attrName>ppt_x</p:attrName>
                                        </p:attrNameLst>
                                      </p:cBhvr>
                                      <p:tavLst>
                                        <p:tav tm="0">
                                          <p:val>
                                            <p:fltVal val="0.5"/>
                                          </p:val>
                                        </p:tav>
                                        <p:tav tm="100000">
                                          <p:val>
                                            <p:strVal val="#ppt_x"/>
                                          </p:val>
                                        </p:tav>
                                      </p:tavLst>
                                    </p:anim>
                                    <p:anim calcmode="lin" valueType="num">
                                      <p:cBhvr>
                                        <p:cTn id="24" dur="500" fill="hold"/>
                                        <p:tgtEl>
                                          <p:spTgt spid="67"/>
                                        </p:tgtEl>
                                        <p:attrNameLst>
                                          <p:attrName>ppt_y</p:attrName>
                                        </p:attrNameLst>
                                      </p:cBhvr>
                                      <p:tavLst>
                                        <p:tav tm="0">
                                          <p:val>
                                            <p:fltVal val="0.5"/>
                                          </p:val>
                                        </p:tav>
                                        <p:tav tm="100000">
                                          <p:val>
                                            <p:strVal val="#ppt_y"/>
                                          </p:val>
                                        </p:tav>
                                      </p:tavLst>
                                    </p:anim>
                                  </p:childTnLst>
                                </p:cTn>
                              </p:par>
                            </p:childTnLst>
                          </p:cTn>
                        </p:par>
                        <p:par>
                          <p:cTn id="25" fill="hold">
                            <p:stCondLst>
                              <p:cond delay="1500"/>
                            </p:stCondLst>
                            <p:childTnLst>
                              <p:par>
                                <p:cTn id="26" presetID="23" presetClass="entr" presetSubtype="528" fill="hold" nodeType="afterEffect">
                                  <p:stCondLst>
                                    <p:cond delay="0"/>
                                  </p:stCondLst>
                                  <p:childTnLst>
                                    <p:set>
                                      <p:cBhvr>
                                        <p:cTn id="27" dur="1" fill="hold">
                                          <p:stCondLst>
                                            <p:cond delay="0"/>
                                          </p:stCondLst>
                                        </p:cTn>
                                        <p:tgtEl>
                                          <p:spTgt spid="106"/>
                                        </p:tgtEl>
                                        <p:attrNameLst>
                                          <p:attrName>style.visibility</p:attrName>
                                        </p:attrNameLst>
                                      </p:cBhvr>
                                      <p:to>
                                        <p:strVal val="visible"/>
                                      </p:to>
                                    </p:set>
                                    <p:anim calcmode="lin" valueType="num">
                                      <p:cBhvr>
                                        <p:cTn id="28" dur="500" fill="hold"/>
                                        <p:tgtEl>
                                          <p:spTgt spid="106"/>
                                        </p:tgtEl>
                                        <p:attrNameLst>
                                          <p:attrName>ppt_w</p:attrName>
                                        </p:attrNameLst>
                                      </p:cBhvr>
                                      <p:tavLst>
                                        <p:tav tm="0">
                                          <p:val>
                                            <p:fltVal val="0"/>
                                          </p:val>
                                        </p:tav>
                                        <p:tav tm="100000">
                                          <p:val>
                                            <p:strVal val="#ppt_w"/>
                                          </p:val>
                                        </p:tav>
                                      </p:tavLst>
                                    </p:anim>
                                    <p:anim calcmode="lin" valueType="num">
                                      <p:cBhvr>
                                        <p:cTn id="29" dur="500" fill="hold"/>
                                        <p:tgtEl>
                                          <p:spTgt spid="106"/>
                                        </p:tgtEl>
                                        <p:attrNameLst>
                                          <p:attrName>ppt_h</p:attrName>
                                        </p:attrNameLst>
                                      </p:cBhvr>
                                      <p:tavLst>
                                        <p:tav tm="0">
                                          <p:val>
                                            <p:fltVal val="0"/>
                                          </p:val>
                                        </p:tav>
                                        <p:tav tm="100000">
                                          <p:val>
                                            <p:strVal val="#ppt_h"/>
                                          </p:val>
                                        </p:tav>
                                      </p:tavLst>
                                    </p:anim>
                                    <p:anim calcmode="lin" valueType="num">
                                      <p:cBhvr>
                                        <p:cTn id="30" dur="500" fill="hold"/>
                                        <p:tgtEl>
                                          <p:spTgt spid="106"/>
                                        </p:tgtEl>
                                        <p:attrNameLst>
                                          <p:attrName>ppt_x</p:attrName>
                                        </p:attrNameLst>
                                      </p:cBhvr>
                                      <p:tavLst>
                                        <p:tav tm="0">
                                          <p:val>
                                            <p:fltVal val="0.5"/>
                                          </p:val>
                                        </p:tav>
                                        <p:tav tm="100000">
                                          <p:val>
                                            <p:strVal val="#ppt_x"/>
                                          </p:val>
                                        </p:tav>
                                      </p:tavLst>
                                    </p:anim>
                                    <p:anim calcmode="lin" valueType="num">
                                      <p:cBhvr>
                                        <p:cTn id="31" dur="500" fill="hold"/>
                                        <p:tgtEl>
                                          <p:spTgt spid="106"/>
                                        </p:tgtEl>
                                        <p:attrNameLst>
                                          <p:attrName>ppt_y</p:attrName>
                                        </p:attrNameLst>
                                      </p:cBhvr>
                                      <p:tavLst>
                                        <p:tav tm="0">
                                          <p:val>
                                            <p:fltVal val="0.5"/>
                                          </p:val>
                                        </p:tav>
                                        <p:tav tm="100000">
                                          <p:val>
                                            <p:strVal val="#ppt_y"/>
                                          </p:val>
                                        </p:tav>
                                      </p:tavLst>
                                    </p:anim>
                                  </p:childTnLst>
                                </p:cTn>
                              </p:par>
                            </p:childTnLst>
                          </p:cTn>
                        </p:par>
                        <p:par>
                          <p:cTn id="32" fill="hold">
                            <p:stCondLst>
                              <p:cond delay="2000"/>
                            </p:stCondLst>
                            <p:childTnLst>
                              <p:par>
                                <p:cTn id="33" presetID="23" presetClass="entr" presetSubtype="528" fill="hold" nodeType="afterEffect">
                                  <p:stCondLst>
                                    <p:cond delay="0"/>
                                  </p:stCondLst>
                                  <p:childTnLst>
                                    <p:set>
                                      <p:cBhvr>
                                        <p:cTn id="34" dur="1" fill="hold">
                                          <p:stCondLst>
                                            <p:cond delay="0"/>
                                          </p:stCondLst>
                                        </p:cTn>
                                        <p:tgtEl>
                                          <p:spTgt spid="51"/>
                                        </p:tgtEl>
                                        <p:attrNameLst>
                                          <p:attrName>style.visibility</p:attrName>
                                        </p:attrNameLst>
                                      </p:cBhvr>
                                      <p:to>
                                        <p:strVal val="visible"/>
                                      </p:to>
                                    </p:set>
                                    <p:anim calcmode="lin" valueType="num">
                                      <p:cBhvr>
                                        <p:cTn id="35" dur="500" fill="hold"/>
                                        <p:tgtEl>
                                          <p:spTgt spid="51"/>
                                        </p:tgtEl>
                                        <p:attrNameLst>
                                          <p:attrName>ppt_w</p:attrName>
                                        </p:attrNameLst>
                                      </p:cBhvr>
                                      <p:tavLst>
                                        <p:tav tm="0">
                                          <p:val>
                                            <p:fltVal val="0"/>
                                          </p:val>
                                        </p:tav>
                                        <p:tav tm="100000">
                                          <p:val>
                                            <p:strVal val="#ppt_w"/>
                                          </p:val>
                                        </p:tav>
                                      </p:tavLst>
                                    </p:anim>
                                    <p:anim calcmode="lin" valueType="num">
                                      <p:cBhvr>
                                        <p:cTn id="36" dur="500" fill="hold"/>
                                        <p:tgtEl>
                                          <p:spTgt spid="51"/>
                                        </p:tgtEl>
                                        <p:attrNameLst>
                                          <p:attrName>ppt_h</p:attrName>
                                        </p:attrNameLst>
                                      </p:cBhvr>
                                      <p:tavLst>
                                        <p:tav tm="0">
                                          <p:val>
                                            <p:fltVal val="0"/>
                                          </p:val>
                                        </p:tav>
                                        <p:tav tm="100000">
                                          <p:val>
                                            <p:strVal val="#ppt_h"/>
                                          </p:val>
                                        </p:tav>
                                      </p:tavLst>
                                    </p:anim>
                                    <p:anim calcmode="lin" valueType="num">
                                      <p:cBhvr>
                                        <p:cTn id="37" dur="500" fill="hold"/>
                                        <p:tgtEl>
                                          <p:spTgt spid="51"/>
                                        </p:tgtEl>
                                        <p:attrNameLst>
                                          <p:attrName>ppt_x</p:attrName>
                                        </p:attrNameLst>
                                      </p:cBhvr>
                                      <p:tavLst>
                                        <p:tav tm="0">
                                          <p:val>
                                            <p:fltVal val="0.5"/>
                                          </p:val>
                                        </p:tav>
                                        <p:tav tm="100000">
                                          <p:val>
                                            <p:strVal val="#ppt_x"/>
                                          </p:val>
                                        </p:tav>
                                      </p:tavLst>
                                    </p:anim>
                                    <p:anim calcmode="lin" valueType="num">
                                      <p:cBhvr>
                                        <p:cTn id="38" dur="500" fill="hold"/>
                                        <p:tgtEl>
                                          <p:spTgt spid="51"/>
                                        </p:tgtEl>
                                        <p:attrNameLst>
                                          <p:attrName>ppt_y</p:attrName>
                                        </p:attrNameLst>
                                      </p:cBhvr>
                                      <p:tavLst>
                                        <p:tav tm="0">
                                          <p:val>
                                            <p:fltVal val="0.5"/>
                                          </p:val>
                                        </p:tav>
                                        <p:tav tm="100000">
                                          <p:val>
                                            <p:strVal val="#ppt_y"/>
                                          </p:val>
                                        </p:tav>
                                      </p:tavLst>
                                    </p:anim>
                                  </p:childTnLst>
                                </p:cTn>
                              </p:par>
                            </p:childTnLst>
                          </p:cTn>
                        </p:par>
                        <p:par>
                          <p:cTn id="39" fill="hold">
                            <p:stCondLst>
                              <p:cond delay="2500"/>
                            </p:stCondLst>
                            <p:childTnLst>
                              <p:par>
                                <p:cTn id="40" presetID="23" presetClass="entr" presetSubtype="528" fill="hold" nodeType="afterEffect">
                                  <p:stCondLst>
                                    <p:cond delay="0"/>
                                  </p:stCondLst>
                                  <p:childTnLst>
                                    <p:set>
                                      <p:cBhvr>
                                        <p:cTn id="41" dur="1" fill="hold">
                                          <p:stCondLst>
                                            <p:cond delay="0"/>
                                          </p:stCondLst>
                                        </p:cTn>
                                        <p:tgtEl>
                                          <p:spTgt spid="46"/>
                                        </p:tgtEl>
                                        <p:attrNameLst>
                                          <p:attrName>style.visibility</p:attrName>
                                        </p:attrNameLst>
                                      </p:cBhvr>
                                      <p:to>
                                        <p:strVal val="visible"/>
                                      </p:to>
                                    </p:set>
                                    <p:anim calcmode="lin" valueType="num">
                                      <p:cBhvr>
                                        <p:cTn id="42" dur="500" fill="hold"/>
                                        <p:tgtEl>
                                          <p:spTgt spid="46"/>
                                        </p:tgtEl>
                                        <p:attrNameLst>
                                          <p:attrName>ppt_w</p:attrName>
                                        </p:attrNameLst>
                                      </p:cBhvr>
                                      <p:tavLst>
                                        <p:tav tm="0">
                                          <p:val>
                                            <p:fltVal val="0"/>
                                          </p:val>
                                        </p:tav>
                                        <p:tav tm="100000">
                                          <p:val>
                                            <p:strVal val="#ppt_w"/>
                                          </p:val>
                                        </p:tav>
                                      </p:tavLst>
                                    </p:anim>
                                    <p:anim calcmode="lin" valueType="num">
                                      <p:cBhvr>
                                        <p:cTn id="43" dur="500" fill="hold"/>
                                        <p:tgtEl>
                                          <p:spTgt spid="46"/>
                                        </p:tgtEl>
                                        <p:attrNameLst>
                                          <p:attrName>ppt_h</p:attrName>
                                        </p:attrNameLst>
                                      </p:cBhvr>
                                      <p:tavLst>
                                        <p:tav tm="0">
                                          <p:val>
                                            <p:fltVal val="0"/>
                                          </p:val>
                                        </p:tav>
                                        <p:tav tm="100000">
                                          <p:val>
                                            <p:strVal val="#ppt_h"/>
                                          </p:val>
                                        </p:tav>
                                      </p:tavLst>
                                    </p:anim>
                                    <p:anim calcmode="lin" valueType="num">
                                      <p:cBhvr>
                                        <p:cTn id="44" dur="500" fill="hold"/>
                                        <p:tgtEl>
                                          <p:spTgt spid="46"/>
                                        </p:tgtEl>
                                        <p:attrNameLst>
                                          <p:attrName>ppt_x</p:attrName>
                                        </p:attrNameLst>
                                      </p:cBhvr>
                                      <p:tavLst>
                                        <p:tav tm="0">
                                          <p:val>
                                            <p:fltVal val="0.5"/>
                                          </p:val>
                                        </p:tav>
                                        <p:tav tm="100000">
                                          <p:val>
                                            <p:strVal val="#ppt_x"/>
                                          </p:val>
                                        </p:tav>
                                      </p:tavLst>
                                    </p:anim>
                                    <p:anim calcmode="lin" valueType="num">
                                      <p:cBhvr>
                                        <p:cTn id="45" dur="500" fill="hold"/>
                                        <p:tgtEl>
                                          <p:spTgt spid="46"/>
                                        </p:tgtEl>
                                        <p:attrNameLst>
                                          <p:attrName>ppt_y</p:attrName>
                                        </p:attrNameLst>
                                      </p:cBhvr>
                                      <p:tavLst>
                                        <p:tav tm="0">
                                          <p:val>
                                            <p:fltVal val="0.5"/>
                                          </p:val>
                                        </p:tav>
                                        <p:tav tm="100000">
                                          <p:val>
                                            <p:strVal val="#ppt_y"/>
                                          </p:val>
                                        </p:tav>
                                      </p:tavLst>
                                    </p:anim>
                                  </p:childTnLst>
                                </p:cTn>
                              </p:par>
                            </p:childTnLst>
                          </p:cTn>
                        </p:par>
                        <p:par>
                          <p:cTn id="46" fill="hold">
                            <p:stCondLst>
                              <p:cond delay="3000"/>
                            </p:stCondLst>
                            <p:childTnLst>
                              <p:par>
                                <p:cTn id="47" presetID="53" presetClass="entr" presetSubtype="16" fill="hold" grpId="0" nodeType="afterEffect">
                                  <p:stCondLst>
                                    <p:cond delay="0"/>
                                  </p:stCondLst>
                                  <p:iterate type="lt">
                                    <p:tmPct val="10000"/>
                                  </p:iterate>
                                  <p:childTnLst>
                                    <p:set>
                                      <p:cBhvr>
                                        <p:cTn id="48" dur="1" fill="hold">
                                          <p:stCondLst>
                                            <p:cond delay="0"/>
                                          </p:stCondLst>
                                        </p:cTn>
                                        <p:tgtEl>
                                          <p:spTgt spid="111"/>
                                        </p:tgtEl>
                                        <p:attrNameLst>
                                          <p:attrName>style.visibility</p:attrName>
                                        </p:attrNameLst>
                                      </p:cBhvr>
                                      <p:to>
                                        <p:strVal val="visible"/>
                                      </p:to>
                                    </p:set>
                                    <p:anim calcmode="lin" valueType="num">
                                      <p:cBhvr>
                                        <p:cTn id="49" dur="400" fill="hold"/>
                                        <p:tgtEl>
                                          <p:spTgt spid="111"/>
                                        </p:tgtEl>
                                        <p:attrNameLst>
                                          <p:attrName>ppt_w</p:attrName>
                                        </p:attrNameLst>
                                      </p:cBhvr>
                                      <p:tavLst>
                                        <p:tav tm="0">
                                          <p:val>
                                            <p:fltVal val="0"/>
                                          </p:val>
                                        </p:tav>
                                        <p:tav tm="100000">
                                          <p:val>
                                            <p:strVal val="#ppt_w"/>
                                          </p:val>
                                        </p:tav>
                                      </p:tavLst>
                                    </p:anim>
                                    <p:anim calcmode="lin" valueType="num">
                                      <p:cBhvr>
                                        <p:cTn id="50" dur="400" fill="hold"/>
                                        <p:tgtEl>
                                          <p:spTgt spid="111"/>
                                        </p:tgtEl>
                                        <p:attrNameLst>
                                          <p:attrName>ppt_h</p:attrName>
                                        </p:attrNameLst>
                                      </p:cBhvr>
                                      <p:tavLst>
                                        <p:tav tm="0">
                                          <p:val>
                                            <p:fltVal val="0"/>
                                          </p:val>
                                        </p:tav>
                                        <p:tav tm="100000">
                                          <p:val>
                                            <p:strVal val="#ppt_h"/>
                                          </p:val>
                                        </p:tav>
                                      </p:tavLst>
                                    </p:anim>
                                    <p:animEffect transition="in" filter="fade">
                                      <p:cBhvr>
                                        <p:cTn id="51" dur="400"/>
                                        <p:tgtEl>
                                          <p:spTgt spid="111"/>
                                        </p:tgtEl>
                                      </p:cBhvr>
                                    </p:animEffect>
                                  </p:childTnLst>
                                </p:cTn>
                              </p:par>
                            </p:childTnLst>
                          </p:cTn>
                        </p:par>
                        <p:par>
                          <p:cTn id="52" fill="hold">
                            <p:stCondLst>
                              <p:cond delay="3520"/>
                            </p:stCondLst>
                            <p:childTnLst>
                              <p:par>
                                <p:cTn id="53" presetID="53" presetClass="entr" presetSubtype="16" fill="hold" grpId="0" nodeType="afterEffect">
                                  <p:stCondLst>
                                    <p:cond delay="0"/>
                                  </p:stCondLst>
                                  <p:iterate type="lt">
                                    <p:tmPct val="10000"/>
                                  </p:iterate>
                                  <p:childTnLst>
                                    <p:set>
                                      <p:cBhvr>
                                        <p:cTn id="54" dur="1" fill="hold">
                                          <p:stCondLst>
                                            <p:cond delay="0"/>
                                          </p:stCondLst>
                                        </p:cTn>
                                        <p:tgtEl>
                                          <p:spTgt spid="112"/>
                                        </p:tgtEl>
                                        <p:attrNameLst>
                                          <p:attrName>style.visibility</p:attrName>
                                        </p:attrNameLst>
                                      </p:cBhvr>
                                      <p:to>
                                        <p:strVal val="visible"/>
                                      </p:to>
                                    </p:set>
                                    <p:anim calcmode="lin" valueType="num">
                                      <p:cBhvr>
                                        <p:cTn id="55" dur="250" fill="hold"/>
                                        <p:tgtEl>
                                          <p:spTgt spid="112"/>
                                        </p:tgtEl>
                                        <p:attrNameLst>
                                          <p:attrName>ppt_w</p:attrName>
                                        </p:attrNameLst>
                                      </p:cBhvr>
                                      <p:tavLst>
                                        <p:tav tm="0">
                                          <p:val>
                                            <p:fltVal val="0"/>
                                          </p:val>
                                        </p:tav>
                                        <p:tav tm="100000">
                                          <p:val>
                                            <p:strVal val="#ppt_w"/>
                                          </p:val>
                                        </p:tav>
                                      </p:tavLst>
                                    </p:anim>
                                    <p:anim calcmode="lin" valueType="num">
                                      <p:cBhvr>
                                        <p:cTn id="56" dur="250" fill="hold"/>
                                        <p:tgtEl>
                                          <p:spTgt spid="112"/>
                                        </p:tgtEl>
                                        <p:attrNameLst>
                                          <p:attrName>ppt_h</p:attrName>
                                        </p:attrNameLst>
                                      </p:cBhvr>
                                      <p:tavLst>
                                        <p:tav tm="0">
                                          <p:val>
                                            <p:fltVal val="0"/>
                                          </p:val>
                                        </p:tav>
                                        <p:tav tm="100000">
                                          <p:val>
                                            <p:strVal val="#ppt_h"/>
                                          </p:val>
                                        </p:tav>
                                      </p:tavLst>
                                    </p:anim>
                                    <p:animEffect transition="in" filter="fade">
                                      <p:cBhvr>
                                        <p:cTn id="57" dur="250"/>
                                        <p:tgtEl>
                                          <p:spTgt spid="112"/>
                                        </p:tgtEl>
                                      </p:cBhvr>
                                    </p:animEffect>
                                  </p:childTnLst>
                                </p:cTn>
                              </p:par>
                            </p:childTnLst>
                          </p:cTn>
                        </p:par>
                        <p:par>
                          <p:cTn id="58" fill="hold">
                            <p:stCondLst>
                              <p:cond delay="4345"/>
                            </p:stCondLst>
                            <p:childTnLst>
                              <p:par>
                                <p:cTn id="59" presetID="53" presetClass="entr" presetSubtype="16" fill="hold" grpId="0" nodeType="afterEffect">
                                  <p:stCondLst>
                                    <p:cond delay="0"/>
                                  </p:stCondLst>
                                  <p:iterate type="lt">
                                    <p:tmPct val="10000"/>
                                  </p:iterate>
                                  <p:childTnLst>
                                    <p:set>
                                      <p:cBhvr>
                                        <p:cTn id="60" dur="1" fill="hold">
                                          <p:stCondLst>
                                            <p:cond delay="0"/>
                                          </p:stCondLst>
                                        </p:cTn>
                                        <p:tgtEl>
                                          <p:spTgt spid="121"/>
                                        </p:tgtEl>
                                        <p:attrNameLst>
                                          <p:attrName>style.visibility</p:attrName>
                                        </p:attrNameLst>
                                      </p:cBhvr>
                                      <p:to>
                                        <p:strVal val="visible"/>
                                      </p:to>
                                    </p:set>
                                    <p:anim calcmode="lin" valueType="num">
                                      <p:cBhvr>
                                        <p:cTn id="61" dur="400" fill="hold"/>
                                        <p:tgtEl>
                                          <p:spTgt spid="121"/>
                                        </p:tgtEl>
                                        <p:attrNameLst>
                                          <p:attrName>ppt_w</p:attrName>
                                        </p:attrNameLst>
                                      </p:cBhvr>
                                      <p:tavLst>
                                        <p:tav tm="0">
                                          <p:val>
                                            <p:fltVal val="0"/>
                                          </p:val>
                                        </p:tav>
                                        <p:tav tm="100000">
                                          <p:val>
                                            <p:strVal val="#ppt_w"/>
                                          </p:val>
                                        </p:tav>
                                      </p:tavLst>
                                    </p:anim>
                                    <p:anim calcmode="lin" valueType="num">
                                      <p:cBhvr>
                                        <p:cTn id="62" dur="400" fill="hold"/>
                                        <p:tgtEl>
                                          <p:spTgt spid="121"/>
                                        </p:tgtEl>
                                        <p:attrNameLst>
                                          <p:attrName>ppt_h</p:attrName>
                                        </p:attrNameLst>
                                      </p:cBhvr>
                                      <p:tavLst>
                                        <p:tav tm="0">
                                          <p:val>
                                            <p:fltVal val="0"/>
                                          </p:val>
                                        </p:tav>
                                        <p:tav tm="100000">
                                          <p:val>
                                            <p:strVal val="#ppt_h"/>
                                          </p:val>
                                        </p:tav>
                                      </p:tavLst>
                                    </p:anim>
                                    <p:animEffect transition="in" filter="fade">
                                      <p:cBhvr>
                                        <p:cTn id="63" dur="400"/>
                                        <p:tgtEl>
                                          <p:spTgt spid="121"/>
                                        </p:tgtEl>
                                      </p:cBhvr>
                                    </p:animEffect>
                                  </p:childTnLst>
                                </p:cTn>
                              </p:par>
                            </p:childTnLst>
                          </p:cTn>
                        </p:par>
                        <p:par>
                          <p:cTn id="64" fill="hold">
                            <p:stCondLst>
                              <p:cond delay="4865"/>
                            </p:stCondLst>
                            <p:childTnLst>
                              <p:par>
                                <p:cTn id="65" presetID="53" presetClass="entr" presetSubtype="16" fill="hold" grpId="0" nodeType="afterEffect">
                                  <p:stCondLst>
                                    <p:cond delay="0"/>
                                  </p:stCondLst>
                                  <p:iterate type="lt">
                                    <p:tmPct val="10000"/>
                                  </p:iterate>
                                  <p:childTnLst>
                                    <p:set>
                                      <p:cBhvr>
                                        <p:cTn id="66" dur="1" fill="hold">
                                          <p:stCondLst>
                                            <p:cond delay="0"/>
                                          </p:stCondLst>
                                        </p:cTn>
                                        <p:tgtEl>
                                          <p:spTgt spid="122"/>
                                        </p:tgtEl>
                                        <p:attrNameLst>
                                          <p:attrName>style.visibility</p:attrName>
                                        </p:attrNameLst>
                                      </p:cBhvr>
                                      <p:to>
                                        <p:strVal val="visible"/>
                                      </p:to>
                                    </p:set>
                                    <p:anim calcmode="lin" valueType="num">
                                      <p:cBhvr>
                                        <p:cTn id="67" dur="250" fill="hold"/>
                                        <p:tgtEl>
                                          <p:spTgt spid="122"/>
                                        </p:tgtEl>
                                        <p:attrNameLst>
                                          <p:attrName>ppt_w</p:attrName>
                                        </p:attrNameLst>
                                      </p:cBhvr>
                                      <p:tavLst>
                                        <p:tav tm="0">
                                          <p:val>
                                            <p:fltVal val="0"/>
                                          </p:val>
                                        </p:tav>
                                        <p:tav tm="100000">
                                          <p:val>
                                            <p:strVal val="#ppt_w"/>
                                          </p:val>
                                        </p:tav>
                                      </p:tavLst>
                                    </p:anim>
                                    <p:anim calcmode="lin" valueType="num">
                                      <p:cBhvr>
                                        <p:cTn id="68" dur="250" fill="hold"/>
                                        <p:tgtEl>
                                          <p:spTgt spid="122"/>
                                        </p:tgtEl>
                                        <p:attrNameLst>
                                          <p:attrName>ppt_h</p:attrName>
                                        </p:attrNameLst>
                                      </p:cBhvr>
                                      <p:tavLst>
                                        <p:tav tm="0">
                                          <p:val>
                                            <p:fltVal val="0"/>
                                          </p:val>
                                        </p:tav>
                                        <p:tav tm="100000">
                                          <p:val>
                                            <p:strVal val="#ppt_h"/>
                                          </p:val>
                                        </p:tav>
                                      </p:tavLst>
                                    </p:anim>
                                    <p:animEffect transition="in" filter="fade">
                                      <p:cBhvr>
                                        <p:cTn id="69" dur="250"/>
                                        <p:tgtEl>
                                          <p:spTgt spid="122"/>
                                        </p:tgtEl>
                                      </p:cBhvr>
                                    </p:animEffect>
                                  </p:childTnLst>
                                </p:cTn>
                              </p:par>
                            </p:childTnLst>
                          </p:cTn>
                        </p:par>
                        <p:par>
                          <p:cTn id="70" fill="hold">
                            <p:stCondLst>
                              <p:cond delay="5690"/>
                            </p:stCondLst>
                            <p:childTnLst>
                              <p:par>
                                <p:cTn id="71" presetID="53" presetClass="entr" presetSubtype="16" fill="hold" grpId="0" nodeType="afterEffect">
                                  <p:stCondLst>
                                    <p:cond delay="0"/>
                                  </p:stCondLst>
                                  <p:iterate type="lt">
                                    <p:tmPct val="10000"/>
                                  </p:iterate>
                                  <p:childTnLst>
                                    <p:set>
                                      <p:cBhvr>
                                        <p:cTn id="72" dur="1" fill="hold">
                                          <p:stCondLst>
                                            <p:cond delay="0"/>
                                          </p:stCondLst>
                                        </p:cTn>
                                        <p:tgtEl>
                                          <p:spTgt spid="119"/>
                                        </p:tgtEl>
                                        <p:attrNameLst>
                                          <p:attrName>style.visibility</p:attrName>
                                        </p:attrNameLst>
                                      </p:cBhvr>
                                      <p:to>
                                        <p:strVal val="visible"/>
                                      </p:to>
                                    </p:set>
                                    <p:anim calcmode="lin" valueType="num">
                                      <p:cBhvr>
                                        <p:cTn id="73" dur="400" fill="hold"/>
                                        <p:tgtEl>
                                          <p:spTgt spid="119"/>
                                        </p:tgtEl>
                                        <p:attrNameLst>
                                          <p:attrName>ppt_w</p:attrName>
                                        </p:attrNameLst>
                                      </p:cBhvr>
                                      <p:tavLst>
                                        <p:tav tm="0">
                                          <p:val>
                                            <p:fltVal val="0"/>
                                          </p:val>
                                        </p:tav>
                                        <p:tav tm="100000">
                                          <p:val>
                                            <p:strVal val="#ppt_w"/>
                                          </p:val>
                                        </p:tav>
                                      </p:tavLst>
                                    </p:anim>
                                    <p:anim calcmode="lin" valueType="num">
                                      <p:cBhvr>
                                        <p:cTn id="74" dur="400" fill="hold"/>
                                        <p:tgtEl>
                                          <p:spTgt spid="119"/>
                                        </p:tgtEl>
                                        <p:attrNameLst>
                                          <p:attrName>ppt_h</p:attrName>
                                        </p:attrNameLst>
                                      </p:cBhvr>
                                      <p:tavLst>
                                        <p:tav tm="0">
                                          <p:val>
                                            <p:fltVal val="0"/>
                                          </p:val>
                                        </p:tav>
                                        <p:tav tm="100000">
                                          <p:val>
                                            <p:strVal val="#ppt_h"/>
                                          </p:val>
                                        </p:tav>
                                      </p:tavLst>
                                    </p:anim>
                                    <p:animEffect transition="in" filter="fade">
                                      <p:cBhvr>
                                        <p:cTn id="75" dur="400"/>
                                        <p:tgtEl>
                                          <p:spTgt spid="119"/>
                                        </p:tgtEl>
                                      </p:cBhvr>
                                    </p:animEffect>
                                  </p:childTnLst>
                                </p:cTn>
                              </p:par>
                            </p:childTnLst>
                          </p:cTn>
                        </p:par>
                        <p:par>
                          <p:cTn id="76" fill="hold">
                            <p:stCondLst>
                              <p:cond delay="6210"/>
                            </p:stCondLst>
                            <p:childTnLst>
                              <p:par>
                                <p:cTn id="77" presetID="53" presetClass="entr" presetSubtype="16" fill="hold" grpId="0" nodeType="afterEffect">
                                  <p:stCondLst>
                                    <p:cond delay="0"/>
                                  </p:stCondLst>
                                  <p:iterate type="lt">
                                    <p:tmPct val="10000"/>
                                  </p:iterate>
                                  <p:childTnLst>
                                    <p:set>
                                      <p:cBhvr>
                                        <p:cTn id="78" dur="1" fill="hold">
                                          <p:stCondLst>
                                            <p:cond delay="0"/>
                                          </p:stCondLst>
                                        </p:cTn>
                                        <p:tgtEl>
                                          <p:spTgt spid="120"/>
                                        </p:tgtEl>
                                        <p:attrNameLst>
                                          <p:attrName>style.visibility</p:attrName>
                                        </p:attrNameLst>
                                      </p:cBhvr>
                                      <p:to>
                                        <p:strVal val="visible"/>
                                      </p:to>
                                    </p:set>
                                    <p:anim calcmode="lin" valueType="num">
                                      <p:cBhvr>
                                        <p:cTn id="79" dur="250" fill="hold"/>
                                        <p:tgtEl>
                                          <p:spTgt spid="120"/>
                                        </p:tgtEl>
                                        <p:attrNameLst>
                                          <p:attrName>ppt_w</p:attrName>
                                        </p:attrNameLst>
                                      </p:cBhvr>
                                      <p:tavLst>
                                        <p:tav tm="0">
                                          <p:val>
                                            <p:fltVal val="0"/>
                                          </p:val>
                                        </p:tav>
                                        <p:tav tm="100000">
                                          <p:val>
                                            <p:strVal val="#ppt_w"/>
                                          </p:val>
                                        </p:tav>
                                      </p:tavLst>
                                    </p:anim>
                                    <p:anim calcmode="lin" valueType="num">
                                      <p:cBhvr>
                                        <p:cTn id="80" dur="250" fill="hold"/>
                                        <p:tgtEl>
                                          <p:spTgt spid="120"/>
                                        </p:tgtEl>
                                        <p:attrNameLst>
                                          <p:attrName>ppt_h</p:attrName>
                                        </p:attrNameLst>
                                      </p:cBhvr>
                                      <p:tavLst>
                                        <p:tav tm="0">
                                          <p:val>
                                            <p:fltVal val="0"/>
                                          </p:val>
                                        </p:tav>
                                        <p:tav tm="100000">
                                          <p:val>
                                            <p:strVal val="#ppt_h"/>
                                          </p:val>
                                        </p:tav>
                                      </p:tavLst>
                                    </p:anim>
                                    <p:animEffect transition="in" filter="fade">
                                      <p:cBhvr>
                                        <p:cTn id="81" dur="250"/>
                                        <p:tgtEl>
                                          <p:spTgt spid="120"/>
                                        </p:tgtEl>
                                      </p:cBhvr>
                                    </p:animEffect>
                                  </p:childTnLst>
                                </p:cTn>
                              </p:par>
                            </p:childTnLst>
                          </p:cTn>
                        </p:par>
                        <p:par>
                          <p:cTn id="82" fill="hold">
                            <p:stCondLst>
                              <p:cond delay="7035"/>
                            </p:stCondLst>
                            <p:childTnLst>
                              <p:par>
                                <p:cTn id="83" presetID="53" presetClass="entr" presetSubtype="16" fill="hold" grpId="0" nodeType="afterEffect">
                                  <p:stCondLst>
                                    <p:cond delay="0"/>
                                  </p:stCondLst>
                                  <p:iterate type="lt">
                                    <p:tmPct val="10000"/>
                                  </p:iterate>
                                  <p:childTnLst>
                                    <p:set>
                                      <p:cBhvr>
                                        <p:cTn id="84" dur="1" fill="hold">
                                          <p:stCondLst>
                                            <p:cond delay="0"/>
                                          </p:stCondLst>
                                        </p:cTn>
                                        <p:tgtEl>
                                          <p:spTgt spid="113"/>
                                        </p:tgtEl>
                                        <p:attrNameLst>
                                          <p:attrName>style.visibility</p:attrName>
                                        </p:attrNameLst>
                                      </p:cBhvr>
                                      <p:to>
                                        <p:strVal val="visible"/>
                                      </p:to>
                                    </p:set>
                                    <p:anim calcmode="lin" valueType="num">
                                      <p:cBhvr>
                                        <p:cTn id="85" dur="400" fill="hold"/>
                                        <p:tgtEl>
                                          <p:spTgt spid="113"/>
                                        </p:tgtEl>
                                        <p:attrNameLst>
                                          <p:attrName>ppt_w</p:attrName>
                                        </p:attrNameLst>
                                      </p:cBhvr>
                                      <p:tavLst>
                                        <p:tav tm="0">
                                          <p:val>
                                            <p:fltVal val="0"/>
                                          </p:val>
                                        </p:tav>
                                        <p:tav tm="100000">
                                          <p:val>
                                            <p:strVal val="#ppt_w"/>
                                          </p:val>
                                        </p:tav>
                                      </p:tavLst>
                                    </p:anim>
                                    <p:anim calcmode="lin" valueType="num">
                                      <p:cBhvr>
                                        <p:cTn id="86" dur="400" fill="hold"/>
                                        <p:tgtEl>
                                          <p:spTgt spid="113"/>
                                        </p:tgtEl>
                                        <p:attrNameLst>
                                          <p:attrName>ppt_h</p:attrName>
                                        </p:attrNameLst>
                                      </p:cBhvr>
                                      <p:tavLst>
                                        <p:tav tm="0">
                                          <p:val>
                                            <p:fltVal val="0"/>
                                          </p:val>
                                        </p:tav>
                                        <p:tav tm="100000">
                                          <p:val>
                                            <p:strVal val="#ppt_h"/>
                                          </p:val>
                                        </p:tav>
                                      </p:tavLst>
                                    </p:anim>
                                    <p:animEffect transition="in" filter="fade">
                                      <p:cBhvr>
                                        <p:cTn id="87" dur="400"/>
                                        <p:tgtEl>
                                          <p:spTgt spid="113"/>
                                        </p:tgtEl>
                                      </p:cBhvr>
                                    </p:animEffect>
                                  </p:childTnLst>
                                </p:cTn>
                              </p:par>
                            </p:childTnLst>
                          </p:cTn>
                        </p:par>
                        <p:par>
                          <p:cTn id="88" fill="hold">
                            <p:stCondLst>
                              <p:cond delay="7555"/>
                            </p:stCondLst>
                            <p:childTnLst>
                              <p:par>
                                <p:cTn id="89" presetID="53" presetClass="entr" presetSubtype="16" fill="hold" grpId="0" nodeType="afterEffect">
                                  <p:stCondLst>
                                    <p:cond delay="0"/>
                                  </p:stCondLst>
                                  <p:iterate type="lt">
                                    <p:tmPct val="10000"/>
                                  </p:iterate>
                                  <p:childTnLst>
                                    <p:set>
                                      <p:cBhvr>
                                        <p:cTn id="90" dur="1" fill="hold">
                                          <p:stCondLst>
                                            <p:cond delay="0"/>
                                          </p:stCondLst>
                                        </p:cTn>
                                        <p:tgtEl>
                                          <p:spTgt spid="114"/>
                                        </p:tgtEl>
                                        <p:attrNameLst>
                                          <p:attrName>style.visibility</p:attrName>
                                        </p:attrNameLst>
                                      </p:cBhvr>
                                      <p:to>
                                        <p:strVal val="visible"/>
                                      </p:to>
                                    </p:set>
                                    <p:anim calcmode="lin" valueType="num">
                                      <p:cBhvr>
                                        <p:cTn id="91" dur="250" fill="hold"/>
                                        <p:tgtEl>
                                          <p:spTgt spid="114"/>
                                        </p:tgtEl>
                                        <p:attrNameLst>
                                          <p:attrName>ppt_w</p:attrName>
                                        </p:attrNameLst>
                                      </p:cBhvr>
                                      <p:tavLst>
                                        <p:tav tm="0">
                                          <p:val>
                                            <p:fltVal val="0"/>
                                          </p:val>
                                        </p:tav>
                                        <p:tav tm="100000">
                                          <p:val>
                                            <p:strVal val="#ppt_w"/>
                                          </p:val>
                                        </p:tav>
                                      </p:tavLst>
                                    </p:anim>
                                    <p:anim calcmode="lin" valueType="num">
                                      <p:cBhvr>
                                        <p:cTn id="92" dur="250" fill="hold"/>
                                        <p:tgtEl>
                                          <p:spTgt spid="114"/>
                                        </p:tgtEl>
                                        <p:attrNameLst>
                                          <p:attrName>ppt_h</p:attrName>
                                        </p:attrNameLst>
                                      </p:cBhvr>
                                      <p:tavLst>
                                        <p:tav tm="0">
                                          <p:val>
                                            <p:fltVal val="0"/>
                                          </p:val>
                                        </p:tav>
                                        <p:tav tm="100000">
                                          <p:val>
                                            <p:strVal val="#ppt_h"/>
                                          </p:val>
                                        </p:tav>
                                      </p:tavLst>
                                    </p:anim>
                                    <p:animEffect transition="in" filter="fade">
                                      <p:cBhvr>
                                        <p:cTn id="93" dur="250"/>
                                        <p:tgtEl>
                                          <p:spTgt spid="114"/>
                                        </p:tgtEl>
                                      </p:cBhvr>
                                    </p:animEffect>
                                  </p:childTnLst>
                                </p:cTn>
                              </p:par>
                            </p:childTnLst>
                          </p:cTn>
                        </p:par>
                        <p:par>
                          <p:cTn id="94" fill="hold">
                            <p:stCondLst>
                              <p:cond delay="8380"/>
                            </p:stCondLst>
                            <p:childTnLst>
                              <p:par>
                                <p:cTn id="95" presetID="53" presetClass="entr" presetSubtype="16" fill="hold" grpId="0" nodeType="afterEffect">
                                  <p:stCondLst>
                                    <p:cond delay="0"/>
                                  </p:stCondLst>
                                  <p:iterate type="lt">
                                    <p:tmPct val="10000"/>
                                  </p:iterate>
                                  <p:childTnLst>
                                    <p:set>
                                      <p:cBhvr>
                                        <p:cTn id="96" dur="1" fill="hold">
                                          <p:stCondLst>
                                            <p:cond delay="0"/>
                                          </p:stCondLst>
                                        </p:cTn>
                                        <p:tgtEl>
                                          <p:spTgt spid="115"/>
                                        </p:tgtEl>
                                        <p:attrNameLst>
                                          <p:attrName>style.visibility</p:attrName>
                                        </p:attrNameLst>
                                      </p:cBhvr>
                                      <p:to>
                                        <p:strVal val="visible"/>
                                      </p:to>
                                    </p:set>
                                    <p:anim calcmode="lin" valueType="num">
                                      <p:cBhvr>
                                        <p:cTn id="97" dur="400" fill="hold"/>
                                        <p:tgtEl>
                                          <p:spTgt spid="115"/>
                                        </p:tgtEl>
                                        <p:attrNameLst>
                                          <p:attrName>ppt_w</p:attrName>
                                        </p:attrNameLst>
                                      </p:cBhvr>
                                      <p:tavLst>
                                        <p:tav tm="0">
                                          <p:val>
                                            <p:fltVal val="0"/>
                                          </p:val>
                                        </p:tav>
                                        <p:tav tm="100000">
                                          <p:val>
                                            <p:strVal val="#ppt_w"/>
                                          </p:val>
                                        </p:tav>
                                      </p:tavLst>
                                    </p:anim>
                                    <p:anim calcmode="lin" valueType="num">
                                      <p:cBhvr>
                                        <p:cTn id="98" dur="400" fill="hold"/>
                                        <p:tgtEl>
                                          <p:spTgt spid="115"/>
                                        </p:tgtEl>
                                        <p:attrNameLst>
                                          <p:attrName>ppt_h</p:attrName>
                                        </p:attrNameLst>
                                      </p:cBhvr>
                                      <p:tavLst>
                                        <p:tav tm="0">
                                          <p:val>
                                            <p:fltVal val="0"/>
                                          </p:val>
                                        </p:tav>
                                        <p:tav tm="100000">
                                          <p:val>
                                            <p:strVal val="#ppt_h"/>
                                          </p:val>
                                        </p:tav>
                                      </p:tavLst>
                                    </p:anim>
                                    <p:animEffect transition="in" filter="fade">
                                      <p:cBhvr>
                                        <p:cTn id="99" dur="400"/>
                                        <p:tgtEl>
                                          <p:spTgt spid="115"/>
                                        </p:tgtEl>
                                      </p:cBhvr>
                                    </p:animEffect>
                                  </p:childTnLst>
                                </p:cTn>
                              </p:par>
                            </p:childTnLst>
                          </p:cTn>
                        </p:par>
                        <p:par>
                          <p:cTn id="100" fill="hold">
                            <p:stCondLst>
                              <p:cond delay="8900"/>
                            </p:stCondLst>
                            <p:childTnLst>
                              <p:par>
                                <p:cTn id="101" presetID="53" presetClass="entr" presetSubtype="16" fill="hold" grpId="0" nodeType="afterEffect">
                                  <p:stCondLst>
                                    <p:cond delay="0"/>
                                  </p:stCondLst>
                                  <p:iterate type="lt">
                                    <p:tmPct val="10000"/>
                                  </p:iterate>
                                  <p:childTnLst>
                                    <p:set>
                                      <p:cBhvr>
                                        <p:cTn id="102" dur="1" fill="hold">
                                          <p:stCondLst>
                                            <p:cond delay="0"/>
                                          </p:stCondLst>
                                        </p:cTn>
                                        <p:tgtEl>
                                          <p:spTgt spid="116"/>
                                        </p:tgtEl>
                                        <p:attrNameLst>
                                          <p:attrName>style.visibility</p:attrName>
                                        </p:attrNameLst>
                                      </p:cBhvr>
                                      <p:to>
                                        <p:strVal val="visible"/>
                                      </p:to>
                                    </p:set>
                                    <p:anim calcmode="lin" valueType="num">
                                      <p:cBhvr>
                                        <p:cTn id="103" dur="250" fill="hold"/>
                                        <p:tgtEl>
                                          <p:spTgt spid="116"/>
                                        </p:tgtEl>
                                        <p:attrNameLst>
                                          <p:attrName>ppt_w</p:attrName>
                                        </p:attrNameLst>
                                      </p:cBhvr>
                                      <p:tavLst>
                                        <p:tav tm="0">
                                          <p:val>
                                            <p:fltVal val="0"/>
                                          </p:val>
                                        </p:tav>
                                        <p:tav tm="100000">
                                          <p:val>
                                            <p:strVal val="#ppt_w"/>
                                          </p:val>
                                        </p:tav>
                                      </p:tavLst>
                                    </p:anim>
                                    <p:anim calcmode="lin" valueType="num">
                                      <p:cBhvr>
                                        <p:cTn id="104" dur="250" fill="hold"/>
                                        <p:tgtEl>
                                          <p:spTgt spid="116"/>
                                        </p:tgtEl>
                                        <p:attrNameLst>
                                          <p:attrName>ppt_h</p:attrName>
                                        </p:attrNameLst>
                                      </p:cBhvr>
                                      <p:tavLst>
                                        <p:tav tm="0">
                                          <p:val>
                                            <p:fltVal val="0"/>
                                          </p:val>
                                        </p:tav>
                                        <p:tav tm="100000">
                                          <p:val>
                                            <p:strVal val="#ppt_h"/>
                                          </p:val>
                                        </p:tav>
                                      </p:tavLst>
                                    </p:anim>
                                    <p:animEffect transition="in" filter="fade">
                                      <p:cBhvr>
                                        <p:cTn id="105" dur="250"/>
                                        <p:tgtEl>
                                          <p:spTgt spid="116"/>
                                        </p:tgtEl>
                                      </p:cBhvr>
                                    </p:animEffect>
                                  </p:childTnLst>
                                </p:cTn>
                              </p:par>
                            </p:childTnLst>
                          </p:cTn>
                        </p:par>
                        <p:par>
                          <p:cTn id="106" fill="hold">
                            <p:stCondLst>
                              <p:cond delay="9725"/>
                            </p:stCondLst>
                            <p:childTnLst>
                              <p:par>
                                <p:cTn id="107" presetID="53" presetClass="entr" presetSubtype="16" fill="hold" grpId="0" nodeType="afterEffect">
                                  <p:stCondLst>
                                    <p:cond delay="0"/>
                                  </p:stCondLst>
                                  <p:iterate type="lt">
                                    <p:tmPct val="10000"/>
                                  </p:iterate>
                                  <p:childTnLst>
                                    <p:set>
                                      <p:cBhvr>
                                        <p:cTn id="108" dur="1" fill="hold">
                                          <p:stCondLst>
                                            <p:cond delay="0"/>
                                          </p:stCondLst>
                                        </p:cTn>
                                        <p:tgtEl>
                                          <p:spTgt spid="117"/>
                                        </p:tgtEl>
                                        <p:attrNameLst>
                                          <p:attrName>style.visibility</p:attrName>
                                        </p:attrNameLst>
                                      </p:cBhvr>
                                      <p:to>
                                        <p:strVal val="visible"/>
                                      </p:to>
                                    </p:set>
                                    <p:anim calcmode="lin" valueType="num">
                                      <p:cBhvr>
                                        <p:cTn id="109" dur="400" fill="hold"/>
                                        <p:tgtEl>
                                          <p:spTgt spid="117"/>
                                        </p:tgtEl>
                                        <p:attrNameLst>
                                          <p:attrName>ppt_w</p:attrName>
                                        </p:attrNameLst>
                                      </p:cBhvr>
                                      <p:tavLst>
                                        <p:tav tm="0">
                                          <p:val>
                                            <p:fltVal val="0"/>
                                          </p:val>
                                        </p:tav>
                                        <p:tav tm="100000">
                                          <p:val>
                                            <p:strVal val="#ppt_w"/>
                                          </p:val>
                                        </p:tav>
                                      </p:tavLst>
                                    </p:anim>
                                    <p:anim calcmode="lin" valueType="num">
                                      <p:cBhvr>
                                        <p:cTn id="110" dur="400" fill="hold"/>
                                        <p:tgtEl>
                                          <p:spTgt spid="117"/>
                                        </p:tgtEl>
                                        <p:attrNameLst>
                                          <p:attrName>ppt_h</p:attrName>
                                        </p:attrNameLst>
                                      </p:cBhvr>
                                      <p:tavLst>
                                        <p:tav tm="0">
                                          <p:val>
                                            <p:fltVal val="0"/>
                                          </p:val>
                                        </p:tav>
                                        <p:tav tm="100000">
                                          <p:val>
                                            <p:strVal val="#ppt_h"/>
                                          </p:val>
                                        </p:tav>
                                      </p:tavLst>
                                    </p:anim>
                                    <p:animEffect transition="in" filter="fade">
                                      <p:cBhvr>
                                        <p:cTn id="111" dur="400"/>
                                        <p:tgtEl>
                                          <p:spTgt spid="117"/>
                                        </p:tgtEl>
                                      </p:cBhvr>
                                    </p:animEffect>
                                  </p:childTnLst>
                                </p:cTn>
                              </p:par>
                            </p:childTnLst>
                          </p:cTn>
                        </p:par>
                        <p:par>
                          <p:cTn id="112" fill="hold">
                            <p:stCondLst>
                              <p:cond delay="10245"/>
                            </p:stCondLst>
                            <p:childTnLst>
                              <p:par>
                                <p:cTn id="113" presetID="53" presetClass="entr" presetSubtype="16" fill="hold" grpId="0" nodeType="afterEffect">
                                  <p:stCondLst>
                                    <p:cond delay="0"/>
                                  </p:stCondLst>
                                  <p:iterate type="lt">
                                    <p:tmPct val="10000"/>
                                  </p:iterate>
                                  <p:childTnLst>
                                    <p:set>
                                      <p:cBhvr>
                                        <p:cTn id="114" dur="1" fill="hold">
                                          <p:stCondLst>
                                            <p:cond delay="0"/>
                                          </p:stCondLst>
                                        </p:cTn>
                                        <p:tgtEl>
                                          <p:spTgt spid="118"/>
                                        </p:tgtEl>
                                        <p:attrNameLst>
                                          <p:attrName>style.visibility</p:attrName>
                                        </p:attrNameLst>
                                      </p:cBhvr>
                                      <p:to>
                                        <p:strVal val="visible"/>
                                      </p:to>
                                    </p:set>
                                    <p:anim calcmode="lin" valueType="num">
                                      <p:cBhvr>
                                        <p:cTn id="115" dur="250" fill="hold"/>
                                        <p:tgtEl>
                                          <p:spTgt spid="118"/>
                                        </p:tgtEl>
                                        <p:attrNameLst>
                                          <p:attrName>ppt_w</p:attrName>
                                        </p:attrNameLst>
                                      </p:cBhvr>
                                      <p:tavLst>
                                        <p:tav tm="0">
                                          <p:val>
                                            <p:fltVal val="0"/>
                                          </p:val>
                                        </p:tav>
                                        <p:tav tm="100000">
                                          <p:val>
                                            <p:strVal val="#ppt_w"/>
                                          </p:val>
                                        </p:tav>
                                      </p:tavLst>
                                    </p:anim>
                                    <p:anim calcmode="lin" valueType="num">
                                      <p:cBhvr>
                                        <p:cTn id="116" dur="250" fill="hold"/>
                                        <p:tgtEl>
                                          <p:spTgt spid="118"/>
                                        </p:tgtEl>
                                        <p:attrNameLst>
                                          <p:attrName>ppt_h</p:attrName>
                                        </p:attrNameLst>
                                      </p:cBhvr>
                                      <p:tavLst>
                                        <p:tav tm="0">
                                          <p:val>
                                            <p:fltVal val="0"/>
                                          </p:val>
                                        </p:tav>
                                        <p:tav tm="100000">
                                          <p:val>
                                            <p:strVal val="#ppt_h"/>
                                          </p:val>
                                        </p:tav>
                                      </p:tavLst>
                                    </p:anim>
                                    <p:animEffect transition="in" filter="fade">
                                      <p:cBhvr>
                                        <p:cTn id="117" dur="25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p:bldP spid="112" grpId="0"/>
      <p:bldP spid="113" grpId="0"/>
      <p:bldP spid="114" grpId="0"/>
      <p:bldP spid="115" grpId="0"/>
      <p:bldP spid="116" grpId="0"/>
      <p:bldP spid="117" grpId="0"/>
      <p:bldP spid="118" grpId="0"/>
      <p:bldP spid="119" grpId="0"/>
      <p:bldP spid="120" grpId="0"/>
      <p:bldP spid="121" grpId="0"/>
      <p:bldP spid="12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图片 47"/>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22000"/>
                    </a14:imgEffect>
                  </a14:imgLayer>
                </a14:imgProps>
              </a:ext>
              <a:ext uri="{28A0092B-C50C-407E-A947-70E740481C1C}">
                <a14:useLocalDpi xmlns:a14="http://schemas.microsoft.com/office/drawing/2010/main"/>
              </a:ext>
            </a:extLst>
          </a:blip>
          <a:srcRect/>
          <a:stretch/>
        </p:blipFill>
        <p:spPr>
          <a:xfrm>
            <a:off x="9064524" y="3783989"/>
            <a:ext cx="2781313" cy="1870024"/>
          </a:xfrm>
          <a:prstGeom prst="roundRect">
            <a:avLst>
              <a:gd name="adj" fmla="val 16667"/>
            </a:avLst>
          </a:prstGeom>
          <a:ln>
            <a:noFill/>
          </a:ln>
          <a:effectLst/>
          <a:scene3d>
            <a:camera prst="orthographicFront"/>
            <a:lightRig rig="contrasting" dir="t">
              <a:rot lat="0" lon="0" rev="4200000"/>
            </a:lightRig>
          </a:scene3d>
          <a:sp3d prstMaterial="plastic">
            <a:contourClr>
              <a:srgbClr val="969696"/>
            </a:contourClr>
          </a:sp3d>
        </p:spPr>
      </p:pic>
      <p:pic>
        <p:nvPicPr>
          <p:cNvPr id="49" name="图片 48"/>
          <p:cNvPicPr>
            <a:picLocks noChangeAspect="1"/>
          </p:cNvPicPr>
          <p:nvPr/>
        </p:nvPicPr>
        <p:blipFill>
          <a:blip r:embed="rId5" cstate="screen">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a:ext>
            </a:extLst>
          </a:blip>
          <a:stretch>
            <a:fillRect/>
          </a:stretch>
        </p:blipFill>
        <p:spPr>
          <a:xfrm>
            <a:off x="336111" y="1788383"/>
            <a:ext cx="2804747" cy="1874037"/>
          </a:xfrm>
          <a:prstGeom prst="roundRect">
            <a:avLst>
              <a:gd name="adj" fmla="val 16667"/>
            </a:avLst>
          </a:prstGeom>
          <a:ln>
            <a:noFill/>
          </a:ln>
          <a:effectLst/>
          <a:scene3d>
            <a:camera prst="orthographicFront"/>
            <a:lightRig rig="contrasting" dir="t">
              <a:rot lat="0" lon="0" rev="4200000"/>
            </a:lightRig>
          </a:scene3d>
          <a:sp3d prstMaterial="plastic">
            <a:contourClr>
              <a:srgbClr val="969696"/>
            </a:contourClr>
          </a:sp3d>
        </p:spPr>
      </p:pic>
      <p:pic>
        <p:nvPicPr>
          <p:cNvPr id="50" name="图片 49"/>
          <p:cNvPicPr>
            <a:picLocks noChangeAspect="1"/>
          </p:cNvPicPr>
          <p:nvPr/>
        </p:nvPicPr>
        <p:blipFill rotWithShape="1">
          <a:blip r:embed="rId7" cstate="screen">
            <a:extLst>
              <a:ext uri="{BEBA8EAE-BF5A-486C-A8C5-ECC9F3942E4B}">
                <a14:imgProps xmlns:a14="http://schemas.microsoft.com/office/drawing/2010/main">
                  <a14:imgLayer r:embed="rId8">
                    <a14:imgEffect>
                      <a14:colorTemperature colorTemp="4700"/>
                    </a14:imgEffect>
                  </a14:imgLayer>
                </a14:imgProps>
              </a:ext>
              <a:ext uri="{28A0092B-C50C-407E-A947-70E740481C1C}">
                <a14:useLocalDpi xmlns:a14="http://schemas.microsoft.com/office/drawing/2010/main"/>
              </a:ext>
            </a:extLst>
          </a:blip>
          <a:srcRect/>
          <a:stretch/>
        </p:blipFill>
        <p:spPr>
          <a:xfrm>
            <a:off x="6156263" y="1790697"/>
            <a:ext cx="2810637" cy="1871723"/>
          </a:xfrm>
          <a:prstGeom prst="roundRect">
            <a:avLst>
              <a:gd name="adj" fmla="val 16667"/>
            </a:avLst>
          </a:prstGeom>
          <a:ln>
            <a:noFill/>
          </a:ln>
          <a:effectLst/>
          <a:scene3d>
            <a:camera prst="orthographicFront"/>
            <a:lightRig rig="contrasting" dir="t">
              <a:rot lat="0" lon="0" rev="4200000"/>
            </a:lightRig>
          </a:scene3d>
          <a:sp3d prstMaterial="plastic">
            <a:contourClr>
              <a:srgbClr val="969696"/>
            </a:contourClr>
          </a:sp3d>
        </p:spPr>
      </p:pic>
      <p:pic>
        <p:nvPicPr>
          <p:cNvPr id="51" name="图片 50"/>
          <p:cNvPicPr>
            <a:picLocks noChangeAspect="1"/>
          </p:cNvPicPr>
          <p:nvPr/>
        </p:nvPicPr>
        <p:blipFill rotWithShape="1">
          <a:blip r:embed="rId9" cstate="screen">
            <a:extLst>
              <a:ext uri="{BEBA8EAE-BF5A-486C-A8C5-ECC9F3942E4B}">
                <a14:imgProps xmlns:a14="http://schemas.microsoft.com/office/drawing/2010/main">
                  <a14:imgLayer r:embed="rId10">
                    <a14:imgEffect>
                      <a14:saturation sat="33000"/>
                    </a14:imgEffect>
                  </a14:imgLayer>
                </a14:imgProps>
              </a:ext>
              <a:ext uri="{28A0092B-C50C-407E-A947-70E740481C1C}">
                <a14:useLocalDpi xmlns:a14="http://schemas.microsoft.com/office/drawing/2010/main"/>
              </a:ext>
            </a:extLst>
          </a:blip>
          <a:srcRect/>
          <a:stretch/>
        </p:blipFill>
        <p:spPr>
          <a:xfrm>
            <a:off x="3246936" y="3794635"/>
            <a:ext cx="2810637" cy="1859379"/>
          </a:xfrm>
          <a:prstGeom prst="roundRect">
            <a:avLst>
              <a:gd name="adj" fmla="val 16667"/>
            </a:avLst>
          </a:prstGeom>
          <a:ln>
            <a:noFill/>
          </a:ln>
          <a:effectLst/>
          <a:scene3d>
            <a:camera prst="orthographicFront"/>
            <a:lightRig rig="contrasting" dir="t">
              <a:rot lat="0" lon="0" rev="4200000"/>
            </a:lightRig>
          </a:scene3d>
          <a:sp3d prstMaterial="plastic">
            <a:contourClr>
              <a:srgbClr val="969696"/>
            </a:contourClr>
          </a:sp3d>
        </p:spPr>
      </p:pic>
      <p:grpSp>
        <p:nvGrpSpPr>
          <p:cNvPr id="52" name="组合 51"/>
          <p:cNvGrpSpPr/>
          <p:nvPr/>
        </p:nvGrpSpPr>
        <p:grpSpPr>
          <a:xfrm>
            <a:off x="3246936" y="1790697"/>
            <a:ext cx="2810637" cy="1871723"/>
            <a:chOff x="3181434" y="1805261"/>
            <a:chExt cx="2970812" cy="1978134"/>
          </a:xfrm>
        </p:grpSpPr>
        <p:sp>
          <p:nvSpPr>
            <p:cNvPr id="53" name="圆角矩形 52"/>
            <p:cNvSpPr/>
            <p:nvPr/>
          </p:nvSpPr>
          <p:spPr>
            <a:xfrm>
              <a:off x="3181434" y="1805261"/>
              <a:ext cx="2970812" cy="1978134"/>
            </a:xfrm>
            <a:prstGeom prst="roundRect">
              <a:avLst/>
            </a:prstGeom>
            <a:solidFill>
              <a:schemeClr val="accent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54" name="TextBox 63"/>
            <p:cNvSpPr txBox="1"/>
            <p:nvPr/>
          </p:nvSpPr>
          <p:spPr>
            <a:xfrm>
              <a:off x="3445368" y="2514241"/>
              <a:ext cx="2407338" cy="683076"/>
            </a:xfrm>
            <a:prstGeom prst="rect">
              <a:avLst/>
            </a:prstGeom>
            <a:noFill/>
          </p:spPr>
          <p:txBody>
            <a:bodyPr wrap="square" rtlCol="0">
              <a:spAutoFit/>
            </a:bodyPr>
            <a:lstStyle/>
            <a:p>
              <a:pPr algn="just"/>
              <a:r>
                <a:rPr lang="zh-CN" altLang="en-US" sz="1200" dirty="0">
                  <a:solidFill>
                    <a:schemeClr val="bg1"/>
                  </a:solidFill>
                  <a:latin typeface="微软雅黑" panose="020B0503020204020204" pitchFamily="34" charset="-122"/>
                  <a:ea typeface="微软雅黑" panose="020B0503020204020204" pitchFamily="34" charset="-122"/>
                </a:rPr>
                <a:t>这里可以添加主要内容这里可以添加主要内容这里可以添加主要内容</a:t>
              </a:r>
            </a:p>
          </p:txBody>
        </p:sp>
        <p:sp>
          <p:nvSpPr>
            <p:cNvPr id="55" name="TextBox 64"/>
            <p:cNvSpPr txBox="1"/>
            <p:nvPr/>
          </p:nvSpPr>
          <p:spPr>
            <a:xfrm>
              <a:off x="4081271" y="2114131"/>
              <a:ext cx="1171139" cy="390329"/>
            </a:xfrm>
            <a:prstGeom prst="rect">
              <a:avLst/>
            </a:prstGeom>
            <a:noFill/>
          </p:spPr>
          <p:txBody>
            <a:bodyPr wrap="non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项目名称</a:t>
              </a:r>
            </a:p>
          </p:txBody>
        </p:sp>
      </p:grpSp>
      <p:grpSp>
        <p:nvGrpSpPr>
          <p:cNvPr id="56" name="组合 55"/>
          <p:cNvGrpSpPr/>
          <p:nvPr/>
        </p:nvGrpSpPr>
        <p:grpSpPr>
          <a:xfrm>
            <a:off x="9064524" y="1790697"/>
            <a:ext cx="2810637" cy="1871723"/>
            <a:chOff x="3181434" y="1805261"/>
            <a:chExt cx="2970812" cy="1978134"/>
          </a:xfrm>
        </p:grpSpPr>
        <p:sp>
          <p:nvSpPr>
            <p:cNvPr id="57" name="圆角矩形 56"/>
            <p:cNvSpPr/>
            <p:nvPr/>
          </p:nvSpPr>
          <p:spPr>
            <a:xfrm>
              <a:off x="3181434" y="1805261"/>
              <a:ext cx="2970812" cy="1978134"/>
            </a:xfrm>
            <a:prstGeom prst="roundRect">
              <a:avLst/>
            </a:prstGeom>
            <a:solidFill>
              <a:schemeClr val="accent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59" name="TextBox 30"/>
            <p:cNvSpPr txBox="1"/>
            <p:nvPr/>
          </p:nvSpPr>
          <p:spPr>
            <a:xfrm>
              <a:off x="3445368" y="2514241"/>
              <a:ext cx="2407338" cy="683076"/>
            </a:xfrm>
            <a:prstGeom prst="rect">
              <a:avLst/>
            </a:prstGeom>
            <a:noFill/>
          </p:spPr>
          <p:txBody>
            <a:bodyPr wrap="square" rtlCol="0">
              <a:spAutoFit/>
            </a:bodyPr>
            <a:lstStyle/>
            <a:p>
              <a:pPr algn="just"/>
              <a:r>
                <a:rPr lang="zh-CN" altLang="en-US" sz="1200" dirty="0">
                  <a:solidFill>
                    <a:schemeClr val="bg1"/>
                  </a:solidFill>
                  <a:latin typeface="微软雅黑" panose="020B0503020204020204" pitchFamily="34" charset="-122"/>
                  <a:ea typeface="微软雅黑" panose="020B0503020204020204" pitchFamily="34" charset="-122"/>
                </a:rPr>
                <a:t>这里可以添加主要内容这里可以添加主要内容这里可以添加主要内容</a:t>
              </a:r>
            </a:p>
          </p:txBody>
        </p:sp>
        <p:sp>
          <p:nvSpPr>
            <p:cNvPr id="60" name="TextBox 31"/>
            <p:cNvSpPr txBox="1"/>
            <p:nvPr/>
          </p:nvSpPr>
          <p:spPr>
            <a:xfrm>
              <a:off x="4081271" y="2114131"/>
              <a:ext cx="1171139" cy="390329"/>
            </a:xfrm>
            <a:prstGeom prst="rect">
              <a:avLst/>
            </a:prstGeom>
            <a:noFill/>
          </p:spPr>
          <p:txBody>
            <a:bodyPr wrap="non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项目名称</a:t>
              </a:r>
            </a:p>
          </p:txBody>
        </p:sp>
      </p:grpSp>
      <p:grpSp>
        <p:nvGrpSpPr>
          <p:cNvPr id="61" name="组合 60"/>
          <p:cNvGrpSpPr/>
          <p:nvPr/>
        </p:nvGrpSpPr>
        <p:grpSpPr>
          <a:xfrm>
            <a:off x="336111" y="3782292"/>
            <a:ext cx="2810637" cy="1871723"/>
            <a:chOff x="3181434" y="1805261"/>
            <a:chExt cx="2970812" cy="1978134"/>
          </a:xfrm>
        </p:grpSpPr>
        <p:sp>
          <p:nvSpPr>
            <p:cNvPr id="62" name="圆角矩形 61"/>
            <p:cNvSpPr/>
            <p:nvPr/>
          </p:nvSpPr>
          <p:spPr>
            <a:xfrm>
              <a:off x="3181434" y="1805261"/>
              <a:ext cx="2970812" cy="1978134"/>
            </a:xfrm>
            <a:prstGeom prst="roundRect">
              <a:avLst/>
            </a:prstGeom>
            <a:solidFill>
              <a:schemeClr val="accent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63" name="TextBox 33"/>
            <p:cNvSpPr txBox="1"/>
            <p:nvPr/>
          </p:nvSpPr>
          <p:spPr>
            <a:xfrm>
              <a:off x="3445368" y="2723986"/>
              <a:ext cx="2407338" cy="683076"/>
            </a:xfrm>
            <a:prstGeom prst="rect">
              <a:avLst/>
            </a:prstGeom>
            <a:noFill/>
          </p:spPr>
          <p:txBody>
            <a:bodyPr wrap="square" rtlCol="0">
              <a:spAutoFit/>
            </a:bodyPr>
            <a:lstStyle/>
            <a:p>
              <a:pPr algn="just"/>
              <a:r>
                <a:rPr lang="zh-CN" altLang="en-US" sz="1200" dirty="0">
                  <a:solidFill>
                    <a:schemeClr val="bg1"/>
                  </a:solidFill>
                  <a:latin typeface="微软雅黑" panose="020B0503020204020204" pitchFamily="34" charset="-122"/>
                  <a:ea typeface="微软雅黑" panose="020B0503020204020204" pitchFamily="34" charset="-122"/>
                </a:rPr>
                <a:t>这里可以添加主要内容这里可以添加主要内容这里可以添加主要内容</a:t>
              </a:r>
            </a:p>
          </p:txBody>
        </p:sp>
        <p:sp>
          <p:nvSpPr>
            <p:cNvPr id="64" name="TextBox 37"/>
            <p:cNvSpPr txBox="1"/>
            <p:nvPr/>
          </p:nvSpPr>
          <p:spPr>
            <a:xfrm>
              <a:off x="4081271" y="2323877"/>
              <a:ext cx="1171139" cy="390329"/>
            </a:xfrm>
            <a:prstGeom prst="rect">
              <a:avLst/>
            </a:prstGeom>
            <a:noFill/>
          </p:spPr>
          <p:txBody>
            <a:bodyPr wrap="non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项目名称</a:t>
              </a:r>
            </a:p>
          </p:txBody>
        </p:sp>
      </p:grpSp>
      <p:grpSp>
        <p:nvGrpSpPr>
          <p:cNvPr id="65" name="组合 64"/>
          <p:cNvGrpSpPr/>
          <p:nvPr/>
        </p:nvGrpSpPr>
        <p:grpSpPr>
          <a:xfrm>
            <a:off x="6156263" y="3782292"/>
            <a:ext cx="2810637" cy="1871723"/>
            <a:chOff x="3181434" y="1805261"/>
            <a:chExt cx="2970812" cy="1978134"/>
          </a:xfrm>
        </p:grpSpPr>
        <p:sp>
          <p:nvSpPr>
            <p:cNvPr id="66" name="圆角矩形 65"/>
            <p:cNvSpPr/>
            <p:nvPr/>
          </p:nvSpPr>
          <p:spPr>
            <a:xfrm>
              <a:off x="3181434" y="1805261"/>
              <a:ext cx="2970812" cy="1978134"/>
            </a:xfrm>
            <a:prstGeom prst="roundRect">
              <a:avLst/>
            </a:prstGeom>
            <a:solidFill>
              <a:schemeClr val="accent3"/>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67" name="TextBox 42"/>
            <p:cNvSpPr txBox="1"/>
            <p:nvPr/>
          </p:nvSpPr>
          <p:spPr>
            <a:xfrm>
              <a:off x="3445368" y="2754764"/>
              <a:ext cx="2407338" cy="683076"/>
            </a:xfrm>
            <a:prstGeom prst="rect">
              <a:avLst/>
            </a:prstGeom>
            <a:noFill/>
          </p:spPr>
          <p:txBody>
            <a:bodyPr wrap="square" rtlCol="0">
              <a:spAutoFit/>
            </a:bodyPr>
            <a:lstStyle/>
            <a:p>
              <a:pPr algn="just"/>
              <a:r>
                <a:rPr lang="zh-CN" altLang="en-US" sz="1200" dirty="0">
                  <a:solidFill>
                    <a:schemeClr val="bg1"/>
                  </a:solidFill>
                  <a:latin typeface="微软雅黑" panose="020B0503020204020204" pitchFamily="34" charset="-122"/>
                  <a:ea typeface="微软雅黑" panose="020B0503020204020204" pitchFamily="34" charset="-122"/>
                </a:rPr>
                <a:t>这里可以添加主要内容这里可以添加主要内容这里可以添加主要内容</a:t>
              </a:r>
            </a:p>
          </p:txBody>
        </p:sp>
        <p:sp>
          <p:nvSpPr>
            <p:cNvPr id="68" name="TextBox 43"/>
            <p:cNvSpPr txBox="1"/>
            <p:nvPr/>
          </p:nvSpPr>
          <p:spPr>
            <a:xfrm>
              <a:off x="4081271" y="2354654"/>
              <a:ext cx="1171139" cy="390329"/>
            </a:xfrm>
            <a:prstGeom prst="rect">
              <a:avLst/>
            </a:prstGeom>
            <a:noFill/>
          </p:spPr>
          <p:txBody>
            <a:bodyPr wrap="non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项目名称</a:t>
              </a:r>
            </a:p>
          </p:txBody>
        </p:sp>
      </p:grpSp>
      <p:grpSp>
        <p:nvGrpSpPr>
          <p:cNvPr id="69" name="组合 68"/>
          <p:cNvGrpSpPr/>
          <p:nvPr/>
        </p:nvGrpSpPr>
        <p:grpSpPr>
          <a:xfrm>
            <a:off x="1261104" y="3227936"/>
            <a:ext cx="960651" cy="960776"/>
            <a:chOff x="1685658" y="3209869"/>
            <a:chExt cx="960776" cy="960776"/>
          </a:xfrm>
        </p:grpSpPr>
        <p:sp>
          <p:nvSpPr>
            <p:cNvPr id="70" name="椭圆 69"/>
            <p:cNvSpPr/>
            <p:nvPr/>
          </p:nvSpPr>
          <p:spPr>
            <a:xfrm>
              <a:off x="1685658" y="3209869"/>
              <a:ext cx="960776" cy="960776"/>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1" name="TextBox 48"/>
            <p:cNvSpPr txBox="1"/>
            <p:nvPr/>
          </p:nvSpPr>
          <p:spPr>
            <a:xfrm>
              <a:off x="1737828" y="3508758"/>
              <a:ext cx="856435" cy="400110"/>
            </a:xfrm>
            <a:prstGeom prst="rect">
              <a:avLst/>
            </a:prstGeom>
            <a:noFill/>
          </p:spPr>
          <p:txBody>
            <a:bodyPr wrap="none" rtlCol="0">
              <a:spAutoFit/>
            </a:bodyPr>
            <a:lstStyle>
              <a:defPPr>
                <a:defRPr lang="zh-CN"/>
              </a:defPPr>
              <a:lvl1pPr algn="ctr">
                <a:defRPr sz="2400" b="1">
                  <a:ln>
                    <a:noFill/>
                  </a:ln>
                  <a:gradFill>
                    <a:gsLst>
                      <a:gs pos="1000">
                        <a:schemeClr val="accent5"/>
                      </a:gs>
                      <a:gs pos="46000">
                        <a:srgbClr val="7AC672"/>
                      </a:gs>
                      <a:gs pos="100000">
                        <a:schemeClr val="accent3">
                          <a:lumMod val="60000"/>
                          <a:lumOff val="40000"/>
                        </a:schemeClr>
                      </a:gs>
                    </a:gsLst>
                    <a:lin ang="13500000" scaled="1"/>
                  </a:gradFill>
                  <a:effectLst>
                    <a:outerShdw blurRad="50800" dist="50800" dir="13500000" algn="tl" rotWithShape="0">
                      <a:schemeClr val="bg1">
                        <a:alpha val="70000"/>
                      </a:schemeClr>
                    </a:outerShdw>
                  </a:effectLst>
                  <a:latin typeface="微软雅黑" panose="020B0503020204020204" pitchFamily="34" charset="-122"/>
                  <a:ea typeface="微软雅黑" panose="020B0503020204020204" pitchFamily="34" charset="-122"/>
                </a:defRPr>
              </a:lvl1pPr>
            </a:lstStyle>
            <a:p>
              <a:r>
                <a:rPr lang="zh-CN" altLang="en-US" sz="2000" dirty="0">
                  <a:solidFill>
                    <a:schemeClr val="tx1">
                      <a:lumMod val="65000"/>
                      <a:lumOff val="35000"/>
                    </a:schemeClr>
                  </a:solidFill>
                </a:rPr>
                <a:t>项目</a:t>
              </a:r>
              <a:r>
                <a:rPr lang="en-US" altLang="zh-CN" sz="2000" dirty="0">
                  <a:solidFill>
                    <a:schemeClr val="tx1">
                      <a:lumMod val="65000"/>
                      <a:lumOff val="35000"/>
                    </a:schemeClr>
                  </a:solidFill>
                </a:rPr>
                <a:t>1</a:t>
              </a:r>
              <a:endParaRPr lang="zh-CN" altLang="en-US" sz="2000" dirty="0">
                <a:solidFill>
                  <a:schemeClr val="tx1">
                    <a:lumMod val="65000"/>
                    <a:lumOff val="35000"/>
                  </a:schemeClr>
                </a:solidFill>
              </a:endParaRPr>
            </a:p>
          </p:txBody>
        </p:sp>
      </p:grpSp>
      <p:grpSp>
        <p:nvGrpSpPr>
          <p:cNvPr id="72" name="组合 71"/>
          <p:cNvGrpSpPr/>
          <p:nvPr/>
        </p:nvGrpSpPr>
        <p:grpSpPr>
          <a:xfrm>
            <a:off x="4169751" y="3227936"/>
            <a:ext cx="960651" cy="960776"/>
            <a:chOff x="1685658" y="3209869"/>
            <a:chExt cx="960776" cy="960776"/>
          </a:xfrm>
        </p:grpSpPr>
        <p:sp>
          <p:nvSpPr>
            <p:cNvPr id="73" name="椭圆 72"/>
            <p:cNvSpPr/>
            <p:nvPr/>
          </p:nvSpPr>
          <p:spPr>
            <a:xfrm>
              <a:off x="1685658" y="3209869"/>
              <a:ext cx="960776" cy="960776"/>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4" name="TextBox 62"/>
            <p:cNvSpPr txBox="1"/>
            <p:nvPr/>
          </p:nvSpPr>
          <p:spPr>
            <a:xfrm>
              <a:off x="1737828" y="3490202"/>
              <a:ext cx="856435" cy="400110"/>
            </a:xfrm>
            <a:prstGeom prst="rect">
              <a:avLst/>
            </a:prstGeom>
            <a:noFill/>
          </p:spPr>
          <p:txBody>
            <a:bodyPr wrap="none" rtlCol="0">
              <a:spAutoFit/>
            </a:bodyPr>
            <a:lstStyle>
              <a:defPPr>
                <a:defRPr lang="zh-CN"/>
              </a:defPPr>
              <a:lvl1pPr algn="ctr">
                <a:defRPr sz="2000" b="1">
                  <a:ln>
                    <a:noFill/>
                  </a:ln>
                  <a:gradFill>
                    <a:gsLst>
                      <a:gs pos="1000">
                        <a:schemeClr val="accent5"/>
                      </a:gs>
                      <a:gs pos="46000">
                        <a:srgbClr val="7AC672"/>
                      </a:gs>
                      <a:gs pos="100000">
                        <a:schemeClr val="accent3">
                          <a:lumMod val="60000"/>
                          <a:lumOff val="40000"/>
                        </a:schemeClr>
                      </a:gs>
                    </a:gsLst>
                    <a:lin ang="13500000" scaled="1"/>
                  </a:gradFill>
                  <a:effectLst>
                    <a:outerShdw blurRad="50800" dist="50800" dir="13500000" algn="tl" rotWithShape="0">
                      <a:schemeClr val="bg1">
                        <a:alpha val="70000"/>
                      </a:schemeClr>
                    </a:outerShdw>
                  </a:effectLst>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项目</a:t>
              </a:r>
              <a:r>
                <a:rPr lang="en-US" altLang="zh-CN" dirty="0">
                  <a:solidFill>
                    <a:schemeClr val="tx1">
                      <a:lumMod val="65000"/>
                      <a:lumOff val="35000"/>
                    </a:schemeClr>
                  </a:solidFill>
                </a:rPr>
                <a:t>2</a:t>
              </a:r>
              <a:endParaRPr lang="zh-CN" altLang="en-US" dirty="0">
                <a:solidFill>
                  <a:schemeClr val="tx1">
                    <a:lumMod val="65000"/>
                    <a:lumOff val="35000"/>
                  </a:schemeClr>
                </a:solidFill>
              </a:endParaRPr>
            </a:p>
          </p:txBody>
        </p:sp>
      </p:grpSp>
      <p:grpSp>
        <p:nvGrpSpPr>
          <p:cNvPr id="75" name="组合 74"/>
          <p:cNvGrpSpPr/>
          <p:nvPr/>
        </p:nvGrpSpPr>
        <p:grpSpPr>
          <a:xfrm>
            <a:off x="7049696" y="3227936"/>
            <a:ext cx="960651" cy="960776"/>
            <a:chOff x="1685658" y="3209869"/>
            <a:chExt cx="960776" cy="960776"/>
          </a:xfrm>
        </p:grpSpPr>
        <p:sp>
          <p:nvSpPr>
            <p:cNvPr id="76" name="椭圆 75"/>
            <p:cNvSpPr/>
            <p:nvPr/>
          </p:nvSpPr>
          <p:spPr>
            <a:xfrm>
              <a:off x="1685658" y="3209869"/>
              <a:ext cx="960776" cy="960776"/>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7" name="TextBox 67"/>
            <p:cNvSpPr txBox="1"/>
            <p:nvPr/>
          </p:nvSpPr>
          <p:spPr>
            <a:xfrm>
              <a:off x="1737828" y="3508758"/>
              <a:ext cx="856435" cy="400110"/>
            </a:xfrm>
            <a:prstGeom prst="rect">
              <a:avLst/>
            </a:prstGeom>
            <a:noFill/>
          </p:spPr>
          <p:txBody>
            <a:bodyPr wrap="none" rtlCol="0">
              <a:spAutoFit/>
            </a:bodyPr>
            <a:lstStyle>
              <a:defPPr>
                <a:defRPr lang="zh-CN"/>
              </a:defPPr>
              <a:lvl1pPr algn="ctr">
                <a:defRPr sz="2000" b="1">
                  <a:ln>
                    <a:noFill/>
                  </a:ln>
                  <a:gradFill>
                    <a:gsLst>
                      <a:gs pos="1000">
                        <a:schemeClr val="accent5"/>
                      </a:gs>
                      <a:gs pos="46000">
                        <a:srgbClr val="7AC672"/>
                      </a:gs>
                      <a:gs pos="100000">
                        <a:schemeClr val="accent3">
                          <a:lumMod val="60000"/>
                          <a:lumOff val="40000"/>
                        </a:schemeClr>
                      </a:gs>
                    </a:gsLst>
                    <a:lin ang="13500000" scaled="1"/>
                  </a:gradFill>
                  <a:effectLst>
                    <a:outerShdw blurRad="50800" dist="50800" dir="13500000" algn="tl" rotWithShape="0">
                      <a:schemeClr val="bg1">
                        <a:alpha val="70000"/>
                      </a:schemeClr>
                    </a:outerShdw>
                  </a:effectLst>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项目</a:t>
              </a:r>
              <a:r>
                <a:rPr lang="en-US" altLang="zh-CN" dirty="0">
                  <a:solidFill>
                    <a:schemeClr val="tx1">
                      <a:lumMod val="65000"/>
                      <a:lumOff val="35000"/>
                    </a:schemeClr>
                  </a:solidFill>
                </a:rPr>
                <a:t>3</a:t>
              </a:r>
              <a:endParaRPr lang="zh-CN" altLang="en-US" dirty="0">
                <a:solidFill>
                  <a:schemeClr val="tx1">
                    <a:lumMod val="65000"/>
                    <a:lumOff val="35000"/>
                  </a:schemeClr>
                </a:solidFill>
              </a:endParaRPr>
            </a:p>
          </p:txBody>
        </p:sp>
      </p:grpSp>
      <p:grpSp>
        <p:nvGrpSpPr>
          <p:cNvPr id="78" name="组合 77"/>
          <p:cNvGrpSpPr/>
          <p:nvPr/>
        </p:nvGrpSpPr>
        <p:grpSpPr>
          <a:xfrm>
            <a:off x="10001640" y="3227936"/>
            <a:ext cx="960651" cy="960776"/>
            <a:chOff x="1685658" y="3209869"/>
            <a:chExt cx="960776" cy="960776"/>
          </a:xfrm>
        </p:grpSpPr>
        <p:sp>
          <p:nvSpPr>
            <p:cNvPr id="79" name="椭圆 78"/>
            <p:cNvSpPr/>
            <p:nvPr/>
          </p:nvSpPr>
          <p:spPr>
            <a:xfrm>
              <a:off x="1685658" y="3209869"/>
              <a:ext cx="960776" cy="960776"/>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0" name="TextBox 70"/>
            <p:cNvSpPr txBox="1"/>
            <p:nvPr/>
          </p:nvSpPr>
          <p:spPr>
            <a:xfrm>
              <a:off x="1737828" y="3490202"/>
              <a:ext cx="856435" cy="400110"/>
            </a:xfrm>
            <a:prstGeom prst="rect">
              <a:avLst/>
            </a:prstGeom>
            <a:noFill/>
          </p:spPr>
          <p:txBody>
            <a:bodyPr wrap="none" rtlCol="0">
              <a:spAutoFit/>
            </a:bodyPr>
            <a:lstStyle>
              <a:defPPr>
                <a:defRPr lang="zh-CN"/>
              </a:defPPr>
              <a:lvl1pPr algn="ctr">
                <a:defRPr sz="2000" b="1">
                  <a:ln>
                    <a:noFill/>
                  </a:ln>
                  <a:gradFill>
                    <a:gsLst>
                      <a:gs pos="1000">
                        <a:schemeClr val="accent5"/>
                      </a:gs>
                      <a:gs pos="46000">
                        <a:srgbClr val="7AC672"/>
                      </a:gs>
                      <a:gs pos="100000">
                        <a:schemeClr val="accent3">
                          <a:lumMod val="60000"/>
                          <a:lumOff val="40000"/>
                        </a:schemeClr>
                      </a:gs>
                    </a:gsLst>
                    <a:lin ang="13500000" scaled="1"/>
                  </a:gradFill>
                  <a:effectLst>
                    <a:outerShdw blurRad="50800" dist="50800" dir="13500000" algn="tl" rotWithShape="0">
                      <a:schemeClr val="bg1">
                        <a:alpha val="70000"/>
                      </a:schemeClr>
                    </a:outerShdw>
                  </a:effectLst>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项目</a:t>
              </a:r>
              <a:r>
                <a:rPr lang="en-US" altLang="zh-CN" dirty="0">
                  <a:solidFill>
                    <a:schemeClr val="tx1">
                      <a:lumMod val="65000"/>
                      <a:lumOff val="35000"/>
                    </a:schemeClr>
                  </a:solidFill>
                </a:rPr>
                <a:t>4</a:t>
              </a:r>
              <a:endParaRPr lang="zh-CN" altLang="en-US" dirty="0">
                <a:solidFill>
                  <a:schemeClr val="tx1">
                    <a:lumMod val="65000"/>
                    <a:lumOff val="35000"/>
                  </a:schemeClr>
                </a:solidFill>
              </a:endParaRPr>
            </a:p>
          </p:txBody>
        </p:sp>
      </p:grpSp>
      <p:sp>
        <p:nvSpPr>
          <p:cNvPr id="81" name="TextBox 72"/>
          <p:cNvSpPr txBox="1"/>
          <p:nvPr/>
        </p:nvSpPr>
        <p:spPr>
          <a:xfrm>
            <a:off x="1841342" y="6015886"/>
            <a:ext cx="8509319" cy="369332"/>
          </a:xfrm>
          <a:prstGeom prst="rect">
            <a:avLst/>
          </a:prstGeom>
          <a:noFill/>
        </p:spPr>
        <p:txBody>
          <a:bodyPr wrap="square" lIns="121908" tIns="60954" rIns="121908" bIns="60954" rtlCol="0">
            <a:spAutoFit/>
          </a:bodyPr>
          <a:lstStyle/>
          <a:p>
            <a:pPr algn="ctr"/>
            <a:r>
              <a:rPr lang="zh-CN" altLang="en-US" sz="1600" dirty="0">
                <a:solidFill>
                  <a:srgbClr val="F8F8F8"/>
                </a:solidFill>
                <a:latin typeface="微软雅黑" panose="020B0503020204020204" pitchFamily="34" charset="-122"/>
                <a:ea typeface="微软雅黑" panose="020B0503020204020204" pitchFamily="34" charset="-122"/>
              </a:rPr>
              <a:t>此处添加详细文本描述此处添加详细文本描述此处添加详细文本描述此处添加详细文本描述</a:t>
            </a:r>
          </a:p>
        </p:txBody>
      </p:sp>
      <p:sp>
        <p:nvSpPr>
          <p:cNvPr id="2" name="标题 1"/>
          <p:cNvSpPr>
            <a:spLocks noGrp="1"/>
          </p:cNvSpPr>
          <p:nvPr>
            <p:ph type="title"/>
          </p:nvPr>
        </p:nvSpPr>
        <p:spPr/>
        <p:txBody>
          <a:bodyPr/>
          <a:lstStyle/>
          <a:p>
            <a:r>
              <a:rPr lang="zh-CN" altLang="en-US" dirty="0"/>
              <a:t>单击输入标题内容</a:t>
            </a:r>
          </a:p>
        </p:txBody>
      </p:sp>
    </p:spTree>
    <p:extLst>
      <p:ext uri="{BB962C8B-B14F-4D97-AF65-F5344CB8AC3E}">
        <p14:creationId xmlns:p14="http://schemas.microsoft.com/office/powerpoint/2010/main" val="3503561325"/>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500"/>
                                        <p:tgtEl>
                                          <p:spTgt spid="49"/>
                                        </p:tgtEl>
                                        <p:attrNameLst>
                                          <p:attrName>ppt_y</p:attrName>
                                        </p:attrNameLst>
                                      </p:cBhvr>
                                      <p:tavLst>
                                        <p:tav tm="0">
                                          <p:val>
                                            <p:strVal val="#ppt_y+#ppt_h*1.125000"/>
                                          </p:val>
                                        </p:tav>
                                        <p:tav tm="100000">
                                          <p:val>
                                            <p:strVal val="#ppt_y"/>
                                          </p:val>
                                        </p:tav>
                                      </p:tavLst>
                                    </p:anim>
                                    <p:animEffect transition="in" filter="wipe(up)">
                                      <p:cBhvr>
                                        <p:cTn id="8" dur="500"/>
                                        <p:tgtEl>
                                          <p:spTgt spid="49"/>
                                        </p:tgtEl>
                                      </p:cBhvr>
                                    </p:animEffect>
                                  </p:childTnLst>
                                </p:cTn>
                              </p:par>
                              <p:par>
                                <p:cTn id="9" presetID="12" presetClass="entr" presetSubtype="1" fill="hold" nodeType="withEffect">
                                  <p:stCondLst>
                                    <p:cond delay="0"/>
                                  </p:stCondLst>
                                  <p:childTnLst>
                                    <p:set>
                                      <p:cBhvr>
                                        <p:cTn id="10" dur="1" fill="hold">
                                          <p:stCondLst>
                                            <p:cond delay="0"/>
                                          </p:stCondLst>
                                        </p:cTn>
                                        <p:tgtEl>
                                          <p:spTgt spid="61"/>
                                        </p:tgtEl>
                                        <p:attrNameLst>
                                          <p:attrName>style.visibility</p:attrName>
                                        </p:attrNameLst>
                                      </p:cBhvr>
                                      <p:to>
                                        <p:strVal val="visible"/>
                                      </p:to>
                                    </p:set>
                                    <p:anim calcmode="lin" valueType="num">
                                      <p:cBhvr additive="base">
                                        <p:cTn id="11" dur="500"/>
                                        <p:tgtEl>
                                          <p:spTgt spid="61"/>
                                        </p:tgtEl>
                                        <p:attrNameLst>
                                          <p:attrName>ppt_y</p:attrName>
                                        </p:attrNameLst>
                                      </p:cBhvr>
                                      <p:tavLst>
                                        <p:tav tm="0">
                                          <p:val>
                                            <p:strVal val="#ppt_y-#ppt_h*1.125000"/>
                                          </p:val>
                                        </p:tav>
                                        <p:tav tm="100000">
                                          <p:val>
                                            <p:strVal val="#ppt_y"/>
                                          </p:val>
                                        </p:tav>
                                      </p:tavLst>
                                    </p:anim>
                                    <p:animEffect transition="in" filter="wipe(down)">
                                      <p:cBhvr>
                                        <p:cTn id="12" dur="500"/>
                                        <p:tgtEl>
                                          <p:spTgt spid="61"/>
                                        </p:tgtEl>
                                      </p:cBhvr>
                                    </p:animEffect>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69"/>
                                        </p:tgtEl>
                                        <p:attrNameLst>
                                          <p:attrName>style.visibility</p:attrName>
                                        </p:attrNameLst>
                                      </p:cBhvr>
                                      <p:to>
                                        <p:strVal val="visible"/>
                                      </p:to>
                                    </p:set>
                                    <p:anim calcmode="lin" valueType="num">
                                      <p:cBhvr>
                                        <p:cTn id="16" dur="500" fill="hold"/>
                                        <p:tgtEl>
                                          <p:spTgt spid="69"/>
                                        </p:tgtEl>
                                        <p:attrNameLst>
                                          <p:attrName>ppt_w</p:attrName>
                                        </p:attrNameLst>
                                      </p:cBhvr>
                                      <p:tavLst>
                                        <p:tav tm="0">
                                          <p:val>
                                            <p:fltVal val="0"/>
                                          </p:val>
                                        </p:tav>
                                        <p:tav tm="100000">
                                          <p:val>
                                            <p:strVal val="#ppt_w"/>
                                          </p:val>
                                        </p:tav>
                                      </p:tavLst>
                                    </p:anim>
                                    <p:anim calcmode="lin" valueType="num">
                                      <p:cBhvr>
                                        <p:cTn id="17" dur="500" fill="hold"/>
                                        <p:tgtEl>
                                          <p:spTgt spid="69"/>
                                        </p:tgtEl>
                                        <p:attrNameLst>
                                          <p:attrName>ppt_h</p:attrName>
                                        </p:attrNameLst>
                                      </p:cBhvr>
                                      <p:tavLst>
                                        <p:tav tm="0">
                                          <p:val>
                                            <p:fltVal val="0"/>
                                          </p:val>
                                        </p:tav>
                                        <p:tav tm="100000">
                                          <p:val>
                                            <p:strVal val="#ppt_h"/>
                                          </p:val>
                                        </p:tav>
                                      </p:tavLst>
                                    </p:anim>
                                    <p:animEffect transition="in" filter="fade">
                                      <p:cBhvr>
                                        <p:cTn id="18" dur="500"/>
                                        <p:tgtEl>
                                          <p:spTgt spid="69"/>
                                        </p:tgtEl>
                                      </p:cBhvr>
                                    </p:animEffect>
                                  </p:childTnLst>
                                </p:cTn>
                              </p:par>
                            </p:childTnLst>
                          </p:cTn>
                        </p:par>
                        <p:par>
                          <p:cTn id="19" fill="hold">
                            <p:stCondLst>
                              <p:cond delay="1000"/>
                            </p:stCondLst>
                            <p:childTnLst>
                              <p:par>
                                <p:cTn id="20" presetID="12" presetClass="entr" presetSubtype="1" fill="hold" nodeType="afterEffect">
                                  <p:stCondLst>
                                    <p:cond delay="0"/>
                                  </p:stCondLst>
                                  <p:childTnLst>
                                    <p:set>
                                      <p:cBhvr>
                                        <p:cTn id="21" dur="1" fill="hold">
                                          <p:stCondLst>
                                            <p:cond delay="0"/>
                                          </p:stCondLst>
                                        </p:cTn>
                                        <p:tgtEl>
                                          <p:spTgt spid="52"/>
                                        </p:tgtEl>
                                        <p:attrNameLst>
                                          <p:attrName>style.visibility</p:attrName>
                                        </p:attrNameLst>
                                      </p:cBhvr>
                                      <p:to>
                                        <p:strVal val="visible"/>
                                      </p:to>
                                    </p:set>
                                    <p:anim calcmode="lin" valueType="num">
                                      <p:cBhvr additive="base">
                                        <p:cTn id="22" dur="500"/>
                                        <p:tgtEl>
                                          <p:spTgt spid="52"/>
                                        </p:tgtEl>
                                        <p:attrNameLst>
                                          <p:attrName>ppt_y</p:attrName>
                                        </p:attrNameLst>
                                      </p:cBhvr>
                                      <p:tavLst>
                                        <p:tav tm="0">
                                          <p:val>
                                            <p:strVal val="#ppt_y-#ppt_h*1.125000"/>
                                          </p:val>
                                        </p:tav>
                                        <p:tav tm="100000">
                                          <p:val>
                                            <p:strVal val="#ppt_y"/>
                                          </p:val>
                                        </p:tav>
                                      </p:tavLst>
                                    </p:anim>
                                    <p:animEffect transition="in" filter="wipe(down)">
                                      <p:cBhvr>
                                        <p:cTn id="23" dur="500"/>
                                        <p:tgtEl>
                                          <p:spTgt spid="52"/>
                                        </p:tgtEl>
                                      </p:cBhvr>
                                    </p:animEffect>
                                  </p:childTnLst>
                                </p:cTn>
                              </p:par>
                              <p:par>
                                <p:cTn id="24" presetID="12" presetClass="entr" presetSubtype="4" fill="hold" nodeType="withEffect">
                                  <p:stCondLst>
                                    <p:cond delay="0"/>
                                  </p:stCondLst>
                                  <p:childTnLst>
                                    <p:set>
                                      <p:cBhvr>
                                        <p:cTn id="25" dur="1" fill="hold">
                                          <p:stCondLst>
                                            <p:cond delay="0"/>
                                          </p:stCondLst>
                                        </p:cTn>
                                        <p:tgtEl>
                                          <p:spTgt spid="51"/>
                                        </p:tgtEl>
                                        <p:attrNameLst>
                                          <p:attrName>style.visibility</p:attrName>
                                        </p:attrNameLst>
                                      </p:cBhvr>
                                      <p:to>
                                        <p:strVal val="visible"/>
                                      </p:to>
                                    </p:set>
                                    <p:anim calcmode="lin" valueType="num">
                                      <p:cBhvr additive="base">
                                        <p:cTn id="26" dur="500"/>
                                        <p:tgtEl>
                                          <p:spTgt spid="51"/>
                                        </p:tgtEl>
                                        <p:attrNameLst>
                                          <p:attrName>ppt_y</p:attrName>
                                        </p:attrNameLst>
                                      </p:cBhvr>
                                      <p:tavLst>
                                        <p:tav tm="0">
                                          <p:val>
                                            <p:strVal val="#ppt_y+#ppt_h*1.125000"/>
                                          </p:val>
                                        </p:tav>
                                        <p:tav tm="100000">
                                          <p:val>
                                            <p:strVal val="#ppt_y"/>
                                          </p:val>
                                        </p:tav>
                                      </p:tavLst>
                                    </p:anim>
                                    <p:animEffect transition="in" filter="wipe(up)">
                                      <p:cBhvr>
                                        <p:cTn id="27" dur="500"/>
                                        <p:tgtEl>
                                          <p:spTgt spid="51"/>
                                        </p:tgtEl>
                                      </p:cBhvr>
                                    </p:animEffect>
                                  </p:childTnLst>
                                </p:cTn>
                              </p:par>
                            </p:childTnLst>
                          </p:cTn>
                        </p:par>
                        <p:par>
                          <p:cTn id="28" fill="hold">
                            <p:stCondLst>
                              <p:cond delay="1500"/>
                            </p:stCondLst>
                            <p:childTnLst>
                              <p:par>
                                <p:cTn id="29" presetID="53" presetClass="entr" presetSubtype="16" fill="hold" nodeType="afterEffect">
                                  <p:stCondLst>
                                    <p:cond delay="0"/>
                                  </p:stCondLst>
                                  <p:childTnLst>
                                    <p:set>
                                      <p:cBhvr>
                                        <p:cTn id="30" dur="1" fill="hold">
                                          <p:stCondLst>
                                            <p:cond delay="0"/>
                                          </p:stCondLst>
                                        </p:cTn>
                                        <p:tgtEl>
                                          <p:spTgt spid="72"/>
                                        </p:tgtEl>
                                        <p:attrNameLst>
                                          <p:attrName>style.visibility</p:attrName>
                                        </p:attrNameLst>
                                      </p:cBhvr>
                                      <p:to>
                                        <p:strVal val="visible"/>
                                      </p:to>
                                    </p:set>
                                    <p:anim calcmode="lin" valueType="num">
                                      <p:cBhvr>
                                        <p:cTn id="31" dur="500" fill="hold"/>
                                        <p:tgtEl>
                                          <p:spTgt spid="72"/>
                                        </p:tgtEl>
                                        <p:attrNameLst>
                                          <p:attrName>ppt_w</p:attrName>
                                        </p:attrNameLst>
                                      </p:cBhvr>
                                      <p:tavLst>
                                        <p:tav tm="0">
                                          <p:val>
                                            <p:fltVal val="0"/>
                                          </p:val>
                                        </p:tav>
                                        <p:tav tm="100000">
                                          <p:val>
                                            <p:strVal val="#ppt_w"/>
                                          </p:val>
                                        </p:tav>
                                      </p:tavLst>
                                    </p:anim>
                                    <p:anim calcmode="lin" valueType="num">
                                      <p:cBhvr>
                                        <p:cTn id="32" dur="500" fill="hold"/>
                                        <p:tgtEl>
                                          <p:spTgt spid="72"/>
                                        </p:tgtEl>
                                        <p:attrNameLst>
                                          <p:attrName>ppt_h</p:attrName>
                                        </p:attrNameLst>
                                      </p:cBhvr>
                                      <p:tavLst>
                                        <p:tav tm="0">
                                          <p:val>
                                            <p:fltVal val="0"/>
                                          </p:val>
                                        </p:tav>
                                        <p:tav tm="100000">
                                          <p:val>
                                            <p:strVal val="#ppt_h"/>
                                          </p:val>
                                        </p:tav>
                                      </p:tavLst>
                                    </p:anim>
                                    <p:animEffect transition="in" filter="fade">
                                      <p:cBhvr>
                                        <p:cTn id="33" dur="500"/>
                                        <p:tgtEl>
                                          <p:spTgt spid="72"/>
                                        </p:tgtEl>
                                      </p:cBhvr>
                                    </p:animEffect>
                                  </p:childTnLst>
                                </p:cTn>
                              </p:par>
                            </p:childTnLst>
                          </p:cTn>
                        </p:par>
                        <p:par>
                          <p:cTn id="34" fill="hold">
                            <p:stCondLst>
                              <p:cond delay="2000"/>
                            </p:stCondLst>
                            <p:childTnLst>
                              <p:par>
                                <p:cTn id="35" presetID="12" presetClass="entr" presetSubtype="4" fill="hold" nodeType="afterEffect">
                                  <p:stCondLst>
                                    <p:cond delay="0"/>
                                  </p:stCondLst>
                                  <p:childTnLst>
                                    <p:set>
                                      <p:cBhvr>
                                        <p:cTn id="36" dur="1" fill="hold">
                                          <p:stCondLst>
                                            <p:cond delay="0"/>
                                          </p:stCondLst>
                                        </p:cTn>
                                        <p:tgtEl>
                                          <p:spTgt spid="50"/>
                                        </p:tgtEl>
                                        <p:attrNameLst>
                                          <p:attrName>style.visibility</p:attrName>
                                        </p:attrNameLst>
                                      </p:cBhvr>
                                      <p:to>
                                        <p:strVal val="visible"/>
                                      </p:to>
                                    </p:set>
                                    <p:anim calcmode="lin" valueType="num">
                                      <p:cBhvr additive="base">
                                        <p:cTn id="37" dur="500"/>
                                        <p:tgtEl>
                                          <p:spTgt spid="50"/>
                                        </p:tgtEl>
                                        <p:attrNameLst>
                                          <p:attrName>ppt_y</p:attrName>
                                        </p:attrNameLst>
                                      </p:cBhvr>
                                      <p:tavLst>
                                        <p:tav tm="0">
                                          <p:val>
                                            <p:strVal val="#ppt_y+#ppt_h*1.125000"/>
                                          </p:val>
                                        </p:tav>
                                        <p:tav tm="100000">
                                          <p:val>
                                            <p:strVal val="#ppt_y"/>
                                          </p:val>
                                        </p:tav>
                                      </p:tavLst>
                                    </p:anim>
                                    <p:animEffect transition="in" filter="wipe(up)">
                                      <p:cBhvr>
                                        <p:cTn id="38" dur="500"/>
                                        <p:tgtEl>
                                          <p:spTgt spid="50"/>
                                        </p:tgtEl>
                                      </p:cBhvr>
                                    </p:animEffect>
                                  </p:childTnLst>
                                </p:cTn>
                              </p:par>
                              <p:par>
                                <p:cTn id="39" presetID="12" presetClass="entr" presetSubtype="1" fill="hold" nodeType="withEffect">
                                  <p:stCondLst>
                                    <p:cond delay="0"/>
                                  </p:stCondLst>
                                  <p:childTnLst>
                                    <p:set>
                                      <p:cBhvr>
                                        <p:cTn id="40" dur="1" fill="hold">
                                          <p:stCondLst>
                                            <p:cond delay="0"/>
                                          </p:stCondLst>
                                        </p:cTn>
                                        <p:tgtEl>
                                          <p:spTgt spid="65"/>
                                        </p:tgtEl>
                                        <p:attrNameLst>
                                          <p:attrName>style.visibility</p:attrName>
                                        </p:attrNameLst>
                                      </p:cBhvr>
                                      <p:to>
                                        <p:strVal val="visible"/>
                                      </p:to>
                                    </p:set>
                                    <p:anim calcmode="lin" valueType="num">
                                      <p:cBhvr additive="base">
                                        <p:cTn id="41" dur="500"/>
                                        <p:tgtEl>
                                          <p:spTgt spid="65"/>
                                        </p:tgtEl>
                                        <p:attrNameLst>
                                          <p:attrName>ppt_y</p:attrName>
                                        </p:attrNameLst>
                                      </p:cBhvr>
                                      <p:tavLst>
                                        <p:tav tm="0">
                                          <p:val>
                                            <p:strVal val="#ppt_y-#ppt_h*1.125000"/>
                                          </p:val>
                                        </p:tav>
                                        <p:tav tm="100000">
                                          <p:val>
                                            <p:strVal val="#ppt_y"/>
                                          </p:val>
                                        </p:tav>
                                      </p:tavLst>
                                    </p:anim>
                                    <p:animEffect transition="in" filter="wipe(down)">
                                      <p:cBhvr>
                                        <p:cTn id="42" dur="500"/>
                                        <p:tgtEl>
                                          <p:spTgt spid="65"/>
                                        </p:tgtEl>
                                      </p:cBhvr>
                                    </p:animEffect>
                                  </p:childTnLst>
                                </p:cTn>
                              </p:par>
                            </p:childTnLst>
                          </p:cTn>
                        </p:par>
                        <p:par>
                          <p:cTn id="43" fill="hold">
                            <p:stCondLst>
                              <p:cond delay="2500"/>
                            </p:stCondLst>
                            <p:childTnLst>
                              <p:par>
                                <p:cTn id="44" presetID="53" presetClass="entr" presetSubtype="16" fill="hold" nodeType="afterEffect">
                                  <p:stCondLst>
                                    <p:cond delay="0"/>
                                  </p:stCondLst>
                                  <p:childTnLst>
                                    <p:set>
                                      <p:cBhvr>
                                        <p:cTn id="45" dur="1" fill="hold">
                                          <p:stCondLst>
                                            <p:cond delay="0"/>
                                          </p:stCondLst>
                                        </p:cTn>
                                        <p:tgtEl>
                                          <p:spTgt spid="75"/>
                                        </p:tgtEl>
                                        <p:attrNameLst>
                                          <p:attrName>style.visibility</p:attrName>
                                        </p:attrNameLst>
                                      </p:cBhvr>
                                      <p:to>
                                        <p:strVal val="visible"/>
                                      </p:to>
                                    </p:set>
                                    <p:anim calcmode="lin" valueType="num">
                                      <p:cBhvr>
                                        <p:cTn id="46" dur="500" fill="hold"/>
                                        <p:tgtEl>
                                          <p:spTgt spid="75"/>
                                        </p:tgtEl>
                                        <p:attrNameLst>
                                          <p:attrName>ppt_w</p:attrName>
                                        </p:attrNameLst>
                                      </p:cBhvr>
                                      <p:tavLst>
                                        <p:tav tm="0">
                                          <p:val>
                                            <p:fltVal val="0"/>
                                          </p:val>
                                        </p:tav>
                                        <p:tav tm="100000">
                                          <p:val>
                                            <p:strVal val="#ppt_w"/>
                                          </p:val>
                                        </p:tav>
                                      </p:tavLst>
                                    </p:anim>
                                    <p:anim calcmode="lin" valueType="num">
                                      <p:cBhvr>
                                        <p:cTn id="47" dur="500" fill="hold"/>
                                        <p:tgtEl>
                                          <p:spTgt spid="75"/>
                                        </p:tgtEl>
                                        <p:attrNameLst>
                                          <p:attrName>ppt_h</p:attrName>
                                        </p:attrNameLst>
                                      </p:cBhvr>
                                      <p:tavLst>
                                        <p:tav tm="0">
                                          <p:val>
                                            <p:fltVal val="0"/>
                                          </p:val>
                                        </p:tav>
                                        <p:tav tm="100000">
                                          <p:val>
                                            <p:strVal val="#ppt_h"/>
                                          </p:val>
                                        </p:tav>
                                      </p:tavLst>
                                    </p:anim>
                                    <p:animEffect transition="in" filter="fade">
                                      <p:cBhvr>
                                        <p:cTn id="48" dur="500"/>
                                        <p:tgtEl>
                                          <p:spTgt spid="75"/>
                                        </p:tgtEl>
                                      </p:cBhvr>
                                    </p:animEffect>
                                  </p:childTnLst>
                                </p:cTn>
                              </p:par>
                            </p:childTnLst>
                          </p:cTn>
                        </p:par>
                        <p:par>
                          <p:cTn id="49" fill="hold">
                            <p:stCondLst>
                              <p:cond delay="3000"/>
                            </p:stCondLst>
                            <p:childTnLst>
                              <p:par>
                                <p:cTn id="50" presetID="12" presetClass="entr" presetSubtype="1" fill="hold" nodeType="afterEffect">
                                  <p:stCondLst>
                                    <p:cond delay="0"/>
                                  </p:stCondLst>
                                  <p:childTnLst>
                                    <p:set>
                                      <p:cBhvr>
                                        <p:cTn id="51" dur="1" fill="hold">
                                          <p:stCondLst>
                                            <p:cond delay="0"/>
                                          </p:stCondLst>
                                        </p:cTn>
                                        <p:tgtEl>
                                          <p:spTgt spid="56"/>
                                        </p:tgtEl>
                                        <p:attrNameLst>
                                          <p:attrName>style.visibility</p:attrName>
                                        </p:attrNameLst>
                                      </p:cBhvr>
                                      <p:to>
                                        <p:strVal val="visible"/>
                                      </p:to>
                                    </p:set>
                                    <p:anim calcmode="lin" valueType="num">
                                      <p:cBhvr additive="base">
                                        <p:cTn id="52" dur="500"/>
                                        <p:tgtEl>
                                          <p:spTgt spid="56"/>
                                        </p:tgtEl>
                                        <p:attrNameLst>
                                          <p:attrName>ppt_y</p:attrName>
                                        </p:attrNameLst>
                                      </p:cBhvr>
                                      <p:tavLst>
                                        <p:tav tm="0">
                                          <p:val>
                                            <p:strVal val="#ppt_y-#ppt_h*1.125000"/>
                                          </p:val>
                                        </p:tav>
                                        <p:tav tm="100000">
                                          <p:val>
                                            <p:strVal val="#ppt_y"/>
                                          </p:val>
                                        </p:tav>
                                      </p:tavLst>
                                    </p:anim>
                                    <p:animEffect transition="in" filter="wipe(down)">
                                      <p:cBhvr>
                                        <p:cTn id="53" dur="500"/>
                                        <p:tgtEl>
                                          <p:spTgt spid="56"/>
                                        </p:tgtEl>
                                      </p:cBhvr>
                                    </p:animEffect>
                                  </p:childTnLst>
                                </p:cTn>
                              </p:par>
                              <p:par>
                                <p:cTn id="54" presetID="12" presetClass="entr" presetSubtype="4" fill="hold" nodeType="withEffect">
                                  <p:stCondLst>
                                    <p:cond delay="0"/>
                                  </p:stCondLst>
                                  <p:childTnLst>
                                    <p:set>
                                      <p:cBhvr>
                                        <p:cTn id="55" dur="1" fill="hold">
                                          <p:stCondLst>
                                            <p:cond delay="0"/>
                                          </p:stCondLst>
                                        </p:cTn>
                                        <p:tgtEl>
                                          <p:spTgt spid="48"/>
                                        </p:tgtEl>
                                        <p:attrNameLst>
                                          <p:attrName>style.visibility</p:attrName>
                                        </p:attrNameLst>
                                      </p:cBhvr>
                                      <p:to>
                                        <p:strVal val="visible"/>
                                      </p:to>
                                    </p:set>
                                    <p:anim calcmode="lin" valueType="num">
                                      <p:cBhvr additive="base">
                                        <p:cTn id="56" dur="500"/>
                                        <p:tgtEl>
                                          <p:spTgt spid="48"/>
                                        </p:tgtEl>
                                        <p:attrNameLst>
                                          <p:attrName>ppt_y</p:attrName>
                                        </p:attrNameLst>
                                      </p:cBhvr>
                                      <p:tavLst>
                                        <p:tav tm="0">
                                          <p:val>
                                            <p:strVal val="#ppt_y+#ppt_h*1.125000"/>
                                          </p:val>
                                        </p:tav>
                                        <p:tav tm="100000">
                                          <p:val>
                                            <p:strVal val="#ppt_y"/>
                                          </p:val>
                                        </p:tav>
                                      </p:tavLst>
                                    </p:anim>
                                    <p:animEffect transition="in" filter="wipe(up)">
                                      <p:cBhvr>
                                        <p:cTn id="57" dur="500"/>
                                        <p:tgtEl>
                                          <p:spTgt spid="48"/>
                                        </p:tgtEl>
                                      </p:cBhvr>
                                    </p:animEffect>
                                  </p:childTnLst>
                                </p:cTn>
                              </p:par>
                            </p:childTnLst>
                          </p:cTn>
                        </p:par>
                        <p:par>
                          <p:cTn id="58" fill="hold">
                            <p:stCondLst>
                              <p:cond delay="3500"/>
                            </p:stCondLst>
                            <p:childTnLst>
                              <p:par>
                                <p:cTn id="59" presetID="53" presetClass="entr" presetSubtype="16" fill="hold" nodeType="afterEffect">
                                  <p:stCondLst>
                                    <p:cond delay="0"/>
                                  </p:stCondLst>
                                  <p:childTnLst>
                                    <p:set>
                                      <p:cBhvr>
                                        <p:cTn id="60" dur="1" fill="hold">
                                          <p:stCondLst>
                                            <p:cond delay="0"/>
                                          </p:stCondLst>
                                        </p:cTn>
                                        <p:tgtEl>
                                          <p:spTgt spid="78"/>
                                        </p:tgtEl>
                                        <p:attrNameLst>
                                          <p:attrName>style.visibility</p:attrName>
                                        </p:attrNameLst>
                                      </p:cBhvr>
                                      <p:to>
                                        <p:strVal val="visible"/>
                                      </p:to>
                                    </p:set>
                                    <p:anim calcmode="lin" valueType="num">
                                      <p:cBhvr>
                                        <p:cTn id="61" dur="500" fill="hold"/>
                                        <p:tgtEl>
                                          <p:spTgt spid="78"/>
                                        </p:tgtEl>
                                        <p:attrNameLst>
                                          <p:attrName>ppt_w</p:attrName>
                                        </p:attrNameLst>
                                      </p:cBhvr>
                                      <p:tavLst>
                                        <p:tav tm="0">
                                          <p:val>
                                            <p:fltVal val="0"/>
                                          </p:val>
                                        </p:tav>
                                        <p:tav tm="100000">
                                          <p:val>
                                            <p:strVal val="#ppt_w"/>
                                          </p:val>
                                        </p:tav>
                                      </p:tavLst>
                                    </p:anim>
                                    <p:anim calcmode="lin" valueType="num">
                                      <p:cBhvr>
                                        <p:cTn id="62" dur="500" fill="hold"/>
                                        <p:tgtEl>
                                          <p:spTgt spid="78"/>
                                        </p:tgtEl>
                                        <p:attrNameLst>
                                          <p:attrName>ppt_h</p:attrName>
                                        </p:attrNameLst>
                                      </p:cBhvr>
                                      <p:tavLst>
                                        <p:tav tm="0">
                                          <p:val>
                                            <p:fltVal val="0"/>
                                          </p:val>
                                        </p:tav>
                                        <p:tav tm="100000">
                                          <p:val>
                                            <p:strVal val="#ppt_h"/>
                                          </p:val>
                                        </p:tav>
                                      </p:tavLst>
                                    </p:anim>
                                    <p:animEffect transition="in" filter="fade">
                                      <p:cBhvr>
                                        <p:cTn id="63" dur="500"/>
                                        <p:tgtEl>
                                          <p:spTgt spid="78"/>
                                        </p:tgtEl>
                                      </p:cBhvr>
                                    </p:animEffect>
                                  </p:childTnLst>
                                </p:cTn>
                              </p:par>
                            </p:childTnLst>
                          </p:cTn>
                        </p:par>
                        <p:par>
                          <p:cTn id="64" fill="hold">
                            <p:stCondLst>
                              <p:cond delay="4000"/>
                            </p:stCondLst>
                            <p:childTnLst>
                              <p:par>
                                <p:cTn id="65" presetID="53" presetClass="entr" presetSubtype="16" fill="hold" grpId="0" nodeType="afterEffect">
                                  <p:stCondLst>
                                    <p:cond delay="0"/>
                                  </p:stCondLst>
                                  <p:iterate type="lt">
                                    <p:tmPct val="10000"/>
                                  </p:iterate>
                                  <p:childTnLst>
                                    <p:set>
                                      <p:cBhvr>
                                        <p:cTn id="66" dur="1" fill="hold">
                                          <p:stCondLst>
                                            <p:cond delay="0"/>
                                          </p:stCondLst>
                                        </p:cTn>
                                        <p:tgtEl>
                                          <p:spTgt spid="81"/>
                                        </p:tgtEl>
                                        <p:attrNameLst>
                                          <p:attrName>style.visibility</p:attrName>
                                        </p:attrNameLst>
                                      </p:cBhvr>
                                      <p:to>
                                        <p:strVal val="visible"/>
                                      </p:to>
                                    </p:set>
                                    <p:anim calcmode="lin" valueType="num">
                                      <p:cBhvr>
                                        <p:cTn id="67" dur="250" fill="hold"/>
                                        <p:tgtEl>
                                          <p:spTgt spid="81"/>
                                        </p:tgtEl>
                                        <p:attrNameLst>
                                          <p:attrName>ppt_w</p:attrName>
                                        </p:attrNameLst>
                                      </p:cBhvr>
                                      <p:tavLst>
                                        <p:tav tm="0">
                                          <p:val>
                                            <p:fltVal val="0"/>
                                          </p:val>
                                        </p:tav>
                                        <p:tav tm="100000">
                                          <p:val>
                                            <p:strVal val="#ppt_w"/>
                                          </p:val>
                                        </p:tav>
                                      </p:tavLst>
                                    </p:anim>
                                    <p:anim calcmode="lin" valueType="num">
                                      <p:cBhvr>
                                        <p:cTn id="68" dur="250" fill="hold"/>
                                        <p:tgtEl>
                                          <p:spTgt spid="81"/>
                                        </p:tgtEl>
                                        <p:attrNameLst>
                                          <p:attrName>ppt_h</p:attrName>
                                        </p:attrNameLst>
                                      </p:cBhvr>
                                      <p:tavLst>
                                        <p:tav tm="0">
                                          <p:val>
                                            <p:fltVal val="0"/>
                                          </p:val>
                                        </p:tav>
                                        <p:tav tm="100000">
                                          <p:val>
                                            <p:strVal val="#ppt_h"/>
                                          </p:val>
                                        </p:tav>
                                      </p:tavLst>
                                    </p:anim>
                                    <p:animEffect transition="in" filter="fade">
                                      <p:cBhvr>
                                        <p:cTn id="69" dur="25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0" name="组合 409"/>
          <p:cNvGrpSpPr/>
          <p:nvPr/>
        </p:nvGrpSpPr>
        <p:grpSpPr>
          <a:xfrm>
            <a:off x="7997745" y="1732075"/>
            <a:ext cx="3517173" cy="1050698"/>
            <a:chOff x="3040856" y="3532285"/>
            <a:chExt cx="2210997" cy="833970"/>
          </a:xfrm>
        </p:grpSpPr>
        <p:sp>
          <p:nvSpPr>
            <p:cNvPr id="411" name="文本框 742"/>
            <p:cNvSpPr txBox="1"/>
            <p:nvPr/>
          </p:nvSpPr>
          <p:spPr>
            <a:xfrm>
              <a:off x="3040856" y="3532285"/>
              <a:ext cx="1780466" cy="378652"/>
            </a:xfrm>
            <a:prstGeom prst="rect">
              <a:avLst/>
            </a:prstGeom>
            <a:noFill/>
          </p:spPr>
          <p:txBody>
            <a:bodyPr wrap="square" rtlCol="0">
              <a:spAutoFit/>
            </a:bodyPr>
            <a:lstStyle/>
            <a:p>
              <a:r>
                <a:rPr lang="zh-CN" altLang="en-US" sz="2500" dirty="0">
                  <a:solidFill>
                    <a:srgbClr val="F8F8F8"/>
                  </a:solidFill>
                  <a:latin typeface="+mj-ea"/>
                  <a:ea typeface="+mj-ea"/>
                </a:rPr>
                <a:t>在此添加标题</a:t>
              </a:r>
            </a:p>
          </p:txBody>
        </p:sp>
        <p:sp>
          <p:nvSpPr>
            <p:cNvPr id="412" name="文本框 743"/>
            <p:cNvSpPr txBox="1"/>
            <p:nvPr/>
          </p:nvSpPr>
          <p:spPr>
            <a:xfrm>
              <a:off x="3059191" y="3816600"/>
              <a:ext cx="2192662" cy="549655"/>
            </a:xfrm>
            <a:prstGeom prst="rect">
              <a:avLst/>
            </a:prstGeom>
            <a:noFill/>
          </p:spPr>
          <p:txBody>
            <a:bodyPr wrap="square" rtlCol="0">
              <a:spAutoFit/>
            </a:bodyPr>
            <a:lstStyle/>
            <a:p>
              <a:pPr>
                <a:lnSpc>
                  <a:spcPct val="150000"/>
                </a:lnSpc>
              </a:pPr>
              <a:r>
                <a:rPr lang="zh-CN" altLang="en-US" sz="1300" dirty="0">
                  <a:solidFill>
                    <a:srgbClr val="F8F8F8"/>
                  </a:solidFill>
                  <a:latin typeface="+mj-ea"/>
                  <a:ea typeface="+mj-ea"/>
                </a:rPr>
                <a:t>点击添加文字说明或复制文本黏贴自此内容要言简意赅</a:t>
              </a:r>
            </a:p>
          </p:txBody>
        </p:sp>
      </p:grpSp>
      <p:grpSp>
        <p:nvGrpSpPr>
          <p:cNvPr id="413" name="组合 412"/>
          <p:cNvGrpSpPr/>
          <p:nvPr/>
        </p:nvGrpSpPr>
        <p:grpSpPr>
          <a:xfrm>
            <a:off x="7997745" y="2971775"/>
            <a:ext cx="3517173" cy="1050698"/>
            <a:chOff x="3040856" y="3532285"/>
            <a:chExt cx="2210997" cy="833970"/>
          </a:xfrm>
        </p:grpSpPr>
        <p:sp>
          <p:nvSpPr>
            <p:cNvPr id="414" name="文本框 756"/>
            <p:cNvSpPr txBox="1"/>
            <p:nvPr/>
          </p:nvSpPr>
          <p:spPr>
            <a:xfrm>
              <a:off x="3040856" y="3532285"/>
              <a:ext cx="1780466" cy="378652"/>
            </a:xfrm>
            <a:prstGeom prst="rect">
              <a:avLst/>
            </a:prstGeom>
            <a:noFill/>
          </p:spPr>
          <p:txBody>
            <a:bodyPr wrap="square" rtlCol="0">
              <a:spAutoFit/>
            </a:bodyPr>
            <a:lstStyle/>
            <a:p>
              <a:r>
                <a:rPr lang="zh-CN" altLang="en-US" sz="2500" dirty="0">
                  <a:solidFill>
                    <a:srgbClr val="F8F8F8"/>
                  </a:solidFill>
                  <a:latin typeface="+mj-ea"/>
                  <a:ea typeface="+mj-ea"/>
                </a:rPr>
                <a:t>在此添加标题</a:t>
              </a:r>
            </a:p>
          </p:txBody>
        </p:sp>
        <p:sp>
          <p:nvSpPr>
            <p:cNvPr id="415" name="文本框 757"/>
            <p:cNvSpPr txBox="1"/>
            <p:nvPr/>
          </p:nvSpPr>
          <p:spPr>
            <a:xfrm>
              <a:off x="3059191" y="3816600"/>
              <a:ext cx="2192662" cy="549655"/>
            </a:xfrm>
            <a:prstGeom prst="rect">
              <a:avLst/>
            </a:prstGeom>
            <a:noFill/>
          </p:spPr>
          <p:txBody>
            <a:bodyPr wrap="square" rtlCol="0">
              <a:spAutoFit/>
            </a:bodyPr>
            <a:lstStyle/>
            <a:p>
              <a:pPr>
                <a:lnSpc>
                  <a:spcPct val="150000"/>
                </a:lnSpc>
              </a:pPr>
              <a:r>
                <a:rPr lang="zh-CN" altLang="en-US" sz="1300" dirty="0">
                  <a:solidFill>
                    <a:srgbClr val="F8F8F8"/>
                  </a:solidFill>
                  <a:latin typeface="+mj-ea"/>
                  <a:ea typeface="+mj-ea"/>
                </a:rPr>
                <a:t>点击添加文字说明或复制文本黏贴自此内容要言简意赅</a:t>
              </a:r>
            </a:p>
          </p:txBody>
        </p:sp>
      </p:grpSp>
      <p:grpSp>
        <p:nvGrpSpPr>
          <p:cNvPr id="416" name="组合 415"/>
          <p:cNvGrpSpPr/>
          <p:nvPr/>
        </p:nvGrpSpPr>
        <p:grpSpPr>
          <a:xfrm>
            <a:off x="7997745" y="4100003"/>
            <a:ext cx="3517173" cy="1050698"/>
            <a:chOff x="3040856" y="3532285"/>
            <a:chExt cx="2210997" cy="833970"/>
          </a:xfrm>
        </p:grpSpPr>
        <p:sp>
          <p:nvSpPr>
            <p:cNvPr id="417" name="文本框 759"/>
            <p:cNvSpPr txBox="1"/>
            <p:nvPr/>
          </p:nvSpPr>
          <p:spPr>
            <a:xfrm>
              <a:off x="3040856" y="3532285"/>
              <a:ext cx="1780466" cy="378652"/>
            </a:xfrm>
            <a:prstGeom prst="rect">
              <a:avLst/>
            </a:prstGeom>
            <a:noFill/>
          </p:spPr>
          <p:txBody>
            <a:bodyPr wrap="square" rtlCol="0">
              <a:spAutoFit/>
            </a:bodyPr>
            <a:lstStyle/>
            <a:p>
              <a:r>
                <a:rPr lang="zh-CN" altLang="en-US" sz="2500" dirty="0">
                  <a:solidFill>
                    <a:srgbClr val="F8F8F8"/>
                  </a:solidFill>
                  <a:latin typeface="+mj-ea"/>
                  <a:ea typeface="+mj-ea"/>
                </a:rPr>
                <a:t>在此添加标题</a:t>
              </a:r>
            </a:p>
          </p:txBody>
        </p:sp>
        <p:sp>
          <p:nvSpPr>
            <p:cNvPr id="418" name="文本框 760"/>
            <p:cNvSpPr txBox="1"/>
            <p:nvPr/>
          </p:nvSpPr>
          <p:spPr>
            <a:xfrm>
              <a:off x="3059191" y="3816600"/>
              <a:ext cx="2192662" cy="549655"/>
            </a:xfrm>
            <a:prstGeom prst="rect">
              <a:avLst/>
            </a:prstGeom>
            <a:noFill/>
          </p:spPr>
          <p:txBody>
            <a:bodyPr wrap="square" rtlCol="0">
              <a:spAutoFit/>
            </a:bodyPr>
            <a:lstStyle/>
            <a:p>
              <a:pPr>
                <a:lnSpc>
                  <a:spcPct val="150000"/>
                </a:lnSpc>
              </a:pPr>
              <a:r>
                <a:rPr lang="zh-CN" altLang="en-US" sz="1300" dirty="0">
                  <a:solidFill>
                    <a:srgbClr val="F8F8F8"/>
                  </a:solidFill>
                  <a:latin typeface="+mj-ea"/>
                  <a:ea typeface="+mj-ea"/>
                </a:rPr>
                <a:t>点击添加文字说明或复制文本黏贴自此内容要言简意赅</a:t>
              </a:r>
            </a:p>
          </p:txBody>
        </p:sp>
      </p:grpSp>
      <p:grpSp>
        <p:nvGrpSpPr>
          <p:cNvPr id="419" name="组合 418"/>
          <p:cNvGrpSpPr/>
          <p:nvPr/>
        </p:nvGrpSpPr>
        <p:grpSpPr>
          <a:xfrm>
            <a:off x="7997745" y="5308465"/>
            <a:ext cx="3517173" cy="1050698"/>
            <a:chOff x="3040856" y="3532285"/>
            <a:chExt cx="2210997" cy="833970"/>
          </a:xfrm>
        </p:grpSpPr>
        <p:sp>
          <p:nvSpPr>
            <p:cNvPr id="420" name="文本框 762"/>
            <p:cNvSpPr txBox="1"/>
            <p:nvPr/>
          </p:nvSpPr>
          <p:spPr>
            <a:xfrm>
              <a:off x="3040856" y="3532285"/>
              <a:ext cx="1780466" cy="378652"/>
            </a:xfrm>
            <a:prstGeom prst="rect">
              <a:avLst/>
            </a:prstGeom>
            <a:noFill/>
          </p:spPr>
          <p:txBody>
            <a:bodyPr wrap="square" rtlCol="0">
              <a:spAutoFit/>
            </a:bodyPr>
            <a:lstStyle/>
            <a:p>
              <a:r>
                <a:rPr lang="zh-CN" altLang="en-US" sz="2500" dirty="0">
                  <a:solidFill>
                    <a:srgbClr val="F8F8F8"/>
                  </a:solidFill>
                  <a:latin typeface="+mj-ea"/>
                  <a:ea typeface="+mj-ea"/>
                </a:rPr>
                <a:t>在此添加标题</a:t>
              </a:r>
            </a:p>
          </p:txBody>
        </p:sp>
        <p:sp>
          <p:nvSpPr>
            <p:cNvPr id="421" name="文本框 763"/>
            <p:cNvSpPr txBox="1"/>
            <p:nvPr/>
          </p:nvSpPr>
          <p:spPr>
            <a:xfrm>
              <a:off x="3059191" y="3816600"/>
              <a:ext cx="2192662" cy="549655"/>
            </a:xfrm>
            <a:prstGeom prst="rect">
              <a:avLst/>
            </a:prstGeom>
            <a:noFill/>
          </p:spPr>
          <p:txBody>
            <a:bodyPr wrap="square" rtlCol="0">
              <a:spAutoFit/>
            </a:bodyPr>
            <a:lstStyle/>
            <a:p>
              <a:pPr>
                <a:lnSpc>
                  <a:spcPct val="150000"/>
                </a:lnSpc>
              </a:pPr>
              <a:r>
                <a:rPr lang="zh-CN" altLang="en-US" sz="1300" dirty="0">
                  <a:solidFill>
                    <a:srgbClr val="F8F8F8"/>
                  </a:solidFill>
                  <a:latin typeface="+mj-ea"/>
                  <a:ea typeface="+mj-ea"/>
                </a:rPr>
                <a:t>点击添加文字说明或复制文本黏贴自此内容要言简意赅</a:t>
              </a:r>
            </a:p>
          </p:txBody>
        </p:sp>
      </p:grpSp>
      <p:grpSp>
        <p:nvGrpSpPr>
          <p:cNvPr id="422" name="组合 421"/>
          <p:cNvGrpSpPr/>
          <p:nvPr/>
        </p:nvGrpSpPr>
        <p:grpSpPr>
          <a:xfrm>
            <a:off x="3386566" y="2278611"/>
            <a:ext cx="3126917" cy="188229"/>
            <a:chOff x="3868133" y="1879993"/>
            <a:chExt cx="2481867" cy="149402"/>
          </a:xfrm>
        </p:grpSpPr>
        <p:sp>
          <p:nvSpPr>
            <p:cNvPr id="423" name="椭圆 422"/>
            <p:cNvSpPr/>
            <p:nvPr/>
          </p:nvSpPr>
          <p:spPr>
            <a:xfrm>
              <a:off x="3868133" y="1879993"/>
              <a:ext cx="149402" cy="149402"/>
            </a:xfrm>
            <a:prstGeom prst="ellipse">
              <a:avLst/>
            </a:prstGeom>
            <a:solidFill>
              <a:schemeClr val="bg1">
                <a:lumMod val="6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24" name="直接连接符 423"/>
            <p:cNvCxnSpPr>
              <a:stCxn id="423" idx="6"/>
            </p:cNvCxnSpPr>
            <p:nvPr/>
          </p:nvCxnSpPr>
          <p:spPr>
            <a:xfrm flipV="1">
              <a:off x="4017535" y="1941252"/>
              <a:ext cx="2332465" cy="13442"/>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25" name="组合 424"/>
          <p:cNvGrpSpPr/>
          <p:nvPr/>
        </p:nvGrpSpPr>
        <p:grpSpPr>
          <a:xfrm>
            <a:off x="3738581" y="3330781"/>
            <a:ext cx="2774900" cy="188229"/>
            <a:chOff x="4147533" y="2685947"/>
            <a:chExt cx="2202467" cy="149402"/>
          </a:xfrm>
        </p:grpSpPr>
        <p:sp>
          <p:nvSpPr>
            <p:cNvPr id="426" name="椭圆 425"/>
            <p:cNvSpPr/>
            <p:nvPr/>
          </p:nvSpPr>
          <p:spPr>
            <a:xfrm>
              <a:off x="4147533" y="2685947"/>
              <a:ext cx="149402" cy="149402"/>
            </a:xfrm>
            <a:prstGeom prst="ellipse">
              <a:avLst/>
            </a:prstGeom>
            <a:solidFill>
              <a:schemeClr val="bg1">
                <a:lumMod val="6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27" name="直接连接符 426"/>
            <p:cNvCxnSpPr>
              <a:stCxn id="426" idx="6"/>
            </p:cNvCxnSpPr>
            <p:nvPr/>
          </p:nvCxnSpPr>
          <p:spPr>
            <a:xfrm>
              <a:off x="4296935" y="2760648"/>
              <a:ext cx="2053065" cy="4961"/>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28" name="组合 427"/>
          <p:cNvGrpSpPr/>
          <p:nvPr/>
        </p:nvGrpSpPr>
        <p:grpSpPr>
          <a:xfrm>
            <a:off x="2345502" y="4569368"/>
            <a:ext cx="4355221" cy="188229"/>
            <a:chOff x="2893215" y="3484216"/>
            <a:chExt cx="3456785" cy="149402"/>
          </a:xfrm>
        </p:grpSpPr>
        <p:sp>
          <p:nvSpPr>
            <p:cNvPr id="429" name="椭圆 428"/>
            <p:cNvSpPr/>
            <p:nvPr/>
          </p:nvSpPr>
          <p:spPr>
            <a:xfrm>
              <a:off x="2893215" y="3484216"/>
              <a:ext cx="149402" cy="149402"/>
            </a:xfrm>
            <a:prstGeom prst="ellipse">
              <a:avLst/>
            </a:prstGeom>
            <a:solidFill>
              <a:schemeClr val="bg1">
                <a:lumMod val="6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30" name="直接连接符 429"/>
            <p:cNvCxnSpPr>
              <a:stCxn id="429" idx="6"/>
            </p:cNvCxnSpPr>
            <p:nvPr/>
          </p:nvCxnSpPr>
          <p:spPr>
            <a:xfrm>
              <a:off x="3042617" y="3558917"/>
              <a:ext cx="3307383" cy="3651"/>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31" name="组合 430"/>
          <p:cNvGrpSpPr/>
          <p:nvPr/>
        </p:nvGrpSpPr>
        <p:grpSpPr>
          <a:xfrm>
            <a:off x="746086" y="5691808"/>
            <a:ext cx="5904434" cy="188229"/>
            <a:chOff x="1663605" y="4307034"/>
            <a:chExt cx="4686382" cy="149402"/>
          </a:xfrm>
        </p:grpSpPr>
        <p:sp>
          <p:nvSpPr>
            <p:cNvPr id="432" name="椭圆 431"/>
            <p:cNvSpPr/>
            <p:nvPr/>
          </p:nvSpPr>
          <p:spPr>
            <a:xfrm>
              <a:off x="1663605" y="4307034"/>
              <a:ext cx="149403" cy="149402"/>
            </a:xfrm>
            <a:prstGeom prst="ellipse">
              <a:avLst/>
            </a:prstGeom>
            <a:solidFill>
              <a:schemeClr val="bg1">
                <a:lumMod val="6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33" name="直接连接符 432"/>
            <p:cNvCxnSpPr>
              <a:stCxn id="432" idx="6"/>
            </p:cNvCxnSpPr>
            <p:nvPr/>
          </p:nvCxnSpPr>
          <p:spPr>
            <a:xfrm>
              <a:off x="1813007" y="4381735"/>
              <a:ext cx="4536980"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34" name="组合 433"/>
          <p:cNvGrpSpPr/>
          <p:nvPr/>
        </p:nvGrpSpPr>
        <p:grpSpPr>
          <a:xfrm>
            <a:off x="6726222" y="1841253"/>
            <a:ext cx="1033066" cy="915565"/>
            <a:chOff x="5982691" y="1484495"/>
            <a:chExt cx="819955" cy="726710"/>
          </a:xfrm>
        </p:grpSpPr>
        <p:sp>
          <p:nvSpPr>
            <p:cNvPr id="435" name="Freeform 5"/>
            <p:cNvSpPr>
              <a:spLocks/>
            </p:cNvSpPr>
            <p:nvPr/>
          </p:nvSpPr>
          <p:spPr bwMode="auto">
            <a:xfrm rot="10800000">
              <a:off x="5982691" y="1484495"/>
              <a:ext cx="819955" cy="72671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27000" dist="508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436" name="Group 8"/>
            <p:cNvGrpSpPr>
              <a:grpSpLocks noChangeAspect="1"/>
            </p:cNvGrpSpPr>
            <p:nvPr/>
          </p:nvGrpSpPr>
          <p:grpSpPr bwMode="auto">
            <a:xfrm>
              <a:off x="6222609" y="1672867"/>
              <a:ext cx="330982" cy="362665"/>
              <a:chOff x="3437" y="2282"/>
              <a:chExt cx="679" cy="744"/>
            </a:xfrm>
            <a:solidFill>
              <a:srgbClr val="FFB850"/>
            </a:solidFill>
          </p:grpSpPr>
          <p:sp>
            <p:nvSpPr>
              <p:cNvPr id="437"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38"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grpSp>
        <p:nvGrpSpPr>
          <p:cNvPr id="439" name="组合 438"/>
          <p:cNvGrpSpPr/>
          <p:nvPr/>
        </p:nvGrpSpPr>
        <p:grpSpPr>
          <a:xfrm>
            <a:off x="6726214" y="3000215"/>
            <a:ext cx="1033066" cy="915565"/>
            <a:chOff x="5982684" y="2491947"/>
            <a:chExt cx="819955" cy="726710"/>
          </a:xfrm>
        </p:grpSpPr>
        <p:sp>
          <p:nvSpPr>
            <p:cNvPr id="440" name="Freeform 5"/>
            <p:cNvSpPr>
              <a:spLocks/>
            </p:cNvSpPr>
            <p:nvPr/>
          </p:nvSpPr>
          <p:spPr bwMode="auto">
            <a:xfrm rot="10800000">
              <a:off x="5982684" y="2491947"/>
              <a:ext cx="819955" cy="72671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27000" dist="508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441" name="Group 13"/>
            <p:cNvGrpSpPr>
              <a:grpSpLocks noChangeAspect="1"/>
            </p:cNvGrpSpPr>
            <p:nvPr/>
          </p:nvGrpSpPr>
          <p:grpSpPr bwMode="auto">
            <a:xfrm>
              <a:off x="6206627" y="2661185"/>
              <a:ext cx="362945" cy="367230"/>
              <a:chOff x="2426" y="2781"/>
              <a:chExt cx="593" cy="600"/>
            </a:xfrm>
            <a:solidFill>
              <a:srgbClr val="01ACBE"/>
            </a:solidFill>
          </p:grpSpPr>
          <p:sp>
            <p:nvSpPr>
              <p:cNvPr id="442"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43"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grpSp>
        <p:nvGrpSpPr>
          <p:cNvPr id="444" name="组合 443"/>
          <p:cNvGrpSpPr/>
          <p:nvPr/>
        </p:nvGrpSpPr>
        <p:grpSpPr>
          <a:xfrm>
            <a:off x="6726214" y="4159853"/>
            <a:ext cx="1033066" cy="915565"/>
            <a:chOff x="5982684" y="3470753"/>
            <a:chExt cx="819955" cy="726710"/>
          </a:xfrm>
        </p:grpSpPr>
        <p:sp>
          <p:nvSpPr>
            <p:cNvPr id="445" name="Freeform 5"/>
            <p:cNvSpPr>
              <a:spLocks/>
            </p:cNvSpPr>
            <p:nvPr/>
          </p:nvSpPr>
          <p:spPr bwMode="auto">
            <a:xfrm rot="10800000">
              <a:off x="5982684" y="3470753"/>
              <a:ext cx="819955" cy="72671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27000" dist="508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446" name="Group 18"/>
            <p:cNvGrpSpPr>
              <a:grpSpLocks noChangeAspect="1"/>
            </p:cNvGrpSpPr>
            <p:nvPr/>
          </p:nvGrpSpPr>
          <p:grpSpPr bwMode="auto">
            <a:xfrm>
              <a:off x="6199589" y="3659742"/>
              <a:ext cx="377023" cy="351316"/>
              <a:chOff x="3802" y="2858"/>
              <a:chExt cx="616" cy="574"/>
            </a:xfrm>
            <a:solidFill>
              <a:srgbClr val="E87071"/>
            </a:solidFill>
          </p:grpSpPr>
          <p:sp>
            <p:nvSpPr>
              <p:cNvPr id="447" name="Rectangle 19"/>
              <p:cNvSpPr>
                <a:spLocks noChangeArrowheads="1"/>
              </p:cNvSpPr>
              <p:nvPr/>
            </p:nvSpPr>
            <p:spPr bwMode="auto">
              <a:xfrm>
                <a:off x="3802" y="3205"/>
                <a:ext cx="129" cy="227"/>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48" name="Rectangle 20"/>
              <p:cNvSpPr>
                <a:spLocks noChangeArrowheads="1"/>
              </p:cNvSpPr>
              <p:nvPr/>
            </p:nvSpPr>
            <p:spPr bwMode="auto">
              <a:xfrm>
                <a:off x="3964" y="3174"/>
                <a:ext cx="129" cy="25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49" name="Rectangle 21"/>
              <p:cNvSpPr>
                <a:spLocks noChangeArrowheads="1"/>
              </p:cNvSpPr>
              <p:nvPr/>
            </p:nvSpPr>
            <p:spPr bwMode="auto">
              <a:xfrm>
                <a:off x="4129" y="3131"/>
                <a:ext cx="129" cy="301"/>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50" name="Rectangle 22"/>
              <p:cNvSpPr>
                <a:spLocks noChangeArrowheads="1"/>
              </p:cNvSpPr>
              <p:nvPr/>
            </p:nvSpPr>
            <p:spPr bwMode="auto">
              <a:xfrm>
                <a:off x="4289" y="3078"/>
                <a:ext cx="129" cy="35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51"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grpSp>
        <p:nvGrpSpPr>
          <p:cNvPr id="452" name="组合 451"/>
          <p:cNvGrpSpPr/>
          <p:nvPr/>
        </p:nvGrpSpPr>
        <p:grpSpPr>
          <a:xfrm>
            <a:off x="6726214" y="5337701"/>
            <a:ext cx="1033066" cy="915565"/>
            <a:chOff x="5982684" y="4473741"/>
            <a:chExt cx="819955" cy="726710"/>
          </a:xfrm>
        </p:grpSpPr>
        <p:sp>
          <p:nvSpPr>
            <p:cNvPr id="453" name="Freeform 5"/>
            <p:cNvSpPr>
              <a:spLocks/>
            </p:cNvSpPr>
            <p:nvPr/>
          </p:nvSpPr>
          <p:spPr bwMode="auto">
            <a:xfrm rot="10800000">
              <a:off x="5982684" y="4473741"/>
              <a:ext cx="819955" cy="72671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27000" dist="50800" dir="2700000" algn="tl" rotWithShape="0">
                <a:prstClr val="black">
                  <a:alpha val="32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454" name="Group 26"/>
            <p:cNvGrpSpPr>
              <a:grpSpLocks noChangeAspect="1"/>
            </p:cNvGrpSpPr>
            <p:nvPr/>
          </p:nvGrpSpPr>
          <p:grpSpPr bwMode="auto">
            <a:xfrm>
              <a:off x="6144154" y="4705062"/>
              <a:ext cx="487893" cy="241877"/>
              <a:chOff x="5676" y="2597"/>
              <a:chExt cx="1061" cy="526"/>
            </a:xfrm>
            <a:solidFill>
              <a:srgbClr val="00AF92"/>
            </a:solidFill>
          </p:grpSpPr>
          <p:sp>
            <p:nvSpPr>
              <p:cNvPr id="455"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56"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solidFill>
                <a:schemeClr val="accent1"/>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57"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58"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59"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60"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61"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62"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63"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64"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65"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66"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67"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68"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69"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sp>
        <p:nvSpPr>
          <p:cNvPr id="2" name="标题 1"/>
          <p:cNvSpPr>
            <a:spLocks noGrp="1"/>
          </p:cNvSpPr>
          <p:nvPr>
            <p:ph type="title"/>
          </p:nvPr>
        </p:nvSpPr>
        <p:spPr>
          <a:prstGeom prst="rect">
            <a:avLst/>
          </a:prstGeom>
        </p:spPr>
        <p:txBody>
          <a:bodyPr/>
          <a:lstStyle/>
          <a:p>
            <a:r>
              <a:rPr lang="zh-CN" altLang="en-US" dirty="0"/>
              <a:t>单击此处添加标题</a:t>
            </a:r>
          </a:p>
        </p:txBody>
      </p:sp>
      <p:grpSp>
        <p:nvGrpSpPr>
          <p:cNvPr id="64" name="Group 3"/>
          <p:cNvGrpSpPr/>
          <p:nvPr/>
        </p:nvGrpSpPr>
        <p:grpSpPr>
          <a:xfrm>
            <a:off x="794" y="2096715"/>
            <a:ext cx="3637396" cy="3707384"/>
            <a:chOff x="2359383" y="2503870"/>
            <a:chExt cx="2925763" cy="2787650"/>
          </a:xfrm>
        </p:grpSpPr>
        <p:sp>
          <p:nvSpPr>
            <p:cNvPr id="65" name="Oval 17"/>
            <p:cNvSpPr>
              <a:spLocks noChangeArrowheads="1"/>
            </p:cNvSpPr>
            <p:nvPr/>
          </p:nvSpPr>
          <p:spPr bwMode="auto">
            <a:xfrm>
              <a:off x="3904021" y="3365882"/>
              <a:ext cx="44450" cy="44450"/>
            </a:xfrm>
            <a:prstGeom prst="ellipse">
              <a:avLst/>
            </a:prstGeom>
            <a:solidFill>
              <a:srgbClr val="E2E2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Oval 18"/>
            <p:cNvSpPr>
              <a:spLocks noChangeArrowheads="1"/>
            </p:cNvSpPr>
            <p:nvPr/>
          </p:nvSpPr>
          <p:spPr bwMode="auto">
            <a:xfrm>
              <a:off x="3910371" y="3372232"/>
              <a:ext cx="30163" cy="30163"/>
            </a:xfrm>
            <a:prstGeom prst="ellipse">
              <a:avLst/>
            </a:prstGeom>
            <a:solidFill>
              <a:srgbClr val="4151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19"/>
            <p:cNvSpPr>
              <a:spLocks/>
            </p:cNvSpPr>
            <p:nvPr/>
          </p:nvSpPr>
          <p:spPr bwMode="auto">
            <a:xfrm>
              <a:off x="3253146" y="4146932"/>
              <a:ext cx="612775" cy="847725"/>
            </a:xfrm>
            <a:custGeom>
              <a:avLst/>
              <a:gdLst>
                <a:gd name="T0" fmla="*/ 0 w 163"/>
                <a:gd name="T1" fmla="*/ 91 h 225"/>
                <a:gd name="T2" fmla="*/ 29 w 163"/>
                <a:gd name="T3" fmla="*/ 64 h 225"/>
                <a:gd name="T4" fmla="*/ 101 w 163"/>
                <a:gd name="T5" fmla="*/ 0 h 225"/>
                <a:gd name="T6" fmla="*/ 163 w 163"/>
                <a:gd name="T7" fmla="*/ 209 h 225"/>
                <a:gd name="T8" fmla="*/ 42 w 163"/>
                <a:gd name="T9" fmla="*/ 204 h 225"/>
                <a:gd name="T10" fmla="*/ 34 w 163"/>
                <a:gd name="T11" fmla="*/ 207 h 225"/>
                <a:gd name="T12" fmla="*/ 0 w 163"/>
                <a:gd name="T13" fmla="*/ 91 h 225"/>
              </a:gdLst>
              <a:ahLst/>
              <a:cxnLst>
                <a:cxn ang="0">
                  <a:pos x="T0" y="T1"/>
                </a:cxn>
                <a:cxn ang="0">
                  <a:pos x="T2" y="T3"/>
                </a:cxn>
                <a:cxn ang="0">
                  <a:pos x="T4" y="T5"/>
                </a:cxn>
                <a:cxn ang="0">
                  <a:pos x="T6" y="T7"/>
                </a:cxn>
                <a:cxn ang="0">
                  <a:pos x="T8" y="T9"/>
                </a:cxn>
                <a:cxn ang="0">
                  <a:pos x="T10" y="T11"/>
                </a:cxn>
                <a:cxn ang="0">
                  <a:pos x="T12" y="T13"/>
                </a:cxn>
              </a:cxnLst>
              <a:rect l="0" t="0" r="r" b="b"/>
              <a:pathLst>
                <a:path w="163" h="225">
                  <a:moveTo>
                    <a:pt x="0" y="91"/>
                  </a:moveTo>
                  <a:cubicBezTo>
                    <a:pt x="0" y="91"/>
                    <a:pt x="18" y="87"/>
                    <a:pt x="29" y="64"/>
                  </a:cubicBezTo>
                  <a:cubicBezTo>
                    <a:pt x="39" y="42"/>
                    <a:pt x="72" y="4"/>
                    <a:pt x="101" y="0"/>
                  </a:cubicBezTo>
                  <a:cubicBezTo>
                    <a:pt x="163" y="209"/>
                    <a:pt x="163" y="209"/>
                    <a:pt x="163" y="209"/>
                  </a:cubicBezTo>
                  <a:cubicBezTo>
                    <a:pt x="163" y="209"/>
                    <a:pt x="94" y="225"/>
                    <a:pt x="42" y="204"/>
                  </a:cubicBezTo>
                  <a:cubicBezTo>
                    <a:pt x="34" y="207"/>
                    <a:pt x="34" y="207"/>
                    <a:pt x="34" y="207"/>
                  </a:cubicBezTo>
                  <a:lnTo>
                    <a:pt x="0" y="91"/>
                  </a:lnTo>
                  <a:close/>
                </a:path>
              </a:pathLst>
            </a:custGeom>
            <a:solidFill>
              <a:srgbClr val="F4C9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Freeform 20"/>
            <p:cNvSpPr>
              <a:spLocks/>
            </p:cNvSpPr>
            <p:nvPr/>
          </p:nvSpPr>
          <p:spPr bwMode="auto">
            <a:xfrm>
              <a:off x="3167421" y="4434270"/>
              <a:ext cx="228600" cy="566738"/>
            </a:xfrm>
            <a:custGeom>
              <a:avLst/>
              <a:gdLst>
                <a:gd name="T0" fmla="*/ 102 w 144"/>
                <a:gd name="T1" fmla="*/ 357 h 357"/>
                <a:gd name="T2" fmla="*/ 144 w 144"/>
                <a:gd name="T3" fmla="*/ 346 h 357"/>
                <a:gd name="T4" fmla="*/ 42 w 144"/>
                <a:gd name="T5" fmla="*/ 0 h 357"/>
                <a:gd name="T6" fmla="*/ 0 w 144"/>
                <a:gd name="T7" fmla="*/ 11 h 357"/>
                <a:gd name="T8" fmla="*/ 102 w 144"/>
                <a:gd name="T9" fmla="*/ 357 h 357"/>
              </a:gdLst>
              <a:ahLst/>
              <a:cxnLst>
                <a:cxn ang="0">
                  <a:pos x="T0" y="T1"/>
                </a:cxn>
                <a:cxn ang="0">
                  <a:pos x="T2" y="T3"/>
                </a:cxn>
                <a:cxn ang="0">
                  <a:pos x="T4" y="T5"/>
                </a:cxn>
                <a:cxn ang="0">
                  <a:pos x="T6" y="T7"/>
                </a:cxn>
                <a:cxn ang="0">
                  <a:pos x="T8" y="T9"/>
                </a:cxn>
              </a:cxnLst>
              <a:rect l="0" t="0" r="r" b="b"/>
              <a:pathLst>
                <a:path w="144" h="357">
                  <a:moveTo>
                    <a:pt x="102" y="357"/>
                  </a:moveTo>
                  <a:lnTo>
                    <a:pt x="144" y="346"/>
                  </a:lnTo>
                  <a:lnTo>
                    <a:pt x="42" y="0"/>
                  </a:lnTo>
                  <a:lnTo>
                    <a:pt x="0" y="11"/>
                  </a:lnTo>
                  <a:lnTo>
                    <a:pt x="102" y="357"/>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69" name="Freeform 21"/>
            <p:cNvSpPr>
              <a:spLocks/>
            </p:cNvSpPr>
            <p:nvPr/>
          </p:nvSpPr>
          <p:spPr bwMode="auto">
            <a:xfrm>
              <a:off x="2359383" y="4399345"/>
              <a:ext cx="984250" cy="892175"/>
            </a:xfrm>
            <a:custGeom>
              <a:avLst/>
              <a:gdLst>
                <a:gd name="T0" fmla="*/ 0 w 620"/>
                <a:gd name="T1" fmla="*/ 562 h 562"/>
                <a:gd name="T2" fmla="*/ 620 w 620"/>
                <a:gd name="T3" fmla="*/ 415 h 562"/>
                <a:gd name="T4" fmla="*/ 499 w 620"/>
                <a:gd name="T5" fmla="*/ 0 h 562"/>
                <a:gd name="T6" fmla="*/ 2 w 620"/>
                <a:gd name="T7" fmla="*/ 152 h 562"/>
                <a:gd name="T8" fmla="*/ 0 w 620"/>
                <a:gd name="T9" fmla="*/ 562 h 562"/>
              </a:gdLst>
              <a:ahLst/>
              <a:cxnLst>
                <a:cxn ang="0">
                  <a:pos x="T0" y="T1"/>
                </a:cxn>
                <a:cxn ang="0">
                  <a:pos x="T2" y="T3"/>
                </a:cxn>
                <a:cxn ang="0">
                  <a:pos x="T4" y="T5"/>
                </a:cxn>
                <a:cxn ang="0">
                  <a:pos x="T6" y="T7"/>
                </a:cxn>
                <a:cxn ang="0">
                  <a:pos x="T8" y="T9"/>
                </a:cxn>
              </a:cxnLst>
              <a:rect l="0" t="0" r="r" b="b"/>
              <a:pathLst>
                <a:path w="620" h="562">
                  <a:moveTo>
                    <a:pt x="0" y="562"/>
                  </a:moveTo>
                  <a:lnTo>
                    <a:pt x="620" y="415"/>
                  </a:lnTo>
                  <a:lnTo>
                    <a:pt x="499" y="0"/>
                  </a:lnTo>
                  <a:lnTo>
                    <a:pt x="2" y="152"/>
                  </a:lnTo>
                  <a:lnTo>
                    <a:pt x="0" y="562"/>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70" name="Freeform 22"/>
            <p:cNvSpPr>
              <a:spLocks/>
            </p:cNvSpPr>
            <p:nvPr/>
          </p:nvSpPr>
          <p:spPr bwMode="auto">
            <a:xfrm>
              <a:off x="3178533" y="4945445"/>
              <a:ext cx="93663" cy="96838"/>
            </a:xfrm>
            <a:custGeom>
              <a:avLst/>
              <a:gdLst>
                <a:gd name="T0" fmla="*/ 23 w 25"/>
                <a:gd name="T1" fmla="*/ 10 h 26"/>
                <a:gd name="T2" fmla="*/ 16 w 25"/>
                <a:gd name="T3" fmla="*/ 24 h 26"/>
                <a:gd name="T4" fmla="*/ 1 w 25"/>
                <a:gd name="T5" fmla="*/ 16 h 26"/>
                <a:gd name="T6" fmla="*/ 9 w 25"/>
                <a:gd name="T7" fmla="*/ 2 h 26"/>
                <a:gd name="T8" fmla="*/ 23 w 25"/>
                <a:gd name="T9" fmla="*/ 10 h 26"/>
              </a:gdLst>
              <a:ahLst/>
              <a:cxnLst>
                <a:cxn ang="0">
                  <a:pos x="T0" y="T1"/>
                </a:cxn>
                <a:cxn ang="0">
                  <a:pos x="T2" y="T3"/>
                </a:cxn>
                <a:cxn ang="0">
                  <a:pos x="T4" y="T5"/>
                </a:cxn>
                <a:cxn ang="0">
                  <a:pos x="T6" y="T7"/>
                </a:cxn>
                <a:cxn ang="0">
                  <a:pos x="T8" y="T9"/>
                </a:cxn>
              </a:cxnLst>
              <a:rect l="0" t="0" r="r" b="b"/>
              <a:pathLst>
                <a:path w="25" h="26">
                  <a:moveTo>
                    <a:pt x="23" y="10"/>
                  </a:moveTo>
                  <a:cubicBezTo>
                    <a:pt x="25" y="16"/>
                    <a:pt x="22" y="22"/>
                    <a:pt x="16" y="24"/>
                  </a:cubicBezTo>
                  <a:cubicBezTo>
                    <a:pt x="10" y="26"/>
                    <a:pt x="3" y="22"/>
                    <a:pt x="1" y="16"/>
                  </a:cubicBezTo>
                  <a:cubicBezTo>
                    <a:pt x="0" y="10"/>
                    <a:pt x="3" y="4"/>
                    <a:pt x="9" y="2"/>
                  </a:cubicBezTo>
                  <a:cubicBezTo>
                    <a:pt x="15" y="0"/>
                    <a:pt x="22" y="4"/>
                    <a:pt x="23" y="10"/>
                  </a:cubicBezTo>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71" name="Freeform 23"/>
            <p:cNvSpPr>
              <a:spLocks/>
            </p:cNvSpPr>
            <p:nvPr/>
          </p:nvSpPr>
          <p:spPr bwMode="auto">
            <a:xfrm>
              <a:off x="3553183" y="4023107"/>
              <a:ext cx="563563" cy="1004888"/>
            </a:xfrm>
            <a:custGeom>
              <a:avLst/>
              <a:gdLst>
                <a:gd name="T0" fmla="*/ 146 w 150"/>
                <a:gd name="T1" fmla="*/ 221 h 267"/>
                <a:gd name="T2" fmla="*/ 129 w 150"/>
                <a:gd name="T3" fmla="*/ 253 h 267"/>
                <a:gd name="T4" fmla="*/ 94 w 150"/>
                <a:gd name="T5" fmla="*/ 263 h 267"/>
                <a:gd name="T6" fmla="*/ 63 w 150"/>
                <a:gd name="T7" fmla="*/ 246 h 267"/>
                <a:gd name="T8" fmla="*/ 4 w 150"/>
                <a:gd name="T9" fmla="*/ 45 h 267"/>
                <a:gd name="T10" fmla="*/ 21 w 150"/>
                <a:gd name="T11" fmla="*/ 14 h 267"/>
                <a:gd name="T12" fmla="*/ 56 w 150"/>
                <a:gd name="T13" fmla="*/ 4 h 267"/>
                <a:gd name="T14" fmla="*/ 88 w 150"/>
                <a:gd name="T15" fmla="*/ 21 h 267"/>
                <a:gd name="T16" fmla="*/ 146 w 150"/>
                <a:gd name="T17" fmla="*/ 221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0" h="267">
                  <a:moveTo>
                    <a:pt x="146" y="221"/>
                  </a:moveTo>
                  <a:cubicBezTo>
                    <a:pt x="150" y="235"/>
                    <a:pt x="142" y="249"/>
                    <a:pt x="129" y="253"/>
                  </a:cubicBezTo>
                  <a:cubicBezTo>
                    <a:pt x="94" y="263"/>
                    <a:pt x="94" y="263"/>
                    <a:pt x="94" y="263"/>
                  </a:cubicBezTo>
                  <a:cubicBezTo>
                    <a:pt x="81" y="267"/>
                    <a:pt x="67" y="259"/>
                    <a:pt x="63" y="246"/>
                  </a:cubicBezTo>
                  <a:cubicBezTo>
                    <a:pt x="4" y="45"/>
                    <a:pt x="4" y="45"/>
                    <a:pt x="4" y="45"/>
                  </a:cubicBezTo>
                  <a:cubicBezTo>
                    <a:pt x="0" y="32"/>
                    <a:pt x="8" y="18"/>
                    <a:pt x="21" y="14"/>
                  </a:cubicBezTo>
                  <a:cubicBezTo>
                    <a:pt x="56" y="4"/>
                    <a:pt x="56" y="4"/>
                    <a:pt x="56" y="4"/>
                  </a:cubicBezTo>
                  <a:cubicBezTo>
                    <a:pt x="70" y="0"/>
                    <a:pt x="84" y="8"/>
                    <a:pt x="88" y="21"/>
                  </a:cubicBezTo>
                  <a:cubicBezTo>
                    <a:pt x="146" y="221"/>
                    <a:pt x="146" y="221"/>
                    <a:pt x="146" y="221"/>
                  </a:cubicBezTo>
                </a:path>
              </a:pathLst>
            </a:custGeom>
            <a:solidFill>
              <a:schemeClr val="tx2"/>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72" name="Freeform 24"/>
            <p:cNvSpPr>
              <a:spLocks/>
            </p:cNvSpPr>
            <p:nvPr/>
          </p:nvSpPr>
          <p:spPr bwMode="auto">
            <a:xfrm>
              <a:off x="4696183" y="3000757"/>
              <a:ext cx="588963" cy="585788"/>
            </a:xfrm>
            <a:custGeom>
              <a:avLst/>
              <a:gdLst>
                <a:gd name="T0" fmla="*/ 146 w 157"/>
                <a:gd name="T1" fmla="*/ 58 h 156"/>
                <a:gd name="T2" fmla="*/ 98 w 157"/>
                <a:gd name="T3" fmla="*/ 146 h 156"/>
                <a:gd name="T4" fmla="*/ 11 w 157"/>
                <a:gd name="T5" fmla="*/ 98 h 156"/>
                <a:gd name="T6" fmla="*/ 59 w 157"/>
                <a:gd name="T7" fmla="*/ 11 h 156"/>
                <a:gd name="T8" fmla="*/ 146 w 157"/>
                <a:gd name="T9" fmla="*/ 58 h 156"/>
              </a:gdLst>
              <a:ahLst/>
              <a:cxnLst>
                <a:cxn ang="0">
                  <a:pos x="T0" y="T1"/>
                </a:cxn>
                <a:cxn ang="0">
                  <a:pos x="T2" y="T3"/>
                </a:cxn>
                <a:cxn ang="0">
                  <a:pos x="T4" y="T5"/>
                </a:cxn>
                <a:cxn ang="0">
                  <a:pos x="T6" y="T7"/>
                </a:cxn>
                <a:cxn ang="0">
                  <a:pos x="T8" y="T9"/>
                </a:cxn>
              </a:cxnLst>
              <a:rect l="0" t="0" r="r" b="b"/>
              <a:pathLst>
                <a:path w="157" h="156">
                  <a:moveTo>
                    <a:pt x="146" y="58"/>
                  </a:moveTo>
                  <a:cubicBezTo>
                    <a:pt x="157" y="96"/>
                    <a:pt x="136" y="135"/>
                    <a:pt x="98" y="146"/>
                  </a:cubicBezTo>
                  <a:cubicBezTo>
                    <a:pt x="61" y="156"/>
                    <a:pt x="22" y="135"/>
                    <a:pt x="11" y="98"/>
                  </a:cubicBezTo>
                  <a:cubicBezTo>
                    <a:pt x="0" y="61"/>
                    <a:pt x="22" y="22"/>
                    <a:pt x="59" y="11"/>
                  </a:cubicBezTo>
                  <a:cubicBezTo>
                    <a:pt x="96" y="0"/>
                    <a:pt x="135" y="21"/>
                    <a:pt x="146" y="58"/>
                  </a:cubicBezTo>
                </a:path>
              </a:pathLst>
            </a:custGeom>
            <a:solidFill>
              <a:schemeClr val="accent1">
                <a:lumMod val="40000"/>
                <a:lumOff val="6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73" name="Freeform 25"/>
            <p:cNvSpPr>
              <a:spLocks/>
            </p:cNvSpPr>
            <p:nvPr/>
          </p:nvSpPr>
          <p:spPr bwMode="auto">
            <a:xfrm>
              <a:off x="4737458" y="3026157"/>
              <a:ext cx="382588" cy="631825"/>
            </a:xfrm>
            <a:custGeom>
              <a:avLst/>
              <a:gdLst>
                <a:gd name="T0" fmla="*/ 116 w 241"/>
                <a:gd name="T1" fmla="*/ 398 h 398"/>
                <a:gd name="T2" fmla="*/ 241 w 241"/>
                <a:gd name="T3" fmla="*/ 315 h 398"/>
                <a:gd name="T4" fmla="*/ 149 w 241"/>
                <a:gd name="T5" fmla="*/ 0 h 398"/>
                <a:gd name="T6" fmla="*/ 0 w 241"/>
                <a:gd name="T7" fmla="*/ 0 h 398"/>
                <a:gd name="T8" fmla="*/ 116 w 241"/>
                <a:gd name="T9" fmla="*/ 398 h 398"/>
              </a:gdLst>
              <a:ahLst/>
              <a:cxnLst>
                <a:cxn ang="0">
                  <a:pos x="T0" y="T1"/>
                </a:cxn>
                <a:cxn ang="0">
                  <a:pos x="T2" y="T3"/>
                </a:cxn>
                <a:cxn ang="0">
                  <a:pos x="T4" y="T5"/>
                </a:cxn>
                <a:cxn ang="0">
                  <a:pos x="T6" y="T7"/>
                </a:cxn>
                <a:cxn ang="0">
                  <a:pos x="T8" y="T9"/>
                </a:cxn>
              </a:cxnLst>
              <a:rect l="0" t="0" r="r" b="b"/>
              <a:pathLst>
                <a:path w="241" h="398">
                  <a:moveTo>
                    <a:pt x="116" y="398"/>
                  </a:moveTo>
                  <a:lnTo>
                    <a:pt x="241" y="315"/>
                  </a:lnTo>
                  <a:lnTo>
                    <a:pt x="149" y="0"/>
                  </a:lnTo>
                  <a:lnTo>
                    <a:pt x="0" y="0"/>
                  </a:lnTo>
                  <a:lnTo>
                    <a:pt x="116" y="398"/>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74" name="Freeform 26"/>
            <p:cNvSpPr>
              <a:spLocks/>
            </p:cNvSpPr>
            <p:nvPr/>
          </p:nvSpPr>
          <p:spPr bwMode="auto">
            <a:xfrm>
              <a:off x="4737458" y="3026157"/>
              <a:ext cx="382588" cy="631825"/>
            </a:xfrm>
            <a:custGeom>
              <a:avLst/>
              <a:gdLst>
                <a:gd name="T0" fmla="*/ 116 w 241"/>
                <a:gd name="T1" fmla="*/ 398 h 398"/>
                <a:gd name="T2" fmla="*/ 241 w 241"/>
                <a:gd name="T3" fmla="*/ 315 h 398"/>
                <a:gd name="T4" fmla="*/ 149 w 241"/>
                <a:gd name="T5" fmla="*/ 0 h 398"/>
                <a:gd name="T6" fmla="*/ 0 w 241"/>
                <a:gd name="T7" fmla="*/ 0 h 398"/>
                <a:gd name="T8" fmla="*/ 116 w 241"/>
                <a:gd name="T9" fmla="*/ 398 h 398"/>
              </a:gdLst>
              <a:ahLst/>
              <a:cxnLst>
                <a:cxn ang="0">
                  <a:pos x="T0" y="T1"/>
                </a:cxn>
                <a:cxn ang="0">
                  <a:pos x="T2" y="T3"/>
                </a:cxn>
                <a:cxn ang="0">
                  <a:pos x="T4" y="T5"/>
                </a:cxn>
                <a:cxn ang="0">
                  <a:pos x="T6" y="T7"/>
                </a:cxn>
                <a:cxn ang="0">
                  <a:pos x="T8" y="T9"/>
                </a:cxn>
              </a:cxnLst>
              <a:rect l="0" t="0" r="r" b="b"/>
              <a:pathLst>
                <a:path w="241" h="398">
                  <a:moveTo>
                    <a:pt x="116" y="398"/>
                  </a:moveTo>
                  <a:lnTo>
                    <a:pt x="241" y="315"/>
                  </a:lnTo>
                  <a:lnTo>
                    <a:pt x="149" y="0"/>
                  </a:lnTo>
                  <a:lnTo>
                    <a:pt x="0" y="0"/>
                  </a:lnTo>
                  <a:lnTo>
                    <a:pt x="116" y="39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27"/>
            <p:cNvSpPr>
              <a:spLocks/>
            </p:cNvSpPr>
            <p:nvPr/>
          </p:nvSpPr>
          <p:spPr bwMode="auto">
            <a:xfrm>
              <a:off x="3065821" y="3478595"/>
              <a:ext cx="588963" cy="585788"/>
            </a:xfrm>
            <a:custGeom>
              <a:avLst/>
              <a:gdLst>
                <a:gd name="T0" fmla="*/ 146 w 157"/>
                <a:gd name="T1" fmla="*/ 58 h 156"/>
                <a:gd name="T2" fmla="*/ 99 w 157"/>
                <a:gd name="T3" fmla="*/ 146 h 156"/>
                <a:gd name="T4" fmla="*/ 11 w 157"/>
                <a:gd name="T5" fmla="*/ 98 h 156"/>
                <a:gd name="T6" fmla="*/ 59 w 157"/>
                <a:gd name="T7" fmla="*/ 11 h 156"/>
                <a:gd name="T8" fmla="*/ 146 w 157"/>
                <a:gd name="T9" fmla="*/ 58 h 156"/>
              </a:gdLst>
              <a:ahLst/>
              <a:cxnLst>
                <a:cxn ang="0">
                  <a:pos x="T0" y="T1"/>
                </a:cxn>
                <a:cxn ang="0">
                  <a:pos x="T2" y="T3"/>
                </a:cxn>
                <a:cxn ang="0">
                  <a:pos x="T4" y="T5"/>
                </a:cxn>
                <a:cxn ang="0">
                  <a:pos x="T6" y="T7"/>
                </a:cxn>
                <a:cxn ang="0">
                  <a:pos x="T8" y="T9"/>
                </a:cxn>
              </a:cxnLst>
              <a:rect l="0" t="0" r="r" b="b"/>
              <a:pathLst>
                <a:path w="157" h="156">
                  <a:moveTo>
                    <a:pt x="146" y="58"/>
                  </a:moveTo>
                  <a:cubicBezTo>
                    <a:pt x="157" y="96"/>
                    <a:pt x="136" y="135"/>
                    <a:pt x="99" y="146"/>
                  </a:cubicBezTo>
                  <a:cubicBezTo>
                    <a:pt x="61" y="156"/>
                    <a:pt x="22" y="135"/>
                    <a:pt x="11" y="98"/>
                  </a:cubicBezTo>
                  <a:cubicBezTo>
                    <a:pt x="0" y="61"/>
                    <a:pt x="22" y="22"/>
                    <a:pt x="59" y="11"/>
                  </a:cubicBezTo>
                  <a:cubicBezTo>
                    <a:pt x="96" y="0"/>
                    <a:pt x="135" y="21"/>
                    <a:pt x="146" y="58"/>
                  </a:cubicBezTo>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76" name="Freeform 28"/>
            <p:cNvSpPr>
              <a:spLocks/>
            </p:cNvSpPr>
            <p:nvPr/>
          </p:nvSpPr>
          <p:spPr bwMode="auto">
            <a:xfrm>
              <a:off x="4605695" y="2503870"/>
              <a:ext cx="608013" cy="1628775"/>
            </a:xfrm>
            <a:custGeom>
              <a:avLst/>
              <a:gdLst>
                <a:gd name="T0" fmla="*/ 159 w 162"/>
                <a:gd name="T1" fmla="*/ 402 h 433"/>
                <a:gd name="T2" fmla="*/ 143 w 162"/>
                <a:gd name="T3" fmla="*/ 430 h 433"/>
                <a:gd name="T4" fmla="*/ 115 w 162"/>
                <a:gd name="T5" fmla="*/ 415 h 433"/>
                <a:gd name="T6" fmla="*/ 3 w 162"/>
                <a:gd name="T7" fmla="*/ 31 h 433"/>
                <a:gd name="T8" fmla="*/ 18 w 162"/>
                <a:gd name="T9" fmla="*/ 3 h 433"/>
                <a:gd name="T10" fmla="*/ 46 w 162"/>
                <a:gd name="T11" fmla="*/ 18 h 433"/>
                <a:gd name="T12" fmla="*/ 159 w 162"/>
                <a:gd name="T13" fmla="*/ 402 h 433"/>
              </a:gdLst>
              <a:ahLst/>
              <a:cxnLst>
                <a:cxn ang="0">
                  <a:pos x="T0" y="T1"/>
                </a:cxn>
                <a:cxn ang="0">
                  <a:pos x="T2" y="T3"/>
                </a:cxn>
                <a:cxn ang="0">
                  <a:pos x="T4" y="T5"/>
                </a:cxn>
                <a:cxn ang="0">
                  <a:pos x="T6" y="T7"/>
                </a:cxn>
                <a:cxn ang="0">
                  <a:pos x="T8" y="T9"/>
                </a:cxn>
                <a:cxn ang="0">
                  <a:pos x="T10" y="T11"/>
                </a:cxn>
                <a:cxn ang="0">
                  <a:pos x="T12" y="T13"/>
                </a:cxn>
              </a:cxnLst>
              <a:rect l="0" t="0" r="r" b="b"/>
              <a:pathLst>
                <a:path w="162" h="433">
                  <a:moveTo>
                    <a:pt x="159" y="402"/>
                  </a:moveTo>
                  <a:cubicBezTo>
                    <a:pt x="162" y="414"/>
                    <a:pt x="155" y="426"/>
                    <a:pt x="143" y="430"/>
                  </a:cubicBezTo>
                  <a:cubicBezTo>
                    <a:pt x="131" y="433"/>
                    <a:pt x="119" y="427"/>
                    <a:pt x="115" y="415"/>
                  </a:cubicBezTo>
                  <a:cubicBezTo>
                    <a:pt x="3" y="31"/>
                    <a:pt x="3" y="31"/>
                    <a:pt x="3" y="31"/>
                  </a:cubicBezTo>
                  <a:cubicBezTo>
                    <a:pt x="0" y="19"/>
                    <a:pt x="6" y="7"/>
                    <a:pt x="18" y="3"/>
                  </a:cubicBezTo>
                  <a:cubicBezTo>
                    <a:pt x="30" y="0"/>
                    <a:pt x="43" y="6"/>
                    <a:pt x="46" y="18"/>
                  </a:cubicBezTo>
                  <a:cubicBezTo>
                    <a:pt x="159" y="402"/>
                    <a:pt x="159" y="402"/>
                    <a:pt x="159" y="402"/>
                  </a:cubicBezTo>
                </a:path>
              </a:pathLst>
            </a:custGeom>
            <a:solidFill>
              <a:schemeClr val="accent1">
                <a:lumMod val="40000"/>
                <a:lumOff val="6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77" name="Freeform 29"/>
            <p:cNvSpPr>
              <a:spLocks/>
            </p:cNvSpPr>
            <p:nvPr/>
          </p:nvSpPr>
          <p:spPr bwMode="auto">
            <a:xfrm>
              <a:off x="3275371" y="3305557"/>
              <a:ext cx="642938" cy="793750"/>
            </a:xfrm>
            <a:custGeom>
              <a:avLst/>
              <a:gdLst>
                <a:gd name="T0" fmla="*/ 167 w 171"/>
                <a:gd name="T1" fmla="*/ 153 h 211"/>
                <a:gd name="T2" fmla="*/ 150 w 171"/>
                <a:gd name="T3" fmla="*/ 185 h 211"/>
                <a:gd name="T4" fmla="*/ 73 w 171"/>
                <a:gd name="T5" fmla="*/ 207 h 211"/>
                <a:gd name="T6" fmla="*/ 42 w 171"/>
                <a:gd name="T7" fmla="*/ 190 h 211"/>
                <a:gd name="T8" fmla="*/ 3 w 171"/>
                <a:gd name="T9" fmla="*/ 58 h 211"/>
                <a:gd name="T10" fmla="*/ 21 w 171"/>
                <a:gd name="T11" fmla="*/ 27 h 211"/>
                <a:gd name="T12" fmla="*/ 97 w 171"/>
                <a:gd name="T13" fmla="*/ 4 h 211"/>
                <a:gd name="T14" fmla="*/ 128 w 171"/>
                <a:gd name="T15" fmla="*/ 22 h 211"/>
                <a:gd name="T16" fmla="*/ 167 w 171"/>
                <a:gd name="T17" fmla="*/ 153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1" h="211">
                  <a:moveTo>
                    <a:pt x="167" y="153"/>
                  </a:moveTo>
                  <a:cubicBezTo>
                    <a:pt x="171" y="167"/>
                    <a:pt x="163" y="181"/>
                    <a:pt x="150" y="185"/>
                  </a:cubicBezTo>
                  <a:cubicBezTo>
                    <a:pt x="73" y="207"/>
                    <a:pt x="73" y="207"/>
                    <a:pt x="73" y="207"/>
                  </a:cubicBezTo>
                  <a:cubicBezTo>
                    <a:pt x="60" y="211"/>
                    <a:pt x="46" y="203"/>
                    <a:pt x="42" y="190"/>
                  </a:cubicBezTo>
                  <a:cubicBezTo>
                    <a:pt x="3" y="58"/>
                    <a:pt x="3" y="58"/>
                    <a:pt x="3" y="58"/>
                  </a:cubicBezTo>
                  <a:cubicBezTo>
                    <a:pt x="0" y="45"/>
                    <a:pt x="7" y="31"/>
                    <a:pt x="21" y="27"/>
                  </a:cubicBezTo>
                  <a:cubicBezTo>
                    <a:pt x="97" y="4"/>
                    <a:pt x="97" y="4"/>
                    <a:pt x="97" y="4"/>
                  </a:cubicBezTo>
                  <a:cubicBezTo>
                    <a:pt x="110" y="0"/>
                    <a:pt x="124" y="8"/>
                    <a:pt x="128" y="22"/>
                  </a:cubicBezTo>
                  <a:cubicBezTo>
                    <a:pt x="167" y="153"/>
                    <a:pt x="167" y="153"/>
                    <a:pt x="167" y="153"/>
                  </a:cubicBezTo>
                </a:path>
              </a:pathLst>
            </a:custGeom>
            <a:solidFill>
              <a:schemeClr val="accent1">
                <a:lumMod val="40000"/>
                <a:lumOff val="6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78" name="Freeform 30"/>
            <p:cNvSpPr>
              <a:spLocks/>
            </p:cNvSpPr>
            <p:nvPr/>
          </p:nvSpPr>
          <p:spPr bwMode="auto">
            <a:xfrm>
              <a:off x="3756383" y="2619757"/>
              <a:ext cx="1281113" cy="1444625"/>
            </a:xfrm>
            <a:custGeom>
              <a:avLst/>
              <a:gdLst>
                <a:gd name="T0" fmla="*/ 0 w 341"/>
                <a:gd name="T1" fmla="*/ 204 h 384"/>
                <a:gd name="T2" fmla="*/ 20 w 341"/>
                <a:gd name="T3" fmla="*/ 270 h 384"/>
                <a:gd name="T4" fmla="*/ 39 w 341"/>
                <a:gd name="T5" fmla="*/ 335 h 384"/>
                <a:gd name="T6" fmla="*/ 341 w 341"/>
                <a:gd name="T7" fmla="*/ 384 h 384"/>
                <a:gd name="T8" fmla="*/ 285 w 341"/>
                <a:gd name="T9" fmla="*/ 192 h 384"/>
                <a:gd name="T10" fmla="*/ 229 w 341"/>
                <a:gd name="T11" fmla="*/ 0 h 384"/>
                <a:gd name="T12" fmla="*/ 0 w 341"/>
                <a:gd name="T13" fmla="*/ 204 h 384"/>
              </a:gdLst>
              <a:ahLst/>
              <a:cxnLst>
                <a:cxn ang="0">
                  <a:pos x="T0" y="T1"/>
                </a:cxn>
                <a:cxn ang="0">
                  <a:pos x="T2" y="T3"/>
                </a:cxn>
                <a:cxn ang="0">
                  <a:pos x="T4" y="T5"/>
                </a:cxn>
                <a:cxn ang="0">
                  <a:pos x="T6" y="T7"/>
                </a:cxn>
                <a:cxn ang="0">
                  <a:pos x="T8" y="T9"/>
                </a:cxn>
                <a:cxn ang="0">
                  <a:pos x="T10" y="T11"/>
                </a:cxn>
                <a:cxn ang="0">
                  <a:pos x="T12" y="T13"/>
                </a:cxn>
              </a:cxnLst>
              <a:rect l="0" t="0" r="r" b="b"/>
              <a:pathLst>
                <a:path w="341" h="384">
                  <a:moveTo>
                    <a:pt x="0" y="204"/>
                  </a:moveTo>
                  <a:cubicBezTo>
                    <a:pt x="20" y="270"/>
                    <a:pt x="20" y="270"/>
                    <a:pt x="20" y="270"/>
                  </a:cubicBezTo>
                  <a:cubicBezTo>
                    <a:pt x="39" y="335"/>
                    <a:pt x="39" y="335"/>
                    <a:pt x="39" y="335"/>
                  </a:cubicBezTo>
                  <a:cubicBezTo>
                    <a:pt x="39" y="335"/>
                    <a:pt x="197" y="305"/>
                    <a:pt x="341" y="384"/>
                  </a:cubicBezTo>
                  <a:cubicBezTo>
                    <a:pt x="285" y="192"/>
                    <a:pt x="285" y="192"/>
                    <a:pt x="285" y="192"/>
                  </a:cubicBezTo>
                  <a:cubicBezTo>
                    <a:pt x="229" y="0"/>
                    <a:pt x="229" y="0"/>
                    <a:pt x="229" y="0"/>
                  </a:cubicBezTo>
                  <a:cubicBezTo>
                    <a:pt x="150" y="144"/>
                    <a:pt x="0" y="204"/>
                    <a:pt x="0" y="204"/>
                  </a:cubicBezTo>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79" name="Freeform 31"/>
            <p:cNvSpPr>
              <a:spLocks/>
            </p:cNvSpPr>
            <p:nvPr/>
          </p:nvSpPr>
          <p:spPr bwMode="auto">
            <a:xfrm>
              <a:off x="3418246" y="3962782"/>
              <a:ext cx="7938" cy="26988"/>
            </a:xfrm>
            <a:custGeom>
              <a:avLst/>
              <a:gdLst>
                <a:gd name="T0" fmla="*/ 0 w 5"/>
                <a:gd name="T1" fmla="*/ 0 h 17"/>
                <a:gd name="T2" fmla="*/ 0 w 5"/>
                <a:gd name="T3" fmla="*/ 0 h 17"/>
                <a:gd name="T4" fmla="*/ 0 w 5"/>
                <a:gd name="T5" fmla="*/ 0 h 17"/>
                <a:gd name="T6" fmla="*/ 3 w 5"/>
                <a:gd name="T7" fmla="*/ 12 h 17"/>
                <a:gd name="T8" fmla="*/ 5 w 5"/>
                <a:gd name="T9" fmla="*/ 17 h 17"/>
                <a:gd name="T10" fmla="*/ 0 w 5"/>
                <a:gd name="T11" fmla="*/ 0 h 17"/>
              </a:gdLst>
              <a:ahLst/>
              <a:cxnLst>
                <a:cxn ang="0">
                  <a:pos x="T0" y="T1"/>
                </a:cxn>
                <a:cxn ang="0">
                  <a:pos x="T2" y="T3"/>
                </a:cxn>
                <a:cxn ang="0">
                  <a:pos x="T4" y="T5"/>
                </a:cxn>
                <a:cxn ang="0">
                  <a:pos x="T6" y="T7"/>
                </a:cxn>
                <a:cxn ang="0">
                  <a:pos x="T8" y="T9"/>
                </a:cxn>
                <a:cxn ang="0">
                  <a:pos x="T10" y="T11"/>
                </a:cxn>
              </a:cxnLst>
              <a:rect l="0" t="0" r="r" b="b"/>
              <a:pathLst>
                <a:path w="5" h="17">
                  <a:moveTo>
                    <a:pt x="0" y="0"/>
                  </a:moveTo>
                  <a:lnTo>
                    <a:pt x="0" y="0"/>
                  </a:lnTo>
                  <a:lnTo>
                    <a:pt x="0" y="0"/>
                  </a:lnTo>
                  <a:lnTo>
                    <a:pt x="3" y="12"/>
                  </a:lnTo>
                  <a:lnTo>
                    <a:pt x="5" y="17"/>
                  </a:lnTo>
                  <a:lnTo>
                    <a:pt x="0" y="0"/>
                  </a:lnTo>
                  <a:close/>
                </a:path>
              </a:pathLst>
            </a:custGeom>
            <a:solidFill>
              <a:srgbClr val="C027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Freeform 32"/>
            <p:cNvSpPr>
              <a:spLocks/>
            </p:cNvSpPr>
            <p:nvPr/>
          </p:nvSpPr>
          <p:spPr bwMode="auto">
            <a:xfrm>
              <a:off x="3418246" y="3962782"/>
              <a:ext cx="7938" cy="26988"/>
            </a:xfrm>
            <a:custGeom>
              <a:avLst/>
              <a:gdLst>
                <a:gd name="T0" fmla="*/ 0 w 5"/>
                <a:gd name="T1" fmla="*/ 0 h 17"/>
                <a:gd name="T2" fmla="*/ 0 w 5"/>
                <a:gd name="T3" fmla="*/ 0 h 17"/>
                <a:gd name="T4" fmla="*/ 0 w 5"/>
                <a:gd name="T5" fmla="*/ 0 h 17"/>
                <a:gd name="T6" fmla="*/ 3 w 5"/>
                <a:gd name="T7" fmla="*/ 12 h 17"/>
                <a:gd name="T8" fmla="*/ 5 w 5"/>
                <a:gd name="T9" fmla="*/ 17 h 17"/>
                <a:gd name="T10" fmla="*/ 0 w 5"/>
                <a:gd name="T11" fmla="*/ 0 h 17"/>
              </a:gdLst>
              <a:ahLst/>
              <a:cxnLst>
                <a:cxn ang="0">
                  <a:pos x="T0" y="T1"/>
                </a:cxn>
                <a:cxn ang="0">
                  <a:pos x="T2" y="T3"/>
                </a:cxn>
                <a:cxn ang="0">
                  <a:pos x="T4" y="T5"/>
                </a:cxn>
                <a:cxn ang="0">
                  <a:pos x="T6" y="T7"/>
                </a:cxn>
                <a:cxn ang="0">
                  <a:pos x="T8" y="T9"/>
                </a:cxn>
                <a:cxn ang="0">
                  <a:pos x="T10" y="T11"/>
                </a:cxn>
              </a:cxnLst>
              <a:rect l="0" t="0" r="r" b="b"/>
              <a:pathLst>
                <a:path w="5" h="17">
                  <a:moveTo>
                    <a:pt x="0" y="0"/>
                  </a:moveTo>
                  <a:lnTo>
                    <a:pt x="0" y="0"/>
                  </a:lnTo>
                  <a:lnTo>
                    <a:pt x="0" y="0"/>
                  </a:lnTo>
                  <a:lnTo>
                    <a:pt x="3" y="12"/>
                  </a:lnTo>
                  <a:lnTo>
                    <a:pt x="5" y="1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Freeform 33"/>
            <p:cNvSpPr>
              <a:spLocks/>
            </p:cNvSpPr>
            <p:nvPr/>
          </p:nvSpPr>
          <p:spPr bwMode="auto">
            <a:xfrm>
              <a:off x="3418246" y="3861182"/>
              <a:ext cx="277813" cy="128588"/>
            </a:xfrm>
            <a:custGeom>
              <a:avLst/>
              <a:gdLst>
                <a:gd name="T0" fmla="*/ 72 w 74"/>
                <a:gd name="T1" fmla="*/ 0 h 34"/>
                <a:gd name="T2" fmla="*/ 72 w 74"/>
                <a:gd name="T3" fmla="*/ 0 h 34"/>
                <a:gd name="T4" fmla="*/ 71 w 74"/>
                <a:gd name="T5" fmla="*/ 4 h 34"/>
                <a:gd name="T6" fmla="*/ 65 w 74"/>
                <a:gd name="T7" fmla="*/ 8 h 34"/>
                <a:gd name="T8" fmla="*/ 0 w 74"/>
                <a:gd name="T9" fmla="*/ 27 h 34"/>
                <a:gd name="T10" fmla="*/ 0 w 74"/>
                <a:gd name="T11" fmla="*/ 27 h 34"/>
                <a:gd name="T12" fmla="*/ 2 w 74"/>
                <a:gd name="T13" fmla="*/ 34 h 34"/>
                <a:gd name="T14" fmla="*/ 17 w 74"/>
                <a:gd name="T15" fmla="*/ 30 h 34"/>
                <a:gd name="T16" fmla="*/ 67 w 74"/>
                <a:gd name="T17" fmla="*/ 15 h 34"/>
                <a:gd name="T18" fmla="*/ 73 w 74"/>
                <a:gd name="T19" fmla="*/ 11 h 34"/>
                <a:gd name="T20" fmla="*/ 74 w 74"/>
                <a:gd name="T21" fmla="*/ 6 h 34"/>
                <a:gd name="T22" fmla="*/ 74 w 74"/>
                <a:gd name="T23" fmla="*/ 6 h 34"/>
                <a:gd name="T24" fmla="*/ 74 w 74"/>
                <a:gd name="T25" fmla="*/ 3 h 34"/>
                <a:gd name="T26" fmla="*/ 72 w 74"/>
                <a:gd name="T2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 h="34">
                  <a:moveTo>
                    <a:pt x="72" y="0"/>
                  </a:moveTo>
                  <a:cubicBezTo>
                    <a:pt x="72" y="0"/>
                    <a:pt x="72" y="0"/>
                    <a:pt x="72" y="0"/>
                  </a:cubicBezTo>
                  <a:cubicBezTo>
                    <a:pt x="72" y="1"/>
                    <a:pt x="72" y="3"/>
                    <a:pt x="71" y="4"/>
                  </a:cubicBezTo>
                  <a:cubicBezTo>
                    <a:pt x="69" y="6"/>
                    <a:pt x="68" y="7"/>
                    <a:pt x="65" y="8"/>
                  </a:cubicBezTo>
                  <a:cubicBezTo>
                    <a:pt x="0" y="27"/>
                    <a:pt x="0" y="27"/>
                    <a:pt x="0" y="27"/>
                  </a:cubicBezTo>
                  <a:cubicBezTo>
                    <a:pt x="0" y="27"/>
                    <a:pt x="0" y="27"/>
                    <a:pt x="0" y="27"/>
                  </a:cubicBezTo>
                  <a:cubicBezTo>
                    <a:pt x="2" y="34"/>
                    <a:pt x="2" y="34"/>
                    <a:pt x="2" y="34"/>
                  </a:cubicBezTo>
                  <a:cubicBezTo>
                    <a:pt x="17" y="30"/>
                    <a:pt x="17" y="30"/>
                    <a:pt x="17" y="30"/>
                  </a:cubicBezTo>
                  <a:cubicBezTo>
                    <a:pt x="67" y="15"/>
                    <a:pt x="67" y="15"/>
                    <a:pt x="67" y="15"/>
                  </a:cubicBezTo>
                  <a:cubicBezTo>
                    <a:pt x="70" y="14"/>
                    <a:pt x="72" y="13"/>
                    <a:pt x="73" y="11"/>
                  </a:cubicBezTo>
                  <a:cubicBezTo>
                    <a:pt x="74" y="9"/>
                    <a:pt x="74" y="8"/>
                    <a:pt x="74" y="6"/>
                  </a:cubicBezTo>
                  <a:cubicBezTo>
                    <a:pt x="74" y="6"/>
                    <a:pt x="74" y="6"/>
                    <a:pt x="74" y="6"/>
                  </a:cubicBezTo>
                  <a:cubicBezTo>
                    <a:pt x="74" y="5"/>
                    <a:pt x="74" y="4"/>
                    <a:pt x="74" y="3"/>
                  </a:cubicBezTo>
                  <a:cubicBezTo>
                    <a:pt x="74" y="2"/>
                    <a:pt x="73" y="1"/>
                    <a:pt x="72" y="0"/>
                  </a:cubicBezTo>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82" name="Freeform 36"/>
            <p:cNvSpPr>
              <a:spLocks/>
            </p:cNvSpPr>
            <p:nvPr/>
          </p:nvSpPr>
          <p:spPr bwMode="auto">
            <a:xfrm>
              <a:off x="3362683" y="3677032"/>
              <a:ext cx="280988" cy="128588"/>
            </a:xfrm>
            <a:custGeom>
              <a:avLst/>
              <a:gdLst>
                <a:gd name="T0" fmla="*/ 73 w 75"/>
                <a:gd name="T1" fmla="*/ 0 h 34"/>
                <a:gd name="T2" fmla="*/ 73 w 75"/>
                <a:gd name="T3" fmla="*/ 0 h 34"/>
                <a:gd name="T4" fmla="*/ 70 w 75"/>
                <a:gd name="T5" fmla="*/ 5 h 34"/>
                <a:gd name="T6" fmla="*/ 71 w 75"/>
                <a:gd name="T7" fmla="*/ 5 h 34"/>
                <a:gd name="T8" fmla="*/ 71 w 75"/>
                <a:gd name="T9" fmla="*/ 5 h 34"/>
                <a:gd name="T10" fmla="*/ 66 w 75"/>
                <a:gd name="T11" fmla="*/ 8 h 34"/>
                <a:gd name="T12" fmla="*/ 0 w 75"/>
                <a:gd name="T13" fmla="*/ 27 h 34"/>
                <a:gd name="T14" fmla="*/ 1 w 75"/>
                <a:gd name="T15" fmla="*/ 28 h 34"/>
                <a:gd name="T16" fmla="*/ 2 w 75"/>
                <a:gd name="T17" fmla="*/ 34 h 34"/>
                <a:gd name="T18" fmla="*/ 68 w 75"/>
                <a:gd name="T19" fmla="*/ 15 h 34"/>
                <a:gd name="T20" fmla="*/ 75 w 75"/>
                <a:gd name="T21" fmla="*/ 6 h 34"/>
                <a:gd name="T22" fmla="*/ 75 w 75"/>
                <a:gd name="T23" fmla="*/ 6 h 34"/>
                <a:gd name="T24" fmla="*/ 74 w 75"/>
                <a:gd name="T25" fmla="*/ 3 h 34"/>
                <a:gd name="T26" fmla="*/ 73 w 75"/>
                <a:gd name="T2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 h="34">
                  <a:moveTo>
                    <a:pt x="73" y="0"/>
                  </a:moveTo>
                  <a:cubicBezTo>
                    <a:pt x="73" y="0"/>
                    <a:pt x="73" y="0"/>
                    <a:pt x="73" y="0"/>
                  </a:cubicBezTo>
                  <a:cubicBezTo>
                    <a:pt x="73" y="2"/>
                    <a:pt x="72" y="4"/>
                    <a:pt x="70" y="5"/>
                  </a:cubicBezTo>
                  <a:cubicBezTo>
                    <a:pt x="71" y="5"/>
                    <a:pt x="71" y="5"/>
                    <a:pt x="71" y="5"/>
                  </a:cubicBezTo>
                  <a:cubicBezTo>
                    <a:pt x="71" y="5"/>
                    <a:pt x="71" y="5"/>
                    <a:pt x="71" y="5"/>
                  </a:cubicBezTo>
                  <a:cubicBezTo>
                    <a:pt x="69" y="7"/>
                    <a:pt x="68" y="8"/>
                    <a:pt x="66" y="8"/>
                  </a:cubicBezTo>
                  <a:cubicBezTo>
                    <a:pt x="0" y="27"/>
                    <a:pt x="0" y="27"/>
                    <a:pt x="0" y="27"/>
                  </a:cubicBezTo>
                  <a:cubicBezTo>
                    <a:pt x="1" y="28"/>
                    <a:pt x="1" y="28"/>
                    <a:pt x="1" y="28"/>
                  </a:cubicBezTo>
                  <a:cubicBezTo>
                    <a:pt x="2" y="34"/>
                    <a:pt x="2" y="34"/>
                    <a:pt x="2" y="34"/>
                  </a:cubicBezTo>
                  <a:cubicBezTo>
                    <a:pt x="68" y="15"/>
                    <a:pt x="68" y="15"/>
                    <a:pt x="68" y="15"/>
                  </a:cubicBezTo>
                  <a:cubicBezTo>
                    <a:pt x="72" y="14"/>
                    <a:pt x="75" y="10"/>
                    <a:pt x="75" y="6"/>
                  </a:cubicBezTo>
                  <a:cubicBezTo>
                    <a:pt x="75" y="6"/>
                    <a:pt x="75" y="6"/>
                    <a:pt x="75" y="6"/>
                  </a:cubicBezTo>
                  <a:cubicBezTo>
                    <a:pt x="75" y="5"/>
                    <a:pt x="75" y="4"/>
                    <a:pt x="74" y="3"/>
                  </a:cubicBezTo>
                  <a:cubicBezTo>
                    <a:pt x="74" y="2"/>
                    <a:pt x="73" y="1"/>
                    <a:pt x="73" y="0"/>
                  </a:cubicBezTo>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83" name="Freeform 39"/>
            <p:cNvSpPr>
              <a:spLocks/>
            </p:cNvSpPr>
            <p:nvPr/>
          </p:nvSpPr>
          <p:spPr bwMode="auto">
            <a:xfrm>
              <a:off x="3310296" y="3492882"/>
              <a:ext cx="280988" cy="128588"/>
            </a:xfrm>
            <a:custGeom>
              <a:avLst/>
              <a:gdLst>
                <a:gd name="T0" fmla="*/ 73 w 75"/>
                <a:gd name="T1" fmla="*/ 0 h 34"/>
                <a:gd name="T2" fmla="*/ 73 w 75"/>
                <a:gd name="T3" fmla="*/ 0 h 34"/>
                <a:gd name="T4" fmla="*/ 66 w 75"/>
                <a:gd name="T5" fmla="*/ 8 h 34"/>
                <a:gd name="T6" fmla="*/ 0 w 75"/>
                <a:gd name="T7" fmla="*/ 27 h 34"/>
                <a:gd name="T8" fmla="*/ 2 w 75"/>
                <a:gd name="T9" fmla="*/ 34 h 34"/>
                <a:gd name="T10" fmla="*/ 2 w 75"/>
                <a:gd name="T11" fmla="*/ 34 h 34"/>
                <a:gd name="T12" fmla="*/ 68 w 75"/>
                <a:gd name="T13" fmla="*/ 15 h 34"/>
                <a:gd name="T14" fmla="*/ 75 w 75"/>
                <a:gd name="T15" fmla="*/ 6 h 34"/>
                <a:gd name="T16" fmla="*/ 75 w 75"/>
                <a:gd name="T17" fmla="*/ 6 h 34"/>
                <a:gd name="T18" fmla="*/ 74 w 75"/>
                <a:gd name="T19" fmla="*/ 3 h 34"/>
                <a:gd name="T20" fmla="*/ 73 w 75"/>
                <a:gd name="T21"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 h="34">
                  <a:moveTo>
                    <a:pt x="73" y="0"/>
                  </a:moveTo>
                  <a:cubicBezTo>
                    <a:pt x="73" y="0"/>
                    <a:pt x="73" y="0"/>
                    <a:pt x="73" y="0"/>
                  </a:cubicBezTo>
                  <a:cubicBezTo>
                    <a:pt x="72" y="4"/>
                    <a:pt x="70" y="7"/>
                    <a:pt x="66" y="8"/>
                  </a:cubicBezTo>
                  <a:cubicBezTo>
                    <a:pt x="0" y="27"/>
                    <a:pt x="0" y="27"/>
                    <a:pt x="0" y="27"/>
                  </a:cubicBezTo>
                  <a:cubicBezTo>
                    <a:pt x="2" y="34"/>
                    <a:pt x="2" y="34"/>
                    <a:pt x="2" y="34"/>
                  </a:cubicBezTo>
                  <a:cubicBezTo>
                    <a:pt x="2" y="34"/>
                    <a:pt x="2" y="34"/>
                    <a:pt x="2" y="34"/>
                  </a:cubicBezTo>
                  <a:cubicBezTo>
                    <a:pt x="68" y="15"/>
                    <a:pt x="68" y="15"/>
                    <a:pt x="68" y="15"/>
                  </a:cubicBezTo>
                  <a:cubicBezTo>
                    <a:pt x="72" y="14"/>
                    <a:pt x="75" y="10"/>
                    <a:pt x="75" y="6"/>
                  </a:cubicBezTo>
                  <a:cubicBezTo>
                    <a:pt x="75" y="6"/>
                    <a:pt x="75" y="6"/>
                    <a:pt x="75" y="6"/>
                  </a:cubicBezTo>
                  <a:cubicBezTo>
                    <a:pt x="75" y="5"/>
                    <a:pt x="75" y="4"/>
                    <a:pt x="74" y="3"/>
                  </a:cubicBezTo>
                  <a:cubicBezTo>
                    <a:pt x="74" y="2"/>
                    <a:pt x="73" y="1"/>
                    <a:pt x="73" y="0"/>
                  </a:cubicBezTo>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84" name="Freeform 40"/>
            <p:cNvSpPr>
              <a:spLocks/>
            </p:cNvSpPr>
            <p:nvPr/>
          </p:nvSpPr>
          <p:spPr bwMode="auto">
            <a:xfrm>
              <a:off x="3538896" y="3997707"/>
              <a:ext cx="352425" cy="220663"/>
            </a:xfrm>
            <a:custGeom>
              <a:avLst/>
              <a:gdLst>
                <a:gd name="T0" fmla="*/ 222 w 222"/>
                <a:gd name="T1" fmla="*/ 83 h 139"/>
                <a:gd name="T2" fmla="*/ 24 w 222"/>
                <a:gd name="T3" fmla="*/ 139 h 139"/>
                <a:gd name="T4" fmla="*/ 0 w 222"/>
                <a:gd name="T5" fmla="*/ 57 h 139"/>
                <a:gd name="T6" fmla="*/ 196 w 222"/>
                <a:gd name="T7" fmla="*/ 0 h 139"/>
                <a:gd name="T8" fmla="*/ 222 w 222"/>
                <a:gd name="T9" fmla="*/ 83 h 139"/>
              </a:gdLst>
              <a:ahLst/>
              <a:cxnLst>
                <a:cxn ang="0">
                  <a:pos x="T0" y="T1"/>
                </a:cxn>
                <a:cxn ang="0">
                  <a:pos x="T2" y="T3"/>
                </a:cxn>
                <a:cxn ang="0">
                  <a:pos x="T4" y="T5"/>
                </a:cxn>
                <a:cxn ang="0">
                  <a:pos x="T6" y="T7"/>
                </a:cxn>
                <a:cxn ang="0">
                  <a:pos x="T8" y="T9"/>
                </a:cxn>
              </a:cxnLst>
              <a:rect l="0" t="0" r="r" b="b"/>
              <a:pathLst>
                <a:path w="222" h="139">
                  <a:moveTo>
                    <a:pt x="222" y="83"/>
                  </a:moveTo>
                  <a:lnTo>
                    <a:pt x="24" y="139"/>
                  </a:lnTo>
                  <a:lnTo>
                    <a:pt x="0" y="57"/>
                  </a:lnTo>
                  <a:lnTo>
                    <a:pt x="196" y="0"/>
                  </a:lnTo>
                  <a:lnTo>
                    <a:pt x="222" y="83"/>
                  </a:lnTo>
                  <a:close/>
                </a:path>
              </a:pathLst>
            </a:custGeom>
            <a:solidFill>
              <a:schemeClr val="tx2">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85" name="Freeform 41"/>
            <p:cNvSpPr>
              <a:spLocks/>
            </p:cNvSpPr>
            <p:nvPr/>
          </p:nvSpPr>
          <p:spPr bwMode="auto">
            <a:xfrm>
              <a:off x="3538896" y="3997707"/>
              <a:ext cx="352425" cy="220663"/>
            </a:xfrm>
            <a:custGeom>
              <a:avLst/>
              <a:gdLst>
                <a:gd name="T0" fmla="*/ 222 w 222"/>
                <a:gd name="T1" fmla="*/ 83 h 139"/>
                <a:gd name="T2" fmla="*/ 24 w 222"/>
                <a:gd name="T3" fmla="*/ 139 h 139"/>
                <a:gd name="T4" fmla="*/ 0 w 222"/>
                <a:gd name="T5" fmla="*/ 57 h 139"/>
                <a:gd name="T6" fmla="*/ 196 w 222"/>
                <a:gd name="T7" fmla="*/ 0 h 139"/>
                <a:gd name="T8" fmla="*/ 222 w 222"/>
                <a:gd name="T9" fmla="*/ 83 h 139"/>
              </a:gdLst>
              <a:ahLst/>
              <a:cxnLst>
                <a:cxn ang="0">
                  <a:pos x="T0" y="T1"/>
                </a:cxn>
                <a:cxn ang="0">
                  <a:pos x="T2" y="T3"/>
                </a:cxn>
                <a:cxn ang="0">
                  <a:pos x="T4" y="T5"/>
                </a:cxn>
                <a:cxn ang="0">
                  <a:pos x="T6" y="T7"/>
                </a:cxn>
                <a:cxn ang="0">
                  <a:pos x="T8" y="T9"/>
                </a:cxn>
              </a:cxnLst>
              <a:rect l="0" t="0" r="r" b="b"/>
              <a:pathLst>
                <a:path w="222" h="139">
                  <a:moveTo>
                    <a:pt x="222" y="83"/>
                  </a:moveTo>
                  <a:lnTo>
                    <a:pt x="24" y="139"/>
                  </a:lnTo>
                  <a:lnTo>
                    <a:pt x="0" y="57"/>
                  </a:lnTo>
                  <a:lnTo>
                    <a:pt x="196" y="0"/>
                  </a:lnTo>
                  <a:lnTo>
                    <a:pt x="222" y="8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42"/>
            <p:cNvSpPr>
              <a:spLocks/>
            </p:cNvSpPr>
            <p:nvPr/>
          </p:nvSpPr>
          <p:spPr bwMode="auto">
            <a:xfrm>
              <a:off x="3764321" y="4207257"/>
              <a:ext cx="184150" cy="161925"/>
            </a:xfrm>
            <a:custGeom>
              <a:avLst/>
              <a:gdLst>
                <a:gd name="T0" fmla="*/ 40 w 49"/>
                <a:gd name="T1" fmla="*/ 0 h 43"/>
                <a:gd name="T2" fmla="*/ 15 w 49"/>
                <a:gd name="T3" fmla="*/ 8 h 43"/>
                <a:gd name="T4" fmla="*/ 3 w 49"/>
                <a:gd name="T5" fmla="*/ 29 h 43"/>
                <a:gd name="T6" fmla="*/ 24 w 49"/>
                <a:gd name="T7" fmla="*/ 40 h 43"/>
                <a:gd name="T8" fmla="*/ 49 w 49"/>
                <a:gd name="T9" fmla="*/ 33 h 43"/>
                <a:gd name="T10" fmla="*/ 40 w 49"/>
                <a:gd name="T11" fmla="*/ 0 h 43"/>
              </a:gdLst>
              <a:ahLst/>
              <a:cxnLst>
                <a:cxn ang="0">
                  <a:pos x="T0" y="T1"/>
                </a:cxn>
                <a:cxn ang="0">
                  <a:pos x="T2" y="T3"/>
                </a:cxn>
                <a:cxn ang="0">
                  <a:pos x="T4" y="T5"/>
                </a:cxn>
                <a:cxn ang="0">
                  <a:pos x="T6" y="T7"/>
                </a:cxn>
                <a:cxn ang="0">
                  <a:pos x="T8" y="T9"/>
                </a:cxn>
                <a:cxn ang="0">
                  <a:pos x="T10" y="T11"/>
                </a:cxn>
              </a:cxnLst>
              <a:rect l="0" t="0" r="r" b="b"/>
              <a:pathLst>
                <a:path w="49" h="43">
                  <a:moveTo>
                    <a:pt x="40" y="0"/>
                  </a:moveTo>
                  <a:cubicBezTo>
                    <a:pt x="15" y="8"/>
                    <a:pt x="15" y="8"/>
                    <a:pt x="15" y="8"/>
                  </a:cubicBezTo>
                  <a:cubicBezTo>
                    <a:pt x="6" y="10"/>
                    <a:pt x="0" y="20"/>
                    <a:pt x="3" y="29"/>
                  </a:cubicBezTo>
                  <a:cubicBezTo>
                    <a:pt x="6" y="38"/>
                    <a:pt x="15" y="43"/>
                    <a:pt x="24" y="40"/>
                  </a:cubicBezTo>
                  <a:cubicBezTo>
                    <a:pt x="49" y="33"/>
                    <a:pt x="49" y="33"/>
                    <a:pt x="49" y="33"/>
                  </a:cubicBezTo>
                  <a:lnTo>
                    <a:pt x="40" y="0"/>
                  </a:lnTo>
                  <a:close/>
                </a:path>
              </a:pathLst>
            </a:custGeom>
            <a:solidFill>
              <a:srgbClr val="9898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Freeform 43"/>
            <p:cNvSpPr>
              <a:spLocks/>
            </p:cNvSpPr>
            <p:nvPr/>
          </p:nvSpPr>
          <p:spPr bwMode="auto">
            <a:xfrm>
              <a:off x="3816708" y="4377120"/>
              <a:ext cx="184150" cy="161925"/>
            </a:xfrm>
            <a:custGeom>
              <a:avLst/>
              <a:gdLst>
                <a:gd name="T0" fmla="*/ 39 w 49"/>
                <a:gd name="T1" fmla="*/ 0 h 43"/>
                <a:gd name="T2" fmla="*/ 14 w 49"/>
                <a:gd name="T3" fmla="*/ 8 h 43"/>
                <a:gd name="T4" fmla="*/ 2 w 49"/>
                <a:gd name="T5" fmla="*/ 29 h 43"/>
                <a:gd name="T6" fmla="*/ 23 w 49"/>
                <a:gd name="T7" fmla="*/ 40 h 43"/>
                <a:gd name="T8" fmla="*/ 49 w 49"/>
                <a:gd name="T9" fmla="*/ 33 h 43"/>
                <a:gd name="T10" fmla="*/ 39 w 49"/>
                <a:gd name="T11" fmla="*/ 0 h 43"/>
              </a:gdLst>
              <a:ahLst/>
              <a:cxnLst>
                <a:cxn ang="0">
                  <a:pos x="T0" y="T1"/>
                </a:cxn>
                <a:cxn ang="0">
                  <a:pos x="T2" y="T3"/>
                </a:cxn>
                <a:cxn ang="0">
                  <a:pos x="T4" y="T5"/>
                </a:cxn>
                <a:cxn ang="0">
                  <a:pos x="T6" y="T7"/>
                </a:cxn>
                <a:cxn ang="0">
                  <a:pos x="T8" y="T9"/>
                </a:cxn>
                <a:cxn ang="0">
                  <a:pos x="T10" y="T11"/>
                </a:cxn>
              </a:cxnLst>
              <a:rect l="0" t="0" r="r" b="b"/>
              <a:pathLst>
                <a:path w="49" h="43">
                  <a:moveTo>
                    <a:pt x="39" y="0"/>
                  </a:moveTo>
                  <a:cubicBezTo>
                    <a:pt x="14" y="8"/>
                    <a:pt x="14" y="8"/>
                    <a:pt x="14" y="8"/>
                  </a:cubicBezTo>
                  <a:cubicBezTo>
                    <a:pt x="5" y="10"/>
                    <a:pt x="0" y="20"/>
                    <a:pt x="2" y="29"/>
                  </a:cubicBezTo>
                  <a:cubicBezTo>
                    <a:pt x="5" y="38"/>
                    <a:pt x="14" y="43"/>
                    <a:pt x="23" y="40"/>
                  </a:cubicBezTo>
                  <a:cubicBezTo>
                    <a:pt x="49" y="33"/>
                    <a:pt x="49" y="33"/>
                    <a:pt x="49" y="33"/>
                  </a:cubicBezTo>
                  <a:lnTo>
                    <a:pt x="39" y="0"/>
                  </a:lnTo>
                  <a:close/>
                </a:path>
              </a:pathLst>
            </a:custGeom>
            <a:solidFill>
              <a:srgbClr val="9898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Freeform 44"/>
            <p:cNvSpPr>
              <a:spLocks/>
            </p:cNvSpPr>
            <p:nvPr/>
          </p:nvSpPr>
          <p:spPr bwMode="auto">
            <a:xfrm>
              <a:off x="3865921" y="4546982"/>
              <a:ext cx="184150" cy="161925"/>
            </a:xfrm>
            <a:custGeom>
              <a:avLst/>
              <a:gdLst>
                <a:gd name="T0" fmla="*/ 39 w 49"/>
                <a:gd name="T1" fmla="*/ 0 h 43"/>
                <a:gd name="T2" fmla="*/ 14 w 49"/>
                <a:gd name="T3" fmla="*/ 8 h 43"/>
                <a:gd name="T4" fmla="*/ 2 w 49"/>
                <a:gd name="T5" fmla="*/ 29 h 43"/>
                <a:gd name="T6" fmla="*/ 23 w 49"/>
                <a:gd name="T7" fmla="*/ 40 h 43"/>
                <a:gd name="T8" fmla="*/ 49 w 49"/>
                <a:gd name="T9" fmla="*/ 33 h 43"/>
                <a:gd name="T10" fmla="*/ 39 w 49"/>
                <a:gd name="T11" fmla="*/ 0 h 43"/>
              </a:gdLst>
              <a:ahLst/>
              <a:cxnLst>
                <a:cxn ang="0">
                  <a:pos x="T0" y="T1"/>
                </a:cxn>
                <a:cxn ang="0">
                  <a:pos x="T2" y="T3"/>
                </a:cxn>
                <a:cxn ang="0">
                  <a:pos x="T4" y="T5"/>
                </a:cxn>
                <a:cxn ang="0">
                  <a:pos x="T6" y="T7"/>
                </a:cxn>
                <a:cxn ang="0">
                  <a:pos x="T8" y="T9"/>
                </a:cxn>
                <a:cxn ang="0">
                  <a:pos x="T10" y="T11"/>
                </a:cxn>
              </a:cxnLst>
              <a:rect l="0" t="0" r="r" b="b"/>
              <a:pathLst>
                <a:path w="49" h="43">
                  <a:moveTo>
                    <a:pt x="39" y="0"/>
                  </a:moveTo>
                  <a:cubicBezTo>
                    <a:pt x="14" y="8"/>
                    <a:pt x="14" y="8"/>
                    <a:pt x="14" y="8"/>
                  </a:cubicBezTo>
                  <a:cubicBezTo>
                    <a:pt x="5" y="10"/>
                    <a:pt x="0" y="20"/>
                    <a:pt x="2" y="29"/>
                  </a:cubicBezTo>
                  <a:cubicBezTo>
                    <a:pt x="5" y="38"/>
                    <a:pt x="14" y="43"/>
                    <a:pt x="23" y="40"/>
                  </a:cubicBezTo>
                  <a:cubicBezTo>
                    <a:pt x="49" y="33"/>
                    <a:pt x="49" y="33"/>
                    <a:pt x="49" y="33"/>
                  </a:cubicBezTo>
                  <a:lnTo>
                    <a:pt x="39" y="0"/>
                  </a:lnTo>
                  <a:close/>
                </a:path>
              </a:pathLst>
            </a:custGeom>
            <a:solidFill>
              <a:srgbClr val="9898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45"/>
            <p:cNvSpPr>
              <a:spLocks/>
            </p:cNvSpPr>
            <p:nvPr/>
          </p:nvSpPr>
          <p:spPr bwMode="auto">
            <a:xfrm>
              <a:off x="3915133" y="4715257"/>
              <a:ext cx="184150" cy="161925"/>
            </a:xfrm>
            <a:custGeom>
              <a:avLst/>
              <a:gdLst>
                <a:gd name="T0" fmla="*/ 39 w 49"/>
                <a:gd name="T1" fmla="*/ 0 h 43"/>
                <a:gd name="T2" fmla="*/ 14 w 49"/>
                <a:gd name="T3" fmla="*/ 8 h 43"/>
                <a:gd name="T4" fmla="*/ 3 w 49"/>
                <a:gd name="T5" fmla="*/ 29 h 43"/>
                <a:gd name="T6" fmla="*/ 24 w 49"/>
                <a:gd name="T7" fmla="*/ 40 h 43"/>
                <a:gd name="T8" fmla="*/ 49 w 49"/>
                <a:gd name="T9" fmla="*/ 33 h 43"/>
                <a:gd name="T10" fmla="*/ 39 w 49"/>
                <a:gd name="T11" fmla="*/ 0 h 43"/>
              </a:gdLst>
              <a:ahLst/>
              <a:cxnLst>
                <a:cxn ang="0">
                  <a:pos x="T0" y="T1"/>
                </a:cxn>
                <a:cxn ang="0">
                  <a:pos x="T2" y="T3"/>
                </a:cxn>
                <a:cxn ang="0">
                  <a:pos x="T4" y="T5"/>
                </a:cxn>
                <a:cxn ang="0">
                  <a:pos x="T6" y="T7"/>
                </a:cxn>
                <a:cxn ang="0">
                  <a:pos x="T8" y="T9"/>
                </a:cxn>
                <a:cxn ang="0">
                  <a:pos x="T10" y="T11"/>
                </a:cxn>
              </a:cxnLst>
              <a:rect l="0" t="0" r="r" b="b"/>
              <a:pathLst>
                <a:path w="49" h="43">
                  <a:moveTo>
                    <a:pt x="39" y="0"/>
                  </a:moveTo>
                  <a:cubicBezTo>
                    <a:pt x="14" y="8"/>
                    <a:pt x="14" y="8"/>
                    <a:pt x="14" y="8"/>
                  </a:cubicBezTo>
                  <a:cubicBezTo>
                    <a:pt x="5" y="10"/>
                    <a:pt x="0" y="20"/>
                    <a:pt x="3" y="29"/>
                  </a:cubicBezTo>
                  <a:cubicBezTo>
                    <a:pt x="5" y="38"/>
                    <a:pt x="15" y="43"/>
                    <a:pt x="24" y="40"/>
                  </a:cubicBezTo>
                  <a:cubicBezTo>
                    <a:pt x="49" y="33"/>
                    <a:pt x="49" y="33"/>
                    <a:pt x="49" y="33"/>
                  </a:cubicBezTo>
                  <a:lnTo>
                    <a:pt x="39" y="0"/>
                  </a:lnTo>
                  <a:close/>
                </a:path>
              </a:pathLst>
            </a:custGeom>
            <a:solidFill>
              <a:srgbClr val="9898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46"/>
            <p:cNvSpPr>
              <a:spLocks/>
            </p:cNvSpPr>
            <p:nvPr/>
          </p:nvSpPr>
          <p:spPr bwMode="auto">
            <a:xfrm>
              <a:off x="3516671" y="4088195"/>
              <a:ext cx="357188" cy="255588"/>
            </a:xfrm>
            <a:custGeom>
              <a:avLst/>
              <a:gdLst>
                <a:gd name="T0" fmla="*/ 93 w 95"/>
                <a:gd name="T1" fmla="*/ 18 h 68"/>
                <a:gd name="T2" fmla="*/ 78 w 95"/>
                <a:gd name="T3" fmla="*/ 42 h 68"/>
                <a:gd name="T4" fmla="*/ 16 w 95"/>
                <a:gd name="T5" fmla="*/ 65 h 68"/>
                <a:gd name="T6" fmla="*/ 4 w 95"/>
                <a:gd name="T7" fmla="*/ 48 h 68"/>
                <a:gd name="T8" fmla="*/ 3 w 95"/>
                <a:gd name="T9" fmla="*/ 44 h 68"/>
                <a:gd name="T10" fmla="*/ 13 w 95"/>
                <a:gd name="T11" fmla="*/ 22 h 68"/>
                <a:gd name="T12" fmla="*/ 68 w 95"/>
                <a:gd name="T13" fmla="*/ 3 h 68"/>
                <a:gd name="T14" fmla="*/ 93 w 95"/>
                <a:gd name="T15" fmla="*/ 18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 h="68">
                  <a:moveTo>
                    <a:pt x="93" y="18"/>
                  </a:moveTo>
                  <a:cubicBezTo>
                    <a:pt x="95" y="28"/>
                    <a:pt x="89" y="39"/>
                    <a:pt x="78" y="42"/>
                  </a:cubicBezTo>
                  <a:cubicBezTo>
                    <a:pt x="16" y="65"/>
                    <a:pt x="16" y="65"/>
                    <a:pt x="16" y="65"/>
                  </a:cubicBezTo>
                  <a:cubicBezTo>
                    <a:pt x="6" y="68"/>
                    <a:pt x="7" y="59"/>
                    <a:pt x="4" y="48"/>
                  </a:cubicBezTo>
                  <a:cubicBezTo>
                    <a:pt x="3" y="44"/>
                    <a:pt x="3" y="44"/>
                    <a:pt x="3" y="44"/>
                  </a:cubicBezTo>
                  <a:cubicBezTo>
                    <a:pt x="0" y="33"/>
                    <a:pt x="5" y="27"/>
                    <a:pt x="13" y="22"/>
                  </a:cubicBezTo>
                  <a:cubicBezTo>
                    <a:pt x="68" y="3"/>
                    <a:pt x="68" y="3"/>
                    <a:pt x="68" y="3"/>
                  </a:cubicBezTo>
                  <a:cubicBezTo>
                    <a:pt x="79" y="0"/>
                    <a:pt x="90" y="7"/>
                    <a:pt x="93" y="18"/>
                  </a:cubicBezTo>
                </a:path>
              </a:pathLst>
            </a:custGeom>
            <a:solidFill>
              <a:srgbClr val="F4C9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47"/>
            <p:cNvSpPr>
              <a:spLocks/>
            </p:cNvSpPr>
            <p:nvPr/>
          </p:nvSpPr>
          <p:spPr bwMode="auto">
            <a:xfrm>
              <a:off x="3797658" y="4373945"/>
              <a:ext cx="373063" cy="225425"/>
            </a:xfrm>
            <a:custGeom>
              <a:avLst/>
              <a:gdLst>
                <a:gd name="T0" fmla="*/ 96 w 99"/>
                <a:gd name="T1" fmla="*/ 22 h 60"/>
                <a:gd name="T2" fmla="*/ 77 w 99"/>
                <a:gd name="T3" fmla="*/ 50 h 60"/>
                <a:gd name="T4" fmla="*/ 30 w 99"/>
                <a:gd name="T5" fmla="*/ 58 h 60"/>
                <a:gd name="T6" fmla="*/ 2 w 99"/>
                <a:gd name="T7" fmla="*/ 39 h 60"/>
                <a:gd name="T8" fmla="*/ 22 w 99"/>
                <a:gd name="T9" fmla="*/ 10 h 60"/>
                <a:gd name="T10" fmla="*/ 68 w 99"/>
                <a:gd name="T11" fmla="*/ 2 h 60"/>
                <a:gd name="T12" fmla="*/ 96 w 99"/>
                <a:gd name="T13" fmla="*/ 22 h 60"/>
              </a:gdLst>
              <a:ahLst/>
              <a:cxnLst>
                <a:cxn ang="0">
                  <a:pos x="T0" y="T1"/>
                </a:cxn>
                <a:cxn ang="0">
                  <a:pos x="T2" y="T3"/>
                </a:cxn>
                <a:cxn ang="0">
                  <a:pos x="T4" y="T5"/>
                </a:cxn>
                <a:cxn ang="0">
                  <a:pos x="T6" y="T7"/>
                </a:cxn>
                <a:cxn ang="0">
                  <a:pos x="T8" y="T9"/>
                </a:cxn>
                <a:cxn ang="0">
                  <a:pos x="T10" y="T11"/>
                </a:cxn>
                <a:cxn ang="0">
                  <a:pos x="T12" y="T13"/>
                </a:cxn>
              </a:cxnLst>
              <a:rect l="0" t="0" r="r" b="b"/>
              <a:pathLst>
                <a:path w="99" h="60">
                  <a:moveTo>
                    <a:pt x="96" y="22"/>
                  </a:moveTo>
                  <a:cubicBezTo>
                    <a:pt x="99" y="35"/>
                    <a:pt x="90" y="47"/>
                    <a:pt x="77" y="50"/>
                  </a:cubicBezTo>
                  <a:cubicBezTo>
                    <a:pt x="30" y="58"/>
                    <a:pt x="30" y="58"/>
                    <a:pt x="30" y="58"/>
                  </a:cubicBezTo>
                  <a:cubicBezTo>
                    <a:pt x="17" y="60"/>
                    <a:pt x="4" y="52"/>
                    <a:pt x="2" y="39"/>
                  </a:cubicBezTo>
                  <a:cubicBezTo>
                    <a:pt x="0" y="25"/>
                    <a:pt x="8" y="13"/>
                    <a:pt x="22" y="10"/>
                  </a:cubicBezTo>
                  <a:cubicBezTo>
                    <a:pt x="68" y="2"/>
                    <a:pt x="68" y="2"/>
                    <a:pt x="68" y="2"/>
                  </a:cubicBezTo>
                  <a:cubicBezTo>
                    <a:pt x="81" y="0"/>
                    <a:pt x="94" y="8"/>
                    <a:pt x="96" y="22"/>
                  </a:cubicBezTo>
                </a:path>
              </a:pathLst>
            </a:custGeom>
            <a:solidFill>
              <a:srgbClr val="F4C9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Freeform 48"/>
            <p:cNvSpPr>
              <a:spLocks/>
            </p:cNvSpPr>
            <p:nvPr/>
          </p:nvSpPr>
          <p:spPr bwMode="auto">
            <a:xfrm>
              <a:off x="3726221" y="4200907"/>
              <a:ext cx="373063" cy="228600"/>
            </a:xfrm>
            <a:custGeom>
              <a:avLst/>
              <a:gdLst>
                <a:gd name="T0" fmla="*/ 96 w 99"/>
                <a:gd name="T1" fmla="*/ 22 h 61"/>
                <a:gd name="T2" fmla="*/ 77 w 99"/>
                <a:gd name="T3" fmla="*/ 50 h 61"/>
                <a:gd name="T4" fmla="*/ 30 w 99"/>
                <a:gd name="T5" fmla="*/ 58 h 61"/>
                <a:gd name="T6" fmla="*/ 2 w 99"/>
                <a:gd name="T7" fmla="*/ 39 h 61"/>
                <a:gd name="T8" fmla="*/ 22 w 99"/>
                <a:gd name="T9" fmla="*/ 11 h 61"/>
                <a:gd name="T10" fmla="*/ 68 w 99"/>
                <a:gd name="T11" fmla="*/ 2 h 61"/>
                <a:gd name="T12" fmla="*/ 96 w 99"/>
                <a:gd name="T13" fmla="*/ 22 h 61"/>
              </a:gdLst>
              <a:ahLst/>
              <a:cxnLst>
                <a:cxn ang="0">
                  <a:pos x="T0" y="T1"/>
                </a:cxn>
                <a:cxn ang="0">
                  <a:pos x="T2" y="T3"/>
                </a:cxn>
                <a:cxn ang="0">
                  <a:pos x="T4" y="T5"/>
                </a:cxn>
                <a:cxn ang="0">
                  <a:pos x="T6" y="T7"/>
                </a:cxn>
                <a:cxn ang="0">
                  <a:pos x="T8" y="T9"/>
                </a:cxn>
                <a:cxn ang="0">
                  <a:pos x="T10" y="T11"/>
                </a:cxn>
                <a:cxn ang="0">
                  <a:pos x="T12" y="T13"/>
                </a:cxn>
              </a:cxnLst>
              <a:rect l="0" t="0" r="r" b="b"/>
              <a:pathLst>
                <a:path w="99" h="61">
                  <a:moveTo>
                    <a:pt x="96" y="22"/>
                  </a:moveTo>
                  <a:cubicBezTo>
                    <a:pt x="99" y="35"/>
                    <a:pt x="90" y="48"/>
                    <a:pt x="77" y="50"/>
                  </a:cubicBezTo>
                  <a:cubicBezTo>
                    <a:pt x="30" y="58"/>
                    <a:pt x="30" y="58"/>
                    <a:pt x="30" y="58"/>
                  </a:cubicBezTo>
                  <a:cubicBezTo>
                    <a:pt x="17" y="61"/>
                    <a:pt x="4" y="52"/>
                    <a:pt x="2" y="39"/>
                  </a:cubicBezTo>
                  <a:cubicBezTo>
                    <a:pt x="0" y="26"/>
                    <a:pt x="8" y="13"/>
                    <a:pt x="22" y="11"/>
                  </a:cubicBezTo>
                  <a:cubicBezTo>
                    <a:pt x="68" y="2"/>
                    <a:pt x="68" y="2"/>
                    <a:pt x="68" y="2"/>
                  </a:cubicBezTo>
                  <a:cubicBezTo>
                    <a:pt x="82" y="0"/>
                    <a:pt x="94" y="9"/>
                    <a:pt x="96" y="22"/>
                  </a:cubicBezTo>
                </a:path>
              </a:pathLst>
            </a:custGeom>
            <a:solidFill>
              <a:srgbClr val="F4C9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49"/>
            <p:cNvSpPr>
              <a:spLocks/>
            </p:cNvSpPr>
            <p:nvPr/>
          </p:nvSpPr>
          <p:spPr bwMode="auto">
            <a:xfrm>
              <a:off x="3846871" y="4558095"/>
              <a:ext cx="330200" cy="203200"/>
            </a:xfrm>
            <a:custGeom>
              <a:avLst/>
              <a:gdLst>
                <a:gd name="T0" fmla="*/ 86 w 88"/>
                <a:gd name="T1" fmla="*/ 20 h 54"/>
                <a:gd name="T2" fmla="*/ 69 w 88"/>
                <a:gd name="T3" fmla="*/ 44 h 54"/>
                <a:gd name="T4" fmla="*/ 27 w 88"/>
                <a:gd name="T5" fmla="*/ 52 h 54"/>
                <a:gd name="T6" fmla="*/ 2 w 88"/>
                <a:gd name="T7" fmla="*/ 35 h 54"/>
                <a:gd name="T8" fmla="*/ 20 w 88"/>
                <a:gd name="T9" fmla="*/ 10 h 54"/>
                <a:gd name="T10" fmla="*/ 61 w 88"/>
                <a:gd name="T11" fmla="*/ 2 h 54"/>
                <a:gd name="T12" fmla="*/ 86 w 88"/>
                <a:gd name="T13" fmla="*/ 20 h 54"/>
              </a:gdLst>
              <a:ahLst/>
              <a:cxnLst>
                <a:cxn ang="0">
                  <a:pos x="T0" y="T1"/>
                </a:cxn>
                <a:cxn ang="0">
                  <a:pos x="T2" y="T3"/>
                </a:cxn>
                <a:cxn ang="0">
                  <a:pos x="T4" y="T5"/>
                </a:cxn>
                <a:cxn ang="0">
                  <a:pos x="T6" y="T7"/>
                </a:cxn>
                <a:cxn ang="0">
                  <a:pos x="T8" y="T9"/>
                </a:cxn>
                <a:cxn ang="0">
                  <a:pos x="T10" y="T11"/>
                </a:cxn>
                <a:cxn ang="0">
                  <a:pos x="T12" y="T13"/>
                </a:cxn>
              </a:cxnLst>
              <a:rect l="0" t="0" r="r" b="b"/>
              <a:pathLst>
                <a:path w="88" h="54">
                  <a:moveTo>
                    <a:pt x="86" y="20"/>
                  </a:moveTo>
                  <a:cubicBezTo>
                    <a:pt x="88" y="31"/>
                    <a:pt x="80" y="42"/>
                    <a:pt x="69" y="44"/>
                  </a:cubicBezTo>
                  <a:cubicBezTo>
                    <a:pt x="27" y="52"/>
                    <a:pt x="27" y="52"/>
                    <a:pt x="27" y="52"/>
                  </a:cubicBezTo>
                  <a:cubicBezTo>
                    <a:pt x="16" y="54"/>
                    <a:pt x="4" y="46"/>
                    <a:pt x="2" y="35"/>
                  </a:cubicBezTo>
                  <a:cubicBezTo>
                    <a:pt x="0" y="23"/>
                    <a:pt x="8" y="12"/>
                    <a:pt x="20" y="10"/>
                  </a:cubicBezTo>
                  <a:cubicBezTo>
                    <a:pt x="61" y="2"/>
                    <a:pt x="61" y="2"/>
                    <a:pt x="61" y="2"/>
                  </a:cubicBezTo>
                  <a:cubicBezTo>
                    <a:pt x="73" y="0"/>
                    <a:pt x="84" y="8"/>
                    <a:pt x="86" y="20"/>
                  </a:cubicBezTo>
                </a:path>
              </a:pathLst>
            </a:custGeom>
            <a:solidFill>
              <a:srgbClr val="F4C9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 name="Freeform 50"/>
            <p:cNvSpPr>
              <a:spLocks/>
            </p:cNvSpPr>
            <p:nvPr/>
          </p:nvSpPr>
          <p:spPr bwMode="auto">
            <a:xfrm>
              <a:off x="3869096" y="4734307"/>
              <a:ext cx="288925" cy="176213"/>
            </a:xfrm>
            <a:custGeom>
              <a:avLst/>
              <a:gdLst>
                <a:gd name="T0" fmla="*/ 75 w 77"/>
                <a:gd name="T1" fmla="*/ 17 h 47"/>
                <a:gd name="T2" fmla="*/ 60 w 77"/>
                <a:gd name="T3" fmla="*/ 39 h 47"/>
                <a:gd name="T4" fmla="*/ 23 w 77"/>
                <a:gd name="T5" fmla="*/ 45 h 47"/>
                <a:gd name="T6" fmla="*/ 1 w 77"/>
                <a:gd name="T7" fmla="*/ 30 h 47"/>
                <a:gd name="T8" fmla="*/ 17 w 77"/>
                <a:gd name="T9" fmla="*/ 8 h 47"/>
                <a:gd name="T10" fmla="*/ 53 w 77"/>
                <a:gd name="T11" fmla="*/ 1 h 47"/>
                <a:gd name="T12" fmla="*/ 75 w 77"/>
                <a:gd name="T13" fmla="*/ 17 h 47"/>
              </a:gdLst>
              <a:ahLst/>
              <a:cxnLst>
                <a:cxn ang="0">
                  <a:pos x="T0" y="T1"/>
                </a:cxn>
                <a:cxn ang="0">
                  <a:pos x="T2" y="T3"/>
                </a:cxn>
                <a:cxn ang="0">
                  <a:pos x="T4" y="T5"/>
                </a:cxn>
                <a:cxn ang="0">
                  <a:pos x="T6" y="T7"/>
                </a:cxn>
                <a:cxn ang="0">
                  <a:pos x="T8" y="T9"/>
                </a:cxn>
                <a:cxn ang="0">
                  <a:pos x="T10" y="T11"/>
                </a:cxn>
                <a:cxn ang="0">
                  <a:pos x="T12" y="T13"/>
                </a:cxn>
              </a:cxnLst>
              <a:rect l="0" t="0" r="r" b="b"/>
              <a:pathLst>
                <a:path w="77" h="47">
                  <a:moveTo>
                    <a:pt x="75" y="17"/>
                  </a:moveTo>
                  <a:cubicBezTo>
                    <a:pt x="77" y="27"/>
                    <a:pt x="70" y="37"/>
                    <a:pt x="60" y="39"/>
                  </a:cubicBezTo>
                  <a:cubicBezTo>
                    <a:pt x="23" y="45"/>
                    <a:pt x="23" y="45"/>
                    <a:pt x="23" y="45"/>
                  </a:cubicBezTo>
                  <a:cubicBezTo>
                    <a:pt x="13" y="47"/>
                    <a:pt x="3" y="40"/>
                    <a:pt x="1" y="30"/>
                  </a:cubicBezTo>
                  <a:cubicBezTo>
                    <a:pt x="0" y="20"/>
                    <a:pt x="6" y="10"/>
                    <a:pt x="17" y="8"/>
                  </a:cubicBezTo>
                  <a:cubicBezTo>
                    <a:pt x="53" y="1"/>
                    <a:pt x="53" y="1"/>
                    <a:pt x="53" y="1"/>
                  </a:cubicBezTo>
                  <a:cubicBezTo>
                    <a:pt x="63" y="0"/>
                    <a:pt x="73" y="6"/>
                    <a:pt x="75" y="17"/>
                  </a:cubicBezTo>
                </a:path>
              </a:pathLst>
            </a:custGeom>
            <a:solidFill>
              <a:srgbClr val="F4C9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51"/>
            <p:cNvSpPr>
              <a:spLocks/>
            </p:cNvSpPr>
            <p:nvPr/>
          </p:nvSpPr>
          <p:spPr bwMode="auto">
            <a:xfrm>
              <a:off x="5048608" y="3223007"/>
              <a:ext cx="230188" cy="303213"/>
            </a:xfrm>
            <a:custGeom>
              <a:avLst/>
              <a:gdLst>
                <a:gd name="T0" fmla="*/ 52 w 61"/>
                <a:gd name="T1" fmla="*/ 0 h 81"/>
                <a:gd name="T2" fmla="*/ 0 w 61"/>
                <a:gd name="T3" fmla="*/ 16 h 81"/>
                <a:gd name="T4" fmla="*/ 0 w 61"/>
                <a:gd name="T5" fmla="*/ 16 h 81"/>
                <a:gd name="T6" fmla="*/ 0 w 61"/>
                <a:gd name="T7" fmla="*/ 16 h 81"/>
                <a:gd name="T8" fmla="*/ 19 w 61"/>
                <a:gd name="T9" fmla="*/ 81 h 81"/>
                <a:gd name="T10" fmla="*/ 52 w 61"/>
                <a:gd name="T11" fmla="*/ 0 h 81"/>
              </a:gdLst>
              <a:ahLst/>
              <a:cxnLst>
                <a:cxn ang="0">
                  <a:pos x="T0" y="T1"/>
                </a:cxn>
                <a:cxn ang="0">
                  <a:pos x="T2" y="T3"/>
                </a:cxn>
                <a:cxn ang="0">
                  <a:pos x="T4" y="T5"/>
                </a:cxn>
                <a:cxn ang="0">
                  <a:pos x="T6" y="T7"/>
                </a:cxn>
                <a:cxn ang="0">
                  <a:pos x="T8" y="T9"/>
                </a:cxn>
                <a:cxn ang="0">
                  <a:pos x="T10" y="T11"/>
                </a:cxn>
              </a:cxnLst>
              <a:rect l="0" t="0" r="r" b="b"/>
              <a:pathLst>
                <a:path w="61" h="81">
                  <a:moveTo>
                    <a:pt x="52" y="0"/>
                  </a:moveTo>
                  <a:cubicBezTo>
                    <a:pt x="0" y="16"/>
                    <a:pt x="0" y="16"/>
                    <a:pt x="0" y="16"/>
                  </a:cubicBezTo>
                  <a:cubicBezTo>
                    <a:pt x="0" y="16"/>
                    <a:pt x="0" y="16"/>
                    <a:pt x="0" y="16"/>
                  </a:cubicBezTo>
                  <a:cubicBezTo>
                    <a:pt x="0" y="16"/>
                    <a:pt x="0" y="16"/>
                    <a:pt x="0" y="16"/>
                  </a:cubicBezTo>
                  <a:cubicBezTo>
                    <a:pt x="19" y="81"/>
                    <a:pt x="19" y="81"/>
                    <a:pt x="19" y="81"/>
                  </a:cubicBezTo>
                  <a:cubicBezTo>
                    <a:pt x="47" y="65"/>
                    <a:pt x="61" y="32"/>
                    <a:pt x="52" y="0"/>
                  </a:cubicBezTo>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96" name="Rectangle 52"/>
            <p:cNvSpPr>
              <a:spLocks noChangeArrowheads="1"/>
            </p:cNvSpPr>
            <p:nvPr/>
          </p:nvSpPr>
          <p:spPr bwMode="auto">
            <a:xfrm>
              <a:off x="5048608" y="3281745"/>
              <a:ext cx="1588" cy="1588"/>
            </a:xfrm>
            <a:prstGeom prst="rect">
              <a:avLst/>
            </a:prstGeom>
            <a:solidFill>
              <a:srgbClr val="FAAF3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7" name="Freeform 53"/>
            <p:cNvSpPr>
              <a:spLocks/>
            </p:cNvSpPr>
            <p:nvPr/>
          </p:nvSpPr>
          <p:spPr bwMode="auto">
            <a:xfrm>
              <a:off x="5048608" y="3281745"/>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54"/>
            <p:cNvSpPr>
              <a:spLocks noEditPoints="1"/>
            </p:cNvSpPr>
            <p:nvPr/>
          </p:nvSpPr>
          <p:spPr bwMode="auto">
            <a:xfrm>
              <a:off x="5067658" y="3526220"/>
              <a:ext cx="52388" cy="34925"/>
            </a:xfrm>
            <a:custGeom>
              <a:avLst/>
              <a:gdLst>
                <a:gd name="T0" fmla="*/ 14 w 14"/>
                <a:gd name="T1" fmla="*/ 0 h 9"/>
                <a:gd name="T2" fmla="*/ 0 w 14"/>
                <a:gd name="T3" fmla="*/ 9 h 9"/>
                <a:gd name="T4" fmla="*/ 0 w 14"/>
                <a:gd name="T5" fmla="*/ 9 h 9"/>
                <a:gd name="T6" fmla="*/ 14 w 14"/>
                <a:gd name="T7" fmla="*/ 0 h 9"/>
                <a:gd name="T8" fmla="*/ 14 w 14"/>
                <a:gd name="T9" fmla="*/ 0 h 9"/>
                <a:gd name="T10" fmla="*/ 14 w 14"/>
                <a:gd name="T11" fmla="*/ 0 h 9"/>
                <a:gd name="T12" fmla="*/ 14 w 14"/>
                <a:gd name="T13" fmla="*/ 0 h 9"/>
                <a:gd name="T14" fmla="*/ 14 w 14"/>
                <a:gd name="T15" fmla="*/ 0 h 9"/>
                <a:gd name="T16" fmla="*/ 14 w 14"/>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9">
                  <a:moveTo>
                    <a:pt x="14" y="0"/>
                  </a:moveTo>
                  <a:cubicBezTo>
                    <a:pt x="0" y="9"/>
                    <a:pt x="0" y="9"/>
                    <a:pt x="0" y="9"/>
                  </a:cubicBezTo>
                  <a:cubicBezTo>
                    <a:pt x="0" y="9"/>
                    <a:pt x="0" y="9"/>
                    <a:pt x="0" y="9"/>
                  </a:cubicBezTo>
                  <a:cubicBezTo>
                    <a:pt x="14" y="0"/>
                    <a:pt x="14" y="0"/>
                    <a:pt x="14" y="0"/>
                  </a:cubicBezTo>
                  <a:cubicBezTo>
                    <a:pt x="14" y="0"/>
                    <a:pt x="14" y="0"/>
                    <a:pt x="14" y="0"/>
                  </a:cubicBezTo>
                  <a:moveTo>
                    <a:pt x="14" y="0"/>
                  </a:moveTo>
                  <a:cubicBezTo>
                    <a:pt x="14" y="0"/>
                    <a:pt x="14" y="0"/>
                    <a:pt x="14" y="0"/>
                  </a:cubicBezTo>
                  <a:cubicBezTo>
                    <a:pt x="14" y="0"/>
                    <a:pt x="14" y="0"/>
                    <a:pt x="14" y="0"/>
                  </a:cubicBezTo>
                  <a:cubicBezTo>
                    <a:pt x="14" y="0"/>
                    <a:pt x="14" y="0"/>
                    <a:pt x="14" y="0"/>
                  </a:cubicBezTo>
                </a:path>
              </a:pathLst>
            </a:custGeom>
            <a:solidFill>
              <a:srgbClr val="EE88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55"/>
            <p:cNvSpPr>
              <a:spLocks/>
            </p:cNvSpPr>
            <p:nvPr/>
          </p:nvSpPr>
          <p:spPr bwMode="auto">
            <a:xfrm>
              <a:off x="5048608" y="3281745"/>
              <a:ext cx="71438" cy="244475"/>
            </a:xfrm>
            <a:custGeom>
              <a:avLst/>
              <a:gdLst>
                <a:gd name="T0" fmla="*/ 0 w 19"/>
                <a:gd name="T1" fmla="*/ 0 h 65"/>
                <a:gd name="T2" fmla="*/ 0 w 19"/>
                <a:gd name="T3" fmla="*/ 0 h 65"/>
                <a:gd name="T4" fmla="*/ 19 w 19"/>
                <a:gd name="T5" fmla="*/ 65 h 65"/>
                <a:gd name="T6" fmla="*/ 19 w 19"/>
                <a:gd name="T7" fmla="*/ 65 h 65"/>
                <a:gd name="T8" fmla="*/ 19 w 19"/>
                <a:gd name="T9" fmla="*/ 65 h 65"/>
                <a:gd name="T10" fmla="*/ 0 w 19"/>
                <a:gd name="T11" fmla="*/ 0 h 65"/>
              </a:gdLst>
              <a:ahLst/>
              <a:cxnLst>
                <a:cxn ang="0">
                  <a:pos x="T0" y="T1"/>
                </a:cxn>
                <a:cxn ang="0">
                  <a:pos x="T2" y="T3"/>
                </a:cxn>
                <a:cxn ang="0">
                  <a:pos x="T4" y="T5"/>
                </a:cxn>
                <a:cxn ang="0">
                  <a:pos x="T6" y="T7"/>
                </a:cxn>
                <a:cxn ang="0">
                  <a:pos x="T8" y="T9"/>
                </a:cxn>
                <a:cxn ang="0">
                  <a:pos x="T10" y="T11"/>
                </a:cxn>
              </a:cxnLst>
              <a:rect l="0" t="0" r="r" b="b"/>
              <a:pathLst>
                <a:path w="19" h="65">
                  <a:moveTo>
                    <a:pt x="0" y="0"/>
                  </a:moveTo>
                  <a:cubicBezTo>
                    <a:pt x="0" y="0"/>
                    <a:pt x="0" y="0"/>
                    <a:pt x="0" y="0"/>
                  </a:cubicBezTo>
                  <a:cubicBezTo>
                    <a:pt x="19" y="65"/>
                    <a:pt x="19" y="65"/>
                    <a:pt x="19" y="65"/>
                  </a:cubicBezTo>
                  <a:cubicBezTo>
                    <a:pt x="19" y="65"/>
                    <a:pt x="19" y="65"/>
                    <a:pt x="19" y="65"/>
                  </a:cubicBezTo>
                  <a:cubicBezTo>
                    <a:pt x="19" y="65"/>
                    <a:pt x="19" y="65"/>
                    <a:pt x="19" y="65"/>
                  </a:cubicBezTo>
                  <a:cubicBezTo>
                    <a:pt x="0" y="0"/>
                    <a:pt x="0" y="0"/>
                    <a:pt x="0" y="0"/>
                  </a:cubicBezTo>
                </a:path>
              </a:pathLst>
            </a:custGeom>
            <a:solidFill>
              <a:srgbClr val="ED7A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Freeform 56"/>
            <p:cNvSpPr>
              <a:spLocks/>
            </p:cNvSpPr>
            <p:nvPr/>
          </p:nvSpPr>
          <p:spPr bwMode="auto">
            <a:xfrm>
              <a:off x="4993046" y="3281745"/>
              <a:ext cx="127000" cy="279400"/>
            </a:xfrm>
            <a:custGeom>
              <a:avLst/>
              <a:gdLst>
                <a:gd name="T0" fmla="*/ 35 w 80"/>
                <a:gd name="T1" fmla="*/ 0 h 176"/>
                <a:gd name="T2" fmla="*/ 35 w 80"/>
                <a:gd name="T3" fmla="*/ 0 h 176"/>
                <a:gd name="T4" fmla="*/ 0 w 80"/>
                <a:gd name="T5" fmla="*/ 10 h 176"/>
                <a:gd name="T6" fmla="*/ 19 w 80"/>
                <a:gd name="T7" fmla="*/ 74 h 176"/>
                <a:gd name="T8" fmla="*/ 47 w 80"/>
                <a:gd name="T9" fmla="*/ 176 h 176"/>
                <a:gd name="T10" fmla="*/ 80 w 80"/>
                <a:gd name="T11" fmla="*/ 154 h 176"/>
                <a:gd name="T12" fmla="*/ 80 w 80"/>
                <a:gd name="T13" fmla="*/ 154 h 176"/>
                <a:gd name="T14" fmla="*/ 80 w 80"/>
                <a:gd name="T15" fmla="*/ 154 h 176"/>
                <a:gd name="T16" fmla="*/ 35 w 80"/>
                <a:gd name="T17"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176">
                  <a:moveTo>
                    <a:pt x="35" y="0"/>
                  </a:moveTo>
                  <a:lnTo>
                    <a:pt x="35" y="0"/>
                  </a:lnTo>
                  <a:lnTo>
                    <a:pt x="0" y="10"/>
                  </a:lnTo>
                  <a:lnTo>
                    <a:pt x="19" y="74"/>
                  </a:lnTo>
                  <a:lnTo>
                    <a:pt x="47" y="176"/>
                  </a:lnTo>
                  <a:lnTo>
                    <a:pt x="80" y="154"/>
                  </a:lnTo>
                  <a:lnTo>
                    <a:pt x="80" y="154"/>
                  </a:lnTo>
                  <a:lnTo>
                    <a:pt x="80" y="154"/>
                  </a:lnTo>
                  <a:lnTo>
                    <a:pt x="35" y="0"/>
                  </a:lnTo>
                  <a:close/>
                </a:path>
              </a:pathLst>
            </a:custGeom>
            <a:solidFill>
              <a:schemeClr val="bg1">
                <a:lumMod val="8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01" name="Freeform 57"/>
            <p:cNvSpPr>
              <a:spLocks/>
            </p:cNvSpPr>
            <p:nvPr/>
          </p:nvSpPr>
          <p:spPr bwMode="auto">
            <a:xfrm>
              <a:off x="4993046" y="3281745"/>
              <a:ext cx="127000" cy="279400"/>
            </a:xfrm>
            <a:custGeom>
              <a:avLst/>
              <a:gdLst>
                <a:gd name="T0" fmla="*/ 35 w 80"/>
                <a:gd name="T1" fmla="*/ 0 h 176"/>
                <a:gd name="T2" fmla="*/ 35 w 80"/>
                <a:gd name="T3" fmla="*/ 0 h 176"/>
                <a:gd name="T4" fmla="*/ 0 w 80"/>
                <a:gd name="T5" fmla="*/ 10 h 176"/>
                <a:gd name="T6" fmla="*/ 19 w 80"/>
                <a:gd name="T7" fmla="*/ 74 h 176"/>
                <a:gd name="T8" fmla="*/ 47 w 80"/>
                <a:gd name="T9" fmla="*/ 176 h 176"/>
                <a:gd name="T10" fmla="*/ 80 w 80"/>
                <a:gd name="T11" fmla="*/ 154 h 176"/>
                <a:gd name="T12" fmla="*/ 80 w 80"/>
                <a:gd name="T13" fmla="*/ 154 h 176"/>
                <a:gd name="T14" fmla="*/ 80 w 80"/>
                <a:gd name="T15" fmla="*/ 154 h 176"/>
                <a:gd name="T16" fmla="*/ 35 w 80"/>
                <a:gd name="T17"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176">
                  <a:moveTo>
                    <a:pt x="35" y="0"/>
                  </a:moveTo>
                  <a:lnTo>
                    <a:pt x="35" y="0"/>
                  </a:lnTo>
                  <a:lnTo>
                    <a:pt x="0" y="10"/>
                  </a:lnTo>
                  <a:lnTo>
                    <a:pt x="19" y="74"/>
                  </a:lnTo>
                  <a:lnTo>
                    <a:pt x="47" y="176"/>
                  </a:lnTo>
                  <a:lnTo>
                    <a:pt x="80" y="154"/>
                  </a:lnTo>
                  <a:lnTo>
                    <a:pt x="80" y="154"/>
                  </a:lnTo>
                  <a:lnTo>
                    <a:pt x="80" y="154"/>
                  </a:lnTo>
                  <a:lnTo>
                    <a:pt x="3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58"/>
            <p:cNvSpPr>
              <a:spLocks/>
            </p:cNvSpPr>
            <p:nvPr/>
          </p:nvSpPr>
          <p:spPr bwMode="auto">
            <a:xfrm>
              <a:off x="4993046" y="3297620"/>
              <a:ext cx="30163" cy="101600"/>
            </a:xfrm>
            <a:custGeom>
              <a:avLst/>
              <a:gdLst>
                <a:gd name="T0" fmla="*/ 0 w 19"/>
                <a:gd name="T1" fmla="*/ 0 h 64"/>
                <a:gd name="T2" fmla="*/ 0 w 19"/>
                <a:gd name="T3" fmla="*/ 0 h 64"/>
                <a:gd name="T4" fmla="*/ 19 w 19"/>
                <a:gd name="T5" fmla="*/ 64 h 64"/>
                <a:gd name="T6" fmla="*/ 0 w 19"/>
                <a:gd name="T7" fmla="*/ 0 h 64"/>
              </a:gdLst>
              <a:ahLst/>
              <a:cxnLst>
                <a:cxn ang="0">
                  <a:pos x="T0" y="T1"/>
                </a:cxn>
                <a:cxn ang="0">
                  <a:pos x="T2" y="T3"/>
                </a:cxn>
                <a:cxn ang="0">
                  <a:pos x="T4" y="T5"/>
                </a:cxn>
                <a:cxn ang="0">
                  <a:pos x="T6" y="T7"/>
                </a:cxn>
              </a:cxnLst>
              <a:rect l="0" t="0" r="r" b="b"/>
              <a:pathLst>
                <a:path w="19" h="64">
                  <a:moveTo>
                    <a:pt x="0" y="0"/>
                  </a:moveTo>
                  <a:lnTo>
                    <a:pt x="0" y="0"/>
                  </a:lnTo>
                  <a:lnTo>
                    <a:pt x="19" y="64"/>
                  </a:lnTo>
                  <a:lnTo>
                    <a:pt x="0" y="0"/>
                  </a:lnTo>
                  <a:close/>
                </a:path>
              </a:pathLst>
            </a:custGeom>
            <a:solidFill>
              <a:srgbClr val="ED7A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Freeform 59"/>
            <p:cNvSpPr>
              <a:spLocks/>
            </p:cNvSpPr>
            <p:nvPr/>
          </p:nvSpPr>
          <p:spPr bwMode="auto">
            <a:xfrm>
              <a:off x="4993046" y="3297620"/>
              <a:ext cx="30163" cy="101600"/>
            </a:xfrm>
            <a:custGeom>
              <a:avLst/>
              <a:gdLst>
                <a:gd name="T0" fmla="*/ 0 w 19"/>
                <a:gd name="T1" fmla="*/ 0 h 64"/>
                <a:gd name="T2" fmla="*/ 0 w 19"/>
                <a:gd name="T3" fmla="*/ 0 h 64"/>
                <a:gd name="T4" fmla="*/ 19 w 19"/>
                <a:gd name="T5" fmla="*/ 64 h 64"/>
                <a:gd name="T6" fmla="*/ 0 w 19"/>
                <a:gd name="T7" fmla="*/ 0 h 64"/>
              </a:gdLst>
              <a:ahLst/>
              <a:cxnLst>
                <a:cxn ang="0">
                  <a:pos x="T0" y="T1"/>
                </a:cxn>
                <a:cxn ang="0">
                  <a:pos x="T2" y="T3"/>
                </a:cxn>
                <a:cxn ang="0">
                  <a:pos x="T4" y="T5"/>
                </a:cxn>
                <a:cxn ang="0">
                  <a:pos x="T6" y="T7"/>
                </a:cxn>
              </a:cxnLst>
              <a:rect l="0" t="0" r="r" b="b"/>
              <a:pathLst>
                <a:path w="19" h="64">
                  <a:moveTo>
                    <a:pt x="0" y="0"/>
                  </a:moveTo>
                  <a:lnTo>
                    <a:pt x="0" y="0"/>
                  </a:lnTo>
                  <a:lnTo>
                    <a:pt x="19" y="6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60"/>
            <p:cNvSpPr>
              <a:spLocks noEditPoints="1"/>
            </p:cNvSpPr>
            <p:nvPr/>
          </p:nvSpPr>
          <p:spPr bwMode="auto">
            <a:xfrm>
              <a:off x="3354746" y="4027870"/>
              <a:ext cx="82550" cy="6350"/>
            </a:xfrm>
            <a:custGeom>
              <a:avLst/>
              <a:gdLst>
                <a:gd name="T0" fmla="*/ 0 w 22"/>
                <a:gd name="T1" fmla="*/ 2 h 2"/>
                <a:gd name="T2" fmla="*/ 0 w 22"/>
                <a:gd name="T3" fmla="*/ 2 h 2"/>
                <a:gd name="T4" fmla="*/ 0 w 22"/>
                <a:gd name="T5" fmla="*/ 2 h 2"/>
                <a:gd name="T6" fmla="*/ 22 w 22"/>
                <a:gd name="T7" fmla="*/ 0 h 2"/>
                <a:gd name="T8" fmla="*/ 22 w 22"/>
                <a:gd name="T9" fmla="*/ 0 h 2"/>
                <a:gd name="T10" fmla="*/ 2 w 22"/>
                <a:gd name="T11" fmla="*/ 2 h 2"/>
                <a:gd name="T12" fmla="*/ 0 w 22"/>
                <a:gd name="T13" fmla="*/ 2 h 2"/>
                <a:gd name="T14" fmla="*/ 2 w 22"/>
                <a:gd name="T15" fmla="*/ 2 h 2"/>
                <a:gd name="T16" fmla="*/ 22 w 22"/>
                <a:gd name="T17" fmla="*/ 0 h 2"/>
                <a:gd name="T18" fmla="*/ 22 w 22"/>
                <a:gd name="T19" fmla="*/ 0 h 2"/>
                <a:gd name="T20" fmla="*/ 22 w 22"/>
                <a:gd name="T2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2">
                  <a:moveTo>
                    <a:pt x="0" y="2"/>
                  </a:moveTo>
                  <a:cubicBezTo>
                    <a:pt x="0" y="2"/>
                    <a:pt x="0" y="2"/>
                    <a:pt x="0" y="2"/>
                  </a:cubicBezTo>
                  <a:cubicBezTo>
                    <a:pt x="0" y="2"/>
                    <a:pt x="0" y="2"/>
                    <a:pt x="0" y="2"/>
                  </a:cubicBezTo>
                  <a:moveTo>
                    <a:pt x="22" y="0"/>
                  </a:moveTo>
                  <a:cubicBezTo>
                    <a:pt x="22" y="0"/>
                    <a:pt x="22" y="0"/>
                    <a:pt x="22" y="0"/>
                  </a:cubicBezTo>
                  <a:cubicBezTo>
                    <a:pt x="15" y="1"/>
                    <a:pt x="8" y="2"/>
                    <a:pt x="2" y="2"/>
                  </a:cubicBezTo>
                  <a:cubicBezTo>
                    <a:pt x="1" y="2"/>
                    <a:pt x="1" y="2"/>
                    <a:pt x="0" y="2"/>
                  </a:cubicBezTo>
                  <a:cubicBezTo>
                    <a:pt x="1" y="2"/>
                    <a:pt x="1" y="2"/>
                    <a:pt x="2" y="2"/>
                  </a:cubicBezTo>
                  <a:cubicBezTo>
                    <a:pt x="8" y="2"/>
                    <a:pt x="15" y="1"/>
                    <a:pt x="22" y="0"/>
                  </a:cubicBezTo>
                  <a:cubicBezTo>
                    <a:pt x="22" y="0"/>
                    <a:pt x="22" y="0"/>
                    <a:pt x="22" y="0"/>
                  </a:cubicBezTo>
                  <a:cubicBezTo>
                    <a:pt x="22" y="0"/>
                    <a:pt x="22" y="0"/>
                    <a:pt x="22" y="0"/>
                  </a:cubicBezTo>
                </a:path>
              </a:pathLst>
            </a:custGeom>
            <a:solidFill>
              <a:srgbClr val="EE88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Freeform 61"/>
            <p:cNvSpPr>
              <a:spLocks/>
            </p:cNvSpPr>
            <p:nvPr/>
          </p:nvSpPr>
          <p:spPr bwMode="auto">
            <a:xfrm>
              <a:off x="3110271" y="3775457"/>
              <a:ext cx="327025" cy="258763"/>
            </a:xfrm>
            <a:custGeom>
              <a:avLst/>
              <a:gdLst>
                <a:gd name="T0" fmla="*/ 67 w 87"/>
                <a:gd name="T1" fmla="*/ 0 h 69"/>
                <a:gd name="T2" fmla="*/ 0 w 87"/>
                <a:gd name="T3" fmla="*/ 20 h 69"/>
                <a:gd name="T4" fmla="*/ 65 w 87"/>
                <a:gd name="T5" fmla="*/ 69 h 69"/>
                <a:gd name="T6" fmla="*/ 65 w 87"/>
                <a:gd name="T7" fmla="*/ 69 h 69"/>
                <a:gd name="T8" fmla="*/ 65 w 87"/>
                <a:gd name="T9" fmla="*/ 69 h 69"/>
                <a:gd name="T10" fmla="*/ 67 w 87"/>
                <a:gd name="T11" fmla="*/ 69 h 69"/>
                <a:gd name="T12" fmla="*/ 87 w 87"/>
                <a:gd name="T13" fmla="*/ 67 h 69"/>
                <a:gd name="T14" fmla="*/ 87 w 87"/>
                <a:gd name="T15" fmla="*/ 67 h 69"/>
                <a:gd name="T16" fmla="*/ 86 w 87"/>
                <a:gd name="T17" fmla="*/ 65 h 69"/>
                <a:gd name="T18" fmla="*/ 86 w 87"/>
                <a:gd name="T19" fmla="*/ 65 h 69"/>
                <a:gd name="T20" fmla="*/ 86 w 87"/>
                <a:gd name="T21" fmla="*/ 65 h 69"/>
                <a:gd name="T22" fmla="*/ 84 w 87"/>
                <a:gd name="T23" fmla="*/ 57 h 69"/>
                <a:gd name="T24" fmla="*/ 84 w 87"/>
                <a:gd name="T25" fmla="*/ 57 h 69"/>
                <a:gd name="T26" fmla="*/ 83 w 87"/>
                <a:gd name="T27" fmla="*/ 55 h 69"/>
                <a:gd name="T28" fmla="*/ 82 w 87"/>
                <a:gd name="T29" fmla="*/ 50 h 69"/>
                <a:gd name="T30" fmla="*/ 69 w 87"/>
                <a:gd name="T31" fmla="*/ 8 h 69"/>
                <a:gd name="T32" fmla="*/ 69 w 87"/>
                <a:gd name="T33" fmla="*/ 8 h 69"/>
                <a:gd name="T34" fmla="*/ 69 w 87"/>
                <a:gd name="T35" fmla="*/ 8 h 69"/>
                <a:gd name="T36" fmla="*/ 67 w 87"/>
                <a:gd name="T37" fmla="*/ 1 h 69"/>
                <a:gd name="T38" fmla="*/ 67 w 87"/>
                <a:gd name="T39" fmla="*/ 1 h 69"/>
                <a:gd name="T40" fmla="*/ 67 w 87"/>
                <a:gd name="T41" fmla="*/ 0 h 69"/>
                <a:gd name="T42" fmla="*/ 67 w 87"/>
                <a:gd name="T43" fmla="*/ 0 h 69"/>
                <a:gd name="T44" fmla="*/ 67 w 87"/>
                <a:gd name="T45"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7" h="69">
                  <a:moveTo>
                    <a:pt x="67" y="0"/>
                  </a:moveTo>
                  <a:cubicBezTo>
                    <a:pt x="0" y="20"/>
                    <a:pt x="0" y="20"/>
                    <a:pt x="0" y="20"/>
                  </a:cubicBezTo>
                  <a:cubicBezTo>
                    <a:pt x="9" y="49"/>
                    <a:pt x="36" y="69"/>
                    <a:pt x="65" y="69"/>
                  </a:cubicBezTo>
                  <a:cubicBezTo>
                    <a:pt x="65" y="69"/>
                    <a:pt x="65" y="69"/>
                    <a:pt x="65" y="69"/>
                  </a:cubicBezTo>
                  <a:cubicBezTo>
                    <a:pt x="65" y="69"/>
                    <a:pt x="65" y="69"/>
                    <a:pt x="65" y="69"/>
                  </a:cubicBezTo>
                  <a:cubicBezTo>
                    <a:pt x="66" y="69"/>
                    <a:pt x="66" y="69"/>
                    <a:pt x="67" y="69"/>
                  </a:cubicBezTo>
                  <a:cubicBezTo>
                    <a:pt x="73" y="69"/>
                    <a:pt x="80" y="68"/>
                    <a:pt x="87" y="67"/>
                  </a:cubicBezTo>
                  <a:cubicBezTo>
                    <a:pt x="87" y="67"/>
                    <a:pt x="87" y="67"/>
                    <a:pt x="87" y="67"/>
                  </a:cubicBezTo>
                  <a:cubicBezTo>
                    <a:pt x="86" y="66"/>
                    <a:pt x="86" y="66"/>
                    <a:pt x="86" y="65"/>
                  </a:cubicBezTo>
                  <a:cubicBezTo>
                    <a:pt x="86" y="65"/>
                    <a:pt x="86" y="65"/>
                    <a:pt x="86" y="65"/>
                  </a:cubicBezTo>
                  <a:cubicBezTo>
                    <a:pt x="86" y="65"/>
                    <a:pt x="86" y="65"/>
                    <a:pt x="86" y="65"/>
                  </a:cubicBezTo>
                  <a:cubicBezTo>
                    <a:pt x="84" y="57"/>
                    <a:pt x="84" y="57"/>
                    <a:pt x="84" y="57"/>
                  </a:cubicBezTo>
                  <a:cubicBezTo>
                    <a:pt x="84" y="57"/>
                    <a:pt x="84" y="57"/>
                    <a:pt x="84" y="57"/>
                  </a:cubicBezTo>
                  <a:cubicBezTo>
                    <a:pt x="83" y="55"/>
                    <a:pt x="83" y="55"/>
                    <a:pt x="83" y="55"/>
                  </a:cubicBezTo>
                  <a:cubicBezTo>
                    <a:pt x="82" y="50"/>
                    <a:pt x="82" y="50"/>
                    <a:pt x="82" y="50"/>
                  </a:cubicBezTo>
                  <a:cubicBezTo>
                    <a:pt x="69" y="8"/>
                    <a:pt x="69" y="8"/>
                    <a:pt x="69" y="8"/>
                  </a:cubicBezTo>
                  <a:cubicBezTo>
                    <a:pt x="69" y="8"/>
                    <a:pt x="69" y="8"/>
                    <a:pt x="69" y="8"/>
                  </a:cubicBezTo>
                  <a:cubicBezTo>
                    <a:pt x="69" y="8"/>
                    <a:pt x="69" y="8"/>
                    <a:pt x="69" y="8"/>
                  </a:cubicBezTo>
                  <a:cubicBezTo>
                    <a:pt x="67" y="1"/>
                    <a:pt x="67" y="1"/>
                    <a:pt x="67" y="1"/>
                  </a:cubicBezTo>
                  <a:cubicBezTo>
                    <a:pt x="67" y="1"/>
                    <a:pt x="67" y="1"/>
                    <a:pt x="67" y="1"/>
                  </a:cubicBezTo>
                  <a:cubicBezTo>
                    <a:pt x="67" y="0"/>
                    <a:pt x="67" y="0"/>
                    <a:pt x="67" y="0"/>
                  </a:cubicBezTo>
                  <a:cubicBezTo>
                    <a:pt x="67" y="0"/>
                    <a:pt x="67" y="0"/>
                    <a:pt x="67" y="0"/>
                  </a:cubicBezTo>
                  <a:cubicBezTo>
                    <a:pt x="67" y="0"/>
                    <a:pt x="67" y="0"/>
                    <a:pt x="67" y="0"/>
                  </a:cubicBezTo>
                </a:path>
              </a:pathLst>
            </a:custGeom>
            <a:solidFill>
              <a:schemeClr val="bg1">
                <a:lumMod val="8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06" name="Freeform 62"/>
            <p:cNvSpPr>
              <a:spLocks noEditPoints="1"/>
            </p:cNvSpPr>
            <p:nvPr/>
          </p:nvSpPr>
          <p:spPr bwMode="auto">
            <a:xfrm>
              <a:off x="3362683" y="3775457"/>
              <a:ext cx="74613" cy="252413"/>
            </a:xfrm>
            <a:custGeom>
              <a:avLst/>
              <a:gdLst>
                <a:gd name="T0" fmla="*/ 19 w 20"/>
                <a:gd name="T1" fmla="*/ 65 h 67"/>
                <a:gd name="T2" fmla="*/ 20 w 20"/>
                <a:gd name="T3" fmla="*/ 67 h 67"/>
                <a:gd name="T4" fmla="*/ 20 w 20"/>
                <a:gd name="T5" fmla="*/ 67 h 67"/>
                <a:gd name="T6" fmla="*/ 20 w 20"/>
                <a:gd name="T7" fmla="*/ 67 h 67"/>
                <a:gd name="T8" fmla="*/ 19 w 20"/>
                <a:gd name="T9" fmla="*/ 65 h 67"/>
                <a:gd name="T10" fmla="*/ 19 w 20"/>
                <a:gd name="T11" fmla="*/ 65 h 67"/>
                <a:gd name="T12" fmla="*/ 19 w 20"/>
                <a:gd name="T13" fmla="*/ 65 h 67"/>
                <a:gd name="T14" fmla="*/ 19 w 20"/>
                <a:gd name="T15" fmla="*/ 65 h 67"/>
                <a:gd name="T16" fmla="*/ 19 w 20"/>
                <a:gd name="T17" fmla="*/ 65 h 67"/>
                <a:gd name="T18" fmla="*/ 0 w 20"/>
                <a:gd name="T19" fmla="*/ 0 h 67"/>
                <a:gd name="T20" fmla="*/ 0 w 20"/>
                <a:gd name="T21" fmla="*/ 0 h 67"/>
                <a:gd name="T22" fmla="*/ 0 w 20"/>
                <a:gd name="T23" fmla="*/ 0 h 67"/>
                <a:gd name="T24" fmla="*/ 0 w 20"/>
                <a:gd name="T25"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67">
                  <a:moveTo>
                    <a:pt x="19" y="65"/>
                  </a:moveTo>
                  <a:cubicBezTo>
                    <a:pt x="19" y="66"/>
                    <a:pt x="19" y="66"/>
                    <a:pt x="20" y="67"/>
                  </a:cubicBezTo>
                  <a:cubicBezTo>
                    <a:pt x="20" y="67"/>
                    <a:pt x="20" y="67"/>
                    <a:pt x="20" y="67"/>
                  </a:cubicBezTo>
                  <a:cubicBezTo>
                    <a:pt x="20" y="67"/>
                    <a:pt x="20" y="67"/>
                    <a:pt x="20" y="67"/>
                  </a:cubicBezTo>
                  <a:cubicBezTo>
                    <a:pt x="19" y="66"/>
                    <a:pt x="19" y="66"/>
                    <a:pt x="19" y="65"/>
                  </a:cubicBezTo>
                  <a:moveTo>
                    <a:pt x="19" y="65"/>
                  </a:moveTo>
                  <a:cubicBezTo>
                    <a:pt x="19" y="65"/>
                    <a:pt x="19" y="65"/>
                    <a:pt x="19" y="65"/>
                  </a:cubicBezTo>
                  <a:cubicBezTo>
                    <a:pt x="19" y="65"/>
                    <a:pt x="19" y="65"/>
                    <a:pt x="19" y="65"/>
                  </a:cubicBezTo>
                  <a:cubicBezTo>
                    <a:pt x="19" y="65"/>
                    <a:pt x="19" y="65"/>
                    <a:pt x="19" y="65"/>
                  </a:cubicBezTo>
                  <a:moveTo>
                    <a:pt x="0" y="0"/>
                  </a:moveTo>
                  <a:cubicBezTo>
                    <a:pt x="0" y="0"/>
                    <a:pt x="0" y="0"/>
                    <a:pt x="0" y="0"/>
                  </a:cubicBezTo>
                  <a:cubicBezTo>
                    <a:pt x="0" y="0"/>
                    <a:pt x="0" y="0"/>
                    <a:pt x="0" y="0"/>
                  </a:cubicBezTo>
                  <a:cubicBezTo>
                    <a:pt x="0" y="0"/>
                    <a:pt x="0" y="0"/>
                    <a:pt x="0" y="0"/>
                  </a:cubicBezTo>
                </a:path>
              </a:pathLst>
            </a:custGeom>
            <a:solidFill>
              <a:srgbClr val="ED7A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7" name="Freeform 63"/>
            <p:cNvSpPr>
              <a:spLocks/>
            </p:cNvSpPr>
            <p:nvPr/>
          </p:nvSpPr>
          <p:spPr bwMode="auto">
            <a:xfrm>
              <a:off x="3418246" y="3962782"/>
              <a:ext cx="4763" cy="19050"/>
            </a:xfrm>
            <a:custGeom>
              <a:avLst/>
              <a:gdLst>
                <a:gd name="T0" fmla="*/ 0 w 3"/>
                <a:gd name="T1" fmla="*/ 0 h 12"/>
                <a:gd name="T2" fmla="*/ 0 w 3"/>
                <a:gd name="T3" fmla="*/ 0 h 12"/>
                <a:gd name="T4" fmla="*/ 3 w 3"/>
                <a:gd name="T5" fmla="*/ 12 h 12"/>
                <a:gd name="T6" fmla="*/ 0 w 3"/>
                <a:gd name="T7" fmla="*/ 0 h 12"/>
                <a:gd name="T8" fmla="*/ 0 w 3"/>
                <a:gd name="T9" fmla="*/ 0 h 12"/>
              </a:gdLst>
              <a:ahLst/>
              <a:cxnLst>
                <a:cxn ang="0">
                  <a:pos x="T0" y="T1"/>
                </a:cxn>
                <a:cxn ang="0">
                  <a:pos x="T2" y="T3"/>
                </a:cxn>
                <a:cxn ang="0">
                  <a:pos x="T4" y="T5"/>
                </a:cxn>
                <a:cxn ang="0">
                  <a:pos x="T6" y="T7"/>
                </a:cxn>
                <a:cxn ang="0">
                  <a:pos x="T8" y="T9"/>
                </a:cxn>
              </a:cxnLst>
              <a:rect l="0" t="0" r="r" b="b"/>
              <a:pathLst>
                <a:path w="3" h="12">
                  <a:moveTo>
                    <a:pt x="0" y="0"/>
                  </a:moveTo>
                  <a:lnTo>
                    <a:pt x="0" y="0"/>
                  </a:lnTo>
                  <a:lnTo>
                    <a:pt x="3" y="12"/>
                  </a:lnTo>
                  <a:lnTo>
                    <a:pt x="0" y="0"/>
                  </a:lnTo>
                  <a:lnTo>
                    <a:pt x="0" y="0"/>
                  </a:lnTo>
                  <a:close/>
                </a:path>
              </a:pathLst>
            </a:custGeom>
            <a:solidFill>
              <a:srgbClr val="B525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8" name="Freeform 64"/>
            <p:cNvSpPr>
              <a:spLocks/>
            </p:cNvSpPr>
            <p:nvPr/>
          </p:nvSpPr>
          <p:spPr bwMode="auto">
            <a:xfrm>
              <a:off x="3418246" y="3962782"/>
              <a:ext cx="4763" cy="19050"/>
            </a:xfrm>
            <a:custGeom>
              <a:avLst/>
              <a:gdLst>
                <a:gd name="T0" fmla="*/ 0 w 3"/>
                <a:gd name="T1" fmla="*/ 0 h 12"/>
                <a:gd name="T2" fmla="*/ 0 w 3"/>
                <a:gd name="T3" fmla="*/ 0 h 12"/>
                <a:gd name="T4" fmla="*/ 3 w 3"/>
                <a:gd name="T5" fmla="*/ 12 h 12"/>
                <a:gd name="T6" fmla="*/ 0 w 3"/>
                <a:gd name="T7" fmla="*/ 0 h 12"/>
                <a:gd name="T8" fmla="*/ 0 w 3"/>
                <a:gd name="T9" fmla="*/ 0 h 12"/>
              </a:gdLst>
              <a:ahLst/>
              <a:cxnLst>
                <a:cxn ang="0">
                  <a:pos x="T0" y="T1"/>
                </a:cxn>
                <a:cxn ang="0">
                  <a:pos x="T2" y="T3"/>
                </a:cxn>
                <a:cxn ang="0">
                  <a:pos x="T4" y="T5"/>
                </a:cxn>
                <a:cxn ang="0">
                  <a:pos x="T6" y="T7"/>
                </a:cxn>
                <a:cxn ang="0">
                  <a:pos x="T8" y="T9"/>
                </a:cxn>
              </a:cxnLst>
              <a:rect l="0" t="0" r="r" b="b"/>
              <a:pathLst>
                <a:path w="3" h="12">
                  <a:moveTo>
                    <a:pt x="0" y="0"/>
                  </a:moveTo>
                  <a:lnTo>
                    <a:pt x="0" y="0"/>
                  </a:lnTo>
                  <a:lnTo>
                    <a:pt x="3" y="12"/>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9" name="Freeform 69"/>
            <p:cNvSpPr>
              <a:spLocks noEditPoints="1"/>
            </p:cNvSpPr>
            <p:nvPr/>
          </p:nvSpPr>
          <p:spPr bwMode="auto">
            <a:xfrm>
              <a:off x="5053371" y="3561145"/>
              <a:ext cx="153988" cy="563563"/>
            </a:xfrm>
            <a:custGeom>
              <a:avLst/>
              <a:gdLst>
                <a:gd name="T0" fmla="*/ 0 w 41"/>
                <a:gd name="T1" fmla="*/ 141 h 150"/>
                <a:gd name="T2" fmla="*/ 16 w 41"/>
                <a:gd name="T3" fmla="*/ 150 h 150"/>
                <a:gd name="T4" fmla="*/ 0 w 41"/>
                <a:gd name="T5" fmla="*/ 141 h 150"/>
                <a:gd name="T6" fmla="*/ 0 w 41"/>
                <a:gd name="T7" fmla="*/ 141 h 150"/>
                <a:gd name="T8" fmla="*/ 0 w 41"/>
                <a:gd name="T9" fmla="*/ 141 h 150"/>
                <a:gd name="T10" fmla="*/ 0 w 41"/>
                <a:gd name="T11" fmla="*/ 141 h 150"/>
                <a:gd name="T12" fmla="*/ 4 w 41"/>
                <a:gd name="T13" fmla="*/ 0 h 150"/>
                <a:gd name="T14" fmla="*/ 4 w 41"/>
                <a:gd name="T15" fmla="*/ 0 h 150"/>
                <a:gd name="T16" fmla="*/ 40 w 41"/>
                <a:gd name="T17" fmla="*/ 121 h 150"/>
                <a:gd name="T18" fmla="*/ 39 w 41"/>
                <a:gd name="T19" fmla="*/ 135 h 150"/>
                <a:gd name="T20" fmla="*/ 40 w 41"/>
                <a:gd name="T21" fmla="*/ 121 h 150"/>
                <a:gd name="T22" fmla="*/ 4 w 41"/>
                <a:gd name="T23" fmla="*/ 0 h 150"/>
                <a:gd name="T24" fmla="*/ 4 w 41"/>
                <a:gd name="T25"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150">
                  <a:moveTo>
                    <a:pt x="0" y="141"/>
                  </a:moveTo>
                  <a:cubicBezTo>
                    <a:pt x="4" y="146"/>
                    <a:pt x="10" y="149"/>
                    <a:pt x="16" y="150"/>
                  </a:cubicBezTo>
                  <a:cubicBezTo>
                    <a:pt x="10" y="149"/>
                    <a:pt x="4" y="146"/>
                    <a:pt x="0" y="141"/>
                  </a:cubicBezTo>
                  <a:moveTo>
                    <a:pt x="0" y="141"/>
                  </a:moveTo>
                  <a:cubicBezTo>
                    <a:pt x="0" y="141"/>
                    <a:pt x="0" y="141"/>
                    <a:pt x="0" y="141"/>
                  </a:cubicBezTo>
                  <a:cubicBezTo>
                    <a:pt x="0" y="141"/>
                    <a:pt x="0" y="141"/>
                    <a:pt x="0" y="141"/>
                  </a:cubicBezTo>
                  <a:moveTo>
                    <a:pt x="4" y="0"/>
                  </a:moveTo>
                  <a:cubicBezTo>
                    <a:pt x="4" y="0"/>
                    <a:pt x="4" y="0"/>
                    <a:pt x="4" y="0"/>
                  </a:cubicBezTo>
                  <a:cubicBezTo>
                    <a:pt x="40" y="121"/>
                    <a:pt x="40" y="121"/>
                    <a:pt x="40" y="121"/>
                  </a:cubicBezTo>
                  <a:cubicBezTo>
                    <a:pt x="41" y="126"/>
                    <a:pt x="41" y="131"/>
                    <a:pt x="39" y="135"/>
                  </a:cubicBezTo>
                  <a:cubicBezTo>
                    <a:pt x="41" y="131"/>
                    <a:pt x="41" y="126"/>
                    <a:pt x="40" y="121"/>
                  </a:cubicBezTo>
                  <a:cubicBezTo>
                    <a:pt x="4" y="0"/>
                    <a:pt x="4" y="0"/>
                    <a:pt x="4" y="0"/>
                  </a:cubicBezTo>
                  <a:cubicBezTo>
                    <a:pt x="4" y="0"/>
                    <a:pt x="4" y="0"/>
                    <a:pt x="4" y="0"/>
                  </a:cubicBezTo>
                </a:path>
              </a:pathLst>
            </a:custGeom>
            <a:solidFill>
              <a:srgbClr val="F763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0" name="Freeform 70"/>
            <p:cNvSpPr>
              <a:spLocks/>
            </p:cNvSpPr>
            <p:nvPr/>
          </p:nvSpPr>
          <p:spPr bwMode="auto">
            <a:xfrm>
              <a:off x="5023208" y="3399220"/>
              <a:ext cx="44450" cy="161925"/>
            </a:xfrm>
            <a:custGeom>
              <a:avLst/>
              <a:gdLst>
                <a:gd name="T0" fmla="*/ 0 w 28"/>
                <a:gd name="T1" fmla="*/ 0 h 102"/>
                <a:gd name="T2" fmla="*/ 28 w 28"/>
                <a:gd name="T3" fmla="*/ 102 h 102"/>
                <a:gd name="T4" fmla="*/ 28 w 28"/>
                <a:gd name="T5" fmla="*/ 102 h 102"/>
                <a:gd name="T6" fmla="*/ 0 w 28"/>
                <a:gd name="T7" fmla="*/ 0 h 102"/>
              </a:gdLst>
              <a:ahLst/>
              <a:cxnLst>
                <a:cxn ang="0">
                  <a:pos x="T0" y="T1"/>
                </a:cxn>
                <a:cxn ang="0">
                  <a:pos x="T2" y="T3"/>
                </a:cxn>
                <a:cxn ang="0">
                  <a:pos x="T4" y="T5"/>
                </a:cxn>
                <a:cxn ang="0">
                  <a:pos x="T6" y="T7"/>
                </a:cxn>
              </a:cxnLst>
              <a:rect l="0" t="0" r="r" b="b"/>
              <a:pathLst>
                <a:path w="28" h="102">
                  <a:moveTo>
                    <a:pt x="0" y="0"/>
                  </a:moveTo>
                  <a:lnTo>
                    <a:pt x="28" y="102"/>
                  </a:lnTo>
                  <a:lnTo>
                    <a:pt x="28" y="102"/>
                  </a:lnTo>
                  <a:lnTo>
                    <a:pt x="0" y="0"/>
                  </a:lnTo>
                  <a:close/>
                </a:path>
              </a:pathLst>
            </a:custGeom>
            <a:solidFill>
              <a:srgbClr val="FAAF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1" name="Freeform 71"/>
            <p:cNvSpPr>
              <a:spLocks/>
            </p:cNvSpPr>
            <p:nvPr/>
          </p:nvSpPr>
          <p:spPr bwMode="auto">
            <a:xfrm>
              <a:off x="5023208" y="3399220"/>
              <a:ext cx="44450" cy="161925"/>
            </a:xfrm>
            <a:custGeom>
              <a:avLst/>
              <a:gdLst>
                <a:gd name="T0" fmla="*/ 0 w 28"/>
                <a:gd name="T1" fmla="*/ 0 h 102"/>
                <a:gd name="T2" fmla="*/ 28 w 28"/>
                <a:gd name="T3" fmla="*/ 102 h 102"/>
                <a:gd name="T4" fmla="*/ 28 w 28"/>
                <a:gd name="T5" fmla="*/ 102 h 102"/>
                <a:gd name="T6" fmla="*/ 0 w 28"/>
                <a:gd name="T7" fmla="*/ 0 h 102"/>
              </a:gdLst>
              <a:ahLst/>
              <a:cxnLst>
                <a:cxn ang="0">
                  <a:pos x="T0" y="T1"/>
                </a:cxn>
                <a:cxn ang="0">
                  <a:pos x="T2" y="T3"/>
                </a:cxn>
                <a:cxn ang="0">
                  <a:pos x="T4" y="T5"/>
                </a:cxn>
                <a:cxn ang="0">
                  <a:pos x="T6" y="T7"/>
                </a:cxn>
              </a:cxnLst>
              <a:rect l="0" t="0" r="r" b="b"/>
              <a:pathLst>
                <a:path w="28" h="102">
                  <a:moveTo>
                    <a:pt x="0" y="0"/>
                  </a:moveTo>
                  <a:lnTo>
                    <a:pt x="28" y="102"/>
                  </a:lnTo>
                  <a:lnTo>
                    <a:pt x="28" y="10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2" name="Freeform 72"/>
            <p:cNvSpPr>
              <a:spLocks/>
            </p:cNvSpPr>
            <p:nvPr/>
          </p:nvSpPr>
          <p:spPr bwMode="auto">
            <a:xfrm>
              <a:off x="4827946" y="3297620"/>
              <a:ext cx="379413" cy="827088"/>
            </a:xfrm>
            <a:custGeom>
              <a:avLst/>
              <a:gdLst>
                <a:gd name="T0" fmla="*/ 44 w 101"/>
                <a:gd name="T1" fmla="*/ 0 h 220"/>
                <a:gd name="T2" fmla="*/ 0 w 101"/>
                <a:gd name="T3" fmla="*/ 13 h 220"/>
                <a:gd name="T4" fmla="*/ 2 w 101"/>
                <a:gd name="T5" fmla="*/ 18 h 220"/>
                <a:gd name="T6" fmla="*/ 56 w 101"/>
                <a:gd name="T7" fmla="*/ 204 h 220"/>
                <a:gd name="T8" fmla="*/ 56 w 101"/>
                <a:gd name="T9" fmla="*/ 204 h 220"/>
                <a:gd name="T10" fmla="*/ 60 w 101"/>
                <a:gd name="T11" fmla="*/ 211 h 220"/>
                <a:gd name="T12" fmla="*/ 60 w 101"/>
                <a:gd name="T13" fmla="*/ 211 h 220"/>
                <a:gd name="T14" fmla="*/ 60 w 101"/>
                <a:gd name="T15" fmla="*/ 211 h 220"/>
                <a:gd name="T16" fmla="*/ 76 w 101"/>
                <a:gd name="T17" fmla="*/ 220 h 220"/>
                <a:gd name="T18" fmla="*/ 78 w 101"/>
                <a:gd name="T19" fmla="*/ 220 h 220"/>
                <a:gd name="T20" fmla="*/ 78 w 101"/>
                <a:gd name="T21" fmla="*/ 220 h 220"/>
                <a:gd name="T22" fmla="*/ 84 w 101"/>
                <a:gd name="T23" fmla="*/ 219 h 220"/>
                <a:gd name="T24" fmla="*/ 99 w 101"/>
                <a:gd name="T25" fmla="*/ 205 h 220"/>
                <a:gd name="T26" fmla="*/ 100 w 101"/>
                <a:gd name="T27" fmla="*/ 191 h 220"/>
                <a:gd name="T28" fmla="*/ 64 w 101"/>
                <a:gd name="T29" fmla="*/ 70 h 220"/>
                <a:gd name="T30" fmla="*/ 52 w 101"/>
                <a:gd name="T31" fmla="*/ 27 h 220"/>
                <a:gd name="T32" fmla="*/ 44 w 101"/>
                <a:gd name="T33"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1" h="220">
                  <a:moveTo>
                    <a:pt x="44" y="0"/>
                  </a:moveTo>
                  <a:cubicBezTo>
                    <a:pt x="0" y="13"/>
                    <a:pt x="0" y="13"/>
                    <a:pt x="0" y="13"/>
                  </a:cubicBezTo>
                  <a:cubicBezTo>
                    <a:pt x="2" y="18"/>
                    <a:pt x="2" y="18"/>
                    <a:pt x="2" y="18"/>
                  </a:cubicBezTo>
                  <a:cubicBezTo>
                    <a:pt x="56" y="204"/>
                    <a:pt x="56" y="204"/>
                    <a:pt x="56" y="204"/>
                  </a:cubicBezTo>
                  <a:cubicBezTo>
                    <a:pt x="56" y="204"/>
                    <a:pt x="56" y="204"/>
                    <a:pt x="56" y="204"/>
                  </a:cubicBezTo>
                  <a:cubicBezTo>
                    <a:pt x="57" y="206"/>
                    <a:pt x="58" y="209"/>
                    <a:pt x="60" y="211"/>
                  </a:cubicBezTo>
                  <a:cubicBezTo>
                    <a:pt x="60" y="211"/>
                    <a:pt x="60" y="211"/>
                    <a:pt x="60" y="211"/>
                  </a:cubicBezTo>
                  <a:cubicBezTo>
                    <a:pt x="60" y="211"/>
                    <a:pt x="60" y="211"/>
                    <a:pt x="60" y="211"/>
                  </a:cubicBezTo>
                  <a:cubicBezTo>
                    <a:pt x="64" y="216"/>
                    <a:pt x="70" y="219"/>
                    <a:pt x="76" y="220"/>
                  </a:cubicBezTo>
                  <a:cubicBezTo>
                    <a:pt x="76" y="220"/>
                    <a:pt x="77" y="220"/>
                    <a:pt x="78" y="220"/>
                  </a:cubicBezTo>
                  <a:cubicBezTo>
                    <a:pt x="78" y="220"/>
                    <a:pt x="78" y="220"/>
                    <a:pt x="78" y="220"/>
                  </a:cubicBezTo>
                  <a:cubicBezTo>
                    <a:pt x="80" y="220"/>
                    <a:pt x="82" y="219"/>
                    <a:pt x="84" y="219"/>
                  </a:cubicBezTo>
                  <a:cubicBezTo>
                    <a:pt x="91" y="217"/>
                    <a:pt x="97" y="212"/>
                    <a:pt x="99" y="205"/>
                  </a:cubicBezTo>
                  <a:cubicBezTo>
                    <a:pt x="101" y="201"/>
                    <a:pt x="101" y="196"/>
                    <a:pt x="100" y="191"/>
                  </a:cubicBezTo>
                  <a:cubicBezTo>
                    <a:pt x="64" y="70"/>
                    <a:pt x="64" y="70"/>
                    <a:pt x="64" y="70"/>
                  </a:cubicBezTo>
                  <a:cubicBezTo>
                    <a:pt x="52" y="27"/>
                    <a:pt x="52" y="27"/>
                    <a:pt x="52" y="27"/>
                  </a:cubicBezTo>
                  <a:cubicBezTo>
                    <a:pt x="44" y="0"/>
                    <a:pt x="44" y="0"/>
                    <a:pt x="44" y="0"/>
                  </a:cubicBezTo>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13" name="Freeform 73"/>
            <p:cNvSpPr>
              <a:spLocks/>
            </p:cNvSpPr>
            <p:nvPr/>
          </p:nvSpPr>
          <p:spPr bwMode="auto">
            <a:xfrm>
              <a:off x="4834296" y="3365882"/>
              <a:ext cx="203200" cy="698500"/>
            </a:xfrm>
            <a:custGeom>
              <a:avLst/>
              <a:gdLst>
                <a:gd name="T0" fmla="*/ 0 w 54"/>
                <a:gd name="T1" fmla="*/ 0 h 186"/>
                <a:gd name="T2" fmla="*/ 23 w 54"/>
                <a:gd name="T3" fmla="*/ 78 h 186"/>
                <a:gd name="T4" fmla="*/ 42 w 54"/>
                <a:gd name="T5" fmla="*/ 142 h 186"/>
                <a:gd name="T6" fmla="*/ 54 w 54"/>
                <a:gd name="T7" fmla="*/ 186 h 186"/>
                <a:gd name="T8" fmla="*/ 54 w 54"/>
                <a:gd name="T9" fmla="*/ 186 h 186"/>
                <a:gd name="T10" fmla="*/ 54 w 54"/>
                <a:gd name="T11" fmla="*/ 186 h 186"/>
                <a:gd name="T12" fmla="*/ 0 w 54"/>
                <a:gd name="T13" fmla="*/ 0 h 186"/>
              </a:gdLst>
              <a:ahLst/>
              <a:cxnLst>
                <a:cxn ang="0">
                  <a:pos x="T0" y="T1"/>
                </a:cxn>
                <a:cxn ang="0">
                  <a:pos x="T2" y="T3"/>
                </a:cxn>
                <a:cxn ang="0">
                  <a:pos x="T4" y="T5"/>
                </a:cxn>
                <a:cxn ang="0">
                  <a:pos x="T6" y="T7"/>
                </a:cxn>
                <a:cxn ang="0">
                  <a:pos x="T8" y="T9"/>
                </a:cxn>
                <a:cxn ang="0">
                  <a:pos x="T10" y="T11"/>
                </a:cxn>
                <a:cxn ang="0">
                  <a:pos x="T12" y="T13"/>
                </a:cxn>
              </a:cxnLst>
              <a:rect l="0" t="0" r="r" b="b"/>
              <a:pathLst>
                <a:path w="54" h="186">
                  <a:moveTo>
                    <a:pt x="0" y="0"/>
                  </a:moveTo>
                  <a:cubicBezTo>
                    <a:pt x="23" y="78"/>
                    <a:pt x="23" y="78"/>
                    <a:pt x="23" y="78"/>
                  </a:cubicBezTo>
                  <a:cubicBezTo>
                    <a:pt x="42" y="142"/>
                    <a:pt x="42" y="142"/>
                    <a:pt x="42" y="142"/>
                  </a:cubicBezTo>
                  <a:cubicBezTo>
                    <a:pt x="54" y="186"/>
                    <a:pt x="54" y="186"/>
                    <a:pt x="54" y="186"/>
                  </a:cubicBezTo>
                  <a:cubicBezTo>
                    <a:pt x="54" y="186"/>
                    <a:pt x="54" y="186"/>
                    <a:pt x="54" y="186"/>
                  </a:cubicBezTo>
                  <a:cubicBezTo>
                    <a:pt x="54" y="186"/>
                    <a:pt x="54" y="186"/>
                    <a:pt x="54" y="186"/>
                  </a:cubicBezTo>
                  <a:cubicBezTo>
                    <a:pt x="0" y="0"/>
                    <a:pt x="0" y="0"/>
                    <a:pt x="0" y="0"/>
                  </a:cubicBezTo>
                </a:path>
              </a:pathLst>
            </a:custGeom>
            <a:solidFill>
              <a:srgbClr val="ECA5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4" name="Freeform 74"/>
            <p:cNvSpPr>
              <a:spLocks/>
            </p:cNvSpPr>
            <p:nvPr/>
          </p:nvSpPr>
          <p:spPr bwMode="auto">
            <a:xfrm>
              <a:off x="3832583" y="3635757"/>
              <a:ext cx="30163" cy="109538"/>
            </a:xfrm>
            <a:custGeom>
              <a:avLst/>
              <a:gdLst>
                <a:gd name="T0" fmla="*/ 0 w 19"/>
                <a:gd name="T1" fmla="*/ 0 h 69"/>
                <a:gd name="T2" fmla="*/ 0 w 19"/>
                <a:gd name="T3" fmla="*/ 0 h 69"/>
                <a:gd name="T4" fmla="*/ 19 w 19"/>
                <a:gd name="T5" fmla="*/ 69 h 69"/>
                <a:gd name="T6" fmla="*/ 0 w 19"/>
                <a:gd name="T7" fmla="*/ 0 h 69"/>
                <a:gd name="T8" fmla="*/ 0 w 19"/>
                <a:gd name="T9" fmla="*/ 0 h 69"/>
              </a:gdLst>
              <a:ahLst/>
              <a:cxnLst>
                <a:cxn ang="0">
                  <a:pos x="T0" y="T1"/>
                </a:cxn>
                <a:cxn ang="0">
                  <a:pos x="T2" y="T3"/>
                </a:cxn>
                <a:cxn ang="0">
                  <a:pos x="T4" y="T5"/>
                </a:cxn>
                <a:cxn ang="0">
                  <a:pos x="T6" y="T7"/>
                </a:cxn>
                <a:cxn ang="0">
                  <a:pos x="T8" y="T9"/>
                </a:cxn>
              </a:cxnLst>
              <a:rect l="0" t="0" r="r" b="b"/>
              <a:pathLst>
                <a:path w="19" h="69">
                  <a:moveTo>
                    <a:pt x="0" y="0"/>
                  </a:moveTo>
                  <a:lnTo>
                    <a:pt x="0" y="0"/>
                  </a:lnTo>
                  <a:lnTo>
                    <a:pt x="19" y="69"/>
                  </a:lnTo>
                  <a:lnTo>
                    <a:pt x="0" y="0"/>
                  </a:lnTo>
                  <a:lnTo>
                    <a:pt x="0" y="0"/>
                  </a:lnTo>
                  <a:close/>
                </a:path>
              </a:pathLst>
            </a:custGeom>
            <a:solidFill>
              <a:srgbClr val="F763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5" name="Freeform 75"/>
            <p:cNvSpPr>
              <a:spLocks/>
            </p:cNvSpPr>
            <p:nvPr/>
          </p:nvSpPr>
          <p:spPr bwMode="auto">
            <a:xfrm>
              <a:off x="3832583" y="3635757"/>
              <a:ext cx="30163" cy="109538"/>
            </a:xfrm>
            <a:custGeom>
              <a:avLst/>
              <a:gdLst>
                <a:gd name="T0" fmla="*/ 0 w 19"/>
                <a:gd name="T1" fmla="*/ 0 h 69"/>
                <a:gd name="T2" fmla="*/ 0 w 19"/>
                <a:gd name="T3" fmla="*/ 0 h 69"/>
                <a:gd name="T4" fmla="*/ 19 w 19"/>
                <a:gd name="T5" fmla="*/ 69 h 69"/>
                <a:gd name="T6" fmla="*/ 0 w 19"/>
                <a:gd name="T7" fmla="*/ 0 h 69"/>
                <a:gd name="T8" fmla="*/ 0 w 19"/>
                <a:gd name="T9" fmla="*/ 0 h 69"/>
              </a:gdLst>
              <a:ahLst/>
              <a:cxnLst>
                <a:cxn ang="0">
                  <a:pos x="T0" y="T1"/>
                </a:cxn>
                <a:cxn ang="0">
                  <a:pos x="T2" y="T3"/>
                </a:cxn>
                <a:cxn ang="0">
                  <a:pos x="T4" y="T5"/>
                </a:cxn>
                <a:cxn ang="0">
                  <a:pos x="T6" y="T7"/>
                </a:cxn>
                <a:cxn ang="0">
                  <a:pos x="T8" y="T9"/>
                </a:cxn>
              </a:cxnLst>
              <a:rect l="0" t="0" r="r" b="b"/>
              <a:pathLst>
                <a:path w="19" h="69">
                  <a:moveTo>
                    <a:pt x="0" y="0"/>
                  </a:moveTo>
                  <a:lnTo>
                    <a:pt x="0" y="0"/>
                  </a:lnTo>
                  <a:lnTo>
                    <a:pt x="19" y="69"/>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6" name="Freeform 76"/>
            <p:cNvSpPr>
              <a:spLocks noEditPoints="1"/>
            </p:cNvSpPr>
            <p:nvPr/>
          </p:nvSpPr>
          <p:spPr bwMode="auto">
            <a:xfrm>
              <a:off x="3426183" y="3989770"/>
              <a:ext cx="7938" cy="30163"/>
            </a:xfrm>
            <a:custGeom>
              <a:avLst/>
              <a:gdLst>
                <a:gd name="T0" fmla="*/ 2 w 2"/>
                <a:gd name="T1" fmla="*/ 8 h 8"/>
                <a:gd name="T2" fmla="*/ 2 w 2"/>
                <a:gd name="T3" fmla="*/ 8 h 8"/>
                <a:gd name="T4" fmla="*/ 2 w 2"/>
                <a:gd name="T5" fmla="*/ 8 h 8"/>
                <a:gd name="T6" fmla="*/ 0 w 2"/>
                <a:gd name="T7" fmla="*/ 0 h 8"/>
                <a:gd name="T8" fmla="*/ 0 w 2"/>
                <a:gd name="T9" fmla="*/ 0 h 8"/>
                <a:gd name="T10" fmla="*/ 0 w 2"/>
                <a:gd name="T11" fmla="*/ 0 h 8"/>
                <a:gd name="T12" fmla="*/ 2 w 2"/>
                <a:gd name="T13" fmla="*/ 8 h 8"/>
                <a:gd name="T14" fmla="*/ 0 w 2"/>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2" y="8"/>
                  </a:moveTo>
                  <a:cubicBezTo>
                    <a:pt x="2" y="8"/>
                    <a:pt x="2" y="8"/>
                    <a:pt x="2" y="8"/>
                  </a:cubicBezTo>
                  <a:cubicBezTo>
                    <a:pt x="2" y="8"/>
                    <a:pt x="2" y="8"/>
                    <a:pt x="2" y="8"/>
                  </a:cubicBezTo>
                  <a:moveTo>
                    <a:pt x="0" y="0"/>
                  </a:moveTo>
                  <a:cubicBezTo>
                    <a:pt x="0" y="0"/>
                    <a:pt x="0" y="0"/>
                    <a:pt x="0" y="0"/>
                  </a:cubicBezTo>
                  <a:cubicBezTo>
                    <a:pt x="0" y="0"/>
                    <a:pt x="0" y="0"/>
                    <a:pt x="0" y="0"/>
                  </a:cubicBezTo>
                  <a:cubicBezTo>
                    <a:pt x="2" y="8"/>
                    <a:pt x="2" y="8"/>
                    <a:pt x="2" y="8"/>
                  </a:cubicBezTo>
                  <a:cubicBezTo>
                    <a:pt x="0" y="0"/>
                    <a:pt x="0" y="0"/>
                    <a:pt x="0" y="0"/>
                  </a:cubicBezTo>
                </a:path>
              </a:pathLst>
            </a:custGeom>
            <a:solidFill>
              <a:srgbClr val="FAAF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Freeform 77"/>
            <p:cNvSpPr>
              <a:spLocks/>
            </p:cNvSpPr>
            <p:nvPr/>
          </p:nvSpPr>
          <p:spPr bwMode="auto">
            <a:xfrm>
              <a:off x="3370621" y="3635757"/>
              <a:ext cx="544513" cy="452438"/>
            </a:xfrm>
            <a:custGeom>
              <a:avLst/>
              <a:gdLst>
                <a:gd name="T0" fmla="*/ 123 w 145"/>
                <a:gd name="T1" fmla="*/ 0 h 120"/>
                <a:gd name="T2" fmla="*/ 73 w 145"/>
                <a:gd name="T3" fmla="*/ 15 h 120"/>
                <a:gd name="T4" fmla="*/ 66 w 145"/>
                <a:gd name="T5" fmla="*/ 26 h 120"/>
                <a:gd name="T6" fmla="*/ 0 w 145"/>
                <a:gd name="T7" fmla="*/ 45 h 120"/>
                <a:gd name="T8" fmla="*/ 13 w 145"/>
                <a:gd name="T9" fmla="*/ 87 h 120"/>
                <a:gd name="T10" fmla="*/ 78 w 145"/>
                <a:gd name="T11" fmla="*/ 68 h 120"/>
                <a:gd name="T12" fmla="*/ 84 w 145"/>
                <a:gd name="T13" fmla="*/ 64 h 120"/>
                <a:gd name="T14" fmla="*/ 85 w 145"/>
                <a:gd name="T15" fmla="*/ 60 h 120"/>
                <a:gd name="T16" fmla="*/ 87 w 145"/>
                <a:gd name="T17" fmla="*/ 63 h 120"/>
                <a:gd name="T18" fmla="*/ 86 w 145"/>
                <a:gd name="T19" fmla="*/ 71 h 120"/>
                <a:gd name="T20" fmla="*/ 80 w 145"/>
                <a:gd name="T21" fmla="*/ 75 h 120"/>
                <a:gd name="T22" fmla="*/ 30 w 145"/>
                <a:gd name="T23" fmla="*/ 90 h 120"/>
                <a:gd name="T24" fmla="*/ 15 w 145"/>
                <a:gd name="T25" fmla="*/ 94 h 120"/>
                <a:gd name="T26" fmla="*/ 17 w 145"/>
                <a:gd name="T27" fmla="*/ 102 h 120"/>
                <a:gd name="T28" fmla="*/ 17 w 145"/>
                <a:gd name="T29" fmla="*/ 102 h 120"/>
                <a:gd name="T30" fmla="*/ 17 w 145"/>
                <a:gd name="T31" fmla="*/ 102 h 120"/>
                <a:gd name="T32" fmla="*/ 18 w 145"/>
                <a:gd name="T33" fmla="*/ 104 h 120"/>
                <a:gd name="T34" fmla="*/ 41 w 145"/>
                <a:gd name="T35" fmla="*/ 120 h 120"/>
                <a:gd name="T36" fmla="*/ 43 w 145"/>
                <a:gd name="T37" fmla="*/ 120 h 120"/>
                <a:gd name="T38" fmla="*/ 130 w 145"/>
                <a:gd name="T39" fmla="*/ 95 h 120"/>
                <a:gd name="T40" fmla="*/ 142 w 145"/>
                <a:gd name="T41" fmla="*/ 65 h 120"/>
                <a:gd name="T42" fmla="*/ 142 w 145"/>
                <a:gd name="T43" fmla="*/ 65 h 120"/>
                <a:gd name="T44" fmla="*/ 131 w 145"/>
                <a:gd name="T45" fmla="*/ 29 h 120"/>
                <a:gd name="T46" fmla="*/ 123 w 145"/>
                <a:gd name="T47"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5" h="120">
                  <a:moveTo>
                    <a:pt x="123" y="0"/>
                  </a:moveTo>
                  <a:cubicBezTo>
                    <a:pt x="73" y="15"/>
                    <a:pt x="73" y="15"/>
                    <a:pt x="73" y="15"/>
                  </a:cubicBezTo>
                  <a:cubicBezTo>
                    <a:pt x="74" y="20"/>
                    <a:pt x="71" y="25"/>
                    <a:pt x="66" y="26"/>
                  </a:cubicBezTo>
                  <a:cubicBezTo>
                    <a:pt x="0" y="45"/>
                    <a:pt x="0" y="45"/>
                    <a:pt x="0" y="45"/>
                  </a:cubicBezTo>
                  <a:cubicBezTo>
                    <a:pt x="13" y="87"/>
                    <a:pt x="13" y="87"/>
                    <a:pt x="13" y="87"/>
                  </a:cubicBezTo>
                  <a:cubicBezTo>
                    <a:pt x="78" y="68"/>
                    <a:pt x="78" y="68"/>
                    <a:pt x="78" y="68"/>
                  </a:cubicBezTo>
                  <a:cubicBezTo>
                    <a:pt x="81" y="67"/>
                    <a:pt x="82" y="66"/>
                    <a:pt x="84" y="64"/>
                  </a:cubicBezTo>
                  <a:cubicBezTo>
                    <a:pt x="85" y="63"/>
                    <a:pt x="85" y="61"/>
                    <a:pt x="85" y="60"/>
                  </a:cubicBezTo>
                  <a:cubicBezTo>
                    <a:pt x="86" y="61"/>
                    <a:pt x="87" y="62"/>
                    <a:pt x="87" y="63"/>
                  </a:cubicBezTo>
                  <a:cubicBezTo>
                    <a:pt x="88" y="66"/>
                    <a:pt x="87" y="69"/>
                    <a:pt x="86" y="71"/>
                  </a:cubicBezTo>
                  <a:cubicBezTo>
                    <a:pt x="85" y="73"/>
                    <a:pt x="83" y="74"/>
                    <a:pt x="80" y="75"/>
                  </a:cubicBezTo>
                  <a:cubicBezTo>
                    <a:pt x="30" y="90"/>
                    <a:pt x="30" y="90"/>
                    <a:pt x="30" y="90"/>
                  </a:cubicBezTo>
                  <a:cubicBezTo>
                    <a:pt x="15" y="94"/>
                    <a:pt x="15" y="94"/>
                    <a:pt x="15" y="94"/>
                  </a:cubicBezTo>
                  <a:cubicBezTo>
                    <a:pt x="17" y="102"/>
                    <a:pt x="17" y="102"/>
                    <a:pt x="17" y="102"/>
                  </a:cubicBezTo>
                  <a:cubicBezTo>
                    <a:pt x="17" y="102"/>
                    <a:pt x="17" y="102"/>
                    <a:pt x="17" y="102"/>
                  </a:cubicBezTo>
                  <a:cubicBezTo>
                    <a:pt x="17" y="102"/>
                    <a:pt x="17" y="102"/>
                    <a:pt x="17" y="102"/>
                  </a:cubicBezTo>
                  <a:cubicBezTo>
                    <a:pt x="17" y="103"/>
                    <a:pt x="17" y="103"/>
                    <a:pt x="18" y="104"/>
                  </a:cubicBezTo>
                  <a:cubicBezTo>
                    <a:pt x="21" y="114"/>
                    <a:pt x="31" y="120"/>
                    <a:pt x="41" y="120"/>
                  </a:cubicBezTo>
                  <a:cubicBezTo>
                    <a:pt x="42" y="120"/>
                    <a:pt x="42" y="120"/>
                    <a:pt x="43" y="120"/>
                  </a:cubicBezTo>
                  <a:cubicBezTo>
                    <a:pt x="130" y="95"/>
                    <a:pt x="130" y="95"/>
                    <a:pt x="130" y="95"/>
                  </a:cubicBezTo>
                  <a:cubicBezTo>
                    <a:pt x="140" y="89"/>
                    <a:pt x="145" y="77"/>
                    <a:pt x="142" y="65"/>
                  </a:cubicBezTo>
                  <a:cubicBezTo>
                    <a:pt x="142" y="65"/>
                    <a:pt x="142" y="65"/>
                    <a:pt x="142" y="65"/>
                  </a:cubicBezTo>
                  <a:cubicBezTo>
                    <a:pt x="131" y="29"/>
                    <a:pt x="131" y="29"/>
                    <a:pt x="131" y="29"/>
                  </a:cubicBezTo>
                  <a:cubicBezTo>
                    <a:pt x="123" y="0"/>
                    <a:pt x="123" y="0"/>
                    <a:pt x="123" y="0"/>
                  </a:cubicBezTo>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18" name="Rectangle 78"/>
            <p:cNvSpPr>
              <a:spLocks noChangeArrowheads="1"/>
            </p:cNvSpPr>
            <p:nvPr/>
          </p:nvSpPr>
          <p:spPr bwMode="auto">
            <a:xfrm>
              <a:off x="3832583" y="3635757"/>
              <a:ext cx="1588" cy="1588"/>
            </a:xfrm>
            <a:prstGeom prst="rect">
              <a:avLst/>
            </a:prstGeom>
            <a:solidFill>
              <a:srgbClr val="ECA53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9" name="Rectangle 79"/>
            <p:cNvSpPr>
              <a:spLocks noChangeArrowheads="1"/>
            </p:cNvSpPr>
            <p:nvPr/>
          </p:nvSpPr>
          <p:spPr bwMode="auto">
            <a:xfrm>
              <a:off x="3832583" y="3635757"/>
              <a:ext cx="1588"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0" name="Freeform 80"/>
            <p:cNvSpPr>
              <a:spLocks noEditPoints="1"/>
            </p:cNvSpPr>
            <p:nvPr/>
          </p:nvSpPr>
          <p:spPr bwMode="auto">
            <a:xfrm>
              <a:off x="3418246" y="3877057"/>
              <a:ext cx="274638" cy="96838"/>
            </a:xfrm>
            <a:custGeom>
              <a:avLst/>
              <a:gdLst>
                <a:gd name="T0" fmla="*/ 73 w 73"/>
                <a:gd name="T1" fmla="*/ 7 h 26"/>
                <a:gd name="T2" fmla="*/ 67 w 73"/>
                <a:gd name="T3" fmla="*/ 11 h 26"/>
                <a:gd name="T4" fmla="*/ 17 w 73"/>
                <a:gd name="T5" fmla="*/ 26 h 26"/>
                <a:gd name="T6" fmla="*/ 67 w 73"/>
                <a:gd name="T7" fmla="*/ 11 h 26"/>
                <a:gd name="T8" fmla="*/ 73 w 73"/>
                <a:gd name="T9" fmla="*/ 7 h 26"/>
                <a:gd name="T10" fmla="*/ 71 w 73"/>
                <a:gd name="T11" fmla="*/ 0 h 26"/>
                <a:gd name="T12" fmla="*/ 65 w 73"/>
                <a:gd name="T13" fmla="*/ 4 h 26"/>
                <a:gd name="T14" fmla="*/ 0 w 73"/>
                <a:gd name="T15" fmla="*/ 23 h 26"/>
                <a:gd name="T16" fmla="*/ 0 w 73"/>
                <a:gd name="T17" fmla="*/ 23 h 26"/>
                <a:gd name="T18" fmla="*/ 65 w 73"/>
                <a:gd name="T19" fmla="*/ 4 h 26"/>
                <a:gd name="T20" fmla="*/ 71 w 73"/>
                <a:gd name="T21"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 h="26">
                  <a:moveTo>
                    <a:pt x="73" y="7"/>
                  </a:moveTo>
                  <a:cubicBezTo>
                    <a:pt x="72" y="9"/>
                    <a:pt x="70" y="10"/>
                    <a:pt x="67" y="11"/>
                  </a:cubicBezTo>
                  <a:cubicBezTo>
                    <a:pt x="17" y="26"/>
                    <a:pt x="17" y="26"/>
                    <a:pt x="17" y="26"/>
                  </a:cubicBezTo>
                  <a:cubicBezTo>
                    <a:pt x="67" y="11"/>
                    <a:pt x="67" y="11"/>
                    <a:pt x="67" y="11"/>
                  </a:cubicBezTo>
                  <a:cubicBezTo>
                    <a:pt x="70" y="10"/>
                    <a:pt x="72" y="9"/>
                    <a:pt x="73" y="7"/>
                  </a:cubicBezTo>
                  <a:moveTo>
                    <a:pt x="71" y="0"/>
                  </a:moveTo>
                  <a:cubicBezTo>
                    <a:pt x="69" y="2"/>
                    <a:pt x="68" y="3"/>
                    <a:pt x="65" y="4"/>
                  </a:cubicBezTo>
                  <a:cubicBezTo>
                    <a:pt x="0" y="23"/>
                    <a:pt x="0" y="23"/>
                    <a:pt x="0" y="23"/>
                  </a:cubicBezTo>
                  <a:cubicBezTo>
                    <a:pt x="0" y="23"/>
                    <a:pt x="0" y="23"/>
                    <a:pt x="0" y="23"/>
                  </a:cubicBezTo>
                  <a:cubicBezTo>
                    <a:pt x="65" y="4"/>
                    <a:pt x="65" y="4"/>
                    <a:pt x="65" y="4"/>
                  </a:cubicBezTo>
                  <a:cubicBezTo>
                    <a:pt x="68" y="3"/>
                    <a:pt x="69" y="2"/>
                    <a:pt x="71" y="0"/>
                  </a:cubicBezTo>
                </a:path>
              </a:pathLst>
            </a:custGeom>
            <a:solidFill>
              <a:srgbClr val="B90E0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1" name="Freeform 87"/>
            <p:cNvSpPr>
              <a:spLocks/>
            </p:cNvSpPr>
            <p:nvPr/>
          </p:nvSpPr>
          <p:spPr bwMode="auto">
            <a:xfrm>
              <a:off x="3832583" y="3635757"/>
              <a:ext cx="1204913" cy="428625"/>
            </a:xfrm>
            <a:custGeom>
              <a:avLst/>
              <a:gdLst>
                <a:gd name="T0" fmla="*/ 0 w 321"/>
                <a:gd name="T1" fmla="*/ 0 h 114"/>
                <a:gd name="T2" fmla="*/ 0 w 321"/>
                <a:gd name="T3" fmla="*/ 0 h 114"/>
                <a:gd name="T4" fmla="*/ 8 w 321"/>
                <a:gd name="T5" fmla="*/ 29 h 114"/>
                <a:gd name="T6" fmla="*/ 19 w 321"/>
                <a:gd name="T7" fmla="*/ 65 h 114"/>
                <a:gd name="T8" fmla="*/ 19 w 321"/>
                <a:gd name="T9" fmla="*/ 65 h 114"/>
                <a:gd name="T10" fmla="*/ 96 w 321"/>
                <a:gd name="T11" fmla="*/ 60 h 114"/>
                <a:gd name="T12" fmla="*/ 321 w 321"/>
                <a:gd name="T13" fmla="*/ 114 h 114"/>
                <a:gd name="T14" fmla="*/ 321 w 321"/>
                <a:gd name="T15" fmla="*/ 114 h 114"/>
                <a:gd name="T16" fmla="*/ 96 w 321"/>
                <a:gd name="T17" fmla="*/ 60 h 114"/>
                <a:gd name="T18" fmla="*/ 19 w 321"/>
                <a:gd name="T19" fmla="*/ 65 h 114"/>
                <a:gd name="T20" fmla="*/ 0 w 321"/>
                <a:gd name="T2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 h="114">
                  <a:moveTo>
                    <a:pt x="0" y="0"/>
                  </a:moveTo>
                  <a:cubicBezTo>
                    <a:pt x="0" y="0"/>
                    <a:pt x="0" y="0"/>
                    <a:pt x="0" y="0"/>
                  </a:cubicBezTo>
                  <a:cubicBezTo>
                    <a:pt x="8" y="29"/>
                    <a:pt x="8" y="29"/>
                    <a:pt x="8" y="29"/>
                  </a:cubicBezTo>
                  <a:cubicBezTo>
                    <a:pt x="19" y="65"/>
                    <a:pt x="19" y="65"/>
                    <a:pt x="19" y="65"/>
                  </a:cubicBezTo>
                  <a:cubicBezTo>
                    <a:pt x="19" y="65"/>
                    <a:pt x="19" y="65"/>
                    <a:pt x="19" y="65"/>
                  </a:cubicBezTo>
                  <a:cubicBezTo>
                    <a:pt x="19" y="65"/>
                    <a:pt x="49" y="60"/>
                    <a:pt x="96" y="60"/>
                  </a:cubicBezTo>
                  <a:cubicBezTo>
                    <a:pt x="155" y="60"/>
                    <a:pt x="240" y="69"/>
                    <a:pt x="321" y="114"/>
                  </a:cubicBezTo>
                  <a:cubicBezTo>
                    <a:pt x="321" y="114"/>
                    <a:pt x="321" y="114"/>
                    <a:pt x="321" y="114"/>
                  </a:cubicBezTo>
                  <a:cubicBezTo>
                    <a:pt x="240" y="69"/>
                    <a:pt x="155" y="60"/>
                    <a:pt x="96" y="60"/>
                  </a:cubicBezTo>
                  <a:cubicBezTo>
                    <a:pt x="49" y="60"/>
                    <a:pt x="19" y="65"/>
                    <a:pt x="19" y="65"/>
                  </a:cubicBezTo>
                  <a:cubicBezTo>
                    <a:pt x="0" y="0"/>
                    <a:pt x="0" y="0"/>
                    <a:pt x="0" y="0"/>
                  </a:cubicBezTo>
                </a:path>
              </a:pathLst>
            </a:custGeom>
            <a:solidFill>
              <a:srgbClr val="EE88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2" name="Freeform 88"/>
            <p:cNvSpPr>
              <a:spLocks/>
            </p:cNvSpPr>
            <p:nvPr/>
          </p:nvSpPr>
          <p:spPr bwMode="auto">
            <a:xfrm>
              <a:off x="3862746" y="3745295"/>
              <a:ext cx="41275" cy="134938"/>
            </a:xfrm>
            <a:custGeom>
              <a:avLst/>
              <a:gdLst>
                <a:gd name="T0" fmla="*/ 0 w 11"/>
                <a:gd name="T1" fmla="*/ 0 h 36"/>
                <a:gd name="T2" fmla="*/ 11 w 11"/>
                <a:gd name="T3" fmla="*/ 36 h 36"/>
                <a:gd name="T4" fmla="*/ 11 w 11"/>
                <a:gd name="T5" fmla="*/ 36 h 36"/>
                <a:gd name="T6" fmla="*/ 11 w 11"/>
                <a:gd name="T7" fmla="*/ 36 h 36"/>
                <a:gd name="T8" fmla="*/ 11 w 11"/>
                <a:gd name="T9" fmla="*/ 36 h 36"/>
                <a:gd name="T10" fmla="*/ 0 w 11"/>
                <a:gd name="T11" fmla="*/ 0 h 36"/>
              </a:gdLst>
              <a:ahLst/>
              <a:cxnLst>
                <a:cxn ang="0">
                  <a:pos x="T0" y="T1"/>
                </a:cxn>
                <a:cxn ang="0">
                  <a:pos x="T2" y="T3"/>
                </a:cxn>
                <a:cxn ang="0">
                  <a:pos x="T4" y="T5"/>
                </a:cxn>
                <a:cxn ang="0">
                  <a:pos x="T6" y="T7"/>
                </a:cxn>
                <a:cxn ang="0">
                  <a:pos x="T8" y="T9"/>
                </a:cxn>
                <a:cxn ang="0">
                  <a:pos x="T10" y="T11"/>
                </a:cxn>
              </a:cxnLst>
              <a:rect l="0" t="0" r="r" b="b"/>
              <a:pathLst>
                <a:path w="11" h="36">
                  <a:moveTo>
                    <a:pt x="0" y="0"/>
                  </a:moveTo>
                  <a:cubicBezTo>
                    <a:pt x="11" y="36"/>
                    <a:pt x="11" y="36"/>
                    <a:pt x="11" y="36"/>
                  </a:cubicBezTo>
                  <a:cubicBezTo>
                    <a:pt x="11" y="36"/>
                    <a:pt x="11" y="36"/>
                    <a:pt x="11" y="36"/>
                  </a:cubicBezTo>
                  <a:cubicBezTo>
                    <a:pt x="11" y="36"/>
                    <a:pt x="11" y="36"/>
                    <a:pt x="11" y="36"/>
                  </a:cubicBezTo>
                  <a:cubicBezTo>
                    <a:pt x="11" y="36"/>
                    <a:pt x="11" y="36"/>
                    <a:pt x="11" y="36"/>
                  </a:cubicBezTo>
                  <a:cubicBezTo>
                    <a:pt x="0" y="0"/>
                    <a:pt x="0" y="0"/>
                    <a:pt x="0" y="0"/>
                  </a:cubicBezTo>
                </a:path>
              </a:pathLst>
            </a:custGeom>
            <a:solidFill>
              <a:srgbClr val="ED7A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 name="Freeform 89"/>
            <p:cNvSpPr>
              <a:spLocks/>
            </p:cNvSpPr>
            <p:nvPr/>
          </p:nvSpPr>
          <p:spPr bwMode="auto">
            <a:xfrm>
              <a:off x="3832583" y="3346832"/>
              <a:ext cx="1204913" cy="717550"/>
            </a:xfrm>
            <a:custGeom>
              <a:avLst/>
              <a:gdLst>
                <a:gd name="T0" fmla="*/ 265 w 321"/>
                <a:gd name="T1" fmla="*/ 0 h 191"/>
                <a:gd name="T2" fmla="*/ 241 w 321"/>
                <a:gd name="T3" fmla="*/ 7 h 191"/>
                <a:gd name="T4" fmla="*/ 0 w 321"/>
                <a:gd name="T5" fmla="*/ 77 h 191"/>
                <a:gd name="T6" fmla="*/ 19 w 321"/>
                <a:gd name="T7" fmla="*/ 142 h 191"/>
                <a:gd name="T8" fmla="*/ 96 w 321"/>
                <a:gd name="T9" fmla="*/ 137 h 191"/>
                <a:gd name="T10" fmla="*/ 321 w 321"/>
                <a:gd name="T11" fmla="*/ 191 h 191"/>
                <a:gd name="T12" fmla="*/ 321 w 321"/>
                <a:gd name="T13" fmla="*/ 191 h 191"/>
                <a:gd name="T14" fmla="*/ 309 w 321"/>
                <a:gd name="T15" fmla="*/ 147 h 191"/>
                <a:gd name="T16" fmla="*/ 290 w 321"/>
                <a:gd name="T17" fmla="*/ 83 h 191"/>
                <a:gd name="T18" fmla="*/ 267 w 321"/>
                <a:gd name="T19" fmla="*/ 5 h 191"/>
                <a:gd name="T20" fmla="*/ 265 w 321"/>
                <a:gd name="T21"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 h="191">
                  <a:moveTo>
                    <a:pt x="265" y="0"/>
                  </a:moveTo>
                  <a:cubicBezTo>
                    <a:pt x="241" y="7"/>
                    <a:pt x="241" y="7"/>
                    <a:pt x="241" y="7"/>
                  </a:cubicBezTo>
                  <a:cubicBezTo>
                    <a:pt x="0" y="77"/>
                    <a:pt x="0" y="77"/>
                    <a:pt x="0" y="77"/>
                  </a:cubicBezTo>
                  <a:cubicBezTo>
                    <a:pt x="19" y="142"/>
                    <a:pt x="19" y="142"/>
                    <a:pt x="19" y="142"/>
                  </a:cubicBezTo>
                  <a:cubicBezTo>
                    <a:pt x="19" y="142"/>
                    <a:pt x="49" y="137"/>
                    <a:pt x="96" y="137"/>
                  </a:cubicBezTo>
                  <a:cubicBezTo>
                    <a:pt x="155" y="137"/>
                    <a:pt x="240" y="146"/>
                    <a:pt x="321" y="191"/>
                  </a:cubicBezTo>
                  <a:cubicBezTo>
                    <a:pt x="321" y="191"/>
                    <a:pt x="321" y="191"/>
                    <a:pt x="321" y="191"/>
                  </a:cubicBezTo>
                  <a:cubicBezTo>
                    <a:pt x="309" y="147"/>
                    <a:pt x="309" y="147"/>
                    <a:pt x="309" y="147"/>
                  </a:cubicBezTo>
                  <a:cubicBezTo>
                    <a:pt x="290" y="83"/>
                    <a:pt x="290" y="83"/>
                    <a:pt x="290" y="83"/>
                  </a:cubicBezTo>
                  <a:cubicBezTo>
                    <a:pt x="267" y="5"/>
                    <a:pt x="267" y="5"/>
                    <a:pt x="267" y="5"/>
                  </a:cubicBezTo>
                  <a:cubicBezTo>
                    <a:pt x="265" y="0"/>
                    <a:pt x="265" y="0"/>
                    <a:pt x="265" y="0"/>
                  </a:cubicBezTo>
                </a:path>
              </a:pathLst>
            </a:custGeom>
            <a:solidFill>
              <a:schemeClr val="bg1">
                <a:lumMod val="85000"/>
              </a:schemeClr>
            </a:solidFill>
            <a:ln>
              <a:noFill/>
            </a:ln>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14539769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fill="hold"/>
                                        <p:tgtEl>
                                          <p:spTgt spid="64"/>
                                        </p:tgtEl>
                                        <p:attrNameLst>
                                          <p:attrName>ppt_x</p:attrName>
                                        </p:attrNameLst>
                                      </p:cBhvr>
                                      <p:tavLst>
                                        <p:tav tm="0">
                                          <p:val>
                                            <p:strVal val="0-#ppt_w/2"/>
                                          </p:val>
                                        </p:tav>
                                        <p:tav tm="100000">
                                          <p:val>
                                            <p:strVal val="#ppt_x"/>
                                          </p:val>
                                        </p:tav>
                                      </p:tavLst>
                                    </p:anim>
                                    <p:anim calcmode="lin" valueType="num">
                                      <p:cBhvr additive="base">
                                        <p:cTn id="8" dur="500" fill="hold"/>
                                        <p:tgtEl>
                                          <p:spTgt spid="6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22"/>
                                        </p:tgtEl>
                                        <p:attrNameLst>
                                          <p:attrName>style.visibility</p:attrName>
                                        </p:attrNameLst>
                                      </p:cBhvr>
                                      <p:to>
                                        <p:strVal val="visible"/>
                                      </p:to>
                                    </p:set>
                                    <p:animEffect transition="in" filter="wipe(left)">
                                      <p:cBhvr>
                                        <p:cTn id="12" dur="500"/>
                                        <p:tgtEl>
                                          <p:spTgt spid="422"/>
                                        </p:tgtEl>
                                      </p:cBhvr>
                                    </p:animEffect>
                                  </p:childTnLst>
                                </p:cTn>
                              </p:par>
                              <p:par>
                                <p:cTn id="13" presetID="22" presetClass="entr" presetSubtype="8" fill="hold" nodeType="withEffect">
                                  <p:stCondLst>
                                    <p:cond delay="0"/>
                                  </p:stCondLst>
                                  <p:childTnLst>
                                    <p:set>
                                      <p:cBhvr>
                                        <p:cTn id="14" dur="1" fill="hold">
                                          <p:stCondLst>
                                            <p:cond delay="0"/>
                                          </p:stCondLst>
                                        </p:cTn>
                                        <p:tgtEl>
                                          <p:spTgt spid="425"/>
                                        </p:tgtEl>
                                        <p:attrNameLst>
                                          <p:attrName>style.visibility</p:attrName>
                                        </p:attrNameLst>
                                      </p:cBhvr>
                                      <p:to>
                                        <p:strVal val="visible"/>
                                      </p:to>
                                    </p:set>
                                    <p:animEffect transition="in" filter="wipe(left)">
                                      <p:cBhvr>
                                        <p:cTn id="15" dur="500"/>
                                        <p:tgtEl>
                                          <p:spTgt spid="425"/>
                                        </p:tgtEl>
                                      </p:cBhvr>
                                    </p:animEffect>
                                  </p:childTnLst>
                                </p:cTn>
                              </p:par>
                              <p:par>
                                <p:cTn id="16" presetID="22" presetClass="entr" presetSubtype="8" fill="hold" nodeType="withEffect">
                                  <p:stCondLst>
                                    <p:cond delay="0"/>
                                  </p:stCondLst>
                                  <p:childTnLst>
                                    <p:set>
                                      <p:cBhvr>
                                        <p:cTn id="17" dur="1" fill="hold">
                                          <p:stCondLst>
                                            <p:cond delay="0"/>
                                          </p:stCondLst>
                                        </p:cTn>
                                        <p:tgtEl>
                                          <p:spTgt spid="428"/>
                                        </p:tgtEl>
                                        <p:attrNameLst>
                                          <p:attrName>style.visibility</p:attrName>
                                        </p:attrNameLst>
                                      </p:cBhvr>
                                      <p:to>
                                        <p:strVal val="visible"/>
                                      </p:to>
                                    </p:set>
                                    <p:animEffect transition="in" filter="wipe(left)">
                                      <p:cBhvr>
                                        <p:cTn id="18" dur="500"/>
                                        <p:tgtEl>
                                          <p:spTgt spid="428"/>
                                        </p:tgtEl>
                                      </p:cBhvr>
                                    </p:animEffect>
                                  </p:childTnLst>
                                </p:cTn>
                              </p:par>
                              <p:par>
                                <p:cTn id="19" presetID="22" presetClass="entr" presetSubtype="8" fill="hold" nodeType="withEffect">
                                  <p:stCondLst>
                                    <p:cond delay="0"/>
                                  </p:stCondLst>
                                  <p:childTnLst>
                                    <p:set>
                                      <p:cBhvr>
                                        <p:cTn id="20" dur="1" fill="hold">
                                          <p:stCondLst>
                                            <p:cond delay="0"/>
                                          </p:stCondLst>
                                        </p:cTn>
                                        <p:tgtEl>
                                          <p:spTgt spid="431"/>
                                        </p:tgtEl>
                                        <p:attrNameLst>
                                          <p:attrName>style.visibility</p:attrName>
                                        </p:attrNameLst>
                                      </p:cBhvr>
                                      <p:to>
                                        <p:strVal val="visible"/>
                                      </p:to>
                                    </p:set>
                                    <p:animEffect transition="in" filter="wipe(left)">
                                      <p:cBhvr>
                                        <p:cTn id="21" dur="500"/>
                                        <p:tgtEl>
                                          <p:spTgt spid="431"/>
                                        </p:tgtEl>
                                      </p:cBhvr>
                                    </p:animEffect>
                                  </p:childTnLst>
                                </p:cTn>
                              </p:par>
                            </p:childTnLst>
                          </p:cTn>
                        </p:par>
                        <p:par>
                          <p:cTn id="22" fill="hold">
                            <p:stCondLst>
                              <p:cond delay="1000"/>
                            </p:stCondLst>
                            <p:childTnLst>
                              <p:par>
                                <p:cTn id="23" presetID="2" presetClass="entr" presetSubtype="1" fill="hold" nodeType="afterEffect">
                                  <p:stCondLst>
                                    <p:cond delay="0"/>
                                  </p:stCondLst>
                                  <p:childTnLst>
                                    <p:set>
                                      <p:cBhvr>
                                        <p:cTn id="24" dur="1" fill="hold">
                                          <p:stCondLst>
                                            <p:cond delay="0"/>
                                          </p:stCondLst>
                                        </p:cTn>
                                        <p:tgtEl>
                                          <p:spTgt spid="434"/>
                                        </p:tgtEl>
                                        <p:attrNameLst>
                                          <p:attrName>style.visibility</p:attrName>
                                        </p:attrNameLst>
                                      </p:cBhvr>
                                      <p:to>
                                        <p:strVal val="visible"/>
                                      </p:to>
                                    </p:set>
                                    <p:anim calcmode="lin" valueType="num">
                                      <p:cBhvr additive="base">
                                        <p:cTn id="25" dur="500" fill="hold"/>
                                        <p:tgtEl>
                                          <p:spTgt spid="434"/>
                                        </p:tgtEl>
                                        <p:attrNameLst>
                                          <p:attrName>ppt_x</p:attrName>
                                        </p:attrNameLst>
                                      </p:cBhvr>
                                      <p:tavLst>
                                        <p:tav tm="0">
                                          <p:val>
                                            <p:strVal val="#ppt_x"/>
                                          </p:val>
                                        </p:tav>
                                        <p:tav tm="100000">
                                          <p:val>
                                            <p:strVal val="#ppt_x"/>
                                          </p:val>
                                        </p:tav>
                                      </p:tavLst>
                                    </p:anim>
                                    <p:anim calcmode="lin" valueType="num">
                                      <p:cBhvr additive="base">
                                        <p:cTn id="26" dur="500" fill="hold"/>
                                        <p:tgtEl>
                                          <p:spTgt spid="434"/>
                                        </p:tgtEl>
                                        <p:attrNameLst>
                                          <p:attrName>ppt_y</p:attrName>
                                        </p:attrNameLst>
                                      </p:cBhvr>
                                      <p:tavLst>
                                        <p:tav tm="0">
                                          <p:val>
                                            <p:strVal val="0-#ppt_h/2"/>
                                          </p:val>
                                        </p:tav>
                                        <p:tav tm="100000">
                                          <p:val>
                                            <p:strVal val="#ppt_y"/>
                                          </p:val>
                                        </p:tav>
                                      </p:tavLst>
                                    </p:anim>
                                  </p:childTnLst>
                                </p:cTn>
                              </p:par>
                            </p:childTnLst>
                          </p:cTn>
                        </p:par>
                        <p:par>
                          <p:cTn id="27" fill="hold">
                            <p:stCondLst>
                              <p:cond delay="1500"/>
                            </p:stCondLst>
                            <p:childTnLst>
                              <p:par>
                                <p:cTn id="28" presetID="19" presetClass="entr" presetSubtype="5" fill="hold" nodeType="afterEffect">
                                  <p:stCondLst>
                                    <p:cond delay="0"/>
                                  </p:stCondLst>
                                  <p:childTnLst>
                                    <p:set>
                                      <p:cBhvr>
                                        <p:cTn id="29" dur="1" fill="hold">
                                          <p:stCondLst>
                                            <p:cond delay="0"/>
                                          </p:stCondLst>
                                        </p:cTn>
                                        <p:tgtEl>
                                          <p:spTgt spid="439"/>
                                        </p:tgtEl>
                                        <p:attrNameLst>
                                          <p:attrName>style.visibility</p:attrName>
                                        </p:attrNameLst>
                                      </p:cBhvr>
                                      <p:to>
                                        <p:strVal val="visible"/>
                                      </p:to>
                                    </p:set>
                                    <p:anim calcmode="lin" valueType="num">
                                      <p:cBhvr>
                                        <p:cTn id="30" dur="500" fill="hold"/>
                                        <p:tgtEl>
                                          <p:spTgt spid="439"/>
                                        </p:tgtEl>
                                        <p:attrNameLst>
                                          <p:attrName>ppt_w</p:attrName>
                                        </p:attrNameLst>
                                      </p:cBhvr>
                                      <p:tavLst>
                                        <p:tav tm="0">
                                          <p:val>
                                            <p:strVal val="#ppt_w"/>
                                          </p:val>
                                        </p:tav>
                                        <p:tav tm="100000">
                                          <p:val>
                                            <p:strVal val="#ppt_w"/>
                                          </p:val>
                                        </p:tav>
                                      </p:tavLst>
                                    </p:anim>
                                    <p:anim calcmode="lin" valueType="num">
                                      <p:cBhvr>
                                        <p:cTn id="31" dur="500" fill="hold"/>
                                        <p:tgtEl>
                                          <p:spTgt spid="439"/>
                                        </p:tgtEl>
                                        <p:attrNameLst>
                                          <p:attrName>ppt_h</p:attrName>
                                        </p:attrNameLst>
                                      </p:cBhvr>
                                      <p:tavLst>
                                        <p:tav tm="0" fmla="#ppt_h*sin(2.5*pi*$)">
                                          <p:val>
                                            <p:fltVal val="0"/>
                                          </p:val>
                                        </p:tav>
                                        <p:tav tm="100000">
                                          <p:val>
                                            <p:fltVal val="1"/>
                                          </p:val>
                                        </p:tav>
                                      </p:tavLst>
                                    </p:anim>
                                  </p:childTnLst>
                                </p:cTn>
                              </p:par>
                              <p:par>
                                <p:cTn id="32" presetID="42" presetClass="path" presetSubtype="0" fill="hold" nodeType="withEffect">
                                  <p:stCondLst>
                                    <p:cond delay="0"/>
                                  </p:stCondLst>
                                  <p:childTnLst>
                                    <p:animMotion origin="layout" path="M 1.875E-6 4.81481E-6 L 1.875E-6 -0.15487 " pathEditMode="relative" rAng="0" ptsTypes="AA">
                                      <p:cBhvr>
                                        <p:cTn id="33" dur="500" spd="-100000" fill="hold"/>
                                        <p:tgtEl>
                                          <p:spTgt spid="439"/>
                                        </p:tgtEl>
                                        <p:attrNameLst>
                                          <p:attrName>ppt_x</p:attrName>
                                          <p:attrName>ppt_y</p:attrName>
                                        </p:attrNameLst>
                                      </p:cBhvr>
                                      <p:rCtr x="0" y="-7755"/>
                                    </p:animMotion>
                                  </p:childTnLst>
                                </p:cTn>
                              </p:par>
                            </p:childTnLst>
                          </p:cTn>
                        </p:par>
                        <p:par>
                          <p:cTn id="34" fill="hold">
                            <p:stCondLst>
                              <p:cond delay="2000"/>
                            </p:stCondLst>
                            <p:childTnLst>
                              <p:par>
                                <p:cTn id="35" presetID="19" presetClass="entr" presetSubtype="5" fill="hold" nodeType="afterEffect">
                                  <p:stCondLst>
                                    <p:cond delay="0"/>
                                  </p:stCondLst>
                                  <p:childTnLst>
                                    <p:set>
                                      <p:cBhvr>
                                        <p:cTn id="36" dur="1" fill="hold">
                                          <p:stCondLst>
                                            <p:cond delay="0"/>
                                          </p:stCondLst>
                                        </p:cTn>
                                        <p:tgtEl>
                                          <p:spTgt spid="444"/>
                                        </p:tgtEl>
                                        <p:attrNameLst>
                                          <p:attrName>style.visibility</p:attrName>
                                        </p:attrNameLst>
                                      </p:cBhvr>
                                      <p:to>
                                        <p:strVal val="visible"/>
                                      </p:to>
                                    </p:set>
                                    <p:anim calcmode="lin" valueType="num">
                                      <p:cBhvr>
                                        <p:cTn id="37" dur="500" fill="hold"/>
                                        <p:tgtEl>
                                          <p:spTgt spid="444"/>
                                        </p:tgtEl>
                                        <p:attrNameLst>
                                          <p:attrName>ppt_w</p:attrName>
                                        </p:attrNameLst>
                                      </p:cBhvr>
                                      <p:tavLst>
                                        <p:tav tm="0">
                                          <p:val>
                                            <p:strVal val="#ppt_w"/>
                                          </p:val>
                                        </p:tav>
                                        <p:tav tm="100000">
                                          <p:val>
                                            <p:strVal val="#ppt_w"/>
                                          </p:val>
                                        </p:tav>
                                      </p:tavLst>
                                    </p:anim>
                                    <p:anim calcmode="lin" valueType="num">
                                      <p:cBhvr>
                                        <p:cTn id="38" dur="500" fill="hold"/>
                                        <p:tgtEl>
                                          <p:spTgt spid="444"/>
                                        </p:tgtEl>
                                        <p:attrNameLst>
                                          <p:attrName>ppt_h</p:attrName>
                                        </p:attrNameLst>
                                      </p:cBhvr>
                                      <p:tavLst>
                                        <p:tav tm="0" fmla="#ppt_h*sin(2.5*pi*$)">
                                          <p:val>
                                            <p:fltVal val="0"/>
                                          </p:val>
                                        </p:tav>
                                        <p:tav tm="100000">
                                          <p:val>
                                            <p:fltVal val="1"/>
                                          </p:val>
                                        </p:tav>
                                      </p:tavLst>
                                    </p:anim>
                                  </p:childTnLst>
                                </p:cTn>
                              </p:par>
                              <p:par>
                                <p:cTn id="39" presetID="42" presetClass="path" presetSubtype="0" fill="hold" nodeType="withEffect">
                                  <p:stCondLst>
                                    <p:cond delay="0"/>
                                  </p:stCondLst>
                                  <p:childTnLst>
                                    <p:animMotion origin="layout" path="M 1.875E-6 4.81481E-6 L 1.875E-6 -0.15487 " pathEditMode="relative" rAng="0" ptsTypes="AA">
                                      <p:cBhvr>
                                        <p:cTn id="40" dur="500" spd="-100000" fill="hold"/>
                                        <p:tgtEl>
                                          <p:spTgt spid="444"/>
                                        </p:tgtEl>
                                        <p:attrNameLst>
                                          <p:attrName>ppt_x</p:attrName>
                                          <p:attrName>ppt_y</p:attrName>
                                        </p:attrNameLst>
                                      </p:cBhvr>
                                      <p:rCtr x="0" y="-7755"/>
                                    </p:animMotion>
                                  </p:childTnLst>
                                </p:cTn>
                              </p:par>
                            </p:childTnLst>
                          </p:cTn>
                        </p:par>
                        <p:par>
                          <p:cTn id="41" fill="hold">
                            <p:stCondLst>
                              <p:cond delay="2500"/>
                            </p:stCondLst>
                            <p:childTnLst>
                              <p:par>
                                <p:cTn id="42" presetID="19" presetClass="entr" presetSubtype="5" fill="hold" nodeType="afterEffect">
                                  <p:stCondLst>
                                    <p:cond delay="0"/>
                                  </p:stCondLst>
                                  <p:childTnLst>
                                    <p:set>
                                      <p:cBhvr>
                                        <p:cTn id="43" dur="1" fill="hold">
                                          <p:stCondLst>
                                            <p:cond delay="0"/>
                                          </p:stCondLst>
                                        </p:cTn>
                                        <p:tgtEl>
                                          <p:spTgt spid="452"/>
                                        </p:tgtEl>
                                        <p:attrNameLst>
                                          <p:attrName>style.visibility</p:attrName>
                                        </p:attrNameLst>
                                      </p:cBhvr>
                                      <p:to>
                                        <p:strVal val="visible"/>
                                      </p:to>
                                    </p:set>
                                    <p:anim calcmode="lin" valueType="num">
                                      <p:cBhvr>
                                        <p:cTn id="44" dur="500" fill="hold"/>
                                        <p:tgtEl>
                                          <p:spTgt spid="452"/>
                                        </p:tgtEl>
                                        <p:attrNameLst>
                                          <p:attrName>ppt_w</p:attrName>
                                        </p:attrNameLst>
                                      </p:cBhvr>
                                      <p:tavLst>
                                        <p:tav tm="0">
                                          <p:val>
                                            <p:strVal val="#ppt_w"/>
                                          </p:val>
                                        </p:tav>
                                        <p:tav tm="100000">
                                          <p:val>
                                            <p:strVal val="#ppt_w"/>
                                          </p:val>
                                        </p:tav>
                                      </p:tavLst>
                                    </p:anim>
                                    <p:anim calcmode="lin" valueType="num">
                                      <p:cBhvr>
                                        <p:cTn id="45" dur="500" fill="hold"/>
                                        <p:tgtEl>
                                          <p:spTgt spid="452"/>
                                        </p:tgtEl>
                                        <p:attrNameLst>
                                          <p:attrName>ppt_h</p:attrName>
                                        </p:attrNameLst>
                                      </p:cBhvr>
                                      <p:tavLst>
                                        <p:tav tm="0" fmla="#ppt_h*sin(2.5*pi*$)">
                                          <p:val>
                                            <p:fltVal val="0"/>
                                          </p:val>
                                        </p:tav>
                                        <p:tav tm="100000">
                                          <p:val>
                                            <p:fltVal val="1"/>
                                          </p:val>
                                        </p:tav>
                                      </p:tavLst>
                                    </p:anim>
                                  </p:childTnLst>
                                </p:cTn>
                              </p:par>
                              <p:par>
                                <p:cTn id="46" presetID="42" presetClass="path" presetSubtype="0" fill="hold" nodeType="withEffect">
                                  <p:stCondLst>
                                    <p:cond delay="0"/>
                                  </p:stCondLst>
                                  <p:childTnLst>
                                    <p:animMotion origin="layout" path="M 1.875E-6 4.81481E-6 L 1.875E-6 -0.15487 " pathEditMode="relative" rAng="0" ptsTypes="AA">
                                      <p:cBhvr>
                                        <p:cTn id="47" dur="500" spd="-100000" fill="hold"/>
                                        <p:tgtEl>
                                          <p:spTgt spid="452"/>
                                        </p:tgtEl>
                                        <p:attrNameLst>
                                          <p:attrName>ppt_x</p:attrName>
                                          <p:attrName>ppt_y</p:attrName>
                                        </p:attrNameLst>
                                      </p:cBhvr>
                                      <p:rCtr x="0" y="-7755"/>
                                    </p:animMotion>
                                  </p:childTnLst>
                                </p:cTn>
                              </p:par>
                            </p:childTnLst>
                          </p:cTn>
                        </p:par>
                        <p:par>
                          <p:cTn id="48" fill="hold">
                            <p:stCondLst>
                              <p:cond delay="3000"/>
                            </p:stCondLst>
                            <p:childTnLst>
                              <p:par>
                                <p:cTn id="49" presetID="22" presetClass="entr" presetSubtype="8" fill="hold" nodeType="afterEffect">
                                  <p:stCondLst>
                                    <p:cond delay="0"/>
                                  </p:stCondLst>
                                  <p:childTnLst>
                                    <p:set>
                                      <p:cBhvr>
                                        <p:cTn id="50" dur="1" fill="hold">
                                          <p:stCondLst>
                                            <p:cond delay="0"/>
                                          </p:stCondLst>
                                        </p:cTn>
                                        <p:tgtEl>
                                          <p:spTgt spid="410"/>
                                        </p:tgtEl>
                                        <p:attrNameLst>
                                          <p:attrName>style.visibility</p:attrName>
                                        </p:attrNameLst>
                                      </p:cBhvr>
                                      <p:to>
                                        <p:strVal val="visible"/>
                                      </p:to>
                                    </p:set>
                                    <p:animEffect transition="in" filter="wipe(left)">
                                      <p:cBhvr>
                                        <p:cTn id="51" dur="500"/>
                                        <p:tgtEl>
                                          <p:spTgt spid="410"/>
                                        </p:tgtEl>
                                      </p:cBhvr>
                                    </p:animEffect>
                                  </p:childTnLst>
                                </p:cTn>
                              </p:par>
                            </p:childTnLst>
                          </p:cTn>
                        </p:par>
                        <p:par>
                          <p:cTn id="52" fill="hold">
                            <p:stCondLst>
                              <p:cond delay="3500"/>
                            </p:stCondLst>
                            <p:childTnLst>
                              <p:par>
                                <p:cTn id="53" presetID="22" presetClass="entr" presetSubtype="8" fill="hold" nodeType="afterEffect">
                                  <p:stCondLst>
                                    <p:cond delay="0"/>
                                  </p:stCondLst>
                                  <p:childTnLst>
                                    <p:set>
                                      <p:cBhvr>
                                        <p:cTn id="54" dur="1" fill="hold">
                                          <p:stCondLst>
                                            <p:cond delay="0"/>
                                          </p:stCondLst>
                                        </p:cTn>
                                        <p:tgtEl>
                                          <p:spTgt spid="413"/>
                                        </p:tgtEl>
                                        <p:attrNameLst>
                                          <p:attrName>style.visibility</p:attrName>
                                        </p:attrNameLst>
                                      </p:cBhvr>
                                      <p:to>
                                        <p:strVal val="visible"/>
                                      </p:to>
                                    </p:set>
                                    <p:animEffect transition="in" filter="wipe(left)">
                                      <p:cBhvr>
                                        <p:cTn id="55" dur="500"/>
                                        <p:tgtEl>
                                          <p:spTgt spid="413"/>
                                        </p:tgtEl>
                                      </p:cBhvr>
                                    </p:animEffect>
                                  </p:childTnLst>
                                </p:cTn>
                              </p:par>
                            </p:childTnLst>
                          </p:cTn>
                        </p:par>
                        <p:par>
                          <p:cTn id="56" fill="hold">
                            <p:stCondLst>
                              <p:cond delay="4000"/>
                            </p:stCondLst>
                            <p:childTnLst>
                              <p:par>
                                <p:cTn id="57" presetID="22" presetClass="entr" presetSubtype="8" fill="hold" nodeType="afterEffect">
                                  <p:stCondLst>
                                    <p:cond delay="0"/>
                                  </p:stCondLst>
                                  <p:childTnLst>
                                    <p:set>
                                      <p:cBhvr>
                                        <p:cTn id="58" dur="1" fill="hold">
                                          <p:stCondLst>
                                            <p:cond delay="0"/>
                                          </p:stCondLst>
                                        </p:cTn>
                                        <p:tgtEl>
                                          <p:spTgt spid="416"/>
                                        </p:tgtEl>
                                        <p:attrNameLst>
                                          <p:attrName>style.visibility</p:attrName>
                                        </p:attrNameLst>
                                      </p:cBhvr>
                                      <p:to>
                                        <p:strVal val="visible"/>
                                      </p:to>
                                    </p:set>
                                    <p:animEffect transition="in" filter="wipe(left)">
                                      <p:cBhvr>
                                        <p:cTn id="59" dur="500"/>
                                        <p:tgtEl>
                                          <p:spTgt spid="416"/>
                                        </p:tgtEl>
                                      </p:cBhvr>
                                    </p:animEffect>
                                  </p:childTnLst>
                                </p:cTn>
                              </p:par>
                            </p:childTnLst>
                          </p:cTn>
                        </p:par>
                        <p:par>
                          <p:cTn id="60" fill="hold">
                            <p:stCondLst>
                              <p:cond delay="4500"/>
                            </p:stCondLst>
                            <p:childTnLst>
                              <p:par>
                                <p:cTn id="61" presetID="22" presetClass="entr" presetSubtype="8" fill="hold" nodeType="afterEffect">
                                  <p:stCondLst>
                                    <p:cond delay="0"/>
                                  </p:stCondLst>
                                  <p:childTnLst>
                                    <p:set>
                                      <p:cBhvr>
                                        <p:cTn id="62" dur="1" fill="hold">
                                          <p:stCondLst>
                                            <p:cond delay="0"/>
                                          </p:stCondLst>
                                        </p:cTn>
                                        <p:tgtEl>
                                          <p:spTgt spid="419"/>
                                        </p:tgtEl>
                                        <p:attrNameLst>
                                          <p:attrName>style.visibility</p:attrName>
                                        </p:attrNameLst>
                                      </p:cBhvr>
                                      <p:to>
                                        <p:strVal val="visible"/>
                                      </p:to>
                                    </p:set>
                                    <p:animEffect transition="in" filter="wipe(left)">
                                      <p:cBhvr>
                                        <p:cTn id="63" dur="500"/>
                                        <p:tgtEl>
                                          <p:spTgt spid="4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29112" y="932723"/>
            <a:ext cx="7797120" cy="5398708"/>
            <a:chOff x="5502139" y="728995"/>
            <a:chExt cx="7798134" cy="5398708"/>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6701852" y="-470718"/>
              <a:ext cx="5398708" cy="7798134"/>
            </a:xfrm>
            <a:prstGeom prst="rect">
              <a:avLst/>
            </a:prstGeom>
            <a:effectLst>
              <a:outerShdw blurRad="127000" dist="50800" dir="2700000" algn="tl" rotWithShape="0">
                <a:prstClr val="black">
                  <a:alpha val="25000"/>
                </a:prstClr>
              </a:outerShdw>
            </a:effectLst>
          </p:spPr>
        </p:pic>
        <p:pic>
          <p:nvPicPr>
            <p:cNvPr id="34" name="图片 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99077" y="2303842"/>
              <a:ext cx="4004258" cy="2253644"/>
            </a:xfrm>
            <a:custGeom>
              <a:avLst/>
              <a:gdLst>
                <a:gd name="connsiteX0" fmla="*/ 0 w 2246010"/>
                <a:gd name="connsiteY0" fmla="*/ 0 h 3971925"/>
                <a:gd name="connsiteX1" fmla="*/ 2246010 w 2246010"/>
                <a:gd name="connsiteY1" fmla="*/ 0 h 3971925"/>
                <a:gd name="connsiteX2" fmla="*/ 2246010 w 2246010"/>
                <a:gd name="connsiteY2" fmla="*/ 3971925 h 3971925"/>
                <a:gd name="connsiteX3" fmla="*/ 0 w 2246010"/>
                <a:gd name="connsiteY3" fmla="*/ 3971925 h 3971925"/>
              </a:gdLst>
              <a:ahLst/>
              <a:cxnLst>
                <a:cxn ang="0">
                  <a:pos x="connsiteX0" y="connsiteY0"/>
                </a:cxn>
                <a:cxn ang="0">
                  <a:pos x="connsiteX1" y="connsiteY1"/>
                </a:cxn>
                <a:cxn ang="0">
                  <a:pos x="connsiteX2" y="connsiteY2"/>
                </a:cxn>
                <a:cxn ang="0">
                  <a:pos x="connsiteX3" y="connsiteY3"/>
                </a:cxn>
              </a:cxnLst>
              <a:rect l="l" t="t" r="r" b="b"/>
              <a:pathLst>
                <a:path w="2246010" h="3971925">
                  <a:moveTo>
                    <a:pt x="0" y="0"/>
                  </a:moveTo>
                  <a:lnTo>
                    <a:pt x="2246010" y="0"/>
                  </a:lnTo>
                  <a:lnTo>
                    <a:pt x="2246010" y="3971925"/>
                  </a:lnTo>
                  <a:lnTo>
                    <a:pt x="0" y="3971925"/>
                  </a:lnTo>
                  <a:close/>
                </a:path>
              </a:pathLst>
            </a:custGeom>
          </p:spPr>
        </p:pic>
      </p:grpSp>
      <p:sp>
        <p:nvSpPr>
          <p:cNvPr id="28" name="圆角矩形 27"/>
          <p:cNvSpPr/>
          <p:nvPr/>
        </p:nvSpPr>
        <p:spPr>
          <a:xfrm>
            <a:off x="1058194" y="1010877"/>
            <a:ext cx="1207976" cy="939659"/>
          </a:xfrm>
          <a:prstGeom prst="round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9" name="圆角矩形 28"/>
          <p:cNvSpPr/>
          <p:nvPr/>
        </p:nvSpPr>
        <p:spPr>
          <a:xfrm>
            <a:off x="1058194" y="2060821"/>
            <a:ext cx="1207976" cy="939659"/>
          </a:xfrm>
          <a:prstGeom prst="round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0" name="圆角矩形 29"/>
          <p:cNvSpPr/>
          <p:nvPr/>
        </p:nvSpPr>
        <p:spPr>
          <a:xfrm>
            <a:off x="2503228" y="1010877"/>
            <a:ext cx="1207976" cy="939659"/>
          </a:xfrm>
          <a:prstGeom prst="round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33" name="组合 32"/>
          <p:cNvGrpSpPr/>
          <p:nvPr/>
        </p:nvGrpSpPr>
        <p:grpSpPr>
          <a:xfrm>
            <a:off x="1058194" y="1010878"/>
            <a:ext cx="4197226" cy="3064255"/>
            <a:chOff x="5436096" y="627534"/>
            <a:chExt cx="3149843" cy="2299296"/>
          </a:xfrm>
          <a:solidFill>
            <a:srgbClr val="005EA4"/>
          </a:solidFill>
        </p:grpSpPr>
        <p:sp>
          <p:nvSpPr>
            <p:cNvPr id="35" name="圆角矩形 34"/>
            <p:cNvSpPr/>
            <p:nvPr/>
          </p:nvSpPr>
          <p:spPr>
            <a:xfrm>
              <a:off x="5436096" y="2221747"/>
              <a:ext cx="906536" cy="705083"/>
            </a:xfrm>
            <a:prstGeom prst="roundRect">
              <a:avLst/>
            </a:prstGeom>
            <a:solidFill>
              <a:schemeClr val="accent2"/>
            </a:soli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7608375" y="627534"/>
              <a:ext cx="977564" cy="705083"/>
            </a:xfrm>
            <a:prstGeom prst="roundRect">
              <a:avLst/>
            </a:prstGeom>
            <a:solidFill>
              <a:schemeClr val="accent1"/>
            </a:soli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6" name="圆角矩形 45"/>
          <p:cNvSpPr/>
          <p:nvPr/>
        </p:nvSpPr>
        <p:spPr>
          <a:xfrm>
            <a:off x="10139986" y="4390145"/>
            <a:ext cx="1207976" cy="939659"/>
          </a:xfrm>
          <a:prstGeom prst="round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47" name="圆角矩形 46"/>
          <p:cNvSpPr/>
          <p:nvPr/>
        </p:nvSpPr>
        <p:spPr>
          <a:xfrm>
            <a:off x="8697756" y="5546860"/>
            <a:ext cx="1207976" cy="939659"/>
          </a:xfrm>
          <a:prstGeom prst="round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48" name="圆角矩形 47"/>
          <p:cNvSpPr/>
          <p:nvPr/>
        </p:nvSpPr>
        <p:spPr>
          <a:xfrm>
            <a:off x="10158980" y="5515044"/>
            <a:ext cx="1207976" cy="939659"/>
          </a:xfrm>
          <a:prstGeom prst="round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49" name="组合 48"/>
          <p:cNvGrpSpPr/>
          <p:nvPr/>
        </p:nvGrpSpPr>
        <p:grpSpPr>
          <a:xfrm>
            <a:off x="7273719" y="3306798"/>
            <a:ext cx="4140560" cy="3192579"/>
            <a:chOff x="5516344" y="572773"/>
            <a:chExt cx="3107318" cy="2395585"/>
          </a:xfrm>
          <a:solidFill>
            <a:srgbClr val="005EA4"/>
          </a:solidFill>
        </p:grpSpPr>
        <p:sp>
          <p:nvSpPr>
            <p:cNvPr id="50" name="圆角矩形 49"/>
            <p:cNvSpPr/>
            <p:nvPr/>
          </p:nvSpPr>
          <p:spPr>
            <a:xfrm>
              <a:off x="5516344" y="2263275"/>
              <a:ext cx="906536" cy="705083"/>
            </a:xfrm>
            <a:prstGeom prst="roundRect">
              <a:avLst/>
            </a:prstGeom>
            <a:solidFill>
              <a:schemeClr val="accent1"/>
            </a:soli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7646098" y="572773"/>
              <a:ext cx="977564" cy="705083"/>
            </a:xfrm>
            <a:prstGeom prst="roundRect">
              <a:avLst/>
            </a:prstGeom>
            <a:solidFill>
              <a:schemeClr val="accent2"/>
            </a:soli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2" name="Text Placeholder 3"/>
          <p:cNvSpPr txBox="1">
            <a:spLocks/>
          </p:cNvSpPr>
          <p:nvPr/>
        </p:nvSpPr>
        <p:spPr>
          <a:xfrm>
            <a:off x="5576826" y="957424"/>
            <a:ext cx="3113211" cy="1256040"/>
          </a:xfrm>
          <a:prstGeom prst="rect">
            <a:avLst/>
          </a:prstGeom>
        </p:spPr>
        <p:txBody>
          <a:bodyPr vert="horz" lIns="121908" tIns="60954" rIns="121908" bIns="60954" rtlCol="0">
            <a:noAutofit/>
          </a:bodyPr>
          <a:lstStyle>
            <a:lvl1pPr marL="0" indent="0" algn="ctr" defTabSz="457200" rtl="0" eaLnBrk="1" latinLnBrk="0" hangingPunct="1">
              <a:spcBef>
                <a:spcPct val="20000"/>
              </a:spcBef>
              <a:buFont typeface="Arial"/>
              <a:buNone/>
              <a:defRPr sz="900" b="0" i="0" kern="1200">
                <a:solidFill>
                  <a:srgbClr val="635858"/>
                </a:solidFill>
                <a:latin typeface="Aleo Regular"/>
                <a:ea typeface="+mn-ea"/>
                <a:cs typeface="Aleo Regular"/>
              </a:defRPr>
            </a:lvl1pPr>
            <a:lvl2pPr marL="742950" indent="-285750" algn="l" defTabSz="457200" rtl="0" eaLnBrk="1" latinLnBrk="0" hangingPunct="1">
              <a:spcBef>
                <a:spcPct val="20000"/>
              </a:spcBef>
              <a:buFont typeface="Arial"/>
              <a:buChar char="–"/>
              <a:defRPr sz="800" kern="1200">
                <a:solidFill>
                  <a:srgbClr val="635858"/>
                </a:solidFill>
                <a:latin typeface="Aleo Regular"/>
                <a:ea typeface="+mn-ea"/>
                <a:cs typeface="Aleo Regular"/>
              </a:defRPr>
            </a:lvl2pPr>
            <a:lvl3pPr marL="1143000" indent="-228600" algn="l" defTabSz="457200" rtl="0" eaLnBrk="1" latinLnBrk="0" hangingPunct="1">
              <a:spcBef>
                <a:spcPct val="20000"/>
              </a:spcBef>
              <a:buFont typeface="Arial"/>
              <a:buChar char="•"/>
              <a:defRPr sz="700" kern="1200">
                <a:solidFill>
                  <a:srgbClr val="635858"/>
                </a:solidFill>
                <a:latin typeface="Aleo Regular"/>
                <a:ea typeface="+mn-ea"/>
                <a:cs typeface="Aleo Regular"/>
              </a:defRPr>
            </a:lvl3pPr>
            <a:lvl4pPr marL="1600200" indent="-228600" algn="l" defTabSz="457200" rtl="0" eaLnBrk="1" latinLnBrk="0" hangingPunct="1">
              <a:spcBef>
                <a:spcPct val="20000"/>
              </a:spcBef>
              <a:buFont typeface="Arial"/>
              <a:buChar char="–"/>
              <a:defRPr sz="600" kern="1200">
                <a:solidFill>
                  <a:srgbClr val="635858"/>
                </a:solidFill>
                <a:latin typeface="Aleo Regular"/>
                <a:ea typeface="+mn-ea"/>
                <a:cs typeface="Aleo Regular"/>
              </a:defRPr>
            </a:lvl4pPr>
            <a:lvl5pPr marL="2057400" indent="-228600" algn="l" defTabSz="457200" rtl="0" eaLnBrk="1" latinLnBrk="0" hangingPunct="1">
              <a:spcBef>
                <a:spcPct val="20000"/>
              </a:spcBef>
              <a:buFont typeface="Arial"/>
              <a:buChar char="»"/>
              <a:defRPr sz="600" kern="1200">
                <a:solidFill>
                  <a:srgbClr val="635858"/>
                </a:solidFill>
                <a:latin typeface="Aleo Regular"/>
                <a:ea typeface="+mn-ea"/>
                <a:cs typeface="Aleo Regular"/>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r>
              <a:rPr lang="zh-CN" altLang="en-US" sz="1500" b="1" dirty="0">
                <a:solidFill>
                  <a:srgbClr val="F8F8F8"/>
                </a:solidFill>
                <a:latin typeface="微软雅黑" panose="020B0503020204020204" pitchFamily="34" charset="-122"/>
                <a:ea typeface="微软雅黑" panose="020B0503020204020204" pitchFamily="34" charset="-122"/>
              </a:rPr>
              <a:t>输入你的标题</a:t>
            </a:r>
          </a:p>
          <a:p>
            <a:pPr lvl="0" algn="l"/>
            <a:r>
              <a:rPr lang="zh-CN" altLang="en-US" dirty="0">
                <a:solidFill>
                  <a:srgbClr val="F8F8F8"/>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这里输入简单的文字概述里输入简单文字概述输入简单的文字概述里输入输入里这里输入简单的文字概述里输入简单文字概述输入简单的文字</a:t>
            </a:r>
          </a:p>
        </p:txBody>
      </p:sp>
      <p:sp>
        <p:nvSpPr>
          <p:cNvPr id="53" name="Text Placeholder 3"/>
          <p:cNvSpPr txBox="1">
            <a:spLocks/>
          </p:cNvSpPr>
          <p:nvPr/>
        </p:nvSpPr>
        <p:spPr>
          <a:xfrm>
            <a:off x="4131862" y="5378152"/>
            <a:ext cx="3113211" cy="1256040"/>
          </a:xfrm>
          <a:prstGeom prst="rect">
            <a:avLst/>
          </a:prstGeom>
        </p:spPr>
        <p:txBody>
          <a:bodyPr vert="horz" lIns="121908" tIns="60954" rIns="121908" bIns="60954" rtlCol="0">
            <a:noAutofit/>
          </a:bodyPr>
          <a:lstStyle>
            <a:lvl1pPr marL="0" indent="0" algn="ctr" defTabSz="457200" rtl="0" eaLnBrk="1" latinLnBrk="0" hangingPunct="1">
              <a:spcBef>
                <a:spcPct val="20000"/>
              </a:spcBef>
              <a:buFont typeface="Arial"/>
              <a:buNone/>
              <a:defRPr sz="900" b="0" i="0" kern="1200">
                <a:solidFill>
                  <a:srgbClr val="635858"/>
                </a:solidFill>
                <a:latin typeface="Aleo Regular"/>
                <a:ea typeface="+mn-ea"/>
                <a:cs typeface="Aleo Regular"/>
              </a:defRPr>
            </a:lvl1pPr>
            <a:lvl2pPr marL="742950" indent="-285750" algn="l" defTabSz="457200" rtl="0" eaLnBrk="1" latinLnBrk="0" hangingPunct="1">
              <a:spcBef>
                <a:spcPct val="20000"/>
              </a:spcBef>
              <a:buFont typeface="Arial"/>
              <a:buChar char="–"/>
              <a:defRPr sz="800" kern="1200">
                <a:solidFill>
                  <a:srgbClr val="635858"/>
                </a:solidFill>
                <a:latin typeface="Aleo Regular"/>
                <a:ea typeface="+mn-ea"/>
                <a:cs typeface="Aleo Regular"/>
              </a:defRPr>
            </a:lvl2pPr>
            <a:lvl3pPr marL="1143000" indent="-228600" algn="l" defTabSz="457200" rtl="0" eaLnBrk="1" latinLnBrk="0" hangingPunct="1">
              <a:spcBef>
                <a:spcPct val="20000"/>
              </a:spcBef>
              <a:buFont typeface="Arial"/>
              <a:buChar char="•"/>
              <a:defRPr sz="700" kern="1200">
                <a:solidFill>
                  <a:srgbClr val="635858"/>
                </a:solidFill>
                <a:latin typeface="Aleo Regular"/>
                <a:ea typeface="+mn-ea"/>
                <a:cs typeface="Aleo Regular"/>
              </a:defRPr>
            </a:lvl3pPr>
            <a:lvl4pPr marL="1600200" indent="-228600" algn="l" defTabSz="457200" rtl="0" eaLnBrk="1" latinLnBrk="0" hangingPunct="1">
              <a:spcBef>
                <a:spcPct val="20000"/>
              </a:spcBef>
              <a:buFont typeface="Arial"/>
              <a:buChar char="–"/>
              <a:defRPr sz="600" kern="1200">
                <a:solidFill>
                  <a:srgbClr val="635858"/>
                </a:solidFill>
                <a:latin typeface="Aleo Regular"/>
                <a:ea typeface="+mn-ea"/>
                <a:cs typeface="Aleo Regular"/>
              </a:defRPr>
            </a:lvl4pPr>
            <a:lvl5pPr marL="2057400" indent="-228600" algn="l" defTabSz="457200" rtl="0" eaLnBrk="1" latinLnBrk="0" hangingPunct="1">
              <a:spcBef>
                <a:spcPct val="20000"/>
              </a:spcBef>
              <a:buFont typeface="Arial"/>
              <a:buChar char="»"/>
              <a:defRPr sz="600" kern="1200">
                <a:solidFill>
                  <a:srgbClr val="635858"/>
                </a:solidFill>
                <a:latin typeface="Aleo Regular"/>
                <a:ea typeface="+mn-ea"/>
                <a:cs typeface="Aleo Regular"/>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r>
              <a:rPr lang="zh-CN" altLang="en-US" sz="1500" b="1" dirty="0">
                <a:solidFill>
                  <a:srgbClr val="F8F8F8"/>
                </a:solidFill>
                <a:latin typeface="微软雅黑" panose="020B0503020204020204" pitchFamily="34" charset="-122"/>
                <a:ea typeface="微软雅黑" panose="020B0503020204020204" pitchFamily="34" charset="-122"/>
              </a:rPr>
              <a:t>输入你的标题</a:t>
            </a:r>
          </a:p>
          <a:p>
            <a:pPr lvl="0" algn="l"/>
            <a:r>
              <a:rPr lang="zh-CN" altLang="en-US" dirty="0">
                <a:solidFill>
                  <a:srgbClr val="F8F8F8"/>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这里输入简单的文字概述里输入简单文字概述输入简单的文字概述里输入输入里这里输入简单的文字概述里输入简单文字概述输入简单的文字</a:t>
            </a:r>
          </a:p>
        </p:txBody>
      </p:sp>
      <p:sp>
        <p:nvSpPr>
          <p:cNvPr id="4" name="标题 3"/>
          <p:cNvSpPr>
            <a:spLocks noGrp="1"/>
          </p:cNvSpPr>
          <p:nvPr>
            <p:ph type="title"/>
          </p:nvPr>
        </p:nvSpPr>
        <p:spPr>
          <a:prstGeom prst="rect">
            <a:avLst/>
          </a:prstGeom>
        </p:spPr>
        <p:txBody>
          <a:bodyPr/>
          <a:lstStyle/>
          <a:p>
            <a:r>
              <a:rPr lang="zh-CN" altLang="en-US" dirty="0"/>
              <a:t>单击此处添加标题</a:t>
            </a:r>
          </a:p>
        </p:txBody>
      </p:sp>
    </p:spTree>
    <p:extLst>
      <p:ext uri="{BB962C8B-B14F-4D97-AF65-F5344CB8AC3E}">
        <p14:creationId xmlns:p14="http://schemas.microsoft.com/office/powerpoint/2010/main" val="287210323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ppt_w"/>
                                          </p:val>
                                        </p:tav>
                                        <p:tav tm="100000">
                                          <p:val>
                                            <p:strVal val="#ppt_w"/>
                                          </p:val>
                                        </p:tav>
                                      </p:tavLst>
                                    </p:anim>
                                    <p:anim calcmode="lin" valueType="num">
                                      <p:cBhvr>
                                        <p:cTn id="8" dur="500" fill="hold"/>
                                        <p:tgtEl>
                                          <p:spTgt spid="2"/>
                                        </p:tgtEl>
                                        <p:attrNameLst>
                                          <p:attrName>ppt_h</p:attrName>
                                        </p:attrNameLst>
                                      </p:cBhvr>
                                      <p:tavLst>
                                        <p:tav tm="0">
                                          <p:val>
                                            <p:strVal val="4*#ppt_h"/>
                                          </p:val>
                                        </p:tav>
                                        <p:tav tm="100000">
                                          <p:val>
                                            <p:strVal val="#ppt_h"/>
                                          </p:val>
                                        </p:tav>
                                      </p:tavLst>
                                    </p:anim>
                                  </p:childTnLst>
                                </p:cTn>
                              </p:par>
                              <p:par>
                                <p:cTn id="9" presetID="15" presetClass="entr" presetSubtype="0"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p:cTn id="11" dur="2000" fill="hold"/>
                                        <p:tgtEl>
                                          <p:spTgt spid="29"/>
                                        </p:tgtEl>
                                        <p:attrNameLst>
                                          <p:attrName>ppt_w</p:attrName>
                                        </p:attrNameLst>
                                      </p:cBhvr>
                                      <p:tavLst>
                                        <p:tav tm="0">
                                          <p:val>
                                            <p:fltVal val="0"/>
                                          </p:val>
                                        </p:tav>
                                        <p:tav tm="100000">
                                          <p:val>
                                            <p:strVal val="#ppt_w"/>
                                          </p:val>
                                        </p:tav>
                                      </p:tavLst>
                                    </p:anim>
                                    <p:anim calcmode="lin" valueType="num">
                                      <p:cBhvr>
                                        <p:cTn id="12" dur="2000" fill="hold"/>
                                        <p:tgtEl>
                                          <p:spTgt spid="29"/>
                                        </p:tgtEl>
                                        <p:attrNameLst>
                                          <p:attrName>ppt_h</p:attrName>
                                        </p:attrNameLst>
                                      </p:cBhvr>
                                      <p:tavLst>
                                        <p:tav tm="0">
                                          <p:val>
                                            <p:fltVal val="0"/>
                                          </p:val>
                                        </p:tav>
                                        <p:tav tm="100000">
                                          <p:val>
                                            <p:strVal val="#ppt_h"/>
                                          </p:val>
                                        </p:tav>
                                      </p:tavLst>
                                    </p:anim>
                                    <p:anim calcmode="lin" valueType="num">
                                      <p:cBhvr>
                                        <p:cTn id="13" dur="2000" fill="hold"/>
                                        <p:tgtEl>
                                          <p:spTgt spid="29"/>
                                        </p:tgtEl>
                                        <p:attrNameLst>
                                          <p:attrName>ppt_x</p:attrName>
                                        </p:attrNameLst>
                                      </p:cBhvr>
                                      <p:tavLst>
                                        <p:tav tm="0" fmla="#ppt_x+(cos(-2*pi*(1-$))*-#ppt_x-sin(-2*pi*(1-$))*(1-#ppt_y))*(1-$)">
                                          <p:val>
                                            <p:fltVal val="0"/>
                                          </p:val>
                                        </p:tav>
                                        <p:tav tm="100000">
                                          <p:val>
                                            <p:fltVal val="1"/>
                                          </p:val>
                                        </p:tav>
                                      </p:tavLst>
                                    </p:anim>
                                    <p:anim calcmode="lin" valueType="num">
                                      <p:cBhvr>
                                        <p:cTn id="14" dur="2000" fill="hold"/>
                                        <p:tgtEl>
                                          <p:spTgt spid="29"/>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p:cTn id="17" dur="2000" fill="hold"/>
                                        <p:tgtEl>
                                          <p:spTgt spid="28"/>
                                        </p:tgtEl>
                                        <p:attrNameLst>
                                          <p:attrName>ppt_w</p:attrName>
                                        </p:attrNameLst>
                                      </p:cBhvr>
                                      <p:tavLst>
                                        <p:tav tm="0">
                                          <p:val>
                                            <p:fltVal val="0"/>
                                          </p:val>
                                        </p:tav>
                                        <p:tav tm="100000">
                                          <p:val>
                                            <p:strVal val="#ppt_w"/>
                                          </p:val>
                                        </p:tav>
                                      </p:tavLst>
                                    </p:anim>
                                    <p:anim calcmode="lin" valueType="num">
                                      <p:cBhvr>
                                        <p:cTn id="18" dur="2000" fill="hold"/>
                                        <p:tgtEl>
                                          <p:spTgt spid="28"/>
                                        </p:tgtEl>
                                        <p:attrNameLst>
                                          <p:attrName>ppt_h</p:attrName>
                                        </p:attrNameLst>
                                      </p:cBhvr>
                                      <p:tavLst>
                                        <p:tav tm="0">
                                          <p:val>
                                            <p:fltVal val="0"/>
                                          </p:val>
                                        </p:tav>
                                        <p:tav tm="100000">
                                          <p:val>
                                            <p:strVal val="#ppt_h"/>
                                          </p:val>
                                        </p:tav>
                                      </p:tavLst>
                                    </p:anim>
                                    <p:anim calcmode="lin" valueType="num">
                                      <p:cBhvr>
                                        <p:cTn id="19" dur="2000" fill="hold"/>
                                        <p:tgtEl>
                                          <p:spTgt spid="28"/>
                                        </p:tgtEl>
                                        <p:attrNameLst>
                                          <p:attrName>ppt_x</p:attrName>
                                        </p:attrNameLst>
                                      </p:cBhvr>
                                      <p:tavLst>
                                        <p:tav tm="0" fmla="#ppt_x+(cos(-2*pi*(1-$))*-#ppt_x-sin(-2*pi*(1-$))*(1-#ppt_y))*(1-$)">
                                          <p:val>
                                            <p:fltVal val="0"/>
                                          </p:val>
                                        </p:tav>
                                        <p:tav tm="100000">
                                          <p:val>
                                            <p:fltVal val="1"/>
                                          </p:val>
                                        </p:tav>
                                      </p:tavLst>
                                    </p:anim>
                                    <p:anim calcmode="lin" valueType="num">
                                      <p:cBhvr>
                                        <p:cTn id="20" dur="2000" fill="hold"/>
                                        <p:tgtEl>
                                          <p:spTgt spid="28"/>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p:cTn id="23" dur="2000" fill="hold"/>
                                        <p:tgtEl>
                                          <p:spTgt spid="30"/>
                                        </p:tgtEl>
                                        <p:attrNameLst>
                                          <p:attrName>ppt_w</p:attrName>
                                        </p:attrNameLst>
                                      </p:cBhvr>
                                      <p:tavLst>
                                        <p:tav tm="0">
                                          <p:val>
                                            <p:fltVal val="0"/>
                                          </p:val>
                                        </p:tav>
                                        <p:tav tm="100000">
                                          <p:val>
                                            <p:strVal val="#ppt_w"/>
                                          </p:val>
                                        </p:tav>
                                      </p:tavLst>
                                    </p:anim>
                                    <p:anim calcmode="lin" valueType="num">
                                      <p:cBhvr>
                                        <p:cTn id="24" dur="2000" fill="hold"/>
                                        <p:tgtEl>
                                          <p:spTgt spid="30"/>
                                        </p:tgtEl>
                                        <p:attrNameLst>
                                          <p:attrName>ppt_h</p:attrName>
                                        </p:attrNameLst>
                                      </p:cBhvr>
                                      <p:tavLst>
                                        <p:tav tm="0">
                                          <p:val>
                                            <p:fltVal val="0"/>
                                          </p:val>
                                        </p:tav>
                                        <p:tav tm="100000">
                                          <p:val>
                                            <p:strVal val="#ppt_h"/>
                                          </p:val>
                                        </p:tav>
                                      </p:tavLst>
                                    </p:anim>
                                    <p:anim calcmode="lin" valueType="num">
                                      <p:cBhvr>
                                        <p:cTn id="25" dur="2000" fill="hold"/>
                                        <p:tgtEl>
                                          <p:spTgt spid="30"/>
                                        </p:tgtEl>
                                        <p:attrNameLst>
                                          <p:attrName>ppt_x</p:attrName>
                                        </p:attrNameLst>
                                      </p:cBhvr>
                                      <p:tavLst>
                                        <p:tav tm="0" fmla="#ppt_x+(cos(-2*pi*(1-$))*-#ppt_x-sin(-2*pi*(1-$))*(1-#ppt_y))*(1-$)">
                                          <p:val>
                                            <p:fltVal val="0"/>
                                          </p:val>
                                        </p:tav>
                                        <p:tav tm="100000">
                                          <p:val>
                                            <p:fltVal val="1"/>
                                          </p:val>
                                        </p:tav>
                                      </p:tavLst>
                                    </p:anim>
                                    <p:anim calcmode="lin" valueType="num">
                                      <p:cBhvr>
                                        <p:cTn id="26" dur="2000" fill="hold"/>
                                        <p:tgtEl>
                                          <p:spTgt spid="30"/>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0"/>
                                  </p:stCondLst>
                                  <p:childTnLst>
                                    <p:set>
                                      <p:cBhvr>
                                        <p:cTn id="28" dur="1" fill="hold">
                                          <p:stCondLst>
                                            <p:cond delay="0"/>
                                          </p:stCondLst>
                                        </p:cTn>
                                        <p:tgtEl>
                                          <p:spTgt spid="33"/>
                                        </p:tgtEl>
                                        <p:attrNameLst>
                                          <p:attrName>style.visibility</p:attrName>
                                        </p:attrNameLst>
                                      </p:cBhvr>
                                      <p:to>
                                        <p:strVal val="visible"/>
                                      </p:to>
                                    </p:set>
                                    <p:anim calcmode="lin" valueType="num">
                                      <p:cBhvr>
                                        <p:cTn id="29" dur="2000" fill="hold"/>
                                        <p:tgtEl>
                                          <p:spTgt spid="33"/>
                                        </p:tgtEl>
                                        <p:attrNameLst>
                                          <p:attrName>ppt_w</p:attrName>
                                        </p:attrNameLst>
                                      </p:cBhvr>
                                      <p:tavLst>
                                        <p:tav tm="0">
                                          <p:val>
                                            <p:fltVal val="0"/>
                                          </p:val>
                                        </p:tav>
                                        <p:tav tm="100000">
                                          <p:val>
                                            <p:strVal val="#ppt_w"/>
                                          </p:val>
                                        </p:tav>
                                      </p:tavLst>
                                    </p:anim>
                                    <p:anim calcmode="lin" valueType="num">
                                      <p:cBhvr>
                                        <p:cTn id="30" dur="2000" fill="hold"/>
                                        <p:tgtEl>
                                          <p:spTgt spid="33"/>
                                        </p:tgtEl>
                                        <p:attrNameLst>
                                          <p:attrName>ppt_h</p:attrName>
                                        </p:attrNameLst>
                                      </p:cBhvr>
                                      <p:tavLst>
                                        <p:tav tm="0">
                                          <p:val>
                                            <p:fltVal val="0"/>
                                          </p:val>
                                        </p:tav>
                                        <p:tav tm="100000">
                                          <p:val>
                                            <p:strVal val="#ppt_h"/>
                                          </p:val>
                                        </p:tav>
                                      </p:tavLst>
                                    </p:anim>
                                    <p:anim calcmode="lin" valueType="num">
                                      <p:cBhvr>
                                        <p:cTn id="31" dur="2000" fill="hold"/>
                                        <p:tgtEl>
                                          <p:spTgt spid="33"/>
                                        </p:tgtEl>
                                        <p:attrNameLst>
                                          <p:attrName>ppt_x</p:attrName>
                                        </p:attrNameLst>
                                      </p:cBhvr>
                                      <p:tavLst>
                                        <p:tav tm="0" fmla="#ppt_x+(cos(-2*pi*(1-$))*-#ppt_x-sin(-2*pi*(1-$))*(1-#ppt_y))*(1-$)">
                                          <p:val>
                                            <p:fltVal val="0"/>
                                          </p:val>
                                        </p:tav>
                                        <p:tav tm="100000">
                                          <p:val>
                                            <p:fltVal val="1"/>
                                          </p:val>
                                        </p:tav>
                                      </p:tavLst>
                                    </p:anim>
                                    <p:anim calcmode="lin" valueType="num">
                                      <p:cBhvr>
                                        <p:cTn id="32" dur="2000" fill="hold"/>
                                        <p:tgtEl>
                                          <p:spTgt spid="33"/>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2000"/>
                            </p:stCondLst>
                            <p:childTnLst>
                              <p:par>
                                <p:cTn id="34" presetID="15" presetClass="entr" presetSubtype="0" fill="hold" grpId="0" nodeType="afterEffect">
                                  <p:stCondLst>
                                    <p:cond delay="0"/>
                                  </p:stCondLst>
                                  <p:childTnLst>
                                    <p:set>
                                      <p:cBhvr>
                                        <p:cTn id="35" dur="1" fill="hold">
                                          <p:stCondLst>
                                            <p:cond delay="0"/>
                                          </p:stCondLst>
                                        </p:cTn>
                                        <p:tgtEl>
                                          <p:spTgt spid="47"/>
                                        </p:tgtEl>
                                        <p:attrNameLst>
                                          <p:attrName>style.visibility</p:attrName>
                                        </p:attrNameLst>
                                      </p:cBhvr>
                                      <p:to>
                                        <p:strVal val="visible"/>
                                      </p:to>
                                    </p:set>
                                    <p:anim calcmode="lin" valueType="num">
                                      <p:cBhvr>
                                        <p:cTn id="36" dur="2000" fill="hold"/>
                                        <p:tgtEl>
                                          <p:spTgt spid="47"/>
                                        </p:tgtEl>
                                        <p:attrNameLst>
                                          <p:attrName>ppt_w</p:attrName>
                                        </p:attrNameLst>
                                      </p:cBhvr>
                                      <p:tavLst>
                                        <p:tav tm="0">
                                          <p:val>
                                            <p:fltVal val="0"/>
                                          </p:val>
                                        </p:tav>
                                        <p:tav tm="100000">
                                          <p:val>
                                            <p:strVal val="#ppt_w"/>
                                          </p:val>
                                        </p:tav>
                                      </p:tavLst>
                                    </p:anim>
                                    <p:anim calcmode="lin" valueType="num">
                                      <p:cBhvr>
                                        <p:cTn id="37" dur="2000" fill="hold"/>
                                        <p:tgtEl>
                                          <p:spTgt spid="47"/>
                                        </p:tgtEl>
                                        <p:attrNameLst>
                                          <p:attrName>ppt_h</p:attrName>
                                        </p:attrNameLst>
                                      </p:cBhvr>
                                      <p:tavLst>
                                        <p:tav tm="0">
                                          <p:val>
                                            <p:fltVal val="0"/>
                                          </p:val>
                                        </p:tav>
                                        <p:tav tm="100000">
                                          <p:val>
                                            <p:strVal val="#ppt_h"/>
                                          </p:val>
                                        </p:tav>
                                      </p:tavLst>
                                    </p:anim>
                                    <p:anim calcmode="lin" valueType="num">
                                      <p:cBhvr>
                                        <p:cTn id="38" dur="2000" fill="hold"/>
                                        <p:tgtEl>
                                          <p:spTgt spid="47"/>
                                        </p:tgtEl>
                                        <p:attrNameLst>
                                          <p:attrName>ppt_x</p:attrName>
                                        </p:attrNameLst>
                                      </p:cBhvr>
                                      <p:tavLst>
                                        <p:tav tm="0" fmla="#ppt_x+(cos(-2*pi*(1-$))*-#ppt_x-sin(-2*pi*(1-$))*(1-#ppt_y))*(1-$)">
                                          <p:val>
                                            <p:fltVal val="0"/>
                                          </p:val>
                                        </p:tav>
                                        <p:tav tm="100000">
                                          <p:val>
                                            <p:fltVal val="1"/>
                                          </p:val>
                                        </p:tav>
                                      </p:tavLst>
                                    </p:anim>
                                    <p:anim calcmode="lin" valueType="num">
                                      <p:cBhvr>
                                        <p:cTn id="39" dur="2000" fill="hold"/>
                                        <p:tgtEl>
                                          <p:spTgt spid="47"/>
                                        </p:tgtEl>
                                        <p:attrNameLst>
                                          <p:attrName>ppt_y</p:attrName>
                                        </p:attrNameLst>
                                      </p:cBhvr>
                                      <p:tavLst>
                                        <p:tav tm="0" fmla="#ppt_y+(sin(-2*pi*(1-$))*-#ppt_x+cos(-2*pi*(1-$))*(1-#ppt_y))*(1-$)">
                                          <p:val>
                                            <p:fltVal val="0"/>
                                          </p:val>
                                        </p:tav>
                                        <p:tav tm="100000">
                                          <p:val>
                                            <p:fltVal val="1"/>
                                          </p:val>
                                        </p:tav>
                                      </p:tavLst>
                                    </p:anim>
                                  </p:childTnLst>
                                </p:cTn>
                              </p:par>
                              <p:par>
                                <p:cTn id="40" presetID="15" presetClass="entr" presetSubtype="0" fill="hold" grpId="0" nodeType="withEffect">
                                  <p:stCondLst>
                                    <p:cond delay="0"/>
                                  </p:stCondLst>
                                  <p:childTnLst>
                                    <p:set>
                                      <p:cBhvr>
                                        <p:cTn id="41" dur="1" fill="hold">
                                          <p:stCondLst>
                                            <p:cond delay="0"/>
                                          </p:stCondLst>
                                        </p:cTn>
                                        <p:tgtEl>
                                          <p:spTgt spid="46"/>
                                        </p:tgtEl>
                                        <p:attrNameLst>
                                          <p:attrName>style.visibility</p:attrName>
                                        </p:attrNameLst>
                                      </p:cBhvr>
                                      <p:to>
                                        <p:strVal val="visible"/>
                                      </p:to>
                                    </p:set>
                                    <p:anim calcmode="lin" valueType="num">
                                      <p:cBhvr>
                                        <p:cTn id="42" dur="2000" fill="hold"/>
                                        <p:tgtEl>
                                          <p:spTgt spid="46"/>
                                        </p:tgtEl>
                                        <p:attrNameLst>
                                          <p:attrName>ppt_w</p:attrName>
                                        </p:attrNameLst>
                                      </p:cBhvr>
                                      <p:tavLst>
                                        <p:tav tm="0">
                                          <p:val>
                                            <p:fltVal val="0"/>
                                          </p:val>
                                        </p:tav>
                                        <p:tav tm="100000">
                                          <p:val>
                                            <p:strVal val="#ppt_w"/>
                                          </p:val>
                                        </p:tav>
                                      </p:tavLst>
                                    </p:anim>
                                    <p:anim calcmode="lin" valueType="num">
                                      <p:cBhvr>
                                        <p:cTn id="43" dur="2000" fill="hold"/>
                                        <p:tgtEl>
                                          <p:spTgt spid="46"/>
                                        </p:tgtEl>
                                        <p:attrNameLst>
                                          <p:attrName>ppt_h</p:attrName>
                                        </p:attrNameLst>
                                      </p:cBhvr>
                                      <p:tavLst>
                                        <p:tav tm="0">
                                          <p:val>
                                            <p:fltVal val="0"/>
                                          </p:val>
                                        </p:tav>
                                        <p:tav tm="100000">
                                          <p:val>
                                            <p:strVal val="#ppt_h"/>
                                          </p:val>
                                        </p:tav>
                                      </p:tavLst>
                                    </p:anim>
                                    <p:anim calcmode="lin" valueType="num">
                                      <p:cBhvr>
                                        <p:cTn id="44" dur="2000" fill="hold"/>
                                        <p:tgtEl>
                                          <p:spTgt spid="46"/>
                                        </p:tgtEl>
                                        <p:attrNameLst>
                                          <p:attrName>ppt_x</p:attrName>
                                        </p:attrNameLst>
                                      </p:cBhvr>
                                      <p:tavLst>
                                        <p:tav tm="0" fmla="#ppt_x+(cos(-2*pi*(1-$))*-#ppt_x-sin(-2*pi*(1-$))*(1-#ppt_y))*(1-$)">
                                          <p:val>
                                            <p:fltVal val="0"/>
                                          </p:val>
                                        </p:tav>
                                        <p:tav tm="100000">
                                          <p:val>
                                            <p:fltVal val="1"/>
                                          </p:val>
                                        </p:tav>
                                      </p:tavLst>
                                    </p:anim>
                                    <p:anim calcmode="lin" valueType="num">
                                      <p:cBhvr>
                                        <p:cTn id="45" dur="2000" fill="hold"/>
                                        <p:tgtEl>
                                          <p:spTgt spid="46"/>
                                        </p:tgtEl>
                                        <p:attrNameLst>
                                          <p:attrName>ppt_y</p:attrName>
                                        </p:attrNameLst>
                                      </p:cBhvr>
                                      <p:tavLst>
                                        <p:tav tm="0" fmla="#ppt_y+(sin(-2*pi*(1-$))*-#ppt_x+cos(-2*pi*(1-$))*(1-#ppt_y))*(1-$)">
                                          <p:val>
                                            <p:fltVal val="0"/>
                                          </p:val>
                                        </p:tav>
                                        <p:tav tm="100000">
                                          <p:val>
                                            <p:fltVal val="1"/>
                                          </p:val>
                                        </p:tav>
                                      </p:tavLst>
                                    </p:anim>
                                  </p:childTnLst>
                                </p:cTn>
                              </p:par>
                              <p:par>
                                <p:cTn id="46" presetID="15" presetClass="entr" presetSubtype="0" fill="hold" grpId="0" nodeType="withEffect">
                                  <p:stCondLst>
                                    <p:cond delay="0"/>
                                  </p:stCondLst>
                                  <p:childTnLst>
                                    <p:set>
                                      <p:cBhvr>
                                        <p:cTn id="47" dur="1" fill="hold">
                                          <p:stCondLst>
                                            <p:cond delay="0"/>
                                          </p:stCondLst>
                                        </p:cTn>
                                        <p:tgtEl>
                                          <p:spTgt spid="48"/>
                                        </p:tgtEl>
                                        <p:attrNameLst>
                                          <p:attrName>style.visibility</p:attrName>
                                        </p:attrNameLst>
                                      </p:cBhvr>
                                      <p:to>
                                        <p:strVal val="visible"/>
                                      </p:to>
                                    </p:set>
                                    <p:anim calcmode="lin" valueType="num">
                                      <p:cBhvr>
                                        <p:cTn id="48" dur="2000" fill="hold"/>
                                        <p:tgtEl>
                                          <p:spTgt spid="48"/>
                                        </p:tgtEl>
                                        <p:attrNameLst>
                                          <p:attrName>ppt_w</p:attrName>
                                        </p:attrNameLst>
                                      </p:cBhvr>
                                      <p:tavLst>
                                        <p:tav tm="0">
                                          <p:val>
                                            <p:fltVal val="0"/>
                                          </p:val>
                                        </p:tav>
                                        <p:tav tm="100000">
                                          <p:val>
                                            <p:strVal val="#ppt_w"/>
                                          </p:val>
                                        </p:tav>
                                      </p:tavLst>
                                    </p:anim>
                                    <p:anim calcmode="lin" valueType="num">
                                      <p:cBhvr>
                                        <p:cTn id="49" dur="2000" fill="hold"/>
                                        <p:tgtEl>
                                          <p:spTgt spid="48"/>
                                        </p:tgtEl>
                                        <p:attrNameLst>
                                          <p:attrName>ppt_h</p:attrName>
                                        </p:attrNameLst>
                                      </p:cBhvr>
                                      <p:tavLst>
                                        <p:tav tm="0">
                                          <p:val>
                                            <p:fltVal val="0"/>
                                          </p:val>
                                        </p:tav>
                                        <p:tav tm="100000">
                                          <p:val>
                                            <p:strVal val="#ppt_h"/>
                                          </p:val>
                                        </p:tav>
                                      </p:tavLst>
                                    </p:anim>
                                    <p:anim calcmode="lin" valueType="num">
                                      <p:cBhvr>
                                        <p:cTn id="50" dur="2000" fill="hold"/>
                                        <p:tgtEl>
                                          <p:spTgt spid="48"/>
                                        </p:tgtEl>
                                        <p:attrNameLst>
                                          <p:attrName>ppt_x</p:attrName>
                                        </p:attrNameLst>
                                      </p:cBhvr>
                                      <p:tavLst>
                                        <p:tav tm="0" fmla="#ppt_x+(cos(-2*pi*(1-$))*-#ppt_x-sin(-2*pi*(1-$))*(1-#ppt_y))*(1-$)">
                                          <p:val>
                                            <p:fltVal val="0"/>
                                          </p:val>
                                        </p:tav>
                                        <p:tav tm="100000">
                                          <p:val>
                                            <p:fltVal val="1"/>
                                          </p:val>
                                        </p:tav>
                                      </p:tavLst>
                                    </p:anim>
                                    <p:anim calcmode="lin" valueType="num">
                                      <p:cBhvr>
                                        <p:cTn id="51" dur="2000" fill="hold"/>
                                        <p:tgtEl>
                                          <p:spTgt spid="48"/>
                                        </p:tgtEl>
                                        <p:attrNameLst>
                                          <p:attrName>ppt_y</p:attrName>
                                        </p:attrNameLst>
                                      </p:cBhvr>
                                      <p:tavLst>
                                        <p:tav tm="0" fmla="#ppt_y+(sin(-2*pi*(1-$))*-#ppt_x+cos(-2*pi*(1-$))*(1-#ppt_y))*(1-$)">
                                          <p:val>
                                            <p:fltVal val="0"/>
                                          </p:val>
                                        </p:tav>
                                        <p:tav tm="100000">
                                          <p:val>
                                            <p:fltVal val="1"/>
                                          </p:val>
                                        </p:tav>
                                      </p:tavLst>
                                    </p:anim>
                                  </p:childTnLst>
                                </p:cTn>
                              </p:par>
                              <p:par>
                                <p:cTn id="52" presetID="15" presetClass="entr" presetSubtype="0" fill="hold" nodeType="withEffect">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cBhvr>
                                        <p:cTn id="54" dur="2000" fill="hold"/>
                                        <p:tgtEl>
                                          <p:spTgt spid="49"/>
                                        </p:tgtEl>
                                        <p:attrNameLst>
                                          <p:attrName>ppt_w</p:attrName>
                                        </p:attrNameLst>
                                      </p:cBhvr>
                                      <p:tavLst>
                                        <p:tav tm="0">
                                          <p:val>
                                            <p:fltVal val="0"/>
                                          </p:val>
                                        </p:tav>
                                        <p:tav tm="100000">
                                          <p:val>
                                            <p:strVal val="#ppt_w"/>
                                          </p:val>
                                        </p:tav>
                                      </p:tavLst>
                                    </p:anim>
                                    <p:anim calcmode="lin" valueType="num">
                                      <p:cBhvr>
                                        <p:cTn id="55" dur="2000" fill="hold"/>
                                        <p:tgtEl>
                                          <p:spTgt spid="49"/>
                                        </p:tgtEl>
                                        <p:attrNameLst>
                                          <p:attrName>ppt_h</p:attrName>
                                        </p:attrNameLst>
                                      </p:cBhvr>
                                      <p:tavLst>
                                        <p:tav tm="0">
                                          <p:val>
                                            <p:fltVal val="0"/>
                                          </p:val>
                                        </p:tav>
                                        <p:tav tm="100000">
                                          <p:val>
                                            <p:strVal val="#ppt_h"/>
                                          </p:val>
                                        </p:tav>
                                      </p:tavLst>
                                    </p:anim>
                                    <p:anim calcmode="lin" valueType="num">
                                      <p:cBhvr>
                                        <p:cTn id="56" dur="2000" fill="hold"/>
                                        <p:tgtEl>
                                          <p:spTgt spid="49"/>
                                        </p:tgtEl>
                                        <p:attrNameLst>
                                          <p:attrName>ppt_x</p:attrName>
                                        </p:attrNameLst>
                                      </p:cBhvr>
                                      <p:tavLst>
                                        <p:tav tm="0" fmla="#ppt_x+(cos(-2*pi*(1-$))*-#ppt_x-sin(-2*pi*(1-$))*(1-#ppt_y))*(1-$)">
                                          <p:val>
                                            <p:fltVal val="0"/>
                                          </p:val>
                                        </p:tav>
                                        <p:tav tm="100000">
                                          <p:val>
                                            <p:fltVal val="1"/>
                                          </p:val>
                                        </p:tav>
                                      </p:tavLst>
                                    </p:anim>
                                    <p:anim calcmode="lin" valueType="num">
                                      <p:cBhvr>
                                        <p:cTn id="57" dur="2000" fill="hold"/>
                                        <p:tgtEl>
                                          <p:spTgt spid="49"/>
                                        </p:tgtEl>
                                        <p:attrNameLst>
                                          <p:attrName>ppt_y</p:attrName>
                                        </p:attrNameLst>
                                      </p:cBhvr>
                                      <p:tavLst>
                                        <p:tav tm="0" fmla="#ppt_y+(sin(-2*pi*(1-$))*-#ppt_x+cos(-2*pi*(1-$))*(1-#ppt_y))*(1-$)">
                                          <p:val>
                                            <p:fltVal val="0"/>
                                          </p:val>
                                        </p:tav>
                                        <p:tav tm="100000">
                                          <p:val>
                                            <p:fltVal val="1"/>
                                          </p:val>
                                        </p:tav>
                                      </p:tavLst>
                                    </p:anim>
                                  </p:childTnLst>
                                </p:cTn>
                              </p:par>
                            </p:childTnLst>
                          </p:cTn>
                        </p:par>
                        <p:par>
                          <p:cTn id="58" fill="hold">
                            <p:stCondLst>
                              <p:cond delay="4000"/>
                            </p:stCondLst>
                            <p:childTnLst>
                              <p:par>
                                <p:cTn id="59" presetID="10" presetClass="entr" presetSubtype="0" fill="hold" grpId="0" nodeType="afterEffect">
                                  <p:stCondLst>
                                    <p:cond delay="0"/>
                                  </p:stCondLst>
                                  <p:childTnLst>
                                    <p:set>
                                      <p:cBhvr>
                                        <p:cTn id="60" dur="1" fill="hold">
                                          <p:stCondLst>
                                            <p:cond delay="0"/>
                                          </p:stCondLst>
                                        </p:cTn>
                                        <p:tgtEl>
                                          <p:spTgt spid="52">
                                            <p:txEl>
                                              <p:pRg st="0" end="0"/>
                                            </p:txEl>
                                          </p:spTgt>
                                        </p:tgtEl>
                                        <p:attrNameLst>
                                          <p:attrName>style.visibility</p:attrName>
                                        </p:attrNameLst>
                                      </p:cBhvr>
                                      <p:to>
                                        <p:strVal val="visible"/>
                                      </p:to>
                                    </p:set>
                                    <p:animEffect transition="in" filter="fade">
                                      <p:cBhvr>
                                        <p:cTn id="61" dur="500"/>
                                        <p:tgtEl>
                                          <p:spTgt spid="52">
                                            <p:txEl>
                                              <p:pRg st="0" end="0"/>
                                            </p:txEl>
                                          </p:spTgt>
                                        </p:tgtEl>
                                      </p:cBhvr>
                                    </p:animEffect>
                                  </p:childTnLst>
                                </p:cTn>
                              </p:par>
                            </p:childTnLst>
                          </p:cTn>
                        </p:par>
                        <p:par>
                          <p:cTn id="62" fill="hold">
                            <p:stCondLst>
                              <p:cond delay="4500"/>
                            </p:stCondLst>
                            <p:childTnLst>
                              <p:par>
                                <p:cTn id="63" presetID="10" presetClass="entr" presetSubtype="0" fill="hold" grpId="0" nodeType="afterEffect">
                                  <p:stCondLst>
                                    <p:cond delay="0"/>
                                  </p:stCondLst>
                                  <p:childTnLst>
                                    <p:set>
                                      <p:cBhvr>
                                        <p:cTn id="64" dur="1" fill="hold">
                                          <p:stCondLst>
                                            <p:cond delay="0"/>
                                          </p:stCondLst>
                                        </p:cTn>
                                        <p:tgtEl>
                                          <p:spTgt spid="52">
                                            <p:txEl>
                                              <p:pRg st="1" end="1"/>
                                            </p:txEl>
                                          </p:spTgt>
                                        </p:tgtEl>
                                        <p:attrNameLst>
                                          <p:attrName>style.visibility</p:attrName>
                                        </p:attrNameLst>
                                      </p:cBhvr>
                                      <p:to>
                                        <p:strVal val="visible"/>
                                      </p:to>
                                    </p:set>
                                    <p:animEffect transition="in" filter="fade">
                                      <p:cBhvr>
                                        <p:cTn id="65" dur="500"/>
                                        <p:tgtEl>
                                          <p:spTgt spid="52">
                                            <p:txEl>
                                              <p:pRg st="1" end="1"/>
                                            </p:txEl>
                                          </p:spTgt>
                                        </p:tgtEl>
                                      </p:cBhvr>
                                    </p:animEffect>
                                  </p:childTnLst>
                                </p:cTn>
                              </p:par>
                            </p:childTnLst>
                          </p:cTn>
                        </p:par>
                        <p:par>
                          <p:cTn id="66" fill="hold">
                            <p:stCondLst>
                              <p:cond delay="5000"/>
                            </p:stCondLst>
                            <p:childTnLst>
                              <p:par>
                                <p:cTn id="67" presetID="10" presetClass="entr" presetSubtype="0" fill="hold" grpId="0" nodeType="afterEffect">
                                  <p:stCondLst>
                                    <p:cond delay="0"/>
                                  </p:stCondLst>
                                  <p:childTnLst>
                                    <p:set>
                                      <p:cBhvr>
                                        <p:cTn id="68" dur="1" fill="hold">
                                          <p:stCondLst>
                                            <p:cond delay="0"/>
                                          </p:stCondLst>
                                        </p:cTn>
                                        <p:tgtEl>
                                          <p:spTgt spid="53">
                                            <p:txEl>
                                              <p:pRg st="0" end="0"/>
                                            </p:txEl>
                                          </p:spTgt>
                                        </p:tgtEl>
                                        <p:attrNameLst>
                                          <p:attrName>style.visibility</p:attrName>
                                        </p:attrNameLst>
                                      </p:cBhvr>
                                      <p:to>
                                        <p:strVal val="visible"/>
                                      </p:to>
                                    </p:set>
                                    <p:animEffect transition="in" filter="fade">
                                      <p:cBhvr>
                                        <p:cTn id="69" dur="500"/>
                                        <p:tgtEl>
                                          <p:spTgt spid="53">
                                            <p:txEl>
                                              <p:pRg st="0" end="0"/>
                                            </p:txEl>
                                          </p:spTgt>
                                        </p:tgtEl>
                                      </p:cBhvr>
                                    </p:animEffect>
                                  </p:childTnLst>
                                </p:cTn>
                              </p:par>
                            </p:childTnLst>
                          </p:cTn>
                        </p:par>
                        <p:par>
                          <p:cTn id="70" fill="hold">
                            <p:stCondLst>
                              <p:cond delay="5500"/>
                            </p:stCondLst>
                            <p:childTnLst>
                              <p:par>
                                <p:cTn id="71" presetID="10" presetClass="entr" presetSubtype="0" fill="hold" grpId="0" nodeType="afterEffect">
                                  <p:stCondLst>
                                    <p:cond delay="0"/>
                                  </p:stCondLst>
                                  <p:childTnLst>
                                    <p:set>
                                      <p:cBhvr>
                                        <p:cTn id="72" dur="1" fill="hold">
                                          <p:stCondLst>
                                            <p:cond delay="0"/>
                                          </p:stCondLst>
                                        </p:cTn>
                                        <p:tgtEl>
                                          <p:spTgt spid="53">
                                            <p:txEl>
                                              <p:pRg st="1" end="1"/>
                                            </p:txEl>
                                          </p:spTgt>
                                        </p:tgtEl>
                                        <p:attrNameLst>
                                          <p:attrName>style.visibility</p:attrName>
                                        </p:attrNameLst>
                                      </p:cBhvr>
                                      <p:to>
                                        <p:strVal val="visible"/>
                                      </p:to>
                                    </p:set>
                                    <p:animEffect transition="in" filter="fade">
                                      <p:cBhvr>
                                        <p:cTn id="73" dur="500"/>
                                        <p:tgtEl>
                                          <p:spTgt spid="5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46" grpId="0" animBg="1"/>
      <p:bldP spid="47" grpId="0" animBg="1"/>
      <p:bldP spid="48" grpId="0" animBg="1"/>
      <p:bldP spid="52" grpId="0" build="p"/>
      <p:bldP spid="5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单击输入标题内容</a:t>
            </a:r>
          </a:p>
        </p:txBody>
      </p:sp>
      <p:sp>
        <p:nvSpPr>
          <p:cNvPr id="48" name="圆角矩形 47"/>
          <p:cNvSpPr/>
          <p:nvPr/>
        </p:nvSpPr>
        <p:spPr>
          <a:xfrm>
            <a:off x="838775" y="3045720"/>
            <a:ext cx="3263938" cy="3167591"/>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latin typeface="+mj-ea"/>
              <a:ea typeface="+mj-ea"/>
            </a:endParaRPr>
          </a:p>
        </p:txBody>
      </p:sp>
      <p:grpSp>
        <p:nvGrpSpPr>
          <p:cNvPr id="49" name="组合 48"/>
          <p:cNvGrpSpPr/>
          <p:nvPr/>
        </p:nvGrpSpPr>
        <p:grpSpPr>
          <a:xfrm>
            <a:off x="1478382" y="1536544"/>
            <a:ext cx="1929671" cy="1929923"/>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51" name="椭圆 5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52" name="椭圆 51"/>
          <p:cNvSpPr/>
          <p:nvPr/>
        </p:nvSpPr>
        <p:spPr>
          <a:xfrm>
            <a:off x="2950305" y="2796846"/>
            <a:ext cx="497682" cy="497747"/>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dirty="0">
                <a:solidFill>
                  <a:prstClr val="white"/>
                </a:solidFill>
                <a:latin typeface="+mj-ea"/>
                <a:ea typeface="+mj-ea"/>
              </a:rPr>
              <a:t>1</a:t>
            </a:r>
            <a:endParaRPr lang="zh-CN" altLang="en-US" dirty="0">
              <a:solidFill>
                <a:prstClr val="white"/>
              </a:solidFill>
              <a:latin typeface="+mj-ea"/>
              <a:ea typeface="+mj-ea"/>
            </a:endParaRPr>
          </a:p>
        </p:txBody>
      </p:sp>
      <p:sp>
        <p:nvSpPr>
          <p:cNvPr id="53" name="矩形 52"/>
          <p:cNvSpPr/>
          <p:nvPr/>
        </p:nvSpPr>
        <p:spPr>
          <a:xfrm>
            <a:off x="1722011" y="2297096"/>
            <a:ext cx="1169527" cy="400097"/>
          </a:xfrm>
          <a:prstGeom prst="rect">
            <a:avLst/>
          </a:prstGeom>
        </p:spPr>
        <p:txBody>
          <a:bodyPr wrap="none" lIns="121908" tIns="60954" rIns="121908" bIns="60954">
            <a:spAutoFit/>
          </a:bodyPr>
          <a:lstStyle/>
          <a:p>
            <a:r>
              <a:rPr lang="zh-CN" altLang="en-US" dirty="0">
                <a:solidFill>
                  <a:prstClr val="black"/>
                </a:solidFill>
                <a:latin typeface="+mj-ea"/>
                <a:ea typeface="+mj-ea"/>
              </a:rPr>
              <a:t>标题内容</a:t>
            </a:r>
          </a:p>
        </p:txBody>
      </p:sp>
      <p:sp>
        <p:nvSpPr>
          <p:cNvPr id="54" name="圆角矩形 53"/>
          <p:cNvSpPr/>
          <p:nvPr/>
        </p:nvSpPr>
        <p:spPr>
          <a:xfrm>
            <a:off x="4462064" y="3045719"/>
            <a:ext cx="3263938" cy="3167591"/>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latin typeface="+mj-ea"/>
              <a:ea typeface="+mj-ea"/>
            </a:endParaRPr>
          </a:p>
        </p:txBody>
      </p:sp>
      <p:sp>
        <p:nvSpPr>
          <p:cNvPr id="55" name="圆角矩形 54"/>
          <p:cNvSpPr/>
          <p:nvPr/>
        </p:nvSpPr>
        <p:spPr>
          <a:xfrm>
            <a:off x="8107108" y="3045718"/>
            <a:ext cx="3263938" cy="3167591"/>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latin typeface="+mj-ea"/>
              <a:ea typeface="+mj-ea"/>
            </a:endParaRPr>
          </a:p>
        </p:txBody>
      </p:sp>
      <p:grpSp>
        <p:nvGrpSpPr>
          <p:cNvPr id="56" name="组合 55"/>
          <p:cNvGrpSpPr/>
          <p:nvPr/>
        </p:nvGrpSpPr>
        <p:grpSpPr>
          <a:xfrm>
            <a:off x="5129198" y="1595089"/>
            <a:ext cx="1929671" cy="1929923"/>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58" name="椭圆 5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59" name="组合 58"/>
          <p:cNvGrpSpPr/>
          <p:nvPr/>
        </p:nvGrpSpPr>
        <p:grpSpPr>
          <a:xfrm>
            <a:off x="8774242" y="1536544"/>
            <a:ext cx="1929671" cy="1929923"/>
            <a:chOff x="304800" y="673100"/>
            <a:chExt cx="4000500" cy="4000500"/>
          </a:xfrm>
          <a:effectLst>
            <a:outerShdw blurRad="444500" dist="254000" dir="8100000" algn="tr" rotWithShape="0">
              <a:prstClr val="black">
                <a:alpha val="50000"/>
              </a:prstClr>
            </a:outerShdw>
          </a:effectLst>
        </p:grpSpPr>
        <p:sp>
          <p:nvSpPr>
            <p:cNvPr id="60" name="同心圆 5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61" name="椭圆 6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62" name="椭圆 61"/>
          <p:cNvSpPr/>
          <p:nvPr/>
        </p:nvSpPr>
        <p:spPr>
          <a:xfrm>
            <a:off x="6671989" y="2796846"/>
            <a:ext cx="497682" cy="49774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dirty="0">
                <a:solidFill>
                  <a:prstClr val="white"/>
                </a:solidFill>
                <a:latin typeface="+mj-ea"/>
                <a:ea typeface="+mj-ea"/>
              </a:rPr>
              <a:t>2</a:t>
            </a:r>
            <a:endParaRPr lang="zh-CN" altLang="en-US" dirty="0">
              <a:solidFill>
                <a:prstClr val="white"/>
              </a:solidFill>
              <a:latin typeface="+mj-ea"/>
              <a:ea typeface="+mj-ea"/>
            </a:endParaRPr>
          </a:p>
        </p:txBody>
      </p:sp>
      <p:sp>
        <p:nvSpPr>
          <p:cNvPr id="63" name="椭圆 62"/>
          <p:cNvSpPr/>
          <p:nvPr/>
        </p:nvSpPr>
        <p:spPr>
          <a:xfrm>
            <a:off x="10319920" y="2796846"/>
            <a:ext cx="497682" cy="497747"/>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dirty="0">
                <a:solidFill>
                  <a:prstClr val="white"/>
                </a:solidFill>
                <a:latin typeface="+mj-ea"/>
                <a:ea typeface="+mj-ea"/>
              </a:rPr>
              <a:t>3</a:t>
            </a:r>
            <a:endParaRPr lang="zh-CN" altLang="en-US" dirty="0">
              <a:solidFill>
                <a:prstClr val="white"/>
              </a:solidFill>
              <a:latin typeface="+mj-ea"/>
              <a:ea typeface="+mj-ea"/>
            </a:endParaRPr>
          </a:p>
        </p:txBody>
      </p:sp>
      <p:sp>
        <p:nvSpPr>
          <p:cNvPr id="64" name="矩形 63"/>
          <p:cNvSpPr/>
          <p:nvPr/>
        </p:nvSpPr>
        <p:spPr>
          <a:xfrm>
            <a:off x="5355466" y="2297096"/>
            <a:ext cx="1169527" cy="400097"/>
          </a:xfrm>
          <a:prstGeom prst="rect">
            <a:avLst/>
          </a:prstGeom>
        </p:spPr>
        <p:txBody>
          <a:bodyPr wrap="none" lIns="121908" tIns="60954" rIns="121908" bIns="60954">
            <a:spAutoFit/>
          </a:bodyPr>
          <a:lstStyle/>
          <a:p>
            <a:r>
              <a:rPr lang="zh-CN" altLang="en-US" dirty="0">
                <a:solidFill>
                  <a:prstClr val="black"/>
                </a:solidFill>
                <a:latin typeface="+mj-ea"/>
                <a:ea typeface="+mj-ea"/>
              </a:rPr>
              <a:t>标题内容</a:t>
            </a:r>
          </a:p>
        </p:txBody>
      </p:sp>
      <p:sp>
        <p:nvSpPr>
          <p:cNvPr id="65" name="矩形 64"/>
          <p:cNvSpPr/>
          <p:nvPr/>
        </p:nvSpPr>
        <p:spPr>
          <a:xfrm>
            <a:off x="9000510" y="2297096"/>
            <a:ext cx="1169527" cy="400097"/>
          </a:xfrm>
          <a:prstGeom prst="rect">
            <a:avLst/>
          </a:prstGeom>
        </p:spPr>
        <p:txBody>
          <a:bodyPr wrap="none" lIns="121908" tIns="60954" rIns="121908" bIns="60954">
            <a:spAutoFit/>
          </a:bodyPr>
          <a:lstStyle/>
          <a:p>
            <a:r>
              <a:rPr lang="zh-CN" altLang="en-US" dirty="0">
                <a:solidFill>
                  <a:prstClr val="black"/>
                </a:solidFill>
                <a:latin typeface="+mj-ea"/>
                <a:ea typeface="+mj-ea"/>
              </a:rPr>
              <a:t>标题内容</a:t>
            </a:r>
          </a:p>
        </p:txBody>
      </p:sp>
      <p:sp>
        <p:nvSpPr>
          <p:cNvPr id="66" name="TextBox 20"/>
          <p:cNvSpPr txBox="1"/>
          <p:nvPr/>
        </p:nvSpPr>
        <p:spPr>
          <a:xfrm>
            <a:off x="1190929" y="3773028"/>
            <a:ext cx="2591951" cy="2133917"/>
          </a:xfrm>
          <a:prstGeom prst="rect">
            <a:avLst/>
          </a:prstGeom>
          <a:noFill/>
        </p:spPr>
        <p:txBody>
          <a:bodyPr wrap="square" lIns="0" tIns="0" rIns="0" bIns="0" rtlCol="0">
            <a:spAutoFit/>
          </a:bodyPr>
          <a:lstStyle/>
          <a:p>
            <a:pPr>
              <a:lnSpc>
                <a:spcPct val="130000"/>
              </a:lnSpc>
            </a:pPr>
            <a:r>
              <a:rPr lang="zh-CN" altLang="en-US" sz="1300" dirty="0">
                <a:solidFill>
                  <a:srgbClr val="F8F8F8"/>
                </a:solidFill>
                <a:latin typeface="+mj-ea"/>
                <a:ea typeface="+mj-ea"/>
              </a:rPr>
              <a:t>       点击输入简要文字内容，文字内容需概括精炼，不用多余的文字修饰。点击输入简要文字内容，文字内容需概括精炼，不用多余的文字修饰。</a:t>
            </a:r>
            <a:endParaRPr lang="en-US" altLang="zh-CN" sz="1300" dirty="0">
              <a:solidFill>
                <a:srgbClr val="F8F8F8"/>
              </a:solidFill>
              <a:latin typeface="+mj-ea"/>
              <a:ea typeface="+mj-ea"/>
            </a:endParaRPr>
          </a:p>
          <a:p>
            <a:pPr>
              <a:lnSpc>
                <a:spcPct val="130000"/>
              </a:lnSpc>
            </a:pPr>
            <a:r>
              <a:rPr lang="zh-CN" altLang="en-US" sz="1300" dirty="0">
                <a:solidFill>
                  <a:srgbClr val="F8F8F8"/>
                </a:solidFill>
                <a:latin typeface="+mj-ea"/>
                <a:ea typeface="+mj-ea"/>
              </a:rPr>
              <a:t>       点击输入简要文字内容，文字内容需概括精炼，不用多余的文字修饰。</a:t>
            </a:r>
            <a:endParaRPr lang="zh-CN" altLang="en-US" sz="2100" b="1" dirty="0">
              <a:solidFill>
                <a:srgbClr val="F8F8F8"/>
              </a:solidFill>
              <a:latin typeface="+mj-ea"/>
              <a:ea typeface="+mj-ea"/>
            </a:endParaRPr>
          </a:p>
        </p:txBody>
      </p:sp>
      <p:sp>
        <p:nvSpPr>
          <p:cNvPr id="67" name="TextBox 21"/>
          <p:cNvSpPr txBox="1"/>
          <p:nvPr/>
        </p:nvSpPr>
        <p:spPr>
          <a:xfrm>
            <a:off x="4798058" y="3765503"/>
            <a:ext cx="2591951" cy="2133917"/>
          </a:xfrm>
          <a:prstGeom prst="rect">
            <a:avLst/>
          </a:prstGeom>
          <a:noFill/>
        </p:spPr>
        <p:txBody>
          <a:bodyPr wrap="square" lIns="0" tIns="0" rIns="0" bIns="0" rtlCol="0">
            <a:spAutoFit/>
          </a:bodyPr>
          <a:lstStyle/>
          <a:p>
            <a:pPr>
              <a:lnSpc>
                <a:spcPct val="130000"/>
              </a:lnSpc>
            </a:pPr>
            <a:r>
              <a:rPr lang="zh-CN" altLang="en-US" sz="1300" dirty="0">
                <a:solidFill>
                  <a:srgbClr val="F8F8F8"/>
                </a:solidFill>
                <a:latin typeface="+mj-ea"/>
                <a:ea typeface="+mj-ea"/>
              </a:rPr>
              <a:t>       点击输入简要文字内容，文字内容需概括精炼，不用多余的文字修饰。点击输入简要文字内容，文字内容需概括精炼，不用多余的文字修饰。</a:t>
            </a:r>
            <a:endParaRPr lang="en-US" altLang="zh-CN" sz="1300" dirty="0">
              <a:solidFill>
                <a:srgbClr val="F8F8F8"/>
              </a:solidFill>
              <a:latin typeface="+mj-ea"/>
              <a:ea typeface="+mj-ea"/>
            </a:endParaRPr>
          </a:p>
          <a:p>
            <a:pPr>
              <a:lnSpc>
                <a:spcPct val="130000"/>
              </a:lnSpc>
            </a:pPr>
            <a:r>
              <a:rPr lang="zh-CN" altLang="en-US" sz="1300" dirty="0">
                <a:solidFill>
                  <a:srgbClr val="F8F8F8"/>
                </a:solidFill>
                <a:latin typeface="+mj-ea"/>
                <a:ea typeface="+mj-ea"/>
              </a:rPr>
              <a:t>       点击输入简要文字内容，文字内容需概括精炼，不用多余的文字修饰。</a:t>
            </a:r>
            <a:endParaRPr lang="zh-CN" altLang="en-US" sz="2100" b="1" dirty="0">
              <a:solidFill>
                <a:srgbClr val="F8F8F8"/>
              </a:solidFill>
              <a:latin typeface="+mj-ea"/>
              <a:ea typeface="+mj-ea"/>
            </a:endParaRPr>
          </a:p>
        </p:txBody>
      </p:sp>
      <p:sp>
        <p:nvSpPr>
          <p:cNvPr id="68" name="TextBox 22"/>
          <p:cNvSpPr txBox="1"/>
          <p:nvPr/>
        </p:nvSpPr>
        <p:spPr>
          <a:xfrm>
            <a:off x="8443102" y="3774671"/>
            <a:ext cx="2591951" cy="2133917"/>
          </a:xfrm>
          <a:prstGeom prst="rect">
            <a:avLst/>
          </a:prstGeom>
          <a:noFill/>
        </p:spPr>
        <p:txBody>
          <a:bodyPr wrap="square" lIns="0" tIns="0" rIns="0" bIns="0" rtlCol="0">
            <a:spAutoFit/>
          </a:bodyPr>
          <a:lstStyle/>
          <a:p>
            <a:pPr>
              <a:lnSpc>
                <a:spcPct val="130000"/>
              </a:lnSpc>
            </a:pPr>
            <a:r>
              <a:rPr lang="zh-CN" altLang="en-US" sz="1300" dirty="0">
                <a:solidFill>
                  <a:srgbClr val="F8F8F8"/>
                </a:solidFill>
                <a:latin typeface="+mj-ea"/>
                <a:ea typeface="+mj-ea"/>
              </a:rPr>
              <a:t>       点击输入简要文字内容，文字内容需概括精炼，不用多余的文字修饰。点击输入简要文字内容，文字内容需概括精炼，不用多余的文字修饰。</a:t>
            </a:r>
            <a:endParaRPr lang="en-US" altLang="zh-CN" sz="1300" dirty="0">
              <a:solidFill>
                <a:srgbClr val="F8F8F8"/>
              </a:solidFill>
              <a:latin typeface="+mj-ea"/>
              <a:ea typeface="+mj-ea"/>
            </a:endParaRPr>
          </a:p>
          <a:p>
            <a:pPr>
              <a:lnSpc>
                <a:spcPct val="130000"/>
              </a:lnSpc>
            </a:pPr>
            <a:r>
              <a:rPr lang="zh-CN" altLang="en-US" sz="1300" dirty="0">
                <a:solidFill>
                  <a:srgbClr val="F8F8F8"/>
                </a:solidFill>
                <a:latin typeface="+mj-ea"/>
                <a:ea typeface="+mj-ea"/>
              </a:rPr>
              <a:t>       点击输入简要文字内容，文字内容需概括精炼，不用多余的文字修饰。</a:t>
            </a:r>
            <a:endParaRPr lang="zh-CN" altLang="en-US" sz="2100" b="1" dirty="0">
              <a:solidFill>
                <a:srgbClr val="F8F8F8"/>
              </a:solidFill>
              <a:latin typeface="+mj-ea"/>
              <a:ea typeface="+mj-ea"/>
            </a:endParaRPr>
          </a:p>
        </p:txBody>
      </p:sp>
    </p:spTree>
    <p:extLst>
      <p:ext uri="{BB962C8B-B14F-4D97-AF65-F5344CB8AC3E}">
        <p14:creationId xmlns:p14="http://schemas.microsoft.com/office/powerpoint/2010/main" val="1921989728"/>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40000">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14:bounceEnd="40000">
                                          <p:cBhvr additive="base">
                                            <p:cTn id="7" dur="500" fill="hold"/>
                                            <p:tgtEl>
                                              <p:spTgt spid="49"/>
                                            </p:tgtEl>
                                            <p:attrNameLst>
                                              <p:attrName>ppt_x</p:attrName>
                                            </p:attrNameLst>
                                          </p:cBhvr>
                                          <p:tavLst>
                                            <p:tav tm="0">
                                              <p:val>
                                                <p:strVal val="1+#ppt_w/2"/>
                                              </p:val>
                                            </p:tav>
                                            <p:tav tm="100000">
                                              <p:val>
                                                <p:strVal val="#ppt_x"/>
                                              </p:val>
                                            </p:tav>
                                          </p:tavLst>
                                        </p:anim>
                                        <p:anim calcmode="lin" valueType="num" p14:bounceEnd="40000">
                                          <p:cBhvr additive="base">
                                            <p:cTn id="8" dur="500" fill="hold"/>
                                            <p:tgtEl>
                                              <p:spTgt spid="4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14:presetBounceEnd="40000">
                                      <p:stCondLst>
                                        <p:cond delay="0"/>
                                      </p:stCondLst>
                                      <p:childTnLst>
                                        <p:set>
                                          <p:cBhvr>
                                            <p:cTn id="11" dur="1" fill="hold">
                                              <p:stCondLst>
                                                <p:cond delay="0"/>
                                              </p:stCondLst>
                                            </p:cTn>
                                            <p:tgtEl>
                                              <p:spTgt spid="56"/>
                                            </p:tgtEl>
                                            <p:attrNameLst>
                                              <p:attrName>style.visibility</p:attrName>
                                            </p:attrNameLst>
                                          </p:cBhvr>
                                          <p:to>
                                            <p:strVal val="visible"/>
                                          </p:to>
                                        </p:set>
                                        <p:anim calcmode="lin" valueType="num" p14:bounceEnd="40000">
                                          <p:cBhvr additive="base">
                                            <p:cTn id="12" dur="500" fill="hold"/>
                                            <p:tgtEl>
                                              <p:spTgt spid="56"/>
                                            </p:tgtEl>
                                            <p:attrNameLst>
                                              <p:attrName>ppt_x</p:attrName>
                                            </p:attrNameLst>
                                          </p:cBhvr>
                                          <p:tavLst>
                                            <p:tav tm="0">
                                              <p:val>
                                                <p:strVal val="1+#ppt_w/2"/>
                                              </p:val>
                                            </p:tav>
                                            <p:tav tm="100000">
                                              <p:val>
                                                <p:strVal val="#ppt_x"/>
                                              </p:val>
                                            </p:tav>
                                          </p:tavLst>
                                        </p:anim>
                                        <p:anim calcmode="lin" valueType="num" p14:bounceEnd="40000">
                                          <p:cBhvr additive="base">
                                            <p:cTn id="13" dur="500" fill="hold"/>
                                            <p:tgtEl>
                                              <p:spTgt spid="5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14:presetBounceEnd="40000">
                                      <p:stCondLst>
                                        <p:cond delay="0"/>
                                      </p:stCondLst>
                                      <p:childTnLst>
                                        <p:set>
                                          <p:cBhvr>
                                            <p:cTn id="16" dur="1" fill="hold">
                                              <p:stCondLst>
                                                <p:cond delay="0"/>
                                              </p:stCondLst>
                                            </p:cTn>
                                            <p:tgtEl>
                                              <p:spTgt spid="59"/>
                                            </p:tgtEl>
                                            <p:attrNameLst>
                                              <p:attrName>style.visibility</p:attrName>
                                            </p:attrNameLst>
                                          </p:cBhvr>
                                          <p:to>
                                            <p:strVal val="visible"/>
                                          </p:to>
                                        </p:set>
                                        <p:anim calcmode="lin" valueType="num" p14:bounceEnd="40000">
                                          <p:cBhvr additive="base">
                                            <p:cTn id="17" dur="500" fill="hold"/>
                                            <p:tgtEl>
                                              <p:spTgt spid="59"/>
                                            </p:tgtEl>
                                            <p:attrNameLst>
                                              <p:attrName>ppt_x</p:attrName>
                                            </p:attrNameLst>
                                          </p:cBhvr>
                                          <p:tavLst>
                                            <p:tav tm="0">
                                              <p:val>
                                                <p:strVal val="1+#ppt_w/2"/>
                                              </p:val>
                                            </p:tav>
                                            <p:tav tm="100000">
                                              <p:val>
                                                <p:strVal val="#ppt_x"/>
                                              </p:val>
                                            </p:tav>
                                          </p:tavLst>
                                        </p:anim>
                                        <p:anim calcmode="lin" valueType="num" p14:bounceEnd="40000">
                                          <p:cBhvr additive="base">
                                            <p:cTn id="18" dur="500" fill="hold"/>
                                            <p:tgtEl>
                                              <p:spTgt spid="59"/>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200"/>
                                      </p:stCondLst>
                                      <p:childTnLst>
                                        <p:set>
                                          <p:cBhvr>
                                            <p:cTn id="20" dur="1" fill="hold">
                                              <p:stCondLst>
                                                <p:cond delay="0"/>
                                              </p:stCondLst>
                                            </p:cTn>
                                            <p:tgtEl>
                                              <p:spTgt spid="52"/>
                                            </p:tgtEl>
                                            <p:attrNameLst>
                                              <p:attrName>style.visibility</p:attrName>
                                            </p:attrNameLst>
                                          </p:cBhvr>
                                          <p:to>
                                            <p:strVal val="visible"/>
                                          </p:to>
                                        </p:set>
                                        <p:anim calcmode="lin" valueType="num">
                                          <p:cBhvr>
                                            <p:cTn id="21" dur="500" fill="hold"/>
                                            <p:tgtEl>
                                              <p:spTgt spid="52"/>
                                            </p:tgtEl>
                                            <p:attrNameLst>
                                              <p:attrName>ppt_w</p:attrName>
                                            </p:attrNameLst>
                                          </p:cBhvr>
                                          <p:tavLst>
                                            <p:tav tm="0">
                                              <p:val>
                                                <p:fltVal val="0"/>
                                              </p:val>
                                            </p:tav>
                                            <p:tav tm="100000">
                                              <p:val>
                                                <p:strVal val="#ppt_w"/>
                                              </p:val>
                                            </p:tav>
                                          </p:tavLst>
                                        </p:anim>
                                        <p:anim calcmode="lin" valueType="num">
                                          <p:cBhvr>
                                            <p:cTn id="22" dur="500" fill="hold"/>
                                            <p:tgtEl>
                                              <p:spTgt spid="52"/>
                                            </p:tgtEl>
                                            <p:attrNameLst>
                                              <p:attrName>ppt_h</p:attrName>
                                            </p:attrNameLst>
                                          </p:cBhvr>
                                          <p:tavLst>
                                            <p:tav tm="0">
                                              <p:val>
                                                <p:fltVal val="0"/>
                                              </p:val>
                                            </p:tav>
                                            <p:tav tm="100000">
                                              <p:val>
                                                <p:strVal val="#ppt_h"/>
                                              </p:val>
                                            </p:tav>
                                          </p:tavLst>
                                        </p:anim>
                                        <p:animEffect transition="in" filter="fade">
                                          <p:cBhvr>
                                            <p:cTn id="23" dur="500"/>
                                            <p:tgtEl>
                                              <p:spTgt spid="52"/>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62"/>
                                            </p:tgtEl>
                                            <p:attrNameLst>
                                              <p:attrName>style.visibility</p:attrName>
                                            </p:attrNameLst>
                                          </p:cBhvr>
                                          <p:to>
                                            <p:strVal val="visible"/>
                                          </p:to>
                                        </p:set>
                                        <p:anim calcmode="lin" valueType="num">
                                          <p:cBhvr>
                                            <p:cTn id="26" dur="500" fill="hold"/>
                                            <p:tgtEl>
                                              <p:spTgt spid="62"/>
                                            </p:tgtEl>
                                            <p:attrNameLst>
                                              <p:attrName>ppt_w</p:attrName>
                                            </p:attrNameLst>
                                          </p:cBhvr>
                                          <p:tavLst>
                                            <p:tav tm="0">
                                              <p:val>
                                                <p:fltVal val="0"/>
                                              </p:val>
                                            </p:tav>
                                            <p:tav tm="100000">
                                              <p:val>
                                                <p:strVal val="#ppt_w"/>
                                              </p:val>
                                            </p:tav>
                                          </p:tavLst>
                                        </p:anim>
                                        <p:anim calcmode="lin" valueType="num">
                                          <p:cBhvr>
                                            <p:cTn id="27" dur="500" fill="hold"/>
                                            <p:tgtEl>
                                              <p:spTgt spid="62"/>
                                            </p:tgtEl>
                                            <p:attrNameLst>
                                              <p:attrName>ppt_h</p:attrName>
                                            </p:attrNameLst>
                                          </p:cBhvr>
                                          <p:tavLst>
                                            <p:tav tm="0">
                                              <p:val>
                                                <p:fltVal val="0"/>
                                              </p:val>
                                            </p:tav>
                                            <p:tav tm="100000">
                                              <p:val>
                                                <p:strVal val="#ppt_h"/>
                                              </p:val>
                                            </p:tav>
                                          </p:tavLst>
                                        </p:anim>
                                        <p:animEffect transition="in" filter="fade">
                                          <p:cBhvr>
                                            <p:cTn id="28" dur="500"/>
                                            <p:tgtEl>
                                              <p:spTgt spid="62"/>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63"/>
                                            </p:tgtEl>
                                            <p:attrNameLst>
                                              <p:attrName>style.visibility</p:attrName>
                                            </p:attrNameLst>
                                          </p:cBhvr>
                                          <p:to>
                                            <p:strVal val="visible"/>
                                          </p:to>
                                        </p:set>
                                        <p:anim calcmode="lin" valueType="num">
                                          <p:cBhvr>
                                            <p:cTn id="31" dur="500" fill="hold"/>
                                            <p:tgtEl>
                                              <p:spTgt spid="63"/>
                                            </p:tgtEl>
                                            <p:attrNameLst>
                                              <p:attrName>ppt_w</p:attrName>
                                            </p:attrNameLst>
                                          </p:cBhvr>
                                          <p:tavLst>
                                            <p:tav tm="0">
                                              <p:val>
                                                <p:fltVal val="0"/>
                                              </p:val>
                                            </p:tav>
                                            <p:tav tm="100000">
                                              <p:val>
                                                <p:strVal val="#ppt_w"/>
                                              </p:val>
                                            </p:tav>
                                          </p:tavLst>
                                        </p:anim>
                                        <p:anim calcmode="lin" valueType="num">
                                          <p:cBhvr>
                                            <p:cTn id="32" dur="500" fill="hold"/>
                                            <p:tgtEl>
                                              <p:spTgt spid="63"/>
                                            </p:tgtEl>
                                            <p:attrNameLst>
                                              <p:attrName>ppt_h</p:attrName>
                                            </p:attrNameLst>
                                          </p:cBhvr>
                                          <p:tavLst>
                                            <p:tav tm="0">
                                              <p:val>
                                                <p:fltVal val="0"/>
                                              </p:val>
                                            </p:tav>
                                            <p:tav tm="100000">
                                              <p:val>
                                                <p:strVal val="#ppt_h"/>
                                              </p:val>
                                            </p:tav>
                                          </p:tavLst>
                                        </p:anim>
                                        <p:animEffect transition="in" filter="fade">
                                          <p:cBhvr>
                                            <p:cTn id="33" dur="500"/>
                                            <p:tgtEl>
                                              <p:spTgt spid="63"/>
                                            </p:tgtEl>
                                          </p:cBhvr>
                                        </p:animEffect>
                                      </p:childTnLst>
                                    </p:cTn>
                                  </p:par>
                                </p:childTnLst>
                              </p:cTn>
                            </p:par>
                            <p:par>
                              <p:cTn id="34" fill="hold">
                                <p:stCondLst>
                                  <p:cond delay="1700"/>
                                </p:stCondLst>
                                <p:childTnLst>
                                  <p:par>
                                    <p:cTn id="35" presetID="16" presetClass="entr" presetSubtype="37" fill="hold" grpId="0" nodeType="afterEffect">
                                      <p:stCondLst>
                                        <p:cond delay="0"/>
                                      </p:stCondLst>
                                      <p:childTnLst>
                                        <p:set>
                                          <p:cBhvr>
                                            <p:cTn id="36" dur="1" fill="hold">
                                              <p:stCondLst>
                                                <p:cond delay="0"/>
                                              </p:stCondLst>
                                            </p:cTn>
                                            <p:tgtEl>
                                              <p:spTgt spid="64"/>
                                            </p:tgtEl>
                                            <p:attrNameLst>
                                              <p:attrName>style.visibility</p:attrName>
                                            </p:attrNameLst>
                                          </p:cBhvr>
                                          <p:to>
                                            <p:strVal val="visible"/>
                                          </p:to>
                                        </p:set>
                                        <p:animEffect transition="in" filter="barn(outVertical)">
                                          <p:cBhvr>
                                            <p:cTn id="37" dur="500"/>
                                            <p:tgtEl>
                                              <p:spTgt spid="64"/>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53"/>
                                            </p:tgtEl>
                                            <p:attrNameLst>
                                              <p:attrName>style.visibility</p:attrName>
                                            </p:attrNameLst>
                                          </p:cBhvr>
                                          <p:to>
                                            <p:strVal val="visible"/>
                                          </p:to>
                                        </p:set>
                                        <p:animEffect transition="in" filter="barn(outVertical)">
                                          <p:cBhvr>
                                            <p:cTn id="40" dur="500"/>
                                            <p:tgtEl>
                                              <p:spTgt spid="53"/>
                                            </p:tgtEl>
                                          </p:cBhvr>
                                        </p:animEffect>
                                      </p:childTnLst>
                                    </p:cTn>
                                  </p:par>
                                  <p:par>
                                    <p:cTn id="41" presetID="16" presetClass="entr" presetSubtype="37" fill="hold" grpId="0" nodeType="withEffect">
                                      <p:stCondLst>
                                        <p:cond delay="0"/>
                                      </p:stCondLst>
                                      <p:childTnLst>
                                        <p:set>
                                          <p:cBhvr>
                                            <p:cTn id="42" dur="1" fill="hold">
                                              <p:stCondLst>
                                                <p:cond delay="0"/>
                                              </p:stCondLst>
                                            </p:cTn>
                                            <p:tgtEl>
                                              <p:spTgt spid="65"/>
                                            </p:tgtEl>
                                            <p:attrNameLst>
                                              <p:attrName>style.visibility</p:attrName>
                                            </p:attrNameLst>
                                          </p:cBhvr>
                                          <p:to>
                                            <p:strVal val="visible"/>
                                          </p:to>
                                        </p:set>
                                        <p:animEffect transition="in" filter="barn(outVertical)">
                                          <p:cBhvr>
                                            <p:cTn id="43" dur="500"/>
                                            <p:tgtEl>
                                              <p:spTgt spid="65"/>
                                            </p:tgtEl>
                                          </p:cBhvr>
                                        </p:animEffect>
                                      </p:childTnLst>
                                    </p:cTn>
                                  </p:par>
                                </p:childTnLst>
                              </p:cTn>
                            </p:par>
                            <p:par>
                              <p:cTn id="44" fill="hold">
                                <p:stCondLst>
                                  <p:cond delay="2200"/>
                                </p:stCondLst>
                                <p:childTnLst>
                                  <p:par>
                                    <p:cTn id="45" presetID="21" presetClass="entr" presetSubtype="1" fill="hold" grpId="0" nodeType="after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wheel(1)">
                                          <p:cBhvr>
                                            <p:cTn id="47" dur="800"/>
                                            <p:tgtEl>
                                              <p:spTgt spid="48"/>
                                            </p:tgtEl>
                                          </p:cBhvr>
                                        </p:animEffect>
                                      </p:childTnLst>
                                    </p:cTn>
                                  </p:par>
                                  <p:par>
                                    <p:cTn id="48" presetID="21" presetClass="entr" presetSubtype="1" fill="hold" grpId="0" nodeType="withEffect">
                                      <p:stCondLst>
                                        <p:cond delay="200"/>
                                      </p:stCondLst>
                                      <p:childTnLst>
                                        <p:set>
                                          <p:cBhvr>
                                            <p:cTn id="49" dur="1" fill="hold">
                                              <p:stCondLst>
                                                <p:cond delay="0"/>
                                              </p:stCondLst>
                                            </p:cTn>
                                            <p:tgtEl>
                                              <p:spTgt spid="54"/>
                                            </p:tgtEl>
                                            <p:attrNameLst>
                                              <p:attrName>style.visibility</p:attrName>
                                            </p:attrNameLst>
                                          </p:cBhvr>
                                          <p:to>
                                            <p:strVal val="visible"/>
                                          </p:to>
                                        </p:set>
                                        <p:animEffect transition="in" filter="wheel(1)">
                                          <p:cBhvr>
                                            <p:cTn id="50" dur="800"/>
                                            <p:tgtEl>
                                              <p:spTgt spid="54"/>
                                            </p:tgtEl>
                                          </p:cBhvr>
                                        </p:animEffect>
                                      </p:childTnLst>
                                    </p:cTn>
                                  </p:par>
                                  <p:par>
                                    <p:cTn id="51" presetID="21" presetClass="entr" presetSubtype="1" fill="hold" grpId="0" nodeType="withEffect">
                                      <p:stCondLst>
                                        <p:cond delay="400"/>
                                      </p:stCondLst>
                                      <p:childTnLst>
                                        <p:set>
                                          <p:cBhvr>
                                            <p:cTn id="52" dur="1" fill="hold">
                                              <p:stCondLst>
                                                <p:cond delay="0"/>
                                              </p:stCondLst>
                                            </p:cTn>
                                            <p:tgtEl>
                                              <p:spTgt spid="55"/>
                                            </p:tgtEl>
                                            <p:attrNameLst>
                                              <p:attrName>style.visibility</p:attrName>
                                            </p:attrNameLst>
                                          </p:cBhvr>
                                          <p:to>
                                            <p:strVal val="visible"/>
                                          </p:to>
                                        </p:set>
                                        <p:animEffect transition="in" filter="wheel(1)">
                                          <p:cBhvr>
                                            <p:cTn id="53" dur="800"/>
                                            <p:tgtEl>
                                              <p:spTgt spid="55"/>
                                            </p:tgtEl>
                                          </p:cBhvr>
                                        </p:animEffect>
                                      </p:childTnLst>
                                    </p:cTn>
                                  </p:par>
                                </p:childTnLst>
                              </p:cTn>
                            </p:par>
                            <p:par>
                              <p:cTn id="54" fill="hold">
                                <p:stCondLst>
                                  <p:cond delay="3400"/>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66"/>
                                            </p:tgtEl>
                                            <p:attrNameLst>
                                              <p:attrName>style.visibility</p:attrName>
                                            </p:attrNameLst>
                                          </p:cBhvr>
                                          <p:to>
                                            <p:strVal val="visible"/>
                                          </p:to>
                                        </p:set>
                                        <p:animEffect transition="in" filter="wipe(left)">
                                          <p:cBhvr>
                                            <p:cTn id="57" dur="50"/>
                                            <p:tgtEl>
                                              <p:spTgt spid="66"/>
                                            </p:tgtEl>
                                          </p:cBhvr>
                                        </p:animEffect>
                                      </p:childTnLst>
                                    </p:cTn>
                                  </p:par>
                                  <p:par>
                                    <p:cTn id="58" presetID="36" presetClass="emph" presetSubtype="0" fill="hold" grpId="1" nodeType="withEffect">
                                      <p:stCondLst>
                                        <p:cond delay="0"/>
                                      </p:stCondLst>
                                      <p:iterate type="lt">
                                        <p:tmPct val="30000"/>
                                      </p:iterate>
                                      <p:childTnLst>
                                        <p:animScale>
                                          <p:cBhvr>
                                            <p:cTn id="59" dur="25" autoRev="1" fill="hold">
                                              <p:stCondLst>
                                                <p:cond delay="0"/>
                                              </p:stCondLst>
                                            </p:cTn>
                                            <p:tgtEl>
                                              <p:spTgt spid="66"/>
                                            </p:tgtEl>
                                          </p:cBhvr>
                                          <p:to x="80000" y="100000"/>
                                        </p:animScale>
                                        <p:anim by="(#ppt_w*0.10)" calcmode="lin" valueType="num">
                                          <p:cBhvr>
                                            <p:cTn id="60" dur="25" autoRev="1" fill="hold">
                                              <p:stCondLst>
                                                <p:cond delay="0"/>
                                              </p:stCondLst>
                                            </p:cTn>
                                            <p:tgtEl>
                                              <p:spTgt spid="66"/>
                                            </p:tgtEl>
                                            <p:attrNameLst>
                                              <p:attrName>ppt_x</p:attrName>
                                            </p:attrNameLst>
                                          </p:cBhvr>
                                        </p:anim>
                                        <p:anim by="(-#ppt_w*0.10)" calcmode="lin" valueType="num">
                                          <p:cBhvr>
                                            <p:cTn id="61" dur="25" autoRev="1" fill="hold">
                                              <p:stCondLst>
                                                <p:cond delay="0"/>
                                              </p:stCondLst>
                                            </p:cTn>
                                            <p:tgtEl>
                                              <p:spTgt spid="66"/>
                                            </p:tgtEl>
                                            <p:attrNameLst>
                                              <p:attrName>ppt_y</p:attrName>
                                            </p:attrNameLst>
                                          </p:cBhvr>
                                        </p:anim>
                                        <p:animRot by="-480000">
                                          <p:cBhvr>
                                            <p:cTn id="62" dur="25" autoRev="1" fill="hold">
                                              <p:stCondLst>
                                                <p:cond delay="0"/>
                                              </p:stCondLst>
                                            </p:cTn>
                                            <p:tgtEl>
                                              <p:spTgt spid="66"/>
                                            </p:tgtEl>
                                            <p:attrNameLst>
                                              <p:attrName>r</p:attrName>
                                            </p:attrNameLst>
                                          </p:cBhvr>
                                        </p:animRot>
                                      </p:childTnLst>
                                    </p:cTn>
                                  </p:par>
                                  <p:par>
                                    <p:cTn id="63" presetID="22" presetClass="entr" presetSubtype="8" fill="hold" grpId="0" nodeType="withEffect">
                                      <p:stCondLst>
                                        <p:cond delay="500"/>
                                      </p:stCondLst>
                                      <p:iterate type="lt">
                                        <p:tmPct val="30000"/>
                                      </p:iterate>
                                      <p:childTnLst>
                                        <p:set>
                                          <p:cBhvr>
                                            <p:cTn id="64" dur="1" fill="hold">
                                              <p:stCondLst>
                                                <p:cond delay="0"/>
                                              </p:stCondLst>
                                            </p:cTn>
                                            <p:tgtEl>
                                              <p:spTgt spid="67"/>
                                            </p:tgtEl>
                                            <p:attrNameLst>
                                              <p:attrName>style.visibility</p:attrName>
                                            </p:attrNameLst>
                                          </p:cBhvr>
                                          <p:to>
                                            <p:strVal val="visible"/>
                                          </p:to>
                                        </p:set>
                                        <p:animEffect transition="in" filter="wipe(left)">
                                          <p:cBhvr>
                                            <p:cTn id="65" dur="50"/>
                                            <p:tgtEl>
                                              <p:spTgt spid="67"/>
                                            </p:tgtEl>
                                          </p:cBhvr>
                                        </p:animEffect>
                                      </p:childTnLst>
                                    </p:cTn>
                                  </p:par>
                                  <p:par>
                                    <p:cTn id="66" presetID="36" presetClass="emph" presetSubtype="0" fill="hold" grpId="1" nodeType="withEffect">
                                      <p:stCondLst>
                                        <p:cond delay="500"/>
                                      </p:stCondLst>
                                      <p:iterate type="lt">
                                        <p:tmPct val="30000"/>
                                      </p:iterate>
                                      <p:childTnLst>
                                        <p:animScale>
                                          <p:cBhvr>
                                            <p:cTn id="67" dur="25" autoRev="1" fill="hold">
                                              <p:stCondLst>
                                                <p:cond delay="0"/>
                                              </p:stCondLst>
                                            </p:cTn>
                                            <p:tgtEl>
                                              <p:spTgt spid="67"/>
                                            </p:tgtEl>
                                          </p:cBhvr>
                                          <p:to x="80000" y="100000"/>
                                        </p:animScale>
                                        <p:anim by="(#ppt_w*0.10)" calcmode="lin" valueType="num">
                                          <p:cBhvr>
                                            <p:cTn id="68" dur="25" autoRev="1" fill="hold">
                                              <p:stCondLst>
                                                <p:cond delay="0"/>
                                              </p:stCondLst>
                                            </p:cTn>
                                            <p:tgtEl>
                                              <p:spTgt spid="67"/>
                                            </p:tgtEl>
                                            <p:attrNameLst>
                                              <p:attrName>ppt_x</p:attrName>
                                            </p:attrNameLst>
                                          </p:cBhvr>
                                        </p:anim>
                                        <p:anim by="(-#ppt_w*0.10)" calcmode="lin" valueType="num">
                                          <p:cBhvr>
                                            <p:cTn id="69" dur="25" autoRev="1" fill="hold">
                                              <p:stCondLst>
                                                <p:cond delay="0"/>
                                              </p:stCondLst>
                                            </p:cTn>
                                            <p:tgtEl>
                                              <p:spTgt spid="67"/>
                                            </p:tgtEl>
                                            <p:attrNameLst>
                                              <p:attrName>ppt_y</p:attrName>
                                            </p:attrNameLst>
                                          </p:cBhvr>
                                        </p:anim>
                                        <p:animRot by="-480000">
                                          <p:cBhvr>
                                            <p:cTn id="70" dur="25" autoRev="1" fill="hold">
                                              <p:stCondLst>
                                                <p:cond delay="0"/>
                                              </p:stCondLst>
                                            </p:cTn>
                                            <p:tgtEl>
                                              <p:spTgt spid="67"/>
                                            </p:tgtEl>
                                            <p:attrNameLst>
                                              <p:attrName>r</p:attrName>
                                            </p:attrNameLst>
                                          </p:cBhvr>
                                        </p:animRot>
                                      </p:childTnLst>
                                    </p:cTn>
                                  </p:par>
                                  <p:par>
                                    <p:cTn id="71" presetID="22" presetClass="entr" presetSubtype="8" fill="hold" grpId="0" nodeType="withEffect">
                                      <p:stCondLst>
                                        <p:cond delay="1000"/>
                                      </p:stCondLst>
                                      <p:iterate type="lt">
                                        <p:tmPct val="30000"/>
                                      </p:iterate>
                                      <p:childTnLst>
                                        <p:set>
                                          <p:cBhvr>
                                            <p:cTn id="72" dur="1" fill="hold">
                                              <p:stCondLst>
                                                <p:cond delay="0"/>
                                              </p:stCondLst>
                                            </p:cTn>
                                            <p:tgtEl>
                                              <p:spTgt spid="68"/>
                                            </p:tgtEl>
                                            <p:attrNameLst>
                                              <p:attrName>style.visibility</p:attrName>
                                            </p:attrNameLst>
                                          </p:cBhvr>
                                          <p:to>
                                            <p:strVal val="visible"/>
                                          </p:to>
                                        </p:set>
                                        <p:animEffect transition="in" filter="wipe(left)">
                                          <p:cBhvr>
                                            <p:cTn id="73" dur="50"/>
                                            <p:tgtEl>
                                              <p:spTgt spid="68"/>
                                            </p:tgtEl>
                                          </p:cBhvr>
                                        </p:animEffect>
                                      </p:childTnLst>
                                    </p:cTn>
                                  </p:par>
                                  <p:par>
                                    <p:cTn id="74" presetID="36" presetClass="emph" presetSubtype="0" fill="hold" grpId="1" nodeType="withEffect">
                                      <p:stCondLst>
                                        <p:cond delay="1000"/>
                                      </p:stCondLst>
                                      <p:iterate type="lt">
                                        <p:tmPct val="30000"/>
                                      </p:iterate>
                                      <p:childTnLst>
                                        <p:animScale>
                                          <p:cBhvr>
                                            <p:cTn id="75" dur="25" autoRev="1" fill="hold">
                                              <p:stCondLst>
                                                <p:cond delay="0"/>
                                              </p:stCondLst>
                                            </p:cTn>
                                            <p:tgtEl>
                                              <p:spTgt spid="68"/>
                                            </p:tgtEl>
                                          </p:cBhvr>
                                          <p:to x="80000" y="100000"/>
                                        </p:animScale>
                                        <p:anim by="(#ppt_w*0.10)" calcmode="lin" valueType="num">
                                          <p:cBhvr>
                                            <p:cTn id="76" dur="25" autoRev="1" fill="hold">
                                              <p:stCondLst>
                                                <p:cond delay="0"/>
                                              </p:stCondLst>
                                            </p:cTn>
                                            <p:tgtEl>
                                              <p:spTgt spid="68"/>
                                            </p:tgtEl>
                                            <p:attrNameLst>
                                              <p:attrName>ppt_x</p:attrName>
                                            </p:attrNameLst>
                                          </p:cBhvr>
                                        </p:anim>
                                        <p:anim by="(-#ppt_w*0.10)" calcmode="lin" valueType="num">
                                          <p:cBhvr>
                                            <p:cTn id="77" dur="25" autoRev="1" fill="hold">
                                              <p:stCondLst>
                                                <p:cond delay="0"/>
                                              </p:stCondLst>
                                            </p:cTn>
                                            <p:tgtEl>
                                              <p:spTgt spid="68"/>
                                            </p:tgtEl>
                                            <p:attrNameLst>
                                              <p:attrName>ppt_y</p:attrName>
                                            </p:attrNameLst>
                                          </p:cBhvr>
                                        </p:anim>
                                        <p:animRot by="-480000">
                                          <p:cBhvr>
                                            <p:cTn id="78" dur="25" autoRev="1" fill="hold">
                                              <p:stCondLst>
                                                <p:cond delay="0"/>
                                              </p:stCondLst>
                                            </p:cTn>
                                            <p:tgtEl>
                                              <p:spTgt spid="6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2" grpId="0" animBg="1"/>
          <p:bldP spid="53" grpId="0"/>
          <p:bldP spid="54" grpId="0" animBg="1"/>
          <p:bldP spid="55" grpId="0" animBg="1"/>
          <p:bldP spid="62" grpId="0" animBg="1"/>
          <p:bldP spid="63" grpId="0" animBg="1"/>
          <p:bldP spid="64" grpId="0"/>
          <p:bldP spid="65" grpId="0"/>
          <p:bldP spid="66" grpId="0"/>
          <p:bldP spid="66" grpId="1"/>
          <p:bldP spid="67" grpId="0"/>
          <p:bldP spid="67" grpId="1"/>
          <p:bldP spid="68" grpId="0"/>
          <p:bldP spid="68"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500" fill="hold"/>
                                            <p:tgtEl>
                                              <p:spTgt spid="49"/>
                                            </p:tgtEl>
                                            <p:attrNameLst>
                                              <p:attrName>ppt_x</p:attrName>
                                            </p:attrNameLst>
                                          </p:cBhvr>
                                          <p:tavLst>
                                            <p:tav tm="0">
                                              <p:val>
                                                <p:strVal val="1+#ppt_w/2"/>
                                              </p:val>
                                            </p:tav>
                                            <p:tav tm="100000">
                                              <p:val>
                                                <p:strVal val="#ppt_x"/>
                                              </p:val>
                                            </p:tav>
                                          </p:tavLst>
                                        </p:anim>
                                        <p:anim calcmode="lin" valueType="num">
                                          <p:cBhvr additive="base">
                                            <p:cTn id="8" dur="500" fill="hold"/>
                                            <p:tgtEl>
                                              <p:spTgt spid="4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56"/>
                                            </p:tgtEl>
                                            <p:attrNameLst>
                                              <p:attrName>style.visibility</p:attrName>
                                            </p:attrNameLst>
                                          </p:cBhvr>
                                          <p:to>
                                            <p:strVal val="visible"/>
                                          </p:to>
                                        </p:set>
                                        <p:anim calcmode="lin" valueType="num">
                                          <p:cBhvr additive="base">
                                            <p:cTn id="12" dur="500" fill="hold"/>
                                            <p:tgtEl>
                                              <p:spTgt spid="56"/>
                                            </p:tgtEl>
                                            <p:attrNameLst>
                                              <p:attrName>ppt_x</p:attrName>
                                            </p:attrNameLst>
                                          </p:cBhvr>
                                          <p:tavLst>
                                            <p:tav tm="0">
                                              <p:val>
                                                <p:strVal val="1+#ppt_w/2"/>
                                              </p:val>
                                            </p:tav>
                                            <p:tav tm="100000">
                                              <p:val>
                                                <p:strVal val="#ppt_x"/>
                                              </p:val>
                                            </p:tav>
                                          </p:tavLst>
                                        </p:anim>
                                        <p:anim calcmode="lin" valueType="num">
                                          <p:cBhvr additive="base">
                                            <p:cTn id="13" dur="500" fill="hold"/>
                                            <p:tgtEl>
                                              <p:spTgt spid="5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59"/>
                                            </p:tgtEl>
                                            <p:attrNameLst>
                                              <p:attrName>style.visibility</p:attrName>
                                            </p:attrNameLst>
                                          </p:cBhvr>
                                          <p:to>
                                            <p:strVal val="visible"/>
                                          </p:to>
                                        </p:set>
                                        <p:anim calcmode="lin" valueType="num">
                                          <p:cBhvr additive="base">
                                            <p:cTn id="17" dur="500" fill="hold"/>
                                            <p:tgtEl>
                                              <p:spTgt spid="59"/>
                                            </p:tgtEl>
                                            <p:attrNameLst>
                                              <p:attrName>ppt_x</p:attrName>
                                            </p:attrNameLst>
                                          </p:cBhvr>
                                          <p:tavLst>
                                            <p:tav tm="0">
                                              <p:val>
                                                <p:strVal val="1+#ppt_w/2"/>
                                              </p:val>
                                            </p:tav>
                                            <p:tav tm="100000">
                                              <p:val>
                                                <p:strVal val="#ppt_x"/>
                                              </p:val>
                                            </p:tav>
                                          </p:tavLst>
                                        </p:anim>
                                        <p:anim calcmode="lin" valueType="num">
                                          <p:cBhvr additive="base">
                                            <p:cTn id="18" dur="500" fill="hold"/>
                                            <p:tgtEl>
                                              <p:spTgt spid="59"/>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200"/>
                                      </p:stCondLst>
                                      <p:childTnLst>
                                        <p:set>
                                          <p:cBhvr>
                                            <p:cTn id="20" dur="1" fill="hold">
                                              <p:stCondLst>
                                                <p:cond delay="0"/>
                                              </p:stCondLst>
                                            </p:cTn>
                                            <p:tgtEl>
                                              <p:spTgt spid="52"/>
                                            </p:tgtEl>
                                            <p:attrNameLst>
                                              <p:attrName>style.visibility</p:attrName>
                                            </p:attrNameLst>
                                          </p:cBhvr>
                                          <p:to>
                                            <p:strVal val="visible"/>
                                          </p:to>
                                        </p:set>
                                        <p:anim calcmode="lin" valueType="num">
                                          <p:cBhvr>
                                            <p:cTn id="21" dur="500" fill="hold"/>
                                            <p:tgtEl>
                                              <p:spTgt spid="52"/>
                                            </p:tgtEl>
                                            <p:attrNameLst>
                                              <p:attrName>ppt_w</p:attrName>
                                            </p:attrNameLst>
                                          </p:cBhvr>
                                          <p:tavLst>
                                            <p:tav tm="0">
                                              <p:val>
                                                <p:fltVal val="0"/>
                                              </p:val>
                                            </p:tav>
                                            <p:tav tm="100000">
                                              <p:val>
                                                <p:strVal val="#ppt_w"/>
                                              </p:val>
                                            </p:tav>
                                          </p:tavLst>
                                        </p:anim>
                                        <p:anim calcmode="lin" valueType="num">
                                          <p:cBhvr>
                                            <p:cTn id="22" dur="500" fill="hold"/>
                                            <p:tgtEl>
                                              <p:spTgt spid="52"/>
                                            </p:tgtEl>
                                            <p:attrNameLst>
                                              <p:attrName>ppt_h</p:attrName>
                                            </p:attrNameLst>
                                          </p:cBhvr>
                                          <p:tavLst>
                                            <p:tav tm="0">
                                              <p:val>
                                                <p:fltVal val="0"/>
                                              </p:val>
                                            </p:tav>
                                            <p:tav tm="100000">
                                              <p:val>
                                                <p:strVal val="#ppt_h"/>
                                              </p:val>
                                            </p:tav>
                                          </p:tavLst>
                                        </p:anim>
                                        <p:animEffect transition="in" filter="fade">
                                          <p:cBhvr>
                                            <p:cTn id="23" dur="500"/>
                                            <p:tgtEl>
                                              <p:spTgt spid="52"/>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62"/>
                                            </p:tgtEl>
                                            <p:attrNameLst>
                                              <p:attrName>style.visibility</p:attrName>
                                            </p:attrNameLst>
                                          </p:cBhvr>
                                          <p:to>
                                            <p:strVal val="visible"/>
                                          </p:to>
                                        </p:set>
                                        <p:anim calcmode="lin" valueType="num">
                                          <p:cBhvr>
                                            <p:cTn id="26" dur="500" fill="hold"/>
                                            <p:tgtEl>
                                              <p:spTgt spid="62"/>
                                            </p:tgtEl>
                                            <p:attrNameLst>
                                              <p:attrName>ppt_w</p:attrName>
                                            </p:attrNameLst>
                                          </p:cBhvr>
                                          <p:tavLst>
                                            <p:tav tm="0">
                                              <p:val>
                                                <p:fltVal val="0"/>
                                              </p:val>
                                            </p:tav>
                                            <p:tav tm="100000">
                                              <p:val>
                                                <p:strVal val="#ppt_w"/>
                                              </p:val>
                                            </p:tav>
                                          </p:tavLst>
                                        </p:anim>
                                        <p:anim calcmode="lin" valueType="num">
                                          <p:cBhvr>
                                            <p:cTn id="27" dur="500" fill="hold"/>
                                            <p:tgtEl>
                                              <p:spTgt spid="62"/>
                                            </p:tgtEl>
                                            <p:attrNameLst>
                                              <p:attrName>ppt_h</p:attrName>
                                            </p:attrNameLst>
                                          </p:cBhvr>
                                          <p:tavLst>
                                            <p:tav tm="0">
                                              <p:val>
                                                <p:fltVal val="0"/>
                                              </p:val>
                                            </p:tav>
                                            <p:tav tm="100000">
                                              <p:val>
                                                <p:strVal val="#ppt_h"/>
                                              </p:val>
                                            </p:tav>
                                          </p:tavLst>
                                        </p:anim>
                                        <p:animEffect transition="in" filter="fade">
                                          <p:cBhvr>
                                            <p:cTn id="28" dur="500"/>
                                            <p:tgtEl>
                                              <p:spTgt spid="62"/>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63"/>
                                            </p:tgtEl>
                                            <p:attrNameLst>
                                              <p:attrName>style.visibility</p:attrName>
                                            </p:attrNameLst>
                                          </p:cBhvr>
                                          <p:to>
                                            <p:strVal val="visible"/>
                                          </p:to>
                                        </p:set>
                                        <p:anim calcmode="lin" valueType="num">
                                          <p:cBhvr>
                                            <p:cTn id="31" dur="500" fill="hold"/>
                                            <p:tgtEl>
                                              <p:spTgt spid="63"/>
                                            </p:tgtEl>
                                            <p:attrNameLst>
                                              <p:attrName>ppt_w</p:attrName>
                                            </p:attrNameLst>
                                          </p:cBhvr>
                                          <p:tavLst>
                                            <p:tav tm="0">
                                              <p:val>
                                                <p:fltVal val="0"/>
                                              </p:val>
                                            </p:tav>
                                            <p:tav tm="100000">
                                              <p:val>
                                                <p:strVal val="#ppt_w"/>
                                              </p:val>
                                            </p:tav>
                                          </p:tavLst>
                                        </p:anim>
                                        <p:anim calcmode="lin" valueType="num">
                                          <p:cBhvr>
                                            <p:cTn id="32" dur="500" fill="hold"/>
                                            <p:tgtEl>
                                              <p:spTgt spid="63"/>
                                            </p:tgtEl>
                                            <p:attrNameLst>
                                              <p:attrName>ppt_h</p:attrName>
                                            </p:attrNameLst>
                                          </p:cBhvr>
                                          <p:tavLst>
                                            <p:tav tm="0">
                                              <p:val>
                                                <p:fltVal val="0"/>
                                              </p:val>
                                            </p:tav>
                                            <p:tav tm="100000">
                                              <p:val>
                                                <p:strVal val="#ppt_h"/>
                                              </p:val>
                                            </p:tav>
                                          </p:tavLst>
                                        </p:anim>
                                        <p:animEffect transition="in" filter="fade">
                                          <p:cBhvr>
                                            <p:cTn id="33" dur="500"/>
                                            <p:tgtEl>
                                              <p:spTgt spid="63"/>
                                            </p:tgtEl>
                                          </p:cBhvr>
                                        </p:animEffect>
                                      </p:childTnLst>
                                    </p:cTn>
                                  </p:par>
                                </p:childTnLst>
                              </p:cTn>
                            </p:par>
                            <p:par>
                              <p:cTn id="34" fill="hold">
                                <p:stCondLst>
                                  <p:cond delay="1700"/>
                                </p:stCondLst>
                                <p:childTnLst>
                                  <p:par>
                                    <p:cTn id="35" presetID="16" presetClass="entr" presetSubtype="37" fill="hold" grpId="0" nodeType="afterEffect">
                                      <p:stCondLst>
                                        <p:cond delay="0"/>
                                      </p:stCondLst>
                                      <p:childTnLst>
                                        <p:set>
                                          <p:cBhvr>
                                            <p:cTn id="36" dur="1" fill="hold">
                                              <p:stCondLst>
                                                <p:cond delay="0"/>
                                              </p:stCondLst>
                                            </p:cTn>
                                            <p:tgtEl>
                                              <p:spTgt spid="64"/>
                                            </p:tgtEl>
                                            <p:attrNameLst>
                                              <p:attrName>style.visibility</p:attrName>
                                            </p:attrNameLst>
                                          </p:cBhvr>
                                          <p:to>
                                            <p:strVal val="visible"/>
                                          </p:to>
                                        </p:set>
                                        <p:animEffect transition="in" filter="barn(outVertical)">
                                          <p:cBhvr>
                                            <p:cTn id="37" dur="500"/>
                                            <p:tgtEl>
                                              <p:spTgt spid="64"/>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53"/>
                                            </p:tgtEl>
                                            <p:attrNameLst>
                                              <p:attrName>style.visibility</p:attrName>
                                            </p:attrNameLst>
                                          </p:cBhvr>
                                          <p:to>
                                            <p:strVal val="visible"/>
                                          </p:to>
                                        </p:set>
                                        <p:animEffect transition="in" filter="barn(outVertical)">
                                          <p:cBhvr>
                                            <p:cTn id="40" dur="500"/>
                                            <p:tgtEl>
                                              <p:spTgt spid="53"/>
                                            </p:tgtEl>
                                          </p:cBhvr>
                                        </p:animEffect>
                                      </p:childTnLst>
                                    </p:cTn>
                                  </p:par>
                                  <p:par>
                                    <p:cTn id="41" presetID="16" presetClass="entr" presetSubtype="37" fill="hold" grpId="0" nodeType="withEffect">
                                      <p:stCondLst>
                                        <p:cond delay="0"/>
                                      </p:stCondLst>
                                      <p:childTnLst>
                                        <p:set>
                                          <p:cBhvr>
                                            <p:cTn id="42" dur="1" fill="hold">
                                              <p:stCondLst>
                                                <p:cond delay="0"/>
                                              </p:stCondLst>
                                            </p:cTn>
                                            <p:tgtEl>
                                              <p:spTgt spid="65"/>
                                            </p:tgtEl>
                                            <p:attrNameLst>
                                              <p:attrName>style.visibility</p:attrName>
                                            </p:attrNameLst>
                                          </p:cBhvr>
                                          <p:to>
                                            <p:strVal val="visible"/>
                                          </p:to>
                                        </p:set>
                                        <p:animEffect transition="in" filter="barn(outVertical)">
                                          <p:cBhvr>
                                            <p:cTn id="43" dur="500"/>
                                            <p:tgtEl>
                                              <p:spTgt spid="65"/>
                                            </p:tgtEl>
                                          </p:cBhvr>
                                        </p:animEffect>
                                      </p:childTnLst>
                                    </p:cTn>
                                  </p:par>
                                </p:childTnLst>
                              </p:cTn>
                            </p:par>
                            <p:par>
                              <p:cTn id="44" fill="hold">
                                <p:stCondLst>
                                  <p:cond delay="2200"/>
                                </p:stCondLst>
                                <p:childTnLst>
                                  <p:par>
                                    <p:cTn id="45" presetID="21" presetClass="entr" presetSubtype="1" fill="hold" grpId="0" nodeType="after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wheel(1)">
                                          <p:cBhvr>
                                            <p:cTn id="47" dur="800"/>
                                            <p:tgtEl>
                                              <p:spTgt spid="48"/>
                                            </p:tgtEl>
                                          </p:cBhvr>
                                        </p:animEffect>
                                      </p:childTnLst>
                                    </p:cTn>
                                  </p:par>
                                  <p:par>
                                    <p:cTn id="48" presetID="21" presetClass="entr" presetSubtype="1" fill="hold" grpId="0" nodeType="withEffect">
                                      <p:stCondLst>
                                        <p:cond delay="200"/>
                                      </p:stCondLst>
                                      <p:childTnLst>
                                        <p:set>
                                          <p:cBhvr>
                                            <p:cTn id="49" dur="1" fill="hold">
                                              <p:stCondLst>
                                                <p:cond delay="0"/>
                                              </p:stCondLst>
                                            </p:cTn>
                                            <p:tgtEl>
                                              <p:spTgt spid="54"/>
                                            </p:tgtEl>
                                            <p:attrNameLst>
                                              <p:attrName>style.visibility</p:attrName>
                                            </p:attrNameLst>
                                          </p:cBhvr>
                                          <p:to>
                                            <p:strVal val="visible"/>
                                          </p:to>
                                        </p:set>
                                        <p:animEffect transition="in" filter="wheel(1)">
                                          <p:cBhvr>
                                            <p:cTn id="50" dur="800"/>
                                            <p:tgtEl>
                                              <p:spTgt spid="54"/>
                                            </p:tgtEl>
                                          </p:cBhvr>
                                        </p:animEffect>
                                      </p:childTnLst>
                                    </p:cTn>
                                  </p:par>
                                  <p:par>
                                    <p:cTn id="51" presetID="21" presetClass="entr" presetSubtype="1" fill="hold" grpId="0" nodeType="withEffect">
                                      <p:stCondLst>
                                        <p:cond delay="400"/>
                                      </p:stCondLst>
                                      <p:childTnLst>
                                        <p:set>
                                          <p:cBhvr>
                                            <p:cTn id="52" dur="1" fill="hold">
                                              <p:stCondLst>
                                                <p:cond delay="0"/>
                                              </p:stCondLst>
                                            </p:cTn>
                                            <p:tgtEl>
                                              <p:spTgt spid="55"/>
                                            </p:tgtEl>
                                            <p:attrNameLst>
                                              <p:attrName>style.visibility</p:attrName>
                                            </p:attrNameLst>
                                          </p:cBhvr>
                                          <p:to>
                                            <p:strVal val="visible"/>
                                          </p:to>
                                        </p:set>
                                        <p:animEffect transition="in" filter="wheel(1)">
                                          <p:cBhvr>
                                            <p:cTn id="53" dur="800"/>
                                            <p:tgtEl>
                                              <p:spTgt spid="55"/>
                                            </p:tgtEl>
                                          </p:cBhvr>
                                        </p:animEffect>
                                      </p:childTnLst>
                                    </p:cTn>
                                  </p:par>
                                </p:childTnLst>
                              </p:cTn>
                            </p:par>
                            <p:par>
                              <p:cTn id="54" fill="hold">
                                <p:stCondLst>
                                  <p:cond delay="3400"/>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66"/>
                                            </p:tgtEl>
                                            <p:attrNameLst>
                                              <p:attrName>style.visibility</p:attrName>
                                            </p:attrNameLst>
                                          </p:cBhvr>
                                          <p:to>
                                            <p:strVal val="visible"/>
                                          </p:to>
                                        </p:set>
                                        <p:animEffect transition="in" filter="wipe(left)">
                                          <p:cBhvr>
                                            <p:cTn id="57" dur="50"/>
                                            <p:tgtEl>
                                              <p:spTgt spid="66"/>
                                            </p:tgtEl>
                                          </p:cBhvr>
                                        </p:animEffect>
                                      </p:childTnLst>
                                    </p:cTn>
                                  </p:par>
                                  <p:par>
                                    <p:cTn id="58" presetID="36" presetClass="emph" presetSubtype="0" fill="hold" grpId="1" nodeType="withEffect">
                                      <p:stCondLst>
                                        <p:cond delay="0"/>
                                      </p:stCondLst>
                                      <p:iterate type="lt">
                                        <p:tmPct val="30000"/>
                                      </p:iterate>
                                      <p:childTnLst>
                                        <p:animScale>
                                          <p:cBhvr>
                                            <p:cTn id="59" dur="25" autoRev="1" fill="hold">
                                              <p:stCondLst>
                                                <p:cond delay="0"/>
                                              </p:stCondLst>
                                            </p:cTn>
                                            <p:tgtEl>
                                              <p:spTgt spid="66"/>
                                            </p:tgtEl>
                                          </p:cBhvr>
                                          <p:to x="80000" y="100000"/>
                                        </p:animScale>
                                        <p:anim by="(#ppt_w*0.10)" calcmode="lin" valueType="num">
                                          <p:cBhvr>
                                            <p:cTn id="60" dur="25" autoRev="1" fill="hold">
                                              <p:stCondLst>
                                                <p:cond delay="0"/>
                                              </p:stCondLst>
                                            </p:cTn>
                                            <p:tgtEl>
                                              <p:spTgt spid="66"/>
                                            </p:tgtEl>
                                            <p:attrNameLst>
                                              <p:attrName>ppt_x</p:attrName>
                                            </p:attrNameLst>
                                          </p:cBhvr>
                                        </p:anim>
                                        <p:anim by="(-#ppt_w*0.10)" calcmode="lin" valueType="num">
                                          <p:cBhvr>
                                            <p:cTn id="61" dur="25" autoRev="1" fill="hold">
                                              <p:stCondLst>
                                                <p:cond delay="0"/>
                                              </p:stCondLst>
                                            </p:cTn>
                                            <p:tgtEl>
                                              <p:spTgt spid="66"/>
                                            </p:tgtEl>
                                            <p:attrNameLst>
                                              <p:attrName>ppt_y</p:attrName>
                                            </p:attrNameLst>
                                          </p:cBhvr>
                                        </p:anim>
                                        <p:animRot by="-480000">
                                          <p:cBhvr>
                                            <p:cTn id="62" dur="25" autoRev="1" fill="hold">
                                              <p:stCondLst>
                                                <p:cond delay="0"/>
                                              </p:stCondLst>
                                            </p:cTn>
                                            <p:tgtEl>
                                              <p:spTgt spid="66"/>
                                            </p:tgtEl>
                                            <p:attrNameLst>
                                              <p:attrName>r</p:attrName>
                                            </p:attrNameLst>
                                          </p:cBhvr>
                                        </p:animRot>
                                      </p:childTnLst>
                                    </p:cTn>
                                  </p:par>
                                  <p:par>
                                    <p:cTn id="63" presetID="22" presetClass="entr" presetSubtype="8" fill="hold" grpId="0" nodeType="withEffect">
                                      <p:stCondLst>
                                        <p:cond delay="500"/>
                                      </p:stCondLst>
                                      <p:iterate type="lt">
                                        <p:tmPct val="30000"/>
                                      </p:iterate>
                                      <p:childTnLst>
                                        <p:set>
                                          <p:cBhvr>
                                            <p:cTn id="64" dur="1" fill="hold">
                                              <p:stCondLst>
                                                <p:cond delay="0"/>
                                              </p:stCondLst>
                                            </p:cTn>
                                            <p:tgtEl>
                                              <p:spTgt spid="67"/>
                                            </p:tgtEl>
                                            <p:attrNameLst>
                                              <p:attrName>style.visibility</p:attrName>
                                            </p:attrNameLst>
                                          </p:cBhvr>
                                          <p:to>
                                            <p:strVal val="visible"/>
                                          </p:to>
                                        </p:set>
                                        <p:animEffect transition="in" filter="wipe(left)">
                                          <p:cBhvr>
                                            <p:cTn id="65" dur="50"/>
                                            <p:tgtEl>
                                              <p:spTgt spid="67"/>
                                            </p:tgtEl>
                                          </p:cBhvr>
                                        </p:animEffect>
                                      </p:childTnLst>
                                    </p:cTn>
                                  </p:par>
                                  <p:par>
                                    <p:cTn id="66" presetID="36" presetClass="emph" presetSubtype="0" fill="hold" grpId="1" nodeType="withEffect">
                                      <p:stCondLst>
                                        <p:cond delay="500"/>
                                      </p:stCondLst>
                                      <p:iterate type="lt">
                                        <p:tmPct val="30000"/>
                                      </p:iterate>
                                      <p:childTnLst>
                                        <p:animScale>
                                          <p:cBhvr>
                                            <p:cTn id="67" dur="25" autoRev="1" fill="hold">
                                              <p:stCondLst>
                                                <p:cond delay="0"/>
                                              </p:stCondLst>
                                            </p:cTn>
                                            <p:tgtEl>
                                              <p:spTgt spid="67"/>
                                            </p:tgtEl>
                                          </p:cBhvr>
                                          <p:to x="80000" y="100000"/>
                                        </p:animScale>
                                        <p:anim by="(#ppt_w*0.10)" calcmode="lin" valueType="num">
                                          <p:cBhvr>
                                            <p:cTn id="68" dur="25" autoRev="1" fill="hold">
                                              <p:stCondLst>
                                                <p:cond delay="0"/>
                                              </p:stCondLst>
                                            </p:cTn>
                                            <p:tgtEl>
                                              <p:spTgt spid="67"/>
                                            </p:tgtEl>
                                            <p:attrNameLst>
                                              <p:attrName>ppt_x</p:attrName>
                                            </p:attrNameLst>
                                          </p:cBhvr>
                                        </p:anim>
                                        <p:anim by="(-#ppt_w*0.10)" calcmode="lin" valueType="num">
                                          <p:cBhvr>
                                            <p:cTn id="69" dur="25" autoRev="1" fill="hold">
                                              <p:stCondLst>
                                                <p:cond delay="0"/>
                                              </p:stCondLst>
                                            </p:cTn>
                                            <p:tgtEl>
                                              <p:spTgt spid="67"/>
                                            </p:tgtEl>
                                            <p:attrNameLst>
                                              <p:attrName>ppt_y</p:attrName>
                                            </p:attrNameLst>
                                          </p:cBhvr>
                                        </p:anim>
                                        <p:animRot by="-480000">
                                          <p:cBhvr>
                                            <p:cTn id="70" dur="25" autoRev="1" fill="hold">
                                              <p:stCondLst>
                                                <p:cond delay="0"/>
                                              </p:stCondLst>
                                            </p:cTn>
                                            <p:tgtEl>
                                              <p:spTgt spid="67"/>
                                            </p:tgtEl>
                                            <p:attrNameLst>
                                              <p:attrName>r</p:attrName>
                                            </p:attrNameLst>
                                          </p:cBhvr>
                                        </p:animRot>
                                      </p:childTnLst>
                                    </p:cTn>
                                  </p:par>
                                  <p:par>
                                    <p:cTn id="71" presetID="22" presetClass="entr" presetSubtype="8" fill="hold" grpId="0" nodeType="withEffect">
                                      <p:stCondLst>
                                        <p:cond delay="1000"/>
                                      </p:stCondLst>
                                      <p:iterate type="lt">
                                        <p:tmPct val="30000"/>
                                      </p:iterate>
                                      <p:childTnLst>
                                        <p:set>
                                          <p:cBhvr>
                                            <p:cTn id="72" dur="1" fill="hold">
                                              <p:stCondLst>
                                                <p:cond delay="0"/>
                                              </p:stCondLst>
                                            </p:cTn>
                                            <p:tgtEl>
                                              <p:spTgt spid="68"/>
                                            </p:tgtEl>
                                            <p:attrNameLst>
                                              <p:attrName>style.visibility</p:attrName>
                                            </p:attrNameLst>
                                          </p:cBhvr>
                                          <p:to>
                                            <p:strVal val="visible"/>
                                          </p:to>
                                        </p:set>
                                        <p:animEffect transition="in" filter="wipe(left)">
                                          <p:cBhvr>
                                            <p:cTn id="73" dur="50"/>
                                            <p:tgtEl>
                                              <p:spTgt spid="68"/>
                                            </p:tgtEl>
                                          </p:cBhvr>
                                        </p:animEffect>
                                      </p:childTnLst>
                                    </p:cTn>
                                  </p:par>
                                  <p:par>
                                    <p:cTn id="74" presetID="36" presetClass="emph" presetSubtype="0" fill="hold" grpId="1" nodeType="withEffect">
                                      <p:stCondLst>
                                        <p:cond delay="1000"/>
                                      </p:stCondLst>
                                      <p:iterate type="lt">
                                        <p:tmPct val="30000"/>
                                      </p:iterate>
                                      <p:childTnLst>
                                        <p:animScale>
                                          <p:cBhvr>
                                            <p:cTn id="75" dur="25" autoRev="1" fill="hold">
                                              <p:stCondLst>
                                                <p:cond delay="0"/>
                                              </p:stCondLst>
                                            </p:cTn>
                                            <p:tgtEl>
                                              <p:spTgt spid="68"/>
                                            </p:tgtEl>
                                          </p:cBhvr>
                                          <p:to x="80000" y="100000"/>
                                        </p:animScale>
                                        <p:anim by="(#ppt_w*0.10)" calcmode="lin" valueType="num">
                                          <p:cBhvr>
                                            <p:cTn id="76" dur="25" autoRev="1" fill="hold">
                                              <p:stCondLst>
                                                <p:cond delay="0"/>
                                              </p:stCondLst>
                                            </p:cTn>
                                            <p:tgtEl>
                                              <p:spTgt spid="68"/>
                                            </p:tgtEl>
                                            <p:attrNameLst>
                                              <p:attrName>ppt_x</p:attrName>
                                            </p:attrNameLst>
                                          </p:cBhvr>
                                        </p:anim>
                                        <p:anim by="(-#ppt_w*0.10)" calcmode="lin" valueType="num">
                                          <p:cBhvr>
                                            <p:cTn id="77" dur="25" autoRev="1" fill="hold">
                                              <p:stCondLst>
                                                <p:cond delay="0"/>
                                              </p:stCondLst>
                                            </p:cTn>
                                            <p:tgtEl>
                                              <p:spTgt spid="68"/>
                                            </p:tgtEl>
                                            <p:attrNameLst>
                                              <p:attrName>ppt_y</p:attrName>
                                            </p:attrNameLst>
                                          </p:cBhvr>
                                        </p:anim>
                                        <p:animRot by="-480000">
                                          <p:cBhvr>
                                            <p:cTn id="78" dur="25" autoRev="1" fill="hold">
                                              <p:stCondLst>
                                                <p:cond delay="0"/>
                                              </p:stCondLst>
                                            </p:cTn>
                                            <p:tgtEl>
                                              <p:spTgt spid="6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2" grpId="0" animBg="1"/>
          <p:bldP spid="53" grpId="0"/>
          <p:bldP spid="54" grpId="0" animBg="1"/>
          <p:bldP spid="55" grpId="0" animBg="1"/>
          <p:bldP spid="62" grpId="0" animBg="1"/>
          <p:bldP spid="63" grpId="0" animBg="1"/>
          <p:bldP spid="64" grpId="0"/>
          <p:bldP spid="65" grpId="0"/>
          <p:bldP spid="66" grpId="0"/>
          <p:bldP spid="66" grpId="1"/>
          <p:bldP spid="67" grpId="0"/>
          <p:bldP spid="67" grpId="1"/>
          <p:bldP spid="68" grpId="0"/>
          <p:bldP spid="68" grpId="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574228" y="3314169"/>
            <a:ext cx="5262979" cy="1107996"/>
          </a:xfrm>
          <a:prstGeom prst="rect">
            <a:avLst/>
          </a:prstGeom>
          <a:noFill/>
        </p:spPr>
        <p:txBody>
          <a:bodyPr wrap="none" rtlCol="0">
            <a:spAutoFit/>
          </a:bodyPr>
          <a:lstStyle/>
          <a:p>
            <a:r>
              <a:rPr lang="zh-CN" altLang="en-US" sz="6600" b="1" dirty="0" smtClean="0">
                <a:solidFill>
                  <a:schemeClr val="bg1">
                    <a:lumMod val="85000"/>
                  </a:schemeClr>
                </a:solidFill>
                <a:latin typeface="微软雅黑" panose="020B0503020204020204" pitchFamily="34" charset="-122"/>
                <a:ea typeface="微软雅黑" panose="020B0503020204020204" pitchFamily="34" charset="-122"/>
              </a:rPr>
              <a:t>成功项目展示</a:t>
            </a:r>
            <a:endParaRPr lang="en-US" altLang="zh-CN" sz="6600" b="1" dirty="0">
              <a:solidFill>
                <a:schemeClr val="bg1">
                  <a:lumMod val="8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013707" y="1696723"/>
            <a:ext cx="4186952" cy="1409894"/>
            <a:chOff x="3714756" y="405385"/>
            <a:chExt cx="4186952" cy="1409894"/>
          </a:xfrm>
        </p:grpSpPr>
        <p:sp>
          <p:nvSpPr>
            <p:cNvPr id="4" name="文本框 3"/>
            <p:cNvSpPr txBox="1"/>
            <p:nvPr/>
          </p:nvSpPr>
          <p:spPr>
            <a:xfrm>
              <a:off x="4370164" y="923402"/>
              <a:ext cx="3531544" cy="820353"/>
            </a:xfrm>
            <a:prstGeom prst="rect">
              <a:avLst/>
            </a:prstGeom>
            <a:noFill/>
          </p:spPr>
          <p:txBody>
            <a:bodyPr wrap="none" rtlCol="0">
              <a:spAutoFit/>
            </a:bodyPr>
            <a:lstStyle/>
            <a:p>
              <a:pPr algn="ctr">
                <a:lnSpc>
                  <a:spcPts val="6300"/>
                </a:lnSpc>
              </a:pPr>
              <a:r>
                <a:rPr lang="en-US" altLang="zh-CN" sz="4000" b="1" dirty="0">
                  <a:solidFill>
                    <a:schemeClr val="bg1">
                      <a:lumMod val="85000"/>
                    </a:schemeClr>
                  </a:solidFill>
                  <a:latin typeface="微软雅黑" panose="020B0503020204020204" pitchFamily="34" charset="-122"/>
                  <a:ea typeface="微软雅黑" panose="020B0503020204020204" pitchFamily="34" charset="-122"/>
                </a:rPr>
                <a:t>PART </a:t>
              </a:r>
              <a:r>
                <a:rPr lang="en-US" altLang="zh-CN" sz="4000" b="1" dirty="0" smtClean="0">
                  <a:solidFill>
                    <a:schemeClr val="bg1">
                      <a:lumMod val="85000"/>
                    </a:schemeClr>
                  </a:solidFill>
                  <a:latin typeface="微软雅黑" panose="020B0503020204020204" pitchFamily="34" charset="-122"/>
                  <a:ea typeface="微软雅黑" panose="020B0503020204020204" pitchFamily="34" charset="-122"/>
                </a:rPr>
                <a:t>THREE </a:t>
              </a:r>
              <a:endParaRPr lang="zh-CN" altLang="en-US" sz="5400" b="1"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4365949" y="902799"/>
              <a:ext cx="3346006" cy="912480"/>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6" name="椭圆 5"/>
            <p:cNvSpPr/>
            <p:nvPr/>
          </p:nvSpPr>
          <p:spPr>
            <a:xfrm>
              <a:off x="4092552" y="405385"/>
              <a:ext cx="252000" cy="252000"/>
            </a:xfrm>
            <a:prstGeom prst="ellipse">
              <a:avLst/>
            </a:prstGeom>
            <a:gradFill flip="none" rotWithShape="1">
              <a:gsLst>
                <a:gs pos="0">
                  <a:srgbClr val="A7B5BE">
                    <a:shade val="30000"/>
                    <a:satMod val="115000"/>
                  </a:srgbClr>
                </a:gs>
                <a:gs pos="50000">
                  <a:srgbClr val="A7B5BE">
                    <a:shade val="67500"/>
                    <a:satMod val="115000"/>
                  </a:srgbClr>
                </a:gs>
                <a:gs pos="100000">
                  <a:srgbClr val="A7B5BE">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7" name="椭圆 6"/>
            <p:cNvSpPr/>
            <p:nvPr/>
          </p:nvSpPr>
          <p:spPr>
            <a:xfrm>
              <a:off x="3714756" y="734551"/>
              <a:ext cx="468000" cy="468000"/>
            </a:xfrm>
            <a:prstGeom prst="ellipse">
              <a:avLst/>
            </a:prstGeom>
            <a:gradFill flip="none" rotWithShape="1">
              <a:gsLst>
                <a:gs pos="0">
                  <a:srgbClr val="A7B5BE">
                    <a:shade val="30000"/>
                    <a:satMod val="115000"/>
                  </a:srgbClr>
                </a:gs>
                <a:gs pos="50000">
                  <a:srgbClr val="A7B5BE">
                    <a:shade val="67500"/>
                    <a:satMod val="115000"/>
                  </a:srgbClr>
                </a:gs>
                <a:gs pos="100000">
                  <a:srgbClr val="A7B5BE">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8" name="椭圆 7"/>
            <p:cNvSpPr/>
            <p:nvPr/>
          </p:nvSpPr>
          <p:spPr>
            <a:xfrm>
              <a:off x="4458443" y="671878"/>
              <a:ext cx="360000" cy="360000"/>
            </a:xfrm>
            <a:prstGeom prst="ellipse">
              <a:avLst/>
            </a:prstGeom>
            <a:gradFill flip="none" rotWithShape="1">
              <a:gsLst>
                <a:gs pos="0">
                  <a:srgbClr val="A7B5BE">
                    <a:shade val="30000"/>
                    <a:satMod val="115000"/>
                  </a:srgbClr>
                </a:gs>
                <a:gs pos="50000">
                  <a:srgbClr val="A7B5BE">
                    <a:shade val="67500"/>
                    <a:satMod val="115000"/>
                  </a:srgbClr>
                </a:gs>
                <a:gs pos="100000">
                  <a:srgbClr val="A7B5BE">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9" name="椭圆 8"/>
            <p:cNvSpPr/>
            <p:nvPr/>
          </p:nvSpPr>
          <p:spPr>
            <a:xfrm>
              <a:off x="3880514" y="1456021"/>
              <a:ext cx="144000" cy="144000"/>
            </a:xfrm>
            <a:prstGeom prst="ellipse">
              <a:avLst/>
            </a:prstGeom>
            <a:gradFill flip="none" rotWithShape="1">
              <a:gsLst>
                <a:gs pos="0">
                  <a:srgbClr val="A7B5BE">
                    <a:shade val="30000"/>
                    <a:satMod val="115000"/>
                  </a:srgbClr>
                </a:gs>
                <a:gs pos="50000">
                  <a:srgbClr val="A7B5BE">
                    <a:shade val="67500"/>
                    <a:satMod val="115000"/>
                  </a:srgbClr>
                </a:gs>
                <a:gs pos="100000">
                  <a:srgbClr val="A7B5BE">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grpSp>
    </p:spTree>
    <p:extLst>
      <p:ext uri="{BB962C8B-B14F-4D97-AF65-F5344CB8AC3E}">
        <p14:creationId xmlns:p14="http://schemas.microsoft.com/office/powerpoint/2010/main" val="1161274505"/>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圆角矩形 6"/>
          <p:cNvSpPr/>
          <p:nvPr/>
        </p:nvSpPr>
        <p:spPr>
          <a:xfrm flipH="1">
            <a:off x="7665292" y="3367961"/>
            <a:ext cx="864559" cy="251628"/>
          </a:xfrm>
          <a:custGeom>
            <a:avLst/>
            <a:gdLst>
              <a:gd name="connsiteX0" fmla="*/ 0 w 670708"/>
              <a:gd name="connsiteY0" fmla="*/ 112518 h 1095765"/>
              <a:gd name="connsiteX1" fmla="*/ 112518 w 670708"/>
              <a:gd name="connsiteY1" fmla="*/ 0 h 1095765"/>
              <a:gd name="connsiteX2" fmla="*/ 558190 w 670708"/>
              <a:gd name="connsiteY2" fmla="*/ 0 h 1095765"/>
              <a:gd name="connsiteX3" fmla="*/ 670708 w 670708"/>
              <a:gd name="connsiteY3" fmla="*/ 112518 h 1095765"/>
              <a:gd name="connsiteX4" fmla="*/ 670708 w 670708"/>
              <a:gd name="connsiteY4" fmla="*/ 983247 h 1095765"/>
              <a:gd name="connsiteX5" fmla="*/ 558190 w 670708"/>
              <a:gd name="connsiteY5" fmla="*/ 1095765 h 1095765"/>
              <a:gd name="connsiteX6" fmla="*/ 112518 w 670708"/>
              <a:gd name="connsiteY6" fmla="*/ 1095765 h 1095765"/>
              <a:gd name="connsiteX7" fmla="*/ 0 w 670708"/>
              <a:gd name="connsiteY7" fmla="*/ 983247 h 1095765"/>
              <a:gd name="connsiteX8" fmla="*/ 0 w 670708"/>
              <a:gd name="connsiteY8" fmla="*/ 112518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7" fmla="*/ 112518 w 670708"/>
              <a:gd name="connsiteY7" fmla="*/ 1095765 h 1095765"/>
              <a:gd name="connsiteX8" fmla="*/ 91440 w 670708"/>
              <a:gd name="connsiteY8" fmla="*/ 1074687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7" fmla="*/ 112518 w 670708"/>
              <a:gd name="connsiteY7" fmla="*/ 1095765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0" fmla="*/ 0 w 670708"/>
              <a:gd name="connsiteY0" fmla="*/ 983247 h 983247"/>
              <a:gd name="connsiteX1" fmla="*/ 0 w 670708"/>
              <a:gd name="connsiteY1" fmla="*/ 112518 h 983247"/>
              <a:gd name="connsiteX2" fmla="*/ 112518 w 670708"/>
              <a:gd name="connsiteY2" fmla="*/ 0 h 983247"/>
              <a:gd name="connsiteX3" fmla="*/ 558190 w 670708"/>
              <a:gd name="connsiteY3" fmla="*/ 0 h 983247"/>
              <a:gd name="connsiteX4" fmla="*/ 670708 w 670708"/>
              <a:gd name="connsiteY4" fmla="*/ 112518 h 983247"/>
              <a:gd name="connsiteX5" fmla="*/ 670708 w 670708"/>
              <a:gd name="connsiteY5" fmla="*/ 983247 h 983247"/>
              <a:gd name="connsiteX0" fmla="*/ 0 w 670708"/>
              <a:gd name="connsiteY0" fmla="*/ 112518 h 983247"/>
              <a:gd name="connsiteX1" fmla="*/ 112518 w 670708"/>
              <a:gd name="connsiteY1" fmla="*/ 0 h 983247"/>
              <a:gd name="connsiteX2" fmla="*/ 558190 w 670708"/>
              <a:gd name="connsiteY2" fmla="*/ 0 h 983247"/>
              <a:gd name="connsiteX3" fmla="*/ 670708 w 670708"/>
              <a:gd name="connsiteY3" fmla="*/ 112518 h 983247"/>
              <a:gd name="connsiteX4" fmla="*/ 670708 w 670708"/>
              <a:gd name="connsiteY4" fmla="*/ 983247 h 983247"/>
              <a:gd name="connsiteX0" fmla="*/ 0 w 558190"/>
              <a:gd name="connsiteY0" fmla="*/ 0 h 983247"/>
              <a:gd name="connsiteX1" fmla="*/ 445672 w 558190"/>
              <a:gd name="connsiteY1" fmla="*/ 0 h 983247"/>
              <a:gd name="connsiteX2" fmla="*/ 558190 w 558190"/>
              <a:gd name="connsiteY2" fmla="*/ 112518 h 983247"/>
              <a:gd name="connsiteX3" fmla="*/ 558190 w 558190"/>
              <a:gd name="connsiteY3" fmla="*/ 983247 h 983247"/>
              <a:gd name="connsiteX0" fmla="*/ 0 w 841896"/>
              <a:gd name="connsiteY0" fmla="*/ 0 h 720809"/>
              <a:gd name="connsiteX1" fmla="*/ 445672 w 841896"/>
              <a:gd name="connsiteY1" fmla="*/ 0 h 720809"/>
              <a:gd name="connsiteX2" fmla="*/ 558190 w 841896"/>
              <a:gd name="connsiteY2" fmla="*/ 112518 h 720809"/>
              <a:gd name="connsiteX3" fmla="*/ 841896 w 841896"/>
              <a:gd name="connsiteY3" fmla="*/ 720809 h 720809"/>
              <a:gd name="connsiteX0" fmla="*/ 0 w 841896"/>
              <a:gd name="connsiteY0" fmla="*/ 0 h 720809"/>
              <a:gd name="connsiteX1" fmla="*/ 445672 w 841896"/>
              <a:gd name="connsiteY1" fmla="*/ 0 h 720809"/>
              <a:gd name="connsiteX2" fmla="*/ 589714 w 841896"/>
              <a:gd name="connsiteY2" fmla="*/ 112518 h 720809"/>
              <a:gd name="connsiteX3" fmla="*/ 841896 w 841896"/>
              <a:gd name="connsiteY3" fmla="*/ 720809 h 720809"/>
              <a:gd name="connsiteX0" fmla="*/ 0 w 841896"/>
              <a:gd name="connsiteY0" fmla="*/ 0 h 720809"/>
              <a:gd name="connsiteX1" fmla="*/ 445672 w 841896"/>
              <a:gd name="connsiteY1" fmla="*/ 0 h 720809"/>
              <a:gd name="connsiteX2" fmla="*/ 589714 w 841896"/>
              <a:gd name="connsiteY2" fmla="*/ 112518 h 720809"/>
              <a:gd name="connsiteX3" fmla="*/ 841896 w 841896"/>
              <a:gd name="connsiteY3" fmla="*/ 720809 h 720809"/>
            </a:gdLst>
            <a:ahLst/>
            <a:cxnLst>
              <a:cxn ang="0">
                <a:pos x="connsiteX0" y="connsiteY0"/>
              </a:cxn>
              <a:cxn ang="0">
                <a:pos x="connsiteX1" y="connsiteY1"/>
              </a:cxn>
              <a:cxn ang="0">
                <a:pos x="connsiteX2" y="connsiteY2"/>
              </a:cxn>
              <a:cxn ang="0">
                <a:pos x="connsiteX3" y="connsiteY3"/>
              </a:cxn>
            </a:cxnLst>
            <a:rect l="l" t="t" r="r" b="b"/>
            <a:pathLst>
              <a:path w="841896" h="720809">
                <a:moveTo>
                  <a:pt x="0" y="0"/>
                </a:moveTo>
                <a:lnTo>
                  <a:pt x="445672" y="0"/>
                </a:lnTo>
                <a:cubicBezTo>
                  <a:pt x="507814" y="0"/>
                  <a:pt x="550309" y="33334"/>
                  <a:pt x="589714" y="112518"/>
                </a:cubicBezTo>
                <a:lnTo>
                  <a:pt x="841896" y="720809"/>
                </a:lnTo>
              </a:path>
            </a:pathLst>
          </a:custGeom>
          <a:ln w="12700">
            <a:solidFill>
              <a:schemeClr val="bg2">
                <a:lumMod val="25000"/>
                <a:alpha val="80000"/>
              </a:schemeClr>
            </a:solidFill>
            <a:prstDash val="solid"/>
            <a:headEnd type="oval" w="med" len="med"/>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cs typeface="+mn-ea"/>
              <a:sym typeface="+mn-lt"/>
            </a:endParaRPr>
          </a:p>
        </p:txBody>
      </p:sp>
      <p:grpSp>
        <p:nvGrpSpPr>
          <p:cNvPr id="6" name="组合 5"/>
          <p:cNvGrpSpPr/>
          <p:nvPr/>
        </p:nvGrpSpPr>
        <p:grpSpPr>
          <a:xfrm>
            <a:off x="6055592" y="3051728"/>
            <a:ext cx="1871964" cy="1872208"/>
            <a:chOff x="6055586" y="3051728"/>
            <a:chExt cx="1872208" cy="1872208"/>
          </a:xfrm>
        </p:grpSpPr>
        <p:grpSp>
          <p:nvGrpSpPr>
            <p:cNvPr id="3" name="组合 2"/>
            <p:cNvGrpSpPr/>
            <p:nvPr/>
          </p:nvGrpSpPr>
          <p:grpSpPr>
            <a:xfrm>
              <a:off x="6055586" y="3051728"/>
              <a:ext cx="1872208" cy="1872208"/>
              <a:chOff x="6055586" y="3051728"/>
              <a:chExt cx="1872208" cy="1872208"/>
            </a:xfrm>
          </p:grpSpPr>
          <p:sp>
            <p:nvSpPr>
              <p:cNvPr id="8" name="任意多边形 7"/>
              <p:cNvSpPr/>
              <p:nvPr/>
            </p:nvSpPr>
            <p:spPr>
              <a:xfrm>
                <a:off x="6055586" y="3051728"/>
                <a:ext cx="1872208" cy="1872208"/>
              </a:xfrm>
              <a:custGeom>
                <a:avLst/>
                <a:gdLst>
                  <a:gd name="connsiteX0" fmla="*/ 1586555 w 2235200"/>
                  <a:gd name="connsiteY0" fmla="*/ 356377 h 2235200"/>
                  <a:gd name="connsiteX1" fmla="*/ 1760418 w 2235200"/>
                  <a:gd name="connsiteY1" fmla="*/ 210481 h 2235200"/>
                  <a:gd name="connsiteX2" fmla="*/ 1899314 w 2235200"/>
                  <a:gd name="connsiteY2" fmla="*/ 327029 h 2235200"/>
                  <a:gd name="connsiteX3" fmla="*/ 1785825 w 2235200"/>
                  <a:gd name="connsiteY3" fmla="*/ 523585 h 2235200"/>
                  <a:gd name="connsiteX4" fmla="*/ 1966144 w 2235200"/>
                  <a:gd name="connsiteY4" fmla="*/ 835907 h 2235200"/>
                  <a:gd name="connsiteX5" fmla="*/ 2193112 w 2235200"/>
                  <a:gd name="connsiteY5" fmla="*/ 835901 h 2235200"/>
                  <a:gd name="connsiteX6" fmla="*/ 2224597 w 2235200"/>
                  <a:gd name="connsiteY6" fmla="*/ 1014463 h 2235200"/>
                  <a:gd name="connsiteX7" fmla="*/ 2011316 w 2235200"/>
                  <a:gd name="connsiteY7" fmla="*/ 1092085 h 2235200"/>
                  <a:gd name="connsiteX8" fmla="*/ 1948692 w 2235200"/>
                  <a:gd name="connsiteY8" fmla="*/ 1447245 h 2235200"/>
                  <a:gd name="connsiteX9" fmla="*/ 2122562 w 2235200"/>
                  <a:gd name="connsiteY9" fmla="*/ 1593132 h 2235200"/>
                  <a:gd name="connsiteX10" fmla="*/ 2031904 w 2235200"/>
                  <a:gd name="connsiteY10" fmla="*/ 1750157 h 2235200"/>
                  <a:gd name="connsiteX11" fmla="*/ 1818627 w 2235200"/>
                  <a:gd name="connsiteY11" fmla="*/ 1672524 h 2235200"/>
                  <a:gd name="connsiteX12" fmla="*/ 1542362 w 2235200"/>
                  <a:gd name="connsiteY12" fmla="*/ 1904338 h 2235200"/>
                  <a:gd name="connsiteX13" fmla="*/ 1581780 w 2235200"/>
                  <a:gd name="connsiteY13" fmla="*/ 2127856 h 2235200"/>
                  <a:gd name="connsiteX14" fmla="*/ 1411398 w 2235200"/>
                  <a:gd name="connsiteY14" fmla="*/ 2189870 h 2235200"/>
                  <a:gd name="connsiteX15" fmla="*/ 1297919 w 2235200"/>
                  <a:gd name="connsiteY15" fmla="*/ 1993308 h 2235200"/>
                  <a:gd name="connsiteX16" fmla="*/ 937280 w 2235200"/>
                  <a:gd name="connsiteY16" fmla="*/ 1993308 h 2235200"/>
                  <a:gd name="connsiteX17" fmla="*/ 823802 w 2235200"/>
                  <a:gd name="connsiteY17" fmla="*/ 2189870 h 2235200"/>
                  <a:gd name="connsiteX18" fmla="*/ 653420 w 2235200"/>
                  <a:gd name="connsiteY18" fmla="*/ 2127856 h 2235200"/>
                  <a:gd name="connsiteX19" fmla="*/ 692839 w 2235200"/>
                  <a:gd name="connsiteY19" fmla="*/ 1904338 h 2235200"/>
                  <a:gd name="connsiteX20" fmla="*/ 416574 w 2235200"/>
                  <a:gd name="connsiteY20" fmla="*/ 1672524 h 2235200"/>
                  <a:gd name="connsiteX21" fmla="*/ 203296 w 2235200"/>
                  <a:gd name="connsiteY21" fmla="*/ 1750157 h 2235200"/>
                  <a:gd name="connsiteX22" fmla="*/ 112638 w 2235200"/>
                  <a:gd name="connsiteY22" fmla="*/ 1593132 h 2235200"/>
                  <a:gd name="connsiteX23" fmla="*/ 286508 w 2235200"/>
                  <a:gd name="connsiteY23" fmla="*/ 1447245 h 2235200"/>
                  <a:gd name="connsiteX24" fmla="*/ 223884 w 2235200"/>
                  <a:gd name="connsiteY24" fmla="*/ 1092085 h 2235200"/>
                  <a:gd name="connsiteX25" fmla="*/ 10603 w 2235200"/>
                  <a:gd name="connsiteY25" fmla="*/ 1014463 h 2235200"/>
                  <a:gd name="connsiteX26" fmla="*/ 42088 w 2235200"/>
                  <a:gd name="connsiteY26" fmla="*/ 835901 h 2235200"/>
                  <a:gd name="connsiteX27" fmla="*/ 269055 w 2235200"/>
                  <a:gd name="connsiteY27" fmla="*/ 835907 h 2235200"/>
                  <a:gd name="connsiteX28" fmla="*/ 449374 w 2235200"/>
                  <a:gd name="connsiteY28" fmla="*/ 523585 h 2235200"/>
                  <a:gd name="connsiteX29" fmla="*/ 335886 w 2235200"/>
                  <a:gd name="connsiteY29" fmla="*/ 327029 h 2235200"/>
                  <a:gd name="connsiteX30" fmla="*/ 474782 w 2235200"/>
                  <a:gd name="connsiteY30" fmla="*/ 210481 h 2235200"/>
                  <a:gd name="connsiteX31" fmla="*/ 648645 w 2235200"/>
                  <a:gd name="connsiteY31" fmla="*/ 356377 h 2235200"/>
                  <a:gd name="connsiteX32" fmla="*/ 987535 w 2235200"/>
                  <a:gd name="connsiteY32" fmla="*/ 233031 h 2235200"/>
                  <a:gd name="connsiteX33" fmla="*/ 1026942 w 2235200"/>
                  <a:gd name="connsiteY33" fmla="*/ 9511 h 2235200"/>
                  <a:gd name="connsiteX34" fmla="*/ 1208258 w 2235200"/>
                  <a:gd name="connsiteY34" fmla="*/ 9511 h 2235200"/>
                  <a:gd name="connsiteX35" fmla="*/ 1247665 w 2235200"/>
                  <a:gd name="connsiteY35" fmla="*/ 233031 h 2235200"/>
                  <a:gd name="connsiteX36" fmla="*/ 1586555 w 2235200"/>
                  <a:gd name="connsiteY36" fmla="*/ 356377 h 223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235200" h="2235200">
                    <a:moveTo>
                      <a:pt x="1586555" y="356377"/>
                    </a:moveTo>
                    <a:lnTo>
                      <a:pt x="1760418" y="210481"/>
                    </a:lnTo>
                    <a:lnTo>
                      <a:pt x="1899314" y="327029"/>
                    </a:lnTo>
                    <a:lnTo>
                      <a:pt x="1785825" y="523585"/>
                    </a:lnTo>
                    <a:cubicBezTo>
                      <a:pt x="1866522" y="614364"/>
                      <a:pt x="1927876" y="720632"/>
                      <a:pt x="1966144" y="835907"/>
                    </a:cubicBezTo>
                    <a:lnTo>
                      <a:pt x="2193112" y="835901"/>
                    </a:lnTo>
                    <a:lnTo>
                      <a:pt x="2224597" y="1014463"/>
                    </a:lnTo>
                    <a:lnTo>
                      <a:pt x="2011316" y="1092085"/>
                    </a:lnTo>
                    <a:cubicBezTo>
                      <a:pt x="2014782" y="1213496"/>
                      <a:pt x="1993474" y="1334341"/>
                      <a:pt x="1948692" y="1447245"/>
                    </a:cubicBezTo>
                    <a:lnTo>
                      <a:pt x="2122562" y="1593132"/>
                    </a:lnTo>
                    <a:lnTo>
                      <a:pt x="2031904" y="1750157"/>
                    </a:lnTo>
                    <a:lnTo>
                      <a:pt x="1818627" y="1672524"/>
                    </a:lnTo>
                    <a:cubicBezTo>
                      <a:pt x="1743241" y="1767759"/>
                      <a:pt x="1649240" y="1846634"/>
                      <a:pt x="1542362" y="1904338"/>
                    </a:cubicBezTo>
                    <a:lnTo>
                      <a:pt x="1581780" y="2127856"/>
                    </a:lnTo>
                    <a:lnTo>
                      <a:pt x="1411398" y="2189870"/>
                    </a:lnTo>
                    <a:lnTo>
                      <a:pt x="1297919" y="1993308"/>
                    </a:lnTo>
                    <a:cubicBezTo>
                      <a:pt x="1178954" y="2017804"/>
                      <a:pt x="1056245" y="2017804"/>
                      <a:pt x="937280" y="1993308"/>
                    </a:cubicBezTo>
                    <a:lnTo>
                      <a:pt x="823802" y="2189870"/>
                    </a:lnTo>
                    <a:lnTo>
                      <a:pt x="653420" y="2127856"/>
                    </a:lnTo>
                    <a:lnTo>
                      <a:pt x="692839" y="1904338"/>
                    </a:lnTo>
                    <a:cubicBezTo>
                      <a:pt x="585961" y="1846634"/>
                      <a:pt x="491960" y="1767758"/>
                      <a:pt x="416574" y="1672524"/>
                    </a:cubicBezTo>
                    <a:lnTo>
                      <a:pt x="203296" y="1750157"/>
                    </a:lnTo>
                    <a:lnTo>
                      <a:pt x="112638" y="1593132"/>
                    </a:lnTo>
                    <a:lnTo>
                      <a:pt x="286508" y="1447245"/>
                    </a:lnTo>
                    <a:cubicBezTo>
                      <a:pt x="241726" y="1334341"/>
                      <a:pt x="220417" y="1213496"/>
                      <a:pt x="223884" y="1092085"/>
                    </a:cubicBezTo>
                    <a:lnTo>
                      <a:pt x="10603" y="1014463"/>
                    </a:lnTo>
                    <a:lnTo>
                      <a:pt x="42088" y="835901"/>
                    </a:lnTo>
                    <a:lnTo>
                      <a:pt x="269055" y="835907"/>
                    </a:lnTo>
                    <a:cubicBezTo>
                      <a:pt x="307323" y="720632"/>
                      <a:pt x="368677" y="614363"/>
                      <a:pt x="449374" y="523585"/>
                    </a:cubicBezTo>
                    <a:lnTo>
                      <a:pt x="335886" y="327029"/>
                    </a:lnTo>
                    <a:lnTo>
                      <a:pt x="474782" y="210481"/>
                    </a:lnTo>
                    <a:lnTo>
                      <a:pt x="648645" y="356377"/>
                    </a:lnTo>
                    <a:cubicBezTo>
                      <a:pt x="752057" y="292669"/>
                      <a:pt x="867366" y="250701"/>
                      <a:pt x="987535" y="233031"/>
                    </a:cubicBezTo>
                    <a:lnTo>
                      <a:pt x="1026942" y="9511"/>
                    </a:lnTo>
                    <a:lnTo>
                      <a:pt x="1208258" y="9511"/>
                    </a:lnTo>
                    <a:lnTo>
                      <a:pt x="1247665" y="233031"/>
                    </a:lnTo>
                    <a:cubicBezTo>
                      <a:pt x="1367834" y="250700"/>
                      <a:pt x="1483142" y="292669"/>
                      <a:pt x="1586555" y="356377"/>
                    </a:cubicBezTo>
                    <a:close/>
                  </a:path>
                </a:pathLst>
              </a:custGeom>
              <a:gradFill flip="none" rotWithShape="1">
                <a:gsLst>
                  <a:gs pos="0">
                    <a:srgbClr val="C4C4C4"/>
                  </a:gs>
                  <a:gs pos="68000">
                    <a:sysClr val="window" lastClr="FFFFFF">
                      <a:lumMod val="95000"/>
                      <a:shade val="100000"/>
                      <a:satMod val="115000"/>
                    </a:sysClr>
                  </a:gs>
                </a:gsLst>
                <a:lin ang="16200000" scaled="1"/>
                <a:tileRect/>
              </a:gradFill>
              <a:ln w="19050" cap="flat" cmpd="sng" algn="ctr">
                <a:gradFill>
                  <a:gsLst>
                    <a:gs pos="0">
                      <a:schemeClr val="accent1">
                        <a:lumMod val="5000"/>
                        <a:lumOff val="95000"/>
                      </a:schemeClr>
                    </a:gs>
                    <a:gs pos="100000">
                      <a:schemeClr val="bg1">
                        <a:lumMod val="85000"/>
                      </a:schemeClr>
                    </a:gs>
                  </a:gsLst>
                  <a:lin ang="5400000" scaled="1"/>
                </a:gradFill>
                <a:prstDash val="solid"/>
              </a:ln>
              <a:effectLst>
                <a:outerShdw blurRad="114300" dist="50800" dir="10800000" sx="101000" sy="101000" algn="r" rotWithShape="0">
                  <a:prstClr val="black">
                    <a:alpha val="40000"/>
                  </a:prstClr>
                </a:outerShdw>
              </a:effectLst>
              <a:scene3d>
                <a:camera prst="orthographicFront">
                  <a:rot lat="0" lon="0" rev="0"/>
                </a:camera>
                <a:lightRig rig="glow" dir="t">
                  <a:rot lat="0" lon="0" rev="4800000"/>
                </a:lightRig>
              </a:scene3d>
              <a:sp3d prstMaterial="matte"/>
            </p:spPr>
            <p:txBody>
              <a:bodyPr spcFirstLastPara="0" vert="horz" wrap="square" lIns="501445" tIns="575655" rIns="501445" bIns="614746" numCol="1" spcCol="1270" anchor="ctr" anchorCtr="0">
                <a:noAutofit/>
              </a:bodyPr>
              <a:lstStyle/>
              <a:p>
                <a:pPr algn="ctr" defTabSz="1822450">
                  <a:lnSpc>
                    <a:spcPct val="90000"/>
                  </a:lnSpc>
                  <a:spcBef>
                    <a:spcPct val="0"/>
                  </a:spcBef>
                  <a:spcAft>
                    <a:spcPct val="35000"/>
                  </a:spcAft>
                  <a:defRPr/>
                </a:pPr>
                <a:endParaRPr lang="en-US" sz="4100" dirty="0">
                  <a:solidFill>
                    <a:sysClr val="window" lastClr="FFFFFF"/>
                  </a:solidFill>
                  <a:cs typeface="+mn-ea"/>
                  <a:sym typeface="+mn-lt"/>
                </a:endParaRPr>
              </a:p>
            </p:txBody>
          </p:sp>
          <p:sp>
            <p:nvSpPr>
              <p:cNvPr id="9" name="椭圆 8"/>
              <p:cNvSpPr/>
              <p:nvPr/>
            </p:nvSpPr>
            <p:spPr>
              <a:xfrm>
                <a:off x="6371819" y="3367961"/>
                <a:ext cx="1239742" cy="1239742"/>
              </a:xfrm>
              <a:prstGeom prst="ellipse">
                <a:avLst/>
              </a:prstGeom>
              <a:gradFill flip="none" rotWithShape="1">
                <a:gsLst>
                  <a:gs pos="0">
                    <a:sysClr val="window" lastClr="FFFFFF">
                      <a:lumMod val="85000"/>
                    </a:sysClr>
                  </a:gs>
                  <a:gs pos="100000">
                    <a:sysClr val="window" lastClr="FFFFFF"/>
                  </a:gs>
                </a:gsLst>
                <a:lin ang="540000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 lastClr="FFFFFF"/>
                  </a:solidFill>
                  <a:cs typeface="+mn-ea"/>
                  <a:sym typeface="+mn-lt"/>
                </a:endParaRPr>
              </a:p>
            </p:txBody>
          </p:sp>
          <p:sp>
            <p:nvSpPr>
              <p:cNvPr id="10" name="椭圆 9"/>
              <p:cNvSpPr/>
              <p:nvPr/>
            </p:nvSpPr>
            <p:spPr>
              <a:xfrm>
                <a:off x="6441134" y="3437277"/>
                <a:ext cx="1101112" cy="1101110"/>
              </a:xfrm>
              <a:prstGeom prst="ellipse">
                <a:avLst/>
              </a:prstGeom>
              <a:solidFill>
                <a:schemeClr val="accent1"/>
              </a:solidFill>
              <a:ln w="25400" cap="flat" cmpd="sng" algn="ctr">
                <a:noFill/>
                <a:prstDash val="solid"/>
              </a:ln>
              <a:effectLst>
                <a:innerShdw blurRad="139700" dist="50800" dir="13500000">
                  <a:prstClr val="black">
                    <a:alpha val="45000"/>
                  </a:prstClr>
                </a:inn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 lastClr="FFFFFF"/>
                  </a:solidFill>
                  <a:cs typeface="+mn-ea"/>
                  <a:sym typeface="+mn-lt"/>
                </a:endParaRPr>
              </a:p>
            </p:txBody>
          </p:sp>
          <p:sp>
            <p:nvSpPr>
              <p:cNvPr id="11" name="椭圆 10"/>
              <p:cNvSpPr/>
              <p:nvPr/>
            </p:nvSpPr>
            <p:spPr>
              <a:xfrm>
                <a:off x="6548994" y="3545136"/>
                <a:ext cx="885392" cy="885392"/>
              </a:xfrm>
              <a:prstGeom prst="ellipse">
                <a:avLst/>
              </a:prstGeom>
              <a:solidFill>
                <a:sysClr val="window" lastClr="FFFFFF">
                  <a:lumMod val="95000"/>
                </a:sysClr>
              </a:solidFill>
              <a:ln w="25400" cap="flat" cmpd="sng" algn="ctr">
                <a:noFill/>
                <a:prstDash val="solid"/>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 lastClr="FFFFFF"/>
                  </a:solidFill>
                  <a:cs typeface="+mn-ea"/>
                  <a:sym typeface="+mn-lt"/>
                </a:endParaRPr>
              </a:p>
            </p:txBody>
          </p:sp>
        </p:grpSp>
        <p:sp>
          <p:nvSpPr>
            <p:cNvPr id="12" name="TextBox 39"/>
            <p:cNvSpPr txBox="1"/>
            <p:nvPr/>
          </p:nvSpPr>
          <p:spPr>
            <a:xfrm flipH="1">
              <a:off x="6532511" y="3664667"/>
              <a:ext cx="918358" cy="646331"/>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00000"/>
                </a:lnSpc>
                <a:defRPr/>
              </a:pPr>
              <a:r>
                <a:rPr lang="en-US" altLang="zh-CN" sz="3600" dirty="0">
                  <a:solidFill>
                    <a:schemeClr val="accent1"/>
                  </a:solidFill>
                  <a:effectLst>
                    <a:innerShdw blurRad="63500" dist="50800" dir="16200000">
                      <a:prstClr val="black">
                        <a:alpha val="50000"/>
                      </a:prstClr>
                    </a:innerShdw>
                  </a:effectLst>
                  <a:latin typeface="+mn-lt"/>
                  <a:ea typeface="+mn-ea"/>
                  <a:cs typeface="+mn-ea"/>
                  <a:sym typeface="+mn-lt"/>
                </a:rPr>
                <a:t>02</a:t>
              </a:r>
              <a:endParaRPr lang="zh-CN" altLang="en-US" sz="3600" dirty="0">
                <a:solidFill>
                  <a:schemeClr val="accent1"/>
                </a:solidFill>
                <a:effectLst>
                  <a:innerShdw blurRad="63500" dist="50800" dir="16200000">
                    <a:prstClr val="black">
                      <a:alpha val="50000"/>
                    </a:prstClr>
                  </a:innerShdw>
                </a:effectLst>
                <a:latin typeface="+mn-lt"/>
                <a:ea typeface="+mn-ea"/>
                <a:cs typeface="+mn-ea"/>
                <a:sym typeface="+mn-lt"/>
              </a:endParaRPr>
            </a:p>
          </p:txBody>
        </p:sp>
      </p:grpSp>
      <p:grpSp>
        <p:nvGrpSpPr>
          <p:cNvPr id="7" name="组合 6"/>
          <p:cNvGrpSpPr/>
          <p:nvPr/>
        </p:nvGrpSpPr>
        <p:grpSpPr>
          <a:xfrm>
            <a:off x="5129835" y="1917418"/>
            <a:ext cx="1570731" cy="1570935"/>
            <a:chOff x="5129707" y="1917416"/>
            <a:chExt cx="1570935" cy="1570935"/>
          </a:xfrm>
        </p:grpSpPr>
        <p:grpSp>
          <p:nvGrpSpPr>
            <p:cNvPr id="4" name="组合 3"/>
            <p:cNvGrpSpPr/>
            <p:nvPr/>
          </p:nvGrpSpPr>
          <p:grpSpPr>
            <a:xfrm>
              <a:off x="5129707" y="1917416"/>
              <a:ext cx="1570935" cy="1570935"/>
              <a:chOff x="5129707" y="1917416"/>
              <a:chExt cx="1570935" cy="1570935"/>
            </a:xfrm>
          </p:grpSpPr>
          <p:sp>
            <p:nvSpPr>
              <p:cNvPr id="28" name="任意多边形 27"/>
              <p:cNvSpPr/>
              <p:nvPr/>
            </p:nvSpPr>
            <p:spPr>
              <a:xfrm>
                <a:off x="5129707" y="1917416"/>
                <a:ext cx="1570935" cy="1570935"/>
              </a:xfrm>
              <a:custGeom>
                <a:avLst/>
                <a:gdLst>
                  <a:gd name="connsiteX0" fmla="*/ 1586555 w 2235200"/>
                  <a:gd name="connsiteY0" fmla="*/ 356377 h 2235200"/>
                  <a:gd name="connsiteX1" fmla="*/ 1760418 w 2235200"/>
                  <a:gd name="connsiteY1" fmla="*/ 210481 h 2235200"/>
                  <a:gd name="connsiteX2" fmla="*/ 1899314 w 2235200"/>
                  <a:gd name="connsiteY2" fmla="*/ 327029 h 2235200"/>
                  <a:gd name="connsiteX3" fmla="*/ 1785825 w 2235200"/>
                  <a:gd name="connsiteY3" fmla="*/ 523585 h 2235200"/>
                  <a:gd name="connsiteX4" fmla="*/ 1966144 w 2235200"/>
                  <a:gd name="connsiteY4" fmla="*/ 835907 h 2235200"/>
                  <a:gd name="connsiteX5" fmla="*/ 2193112 w 2235200"/>
                  <a:gd name="connsiteY5" fmla="*/ 835901 h 2235200"/>
                  <a:gd name="connsiteX6" fmla="*/ 2224597 w 2235200"/>
                  <a:gd name="connsiteY6" fmla="*/ 1014463 h 2235200"/>
                  <a:gd name="connsiteX7" fmla="*/ 2011316 w 2235200"/>
                  <a:gd name="connsiteY7" fmla="*/ 1092085 h 2235200"/>
                  <a:gd name="connsiteX8" fmla="*/ 1948692 w 2235200"/>
                  <a:gd name="connsiteY8" fmla="*/ 1447245 h 2235200"/>
                  <a:gd name="connsiteX9" fmla="*/ 2122562 w 2235200"/>
                  <a:gd name="connsiteY9" fmla="*/ 1593132 h 2235200"/>
                  <a:gd name="connsiteX10" fmla="*/ 2031904 w 2235200"/>
                  <a:gd name="connsiteY10" fmla="*/ 1750157 h 2235200"/>
                  <a:gd name="connsiteX11" fmla="*/ 1818627 w 2235200"/>
                  <a:gd name="connsiteY11" fmla="*/ 1672524 h 2235200"/>
                  <a:gd name="connsiteX12" fmla="*/ 1542362 w 2235200"/>
                  <a:gd name="connsiteY12" fmla="*/ 1904338 h 2235200"/>
                  <a:gd name="connsiteX13" fmla="*/ 1581780 w 2235200"/>
                  <a:gd name="connsiteY13" fmla="*/ 2127856 h 2235200"/>
                  <a:gd name="connsiteX14" fmla="*/ 1411398 w 2235200"/>
                  <a:gd name="connsiteY14" fmla="*/ 2189870 h 2235200"/>
                  <a:gd name="connsiteX15" fmla="*/ 1297919 w 2235200"/>
                  <a:gd name="connsiteY15" fmla="*/ 1993308 h 2235200"/>
                  <a:gd name="connsiteX16" fmla="*/ 937280 w 2235200"/>
                  <a:gd name="connsiteY16" fmla="*/ 1993308 h 2235200"/>
                  <a:gd name="connsiteX17" fmla="*/ 823802 w 2235200"/>
                  <a:gd name="connsiteY17" fmla="*/ 2189870 h 2235200"/>
                  <a:gd name="connsiteX18" fmla="*/ 653420 w 2235200"/>
                  <a:gd name="connsiteY18" fmla="*/ 2127856 h 2235200"/>
                  <a:gd name="connsiteX19" fmla="*/ 692839 w 2235200"/>
                  <a:gd name="connsiteY19" fmla="*/ 1904338 h 2235200"/>
                  <a:gd name="connsiteX20" fmla="*/ 416574 w 2235200"/>
                  <a:gd name="connsiteY20" fmla="*/ 1672524 h 2235200"/>
                  <a:gd name="connsiteX21" fmla="*/ 203296 w 2235200"/>
                  <a:gd name="connsiteY21" fmla="*/ 1750157 h 2235200"/>
                  <a:gd name="connsiteX22" fmla="*/ 112638 w 2235200"/>
                  <a:gd name="connsiteY22" fmla="*/ 1593132 h 2235200"/>
                  <a:gd name="connsiteX23" fmla="*/ 286508 w 2235200"/>
                  <a:gd name="connsiteY23" fmla="*/ 1447245 h 2235200"/>
                  <a:gd name="connsiteX24" fmla="*/ 223884 w 2235200"/>
                  <a:gd name="connsiteY24" fmla="*/ 1092085 h 2235200"/>
                  <a:gd name="connsiteX25" fmla="*/ 10603 w 2235200"/>
                  <a:gd name="connsiteY25" fmla="*/ 1014463 h 2235200"/>
                  <a:gd name="connsiteX26" fmla="*/ 42088 w 2235200"/>
                  <a:gd name="connsiteY26" fmla="*/ 835901 h 2235200"/>
                  <a:gd name="connsiteX27" fmla="*/ 269055 w 2235200"/>
                  <a:gd name="connsiteY27" fmla="*/ 835907 h 2235200"/>
                  <a:gd name="connsiteX28" fmla="*/ 449374 w 2235200"/>
                  <a:gd name="connsiteY28" fmla="*/ 523585 h 2235200"/>
                  <a:gd name="connsiteX29" fmla="*/ 335886 w 2235200"/>
                  <a:gd name="connsiteY29" fmla="*/ 327029 h 2235200"/>
                  <a:gd name="connsiteX30" fmla="*/ 474782 w 2235200"/>
                  <a:gd name="connsiteY30" fmla="*/ 210481 h 2235200"/>
                  <a:gd name="connsiteX31" fmla="*/ 648645 w 2235200"/>
                  <a:gd name="connsiteY31" fmla="*/ 356377 h 2235200"/>
                  <a:gd name="connsiteX32" fmla="*/ 987535 w 2235200"/>
                  <a:gd name="connsiteY32" fmla="*/ 233031 h 2235200"/>
                  <a:gd name="connsiteX33" fmla="*/ 1026942 w 2235200"/>
                  <a:gd name="connsiteY33" fmla="*/ 9511 h 2235200"/>
                  <a:gd name="connsiteX34" fmla="*/ 1208258 w 2235200"/>
                  <a:gd name="connsiteY34" fmla="*/ 9511 h 2235200"/>
                  <a:gd name="connsiteX35" fmla="*/ 1247665 w 2235200"/>
                  <a:gd name="connsiteY35" fmla="*/ 233031 h 2235200"/>
                  <a:gd name="connsiteX36" fmla="*/ 1586555 w 2235200"/>
                  <a:gd name="connsiteY36" fmla="*/ 356377 h 223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235200" h="2235200">
                    <a:moveTo>
                      <a:pt x="1586555" y="356377"/>
                    </a:moveTo>
                    <a:lnTo>
                      <a:pt x="1760418" y="210481"/>
                    </a:lnTo>
                    <a:lnTo>
                      <a:pt x="1899314" y="327029"/>
                    </a:lnTo>
                    <a:lnTo>
                      <a:pt x="1785825" y="523585"/>
                    </a:lnTo>
                    <a:cubicBezTo>
                      <a:pt x="1866522" y="614364"/>
                      <a:pt x="1927876" y="720632"/>
                      <a:pt x="1966144" y="835907"/>
                    </a:cubicBezTo>
                    <a:lnTo>
                      <a:pt x="2193112" y="835901"/>
                    </a:lnTo>
                    <a:lnTo>
                      <a:pt x="2224597" y="1014463"/>
                    </a:lnTo>
                    <a:lnTo>
                      <a:pt x="2011316" y="1092085"/>
                    </a:lnTo>
                    <a:cubicBezTo>
                      <a:pt x="2014782" y="1213496"/>
                      <a:pt x="1993474" y="1334341"/>
                      <a:pt x="1948692" y="1447245"/>
                    </a:cubicBezTo>
                    <a:lnTo>
                      <a:pt x="2122562" y="1593132"/>
                    </a:lnTo>
                    <a:lnTo>
                      <a:pt x="2031904" y="1750157"/>
                    </a:lnTo>
                    <a:lnTo>
                      <a:pt x="1818627" y="1672524"/>
                    </a:lnTo>
                    <a:cubicBezTo>
                      <a:pt x="1743241" y="1767759"/>
                      <a:pt x="1649240" y="1846634"/>
                      <a:pt x="1542362" y="1904338"/>
                    </a:cubicBezTo>
                    <a:lnTo>
                      <a:pt x="1581780" y="2127856"/>
                    </a:lnTo>
                    <a:lnTo>
                      <a:pt x="1411398" y="2189870"/>
                    </a:lnTo>
                    <a:lnTo>
                      <a:pt x="1297919" y="1993308"/>
                    </a:lnTo>
                    <a:cubicBezTo>
                      <a:pt x="1178954" y="2017804"/>
                      <a:pt x="1056245" y="2017804"/>
                      <a:pt x="937280" y="1993308"/>
                    </a:cubicBezTo>
                    <a:lnTo>
                      <a:pt x="823802" y="2189870"/>
                    </a:lnTo>
                    <a:lnTo>
                      <a:pt x="653420" y="2127856"/>
                    </a:lnTo>
                    <a:lnTo>
                      <a:pt x="692839" y="1904338"/>
                    </a:lnTo>
                    <a:cubicBezTo>
                      <a:pt x="585961" y="1846634"/>
                      <a:pt x="491960" y="1767758"/>
                      <a:pt x="416574" y="1672524"/>
                    </a:cubicBezTo>
                    <a:lnTo>
                      <a:pt x="203296" y="1750157"/>
                    </a:lnTo>
                    <a:lnTo>
                      <a:pt x="112638" y="1593132"/>
                    </a:lnTo>
                    <a:lnTo>
                      <a:pt x="286508" y="1447245"/>
                    </a:lnTo>
                    <a:cubicBezTo>
                      <a:pt x="241726" y="1334341"/>
                      <a:pt x="220417" y="1213496"/>
                      <a:pt x="223884" y="1092085"/>
                    </a:cubicBezTo>
                    <a:lnTo>
                      <a:pt x="10603" y="1014463"/>
                    </a:lnTo>
                    <a:lnTo>
                      <a:pt x="42088" y="835901"/>
                    </a:lnTo>
                    <a:lnTo>
                      <a:pt x="269055" y="835907"/>
                    </a:lnTo>
                    <a:cubicBezTo>
                      <a:pt x="307323" y="720632"/>
                      <a:pt x="368677" y="614363"/>
                      <a:pt x="449374" y="523585"/>
                    </a:cubicBezTo>
                    <a:lnTo>
                      <a:pt x="335886" y="327029"/>
                    </a:lnTo>
                    <a:lnTo>
                      <a:pt x="474782" y="210481"/>
                    </a:lnTo>
                    <a:lnTo>
                      <a:pt x="648645" y="356377"/>
                    </a:lnTo>
                    <a:cubicBezTo>
                      <a:pt x="752057" y="292669"/>
                      <a:pt x="867366" y="250701"/>
                      <a:pt x="987535" y="233031"/>
                    </a:cubicBezTo>
                    <a:lnTo>
                      <a:pt x="1026942" y="9511"/>
                    </a:lnTo>
                    <a:lnTo>
                      <a:pt x="1208258" y="9511"/>
                    </a:lnTo>
                    <a:lnTo>
                      <a:pt x="1247665" y="233031"/>
                    </a:lnTo>
                    <a:cubicBezTo>
                      <a:pt x="1367834" y="250700"/>
                      <a:pt x="1483142" y="292669"/>
                      <a:pt x="1586555" y="356377"/>
                    </a:cubicBezTo>
                    <a:close/>
                  </a:path>
                </a:pathLst>
              </a:custGeom>
              <a:gradFill flip="none" rotWithShape="1">
                <a:gsLst>
                  <a:gs pos="0">
                    <a:srgbClr val="C4C4C4"/>
                  </a:gs>
                  <a:gs pos="68000">
                    <a:sysClr val="window" lastClr="FFFFFF">
                      <a:lumMod val="95000"/>
                      <a:shade val="100000"/>
                      <a:satMod val="115000"/>
                    </a:sysClr>
                  </a:gs>
                </a:gsLst>
                <a:lin ang="16200000" scaled="1"/>
                <a:tileRect/>
              </a:gradFill>
              <a:ln w="19050" cap="flat" cmpd="sng" algn="ctr">
                <a:gradFill>
                  <a:gsLst>
                    <a:gs pos="0">
                      <a:schemeClr val="accent1">
                        <a:lumMod val="5000"/>
                        <a:lumOff val="95000"/>
                      </a:schemeClr>
                    </a:gs>
                    <a:gs pos="100000">
                      <a:schemeClr val="bg1">
                        <a:lumMod val="85000"/>
                      </a:schemeClr>
                    </a:gs>
                  </a:gsLst>
                  <a:lin ang="5400000" scaled="1"/>
                </a:gradFill>
                <a:prstDash val="solid"/>
              </a:ln>
              <a:effectLst>
                <a:outerShdw blurRad="114300" dist="50800" dir="10800000" sx="101000" sy="101000" algn="r" rotWithShape="0">
                  <a:prstClr val="black">
                    <a:alpha val="40000"/>
                  </a:prstClr>
                </a:outerShdw>
              </a:effectLst>
              <a:scene3d>
                <a:camera prst="orthographicFront">
                  <a:rot lat="0" lon="0" rev="0"/>
                </a:camera>
                <a:lightRig rig="glow" dir="t">
                  <a:rot lat="0" lon="0" rev="4800000"/>
                </a:lightRig>
              </a:scene3d>
              <a:sp3d prstMaterial="matte"/>
            </p:spPr>
            <p:txBody>
              <a:bodyPr spcFirstLastPara="0" vert="horz" wrap="square" lIns="501445" tIns="575655" rIns="501445" bIns="614746" numCol="1" spcCol="1270" anchor="ctr" anchorCtr="0">
                <a:noAutofit/>
              </a:bodyPr>
              <a:lstStyle/>
              <a:p>
                <a:pPr algn="ctr" defTabSz="1822450">
                  <a:lnSpc>
                    <a:spcPct val="90000"/>
                  </a:lnSpc>
                  <a:spcBef>
                    <a:spcPct val="0"/>
                  </a:spcBef>
                  <a:spcAft>
                    <a:spcPct val="35000"/>
                  </a:spcAft>
                  <a:defRPr/>
                </a:pPr>
                <a:endParaRPr lang="en-US" sz="4100" dirty="0">
                  <a:solidFill>
                    <a:sysClr val="window" lastClr="FFFFFF"/>
                  </a:solidFill>
                  <a:cs typeface="+mn-ea"/>
                  <a:sym typeface="+mn-lt"/>
                </a:endParaRPr>
              </a:p>
            </p:txBody>
          </p:sp>
          <p:sp>
            <p:nvSpPr>
              <p:cNvPr id="29" name="椭圆 28"/>
              <p:cNvSpPr/>
              <p:nvPr/>
            </p:nvSpPr>
            <p:spPr>
              <a:xfrm>
                <a:off x="5395053" y="2182762"/>
                <a:ext cx="1040244" cy="1040244"/>
              </a:xfrm>
              <a:prstGeom prst="ellipse">
                <a:avLst/>
              </a:prstGeom>
              <a:gradFill flip="none" rotWithShape="1">
                <a:gsLst>
                  <a:gs pos="0">
                    <a:sysClr val="window" lastClr="FFFFFF">
                      <a:lumMod val="85000"/>
                    </a:sysClr>
                  </a:gs>
                  <a:gs pos="100000">
                    <a:sysClr val="window" lastClr="FFFFFF"/>
                  </a:gs>
                </a:gsLst>
                <a:lin ang="540000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 lastClr="FFFFFF"/>
                  </a:solidFill>
                  <a:cs typeface="+mn-ea"/>
                  <a:sym typeface="+mn-lt"/>
                </a:endParaRPr>
              </a:p>
            </p:txBody>
          </p:sp>
          <p:sp>
            <p:nvSpPr>
              <p:cNvPr id="30" name="椭圆 29"/>
              <p:cNvSpPr/>
              <p:nvPr/>
            </p:nvSpPr>
            <p:spPr>
              <a:xfrm>
                <a:off x="5453213" y="2240923"/>
                <a:ext cx="923923" cy="923921"/>
              </a:xfrm>
              <a:prstGeom prst="ellipse">
                <a:avLst/>
              </a:prstGeom>
              <a:solidFill>
                <a:schemeClr val="accent2"/>
              </a:solidFill>
              <a:ln w="25400" cap="flat" cmpd="sng" algn="ctr">
                <a:noFill/>
                <a:prstDash val="solid"/>
              </a:ln>
              <a:effectLst>
                <a:innerShdw blurRad="139700" dist="50800" dir="13500000">
                  <a:prstClr val="black">
                    <a:alpha val="45000"/>
                  </a:prstClr>
                </a:inn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kern="0">
                  <a:solidFill>
                    <a:sysClr val="window" lastClr="FFFFFF"/>
                  </a:solidFill>
                  <a:cs typeface="+mn-ea"/>
                  <a:sym typeface="+mn-lt"/>
                </a:endParaRPr>
              </a:p>
            </p:txBody>
          </p:sp>
          <p:sp>
            <p:nvSpPr>
              <p:cNvPr id="31" name="椭圆 30"/>
              <p:cNvSpPr/>
              <p:nvPr/>
            </p:nvSpPr>
            <p:spPr>
              <a:xfrm>
                <a:off x="5543716" y="2331425"/>
                <a:ext cx="742916" cy="742916"/>
              </a:xfrm>
              <a:prstGeom prst="ellipse">
                <a:avLst/>
              </a:prstGeom>
              <a:solidFill>
                <a:sysClr val="window" lastClr="FFFFFF">
                  <a:lumMod val="95000"/>
                </a:sysClr>
              </a:solidFill>
              <a:ln w="25400" cap="flat" cmpd="sng" algn="ctr">
                <a:noFill/>
                <a:prstDash val="solid"/>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 lastClr="FFFFFF"/>
                  </a:solidFill>
                  <a:cs typeface="+mn-ea"/>
                  <a:sym typeface="+mn-lt"/>
                </a:endParaRPr>
              </a:p>
            </p:txBody>
          </p:sp>
        </p:grpSp>
        <p:sp>
          <p:nvSpPr>
            <p:cNvPr id="32" name="TextBox 39"/>
            <p:cNvSpPr txBox="1"/>
            <p:nvPr/>
          </p:nvSpPr>
          <p:spPr>
            <a:xfrm flipH="1">
              <a:off x="5529886" y="2422715"/>
              <a:ext cx="770577" cy="58477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00000"/>
                </a:lnSpc>
                <a:defRPr/>
              </a:pPr>
              <a:r>
                <a:rPr lang="en-US" altLang="zh-CN" sz="3200" dirty="0">
                  <a:solidFill>
                    <a:schemeClr val="accent2"/>
                  </a:solidFill>
                  <a:effectLst>
                    <a:innerShdw blurRad="63500" dist="50800" dir="16200000">
                      <a:prstClr val="black">
                        <a:alpha val="50000"/>
                      </a:prstClr>
                    </a:innerShdw>
                  </a:effectLst>
                  <a:latin typeface="+mn-lt"/>
                  <a:ea typeface="+mn-ea"/>
                  <a:cs typeface="+mn-ea"/>
                  <a:sym typeface="+mn-lt"/>
                </a:rPr>
                <a:t>03</a:t>
              </a:r>
              <a:endParaRPr lang="zh-CN" altLang="en-US" sz="3200" dirty="0">
                <a:solidFill>
                  <a:schemeClr val="accent2"/>
                </a:solidFill>
                <a:effectLst>
                  <a:innerShdw blurRad="63500" dist="50800" dir="16200000">
                    <a:prstClr val="black">
                      <a:alpha val="50000"/>
                    </a:prstClr>
                  </a:innerShdw>
                </a:effectLst>
                <a:latin typeface="+mn-lt"/>
                <a:ea typeface="+mn-ea"/>
                <a:cs typeface="+mn-ea"/>
                <a:sym typeface="+mn-lt"/>
              </a:endParaRPr>
            </a:p>
          </p:txBody>
        </p:sp>
      </p:grpSp>
      <p:sp>
        <p:nvSpPr>
          <p:cNvPr id="39" name="圆角矩形 6"/>
          <p:cNvSpPr/>
          <p:nvPr/>
        </p:nvSpPr>
        <p:spPr>
          <a:xfrm>
            <a:off x="4386901" y="1950362"/>
            <a:ext cx="950090" cy="396583"/>
          </a:xfrm>
          <a:custGeom>
            <a:avLst/>
            <a:gdLst>
              <a:gd name="connsiteX0" fmla="*/ 0 w 670708"/>
              <a:gd name="connsiteY0" fmla="*/ 112518 h 1095765"/>
              <a:gd name="connsiteX1" fmla="*/ 112518 w 670708"/>
              <a:gd name="connsiteY1" fmla="*/ 0 h 1095765"/>
              <a:gd name="connsiteX2" fmla="*/ 558190 w 670708"/>
              <a:gd name="connsiteY2" fmla="*/ 0 h 1095765"/>
              <a:gd name="connsiteX3" fmla="*/ 670708 w 670708"/>
              <a:gd name="connsiteY3" fmla="*/ 112518 h 1095765"/>
              <a:gd name="connsiteX4" fmla="*/ 670708 w 670708"/>
              <a:gd name="connsiteY4" fmla="*/ 983247 h 1095765"/>
              <a:gd name="connsiteX5" fmla="*/ 558190 w 670708"/>
              <a:gd name="connsiteY5" fmla="*/ 1095765 h 1095765"/>
              <a:gd name="connsiteX6" fmla="*/ 112518 w 670708"/>
              <a:gd name="connsiteY6" fmla="*/ 1095765 h 1095765"/>
              <a:gd name="connsiteX7" fmla="*/ 0 w 670708"/>
              <a:gd name="connsiteY7" fmla="*/ 983247 h 1095765"/>
              <a:gd name="connsiteX8" fmla="*/ 0 w 670708"/>
              <a:gd name="connsiteY8" fmla="*/ 112518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7" fmla="*/ 112518 w 670708"/>
              <a:gd name="connsiteY7" fmla="*/ 1095765 h 1095765"/>
              <a:gd name="connsiteX8" fmla="*/ 91440 w 670708"/>
              <a:gd name="connsiteY8" fmla="*/ 1074687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7" fmla="*/ 112518 w 670708"/>
              <a:gd name="connsiteY7" fmla="*/ 1095765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0" fmla="*/ 0 w 670708"/>
              <a:gd name="connsiteY0" fmla="*/ 983247 h 983247"/>
              <a:gd name="connsiteX1" fmla="*/ 0 w 670708"/>
              <a:gd name="connsiteY1" fmla="*/ 112518 h 983247"/>
              <a:gd name="connsiteX2" fmla="*/ 112518 w 670708"/>
              <a:gd name="connsiteY2" fmla="*/ 0 h 983247"/>
              <a:gd name="connsiteX3" fmla="*/ 558190 w 670708"/>
              <a:gd name="connsiteY3" fmla="*/ 0 h 983247"/>
              <a:gd name="connsiteX4" fmla="*/ 670708 w 670708"/>
              <a:gd name="connsiteY4" fmla="*/ 112518 h 983247"/>
              <a:gd name="connsiteX5" fmla="*/ 670708 w 670708"/>
              <a:gd name="connsiteY5" fmla="*/ 983247 h 983247"/>
              <a:gd name="connsiteX0" fmla="*/ 0 w 670708"/>
              <a:gd name="connsiteY0" fmla="*/ 112518 h 983247"/>
              <a:gd name="connsiteX1" fmla="*/ 112518 w 670708"/>
              <a:gd name="connsiteY1" fmla="*/ 0 h 983247"/>
              <a:gd name="connsiteX2" fmla="*/ 558190 w 670708"/>
              <a:gd name="connsiteY2" fmla="*/ 0 h 983247"/>
              <a:gd name="connsiteX3" fmla="*/ 670708 w 670708"/>
              <a:gd name="connsiteY3" fmla="*/ 112518 h 983247"/>
              <a:gd name="connsiteX4" fmla="*/ 670708 w 670708"/>
              <a:gd name="connsiteY4" fmla="*/ 983247 h 983247"/>
              <a:gd name="connsiteX0" fmla="*/ 0 w 558190"/>
              <a:gd name="connsiteY0" fmla="*/ 0 h 983247"/>
              <a:gd name="connsiteX1" fmla="*/ 445672 w 558190"/>
              <a:gd name="connsiteY1" fmla="*/ 0 h 983247"/>
              <a:gd name="connsiteX2" fmla="*/ 558190 w 558190"/>
              <a:gd name="connsiteY2" fmla="*/ 112518 h 983247"/>
              <a:gd name="connsiteX3" fmla="*/ 558190 w 558190"/>
              <a:gd name="connsiteY3" fmla="*/ 983247 h 983247"/>
              <a:gd name="connsiteX0" fmla="*/ 0 w 841896"/>
              <a:gd name="connsiteY0" fmla="*/ 0 h 720809"/>
              <a:gd name="connsiteX1" fmla="*/ 445672 w 841896"/>
              <a:gd name="connsiteY1" fmla="*/ 0 h 720809"/>
              <a:gd name="connsiteX2" fmla="*/ 558190 w 841896"/>
              <a:gd name="connsiteY2" fmla="*/ 112518 h 720809"/>
              <a:gd name="connsiteX3" fmla="*/ 841896 w 841896"/>
              <a:gd name="connsiteY3" fmla="*/ 720809 h 720809"/>
              <a:gd name="connsiteX0" fmla="*/ 0 w 841896"/>
              <a:gd name="connsiteY0" fmla="*/ 0 h 720809"/>
              <a:gd name="connsiteX1" fmla="*/ 445672 w 841896"/>
              <a:gd name="connsiteY1" fmla="*/ 0 h 720809"/>
              <a:gd name="connsiteX2" fmla="*/ 589714 w 841896"/>
              <a:gd name="connsiteY2" fmla="*/ 112518 h 720809"/>
              <a:gd name="connsiteX3" fmla="*/ 841896 w 841896"/>
              <a:gd name="connsiteY3" fmla="*/ 720809 h 720809"/>
              <a:gd name="connsiteX0" fmla="*/ 0 w 841896"/>
              <a:gd name="connsiteY0" fmla="*/ 0 h 720809"/>
              <a:gd name="connsiteX1" fmla="*/ 445672 w 841896"/>
              <a:gd name="connsiteY1" fmla="*/ 0 h 720809"/>
              <a:gd name="connsiteX2" fmla="*/ 589714 w 841896"/>
              <a:gd name="connsiteY2" fmla="*/ 112518 h 720809"/>
              <a:gd name="connsiteX3" fmla="*/ 841896 w 841896"/>
              <a:gd name="connsiteY3" fmla="*/ 720809 h 720809"/>
            </a:gdLst>
            <a:ahLst/>
            <a:cxnLst>
              <a:cxn ang="0">
                <a:pos x="connsiteX0" y="connsiteY0"/>
              </a:cxn>
              <a:cxn ang="0">
                <a:pos x="connsiteX1" y="connsiteY1"/>
              </a:cxn>
              <a:cxn ang="0">
                <a:pos x="connsiteX2" y="connsiteY2"/>
              </a:cxn>
              <a:cxn ang="0">
                <a:pos x="connsiteX3" y="connsiteY3"/>
              </a:cxn>
            </a:cxnLst>
            <a:rect l="l" t="t" r="r" b="b"/>
            <a:pathLst>
              <a:path w="841896" h="720809">
                <a:moveTo>
                  <a:pt x="0" y="0"/>
                </a:moveTo>
                <a:lnTo>
                  <a:pt x="445672" y="0"/>
                </a:lnTo>
                <a:cubicBezTo>
                  <a:pt x="507814" y="0"/>
                  <a:pt x="550309" y="33334"/>
                  <a:pt x="589714" y="112518"/>
                </a:cubicBezTo>
                <a:lnTo>
                  <a:pt x="841896" y="720809"/>
                </a:lnTo>
              </a:path>
            </a:pathLst>
          </a:custGeom>
          <a:ln w="12700">
            <a:solidFill>
              <a:schemeClr val="bg2">
                <a:lumMod val="25000"/>
                <a:alpha val="80000"/>
              </a:schemeClr>
            </a:solidFill>
            <a:prstDash val="solid"/>
            <a:headEnd type="oval" w="med" len="med"/>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cs typeface="+mn-ea"/>
              <a:sym typeface="+mn-lt"/>
            </a:endParaRPr>
          </a:p>
        </p:txBody>
      </p:sp>
      <p:sp>
        <p:nvSpPr>
          <p:cNvPr id="40" name="矩形 39"/>
          <p:cNvSpPr/>
          <p:nvPr/>
        </p:nvSpPr>
        <p:spPr>
          <a:xfrm>
            <a:off x="2021837" y="1701977"/>
            <a:ext cx="2318419" cy="400101"/>
          </a:xfrm>
          <a:prstGeom prst="rect">
            <a:avLst/>
          </a:prstGeom>
        </p:spPr>
        <p:txBody>
          <a:bodyPr wrap="square" lIns="91431" tIns="45716" rIns="91431" bIns="45716">
            <a:spAutoFit/>
          </a:bodyPr>
          <a:lstStyle/>
          <a:p>
            <a:pPr algn="r"/>
            <a:r>
              <a:rPr lang="zh-CN" altLang="en-US" sz="2000" b="1" dirty="0">
                <a:solidFill>
                  <a:schemeClr val="bg1"/>
                </a:solidFill>
                <a:cs typeface="+mn-ea"/>
                <a:sym typeface="+mn-lt"/>
              </a:rPr>
              <a:t>目标明确全面布局</a:t>
            </a:r>
            <a:endParaRPr lang="en-US" altLang="zh-CN" sz="2000" b="1" dirty="0">
              <a:solidFill>
                <a:schemeClr val="bg1"/>
              </a:solidFill>
              <a:cs typeface="+mn-ea"/>
              <a:sym typeface="+mn-lt"/>
            </a:endParaRPr>
          </a:p>
        </p:txBody>
      </p:sp>
      <p:sp>
        <p:nvSpPr>
          <p:cNvPr id="41" name="矩形 47"/>
          <p:cNvSpPr>
            <a:spLocks noChangeArrowheads="1"/>
          </p:cNvSpPr>
          <p:nvPr/>
        </p:nvSpPr>
        <p:spPr bwMode="auto">
          <a:xfrm>
            <a:off x="983210" y="2090850"/>
            <a:ext cx="3357046"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400" dirty="0">
                <a:solidFill>
                  <a:schemeClr val="bg1"/>
                </a:solidFill>
                <a:latin typeface="+mn-lt"/>
                <a:ea typeface="+mn-ea"/>
                <a:cs typeface="+mn-ea"/>
                <a:sym typeface="+mn-lt"/>
              </a:rPr>
              <a:t>在此录入上述图表的综合描述说明，在此录入上述图表的综合描述说明，在此录入上述图表的综合描述说明。</a:t>
            </a:r>
          </a:p>
        </p:txBody>
      </p:sp>
      <p:sp>
        <p:nvSpPr>
          <p:cNvPr id="42" name="圆角矩形 6"/>
          <p:cNvSpPr/>
          <p:nvPr/>
        </p:nvSpPr>
        <p:spPr>
          <a:xfrm>
            <a:off x="3483252" y="4771070"/>
            <a:ext cx="502947" cy="0"/>
          </a:xfrm>
          <a:custGeom>
            <a:avLst/>
            <a:gdLst>
              <a:gd name="connsiteX0" fmla="*/ 0 w 670708"/>
              <a:gd name="connsiteY0" fmla="*/ 112518 h 1095765"/>
              <a:gd name="connsiteX1" fmla="*/ 112518 w 670708"/>
              <a:gd name="connsiteY1" fmla="*/ 0 h 1095765"/>
              <a:gd name="connsiteX2" fmla="*/ 558190 w 670708"/>
              <a:gd name="connsiteY2" fmla="*/ 0 h 1095765"/>
              <a:gd name="connsiteX3" fmla="*/ 670708 w 670708"/>
              <a:gd name="connsiteY3" fmla="*/ 112518 h 1095765"/>
              <a:gd name="connsiteX4" fmla="*/ 670708 w 670708"/>
              <a:gd name="connsiteY4" fmla="*/ 983247 h 1095765"/>
              <a:gd name="connsiteX5" fmla="*/ 558190 w 670708"/>
              <a:gd name="connsiteY5" fmla="*/ 1095765 h 1095765"/>
              <a:gd name="connsiteX6" fmla="*/ 112518 w 670708"/>
              <a:gd name="connsiteY6" fmla="*/ 1095765 h 1095765"/>
              <a:gd name="connsiteX7" fmla="*/ 0 w 670708"/>
              <a:gd name="connsiteY7" fmla="*/ 983247 h 1095765"/>
              <a:gd name="connsiteX8" fmla="*/ 0 w 670708"/>
              <a:gd name="connsiteY8" fmla="*/ 112518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7" fmla="*/ 112518 w 670708"/>
              <a:gd name="connsiteY7" fmla="*/ 1095765 h 1095765"/>
              <a:gd name="connsiteX8" fmla="*/ 91440 w 670708"/>
              <a:gd name="connsiteY8" fmla="*/ 1074687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7" fmla="*/ 112518 w 670708"/>
              <a:gd name="connsiteY7" fmla="*/ 1095765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0" fmla="*/ 0 w 670708"/>
              <a:gd name="connsiteY0" fmla="*/ 983247 h 983247"/>
              <a:gd name="connsiteX1" fmla="*/ 0 w 670708"/>
              <a:gd name="connsiteY1" fmla="*/ 112518 h 983247"/>
              <a:gd name="connsiteX2" fmla="*/ 112518 w 670708"/>
              <a:gd name="connsiteY2" fmla="*/ 0 h 983247"/>
              <a:gd name="connsiteX3" fmla="*/ 558190 w 670708"/>
              <a:gd name="connsiteY3" fmla="*/ 0 h 983247"/>
              <a:gd name="connsiteX4" fmla="*/ 670708 w 670708"/>
              <a:gd name="connsiteY4" fmla="*/ 112518 h 983247"/>
              <a:gd name="connsiteX5" fmla="*/ 670708 w 670708"/>
              <a:gd name="connsiteY5" fmla="*/ 983247 h 983247"/>
              <a:gd name="connsiteX0" fmla="*/ 0 w 670708"/>
              <a:gd name="connsiteY0" fmla="*/ 112518 h 983247"/>
              <a:gd name="connsiteX1" fmla="*/ 112518 w 670708"/>
              <a:gd name="connsiteY1" fmla="*/ 0 h 983247"/>
              <a:gd name="connsiteX2" fmla="*/ 558190 w 670708"/>
              <a:gd name="connsiteY2" fmla="*/ 0 h 983247"/>
              <a:gd name="connsiteX3" fmla="*/ 670708 w 670708"/>
              <a:gd name="connsiteY3" fmla="*/ 112518 h 983247"/>
              <a:gd name="connsiteX4" fmla="*/ 670708 w 670708"/>
              <a:gd name="connsiteY4" fmla="*/ 983247 h 983247"/>
              <a:gd name="connsiteX0" fmla="*/ 0 w 558190"/>
              <a:gd name="connsiteY0" fmla="*/ 0 h 983247"/>
              <a:gd name="connsiteX1" fmla="*/ 445672 w 558190"/>
              <a:gd name="connsiteY1" fmla="*/ 0 h 983247"/>
              <a:gd name="connsiteX2" fmla="*/ 558190 w 558190"/>
              <a:gd name="connsiteY2" fmla="*/ 112518 h 983247"/>
              <a:gd name="connsiteX3" fmla="*/ 558190 w 558190"/>
              <a:gd name="connsiteY3" fmla="*/ 983247 h 983247"/>
              <a:gd name="connsiteX0" fmla="*/ 0 w 841896"/>
              <a:gd name="connsiteY0" fmla="*/ 0 h 720809"/>
              <a:gd name="connsiteX1" fmla="*/ 445672 w 841896"/>
              <a:gd name="connsiteY1" fmla="*/ 0 h 720809"/>
              <a:gd name="connsiteX2" fmla="*/ 558190 w 841896"/>
              <a:gd name="connsiteY2" fmla="*/ 112518 h 720809"/>
              <a:gd name="connsiteX3" fmla="*/ 841896 w 841896"/>
              <a:gd name="connsiteY3" fmla="*/ 720809 h 720809"/>
              <a:gd name="connsiteX0" fmla="*/ 0 w 841896"/>
              <a:gd name="connsiteY0" fmla="*/ 0 h 720809"/>
              <a:gd name="connsiteX1" fmla="*/ 445672 w 841896"/>
              <a:gd name="connsiteY1" fmla="*/ 0 h 720809"/>
              <a:gd name="connsiteX2" fmla="*/ 589714 w 841896"/>
              <a:gd name="connsiteY2" fmla="*/ 112518 h 720809"/>
              <a:gd name="connsiteX3" fmla="*/ 841896 w 841896"/>
              <a:gd name="connsiteY3" fmla="*/ 720809 h 720809"/>
              <a:gd name="connsiteX0" fmla="*/ 0 w 841896"/>
              <a:gd name="connsiteY0" fmla="*/ 0 h 720809"/>
              <a:gd name="connsiteX1" fmla="*/ 445672 w 841896"/>
              <a:gd name="connsiteY1" fmla="*/ 0 h 720809"/>
              <a:gd name="connsiteX2" fmla="*/ 589714 w 841896"/>
              <a:gd name="connsiteY2" fmla="*/ 112518 h 720809"/>
              <a:gd name="connsiteX3" fmla="*/ 841896 w 841896"/>
              <a:gd name="connsiteY3" fmla="*/ 720809 h 720809"/>
              <a:gd name="connsiteX0" fmla="*/ 0 w 589714"/>
              <a:gd name="connsiteY0" fmla="*/ 0 h 112517"/>
              <a:gd name="connsiteX1" fmla="*/ 445672 w 589714"/>
              <a:gd name="connsiteY1" fmla="*/ 0 h 112517"/>
              <a:gd name="connsiteX2" fmla="*/ 589714 w 589714"/>
              <a:gd name="connsiteY2" fmla="*/ 112518 h 112517"/>
              <a:gd name="connsiteX0" fmla="*/ 0 w 445672"/>
              <a:gd name="connsiteY0" fmla="*/ 0 h 0"/>
              <a:gd name="connsiteX1" fmla="*/ 445672 w 445672"/>
              <a:gd name="connsiteY1" fmla="*/ 0 h 0"/>
            </a:gdLst>
            <a:ahLst/>
            <a:cxnLst>
              <a:cxn ang="0">
                <a:pos x="connsiteX0" y="connsiteY0"/>
              </a:cxn>
              <a:cxn ang="0">
                <a:pos x="connsiteX1" y="connsiteY1"/>
              </a:cxn>
            </a:cxnLst>
            <a:rect l="l" t="t" r="r" b="b"/>
            <a:pathLst>
              <a:path w="445672">
                <a:moveTo>
                  <a:pt x="0" y="0"/>
                </a:moveTo>
                <a:lnTo>
                  <a:pt x="445672" y="0"/>
                </a:lnTo>
              </a:path>
            </a:pathLst>
          </a:custGeom>
          <a:ln w="12700">
            <a:solidFill>
              <a:schemeClr val="bg2">
                <a:lumMod val="25000"/>
                <a:alpha val="80000"/>
              </a:schemeClr>
            </a:solidFill>
            <a:prstDash val="solid"/>
            <a:headEnd type="oval" w="med" len="med"/>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solidFill>
                <a:schemeClr val="bg1"/>
              </a:solidFill>
              <a:cs typeface="+mn-ea"/>
              <a:sym typeface="+mn-lt"/>
            </a:endParaRPr>
          </a:p>
        </p:txBody>
      </p:sp>
      <p:sp>
        <p:nvSpPr>
          <p:cNvPr id="43" name="矩形 42"/>
          <p:cNvSpPr/>
          <p:nvPr/>
        </p:nvSpPr>
        <p:spPr>
          <a:xfrm>
            <a:off x="983211" y="4522688"/>
            <a:ext cx="2453397" cy="400101"/>
          </a:xfrm>
          <a:prstGeom prst="rect">
            <a:avLst/>
          </a:prstGeom>
        </p:spPr>
        <p:txBody>
          <a:bodyPr wrap="square" lIns="91431" tIns="45716" rIns="91431" bIns="45716">
            <a:spAutoFit/>
          </a:bodyPr>
          <a:lstStyle/>
          <a:p>
            <a:pPr algn="r"/>
            <a:r>
              <a:rPr lang="zh-CN" altLang="en-US" sz="2000" b="1" dirty="0">
                <a:solidFill>
                  <a:schemeClr val="bg1"/>
                </a:solidFill>
                <a:cs typeface="+mn-ea"/>
                <a:sym typeface="+mn-lt"/>
              </a:rPr>
              <a:t>平等待人善于沟通</a:t>
            </a:r>
            <a:endParaRPr lang="en-US" altLang="zh-CN" sz="2000" b="1" dirty="0">
              <a:solidFill>
                <a:schemeClr val="bg1"/>
              </a:solidFill>
              <a:cs typeface="+mn-ea"/>
              <a:sym typeface="+mn-lt"/>
            </a:endParaRPr>
          </a:p>
        </p:txBody>
      </p:sp>
      <p:sp>
        <p:nvSpPr>
          <p:cNvPr id="44" name="矩形 47"/>
          <p:cNvSpPr>
            <a:spLocks noChangeArrowheads="1"/>
          </p:cNvSpPr>
          <p:nvPr/>
        </p:nvSpPr>
        <p:spPr bwMode="auto">
          <a:xfrm>
            <a:off x="983210" y="4911560"/>
            <a:ext cx="2453397"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400" dirty="0">
                <a:solidFill>
                  <a:schemeClr val="bg1"/>
                </a:solidFill>
                <a:latin typeface="+mn-lt"/>
                <a:ea typeface="+mn-ea"/>
                <a:cs typeface="+mn-ea"/>
                <a:sym typeface="+mn-lt"/>
              </a:rPr>
              <a:t>在此录入上述图表的综合描述说明，在此录入上述图表的综合描述说明。</a:t>
            </a:r>
          </a:p>
        </p:txBody>
      </p:sp>
      <p:grpSp>
        <p:nvGrpSpPr>
          <p:cNvPr id="5" name="组合 4"/>
          <p:cNvGrpSpPr/>
          <p:nvPr/>
        </p:nvGrpSpPr>
        <p:grpSpPr>
          <a:xfrm>
            <a:off x="3908710" y="3737836"/>
            <a:ext cx="2403208" cy="2403521"/>
            <a:chOff x="3908424" y="3737834"/>
            <a:chExt cx="2403521" cy="2403521"/>
          </a:xfrm>
        </p:grpSpPr>
        <p:grpSp>
          <p:nvGrpSpPr>
            <p:cNvPr id="2" name="组合 1"/>
            <p:cNvGrpSpPr/>
            <p:nvPr/>
          </p:nvGrpSpPr>
          <p:grpSpPr>
            <a:xfrm>
              <a:off x="3908424" y="3737834"/>
              <a:ext cx="2403521" cy="2403521"/>
              <a:chOff x="3908424" y="3737834"/>
              <a:chExt cx="2403521" cy="2403521"/>
            </a:xfrm>
          </p:grpSpPr>
          <p:sp>
            <p:nvSpPr>
              <p:cNvPr id="22" name="任意多边形 21"/>
              <p:cNvSpPr/>
              <p:nvPr/>
            </p:nvSpPr>
            <p:spPr>
              <a:xfrm>
                <a:off x="3908424" y="3737834"/>
                <a:ext cx="2403521" cy="2403521"/>
              </a:xfrm>
              <a:custGeom>
                <a:avLst/>
                <a:gdLst>
                  <a:gd name="connsiteX0" fmla="*/ 1586555 w 2235200"/>
                  <a:gd name="connsiteY0" fmla="*/ 356377 h 2235200"/>
                  <a:gd name="connsiteX1" fmla="*/ 1760418 w 2235200"/>
                  <a:gd name="connsiteY1" fmla="*/ 210481 h 2235200"/>
                  <a:gd name="connsiteX2" fmla="*/ 1899314 w 2235200"/>
                  <a:gd name="connsiteY2" fmla="*/ 327029 h 2235200"/>
                  <a:gd name="connsiteX3" fmla="*/ 1785825 w 2235200"/>
                  <a:gd name="connsiteY3" fmla="*/ 523585 h 2235200"/>
                  <a:gd name="connsiteX4" fmla="*/ 1966144 w 2235200"/>
                  <a:gd name="connsiteY4" fmla="*/ 835907 h 2235200"/>
                  <a:gd name="connsiteX5" fmla="*/ 2193112 w 2235200"/>
                  <a:gd name="connsiteY5" fmla="*/ 835901 h 2235200"/>
                  <a:gd name="connsiteX6" fmla="*/ 2224597 w 2235200"/>
                  <a:gd name="connsiteY6" fmla="*/ 1014463 h 2235200"/>
                  <a:gd name="connsiteX7" fmla="*/ 2011316 w 2235200"/>
                  <a:gd name="connsiteY7" fmla="*/ 1092085 h 2235200"/>
                  <a:gd name="connsiteX8" fmla="*/ 1948692 w 2235200"/>
                  <a:gd name="connsiteY8" fmla="*/ 1447245 h 2235200"/>
                  <a:gd name="connsiteX9" fmla="*/ 2122562 w 2235200"/>
                  <a:gd name="connsiteY9" fmla="*/ 1593132 h 2235200"/>
                  <a:gd name="connsiteX10" fmla="*/ 2031904 w 2235200"/>
                  <a:gd name="connsiteY10" fmla="*/ 1750157 h 2235200"/>
                  <a:gd name="connsiteX11" fmla="*/ 1818627 w 2235200"/>
                  <a:gd name="connsiteY11" fmla="*/ 1672524 h 2235200"/>
                  <a:gd name="connsiteX12" fmla="*/ 1542362 w 2235200"/>
                  <a:gd name="connsiteY12" fmla="*/ 1904338 h 2235200"/>
                  <a:gd name="connsiteX13" fmla="*/ 1581780 w 2235200"/>
                  <a:gd name="connsiteY13" fmla="*/ 2127856 h 2235200"/>
                  <a:gd name="connsiteX14" fmla="*/ 1411398 w 2235200"/>
                  <a:gd name="connsiteY14" fmla="*/ 2189870 h 2235200"/>
                  <a:gd name="connsiteX15" fmla="*/ 1297919 w 2235200"/>
                  <a:gd name="connsiteY15" fmla="*/ 1993308 h 2235200"/>
                  <a:gd name="connsiteX16" fmla="*/ 937280 w 2235200"/>
                  <a:gd name="connsiteY16" fmla="*/ 1993308 h 2235200"/>
                  <a:gd name="connsiteX17" fmla="*/ 823802 w 2235200"/>
                  <a:gd name="connsiteY17" fmla="*/ 2189870 h 2235200"/>
                  <a:gd name="connsiteX18" fmla="*/ 653420 w 2235200"/>
                  <a:gd name="connsiteY18" fmla="*/ 2127856 h 2235200"/>
                  <a:gd name="connsiteX19" fmla="*/ 692839 w 2235200"/>
                  <a:gd name="connsiteY19" fmla="*/ 1904338 h 2235200"/>
                  <a:gd name="connsiteX20" fmla="*/ 416574 w 2235200"/>
                  <a:gd name="connsiteY20" fmla="*/ 1672524 h 2235200"/>
                  <a:gd name="connsiteX21" fmla="*/ 203296 w 2235200"/>
                  <a:gd name="connsiteY21" fmla="*/ 1750157 h 2235200"/>
                  <a:gd name="connsiteX22" fmla="*/ 112638 w 2235200"/>
                  <a:gd name="connsiteY22" fmla="*/ 1593132 h 2235200"/>
                  <a:gd name="connsiteX23" fmla="*/ 286508 w 2235200"/>
                  <a:gd name="connsiteY23" fmla="*/ 1447245 h 2235200"/>
                  <a:gd name="connsiteX24" fmla="*/ 223884 w 2235200"/>
                  <a:gd name="connsiteY24" fmla="*/ 1092085 h 2235200"/>
                  <a:gd name="connsiteX25" fmla="*/ 10603 w 2235200"/>
                  <a:gd name="connsiteY25" fmla="*/ 1014463 h 2235200"/>
                  <a:gd name="connsiteX26" fmla="*/ 42088 w 2235200"/>
                  <a:gd name="connsiteY26" fmla="*/ 835901 h 2235200"/>
                  <a:gd name="connsiteX27" fmla="*/ 269055 w 2235200"/>
                  <a:gd name="connsiteY27" fmla="*/ 835907 h 2235200"/>
                  <a:gd name="connsiteX28" fmla="*/ 449374 w 2235200"/>
                  <a:gd name="connsiteY28" fmla="*/ 523585 h 2235200"/>
                  <a:gd name="connsiteX29" fmla="*/ 335886 w 2235200"/>
                  <a:gd name="connsiteY29" fmla="*/ 327029 h 2235200"/>
                  <a:gd name="connsiteX30" fmla="*/ 474782 w 2235200"/>
                  <a:gd name="connsiteY30" fmla="*/ 210481 h 2235200"/>
                  <a:gd name="connsiteX31" fmla="*/ 648645 w 2235200"/>
                  <a:gd name="connsiteY31" fmla="*/ 356377 h 2235200"/>
                  <a:gd name="connsiteX32" fmla="*/ 987535 w 2235200"/>
                  <a:gd name="connsiteY32" fmla="*/ 233031 h 2235200"/>
                  <a:gd name="connsiteX33" fmla="*/ 1026942 w 2235200"/>
                  <a:gd name="connsiteY33" fmla="*/ 9511 h 2235200"/>
                  <a:gd name="connsiteX34" fmla="*/ 1208258 w 2235200"/>
                  <a:gd name="connsiteY34" fmla="*/ 9511 h 2235200"/>
                  <a:gd name="connsiteX35" fmla="*/ 1247665 w 2235200"/>
                  <a:gd name="connsiteY35" fmla="*/ 233031 h 2235200"/>
                  <a:gd name="connsiteX36" fmla="*/ 1586555 w 2235200"/>
                  <a:gd name="connsiteY36" fmla="*/ 356377 h 223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235200" h="2235200">
                    <a:moveTo>
                      <a:pt x="1586555" y="356377"/>
                    </a:moveTo>
                    <a:lnTo>
                      <a:pt x="1760418" y="210481"/>
                    </a:lnTo>
                    <a:lnTo>
                      <a:pt x="1899314" y="327029"/>
                    </a:lnTo>
                    <a:lnTo>
                      <a:pt x="1785825" y="523585"/>
                    </a:lnTo>
                    <a:cubicBezTo>
                      <a:pt x="1866522" y="614364"/>
                      <a:pt x="1927876" y="720632"/>
                      <a:pt x="1966144" y="835907"/>
                    </a:cubicBezTo>
                    <a:lnTo>
                      <a:pt x="2193112" y="835901"/>
                    </a:lnTo>
                    <a:lnTo>
                      <a:pt x="2224597" y="1014463"/>
                    </a:lnTo>
                    <a:lnTo>
                      <a:pt x="2011316" y="1092085"/>
                    </a:lnTo>
                    <a:cubicBezTo>
                      <a:pt x="2014782" y="1213496"/>
                      <a:pt x="1993474" y="1334341"/>
                      <a:pt x="1948692" y="1447245"/>
                    </a:cubicBezTo>
                    <a:lnTo>
                      <a:pt x="2122562" y="1593132"/>
                    </a:lnTo>
                    <a:lnTo>
                      <a:pt x="2031904" y="1750157"/>
                    </a:lnTo>
                    <a:lnTo>
                      <a:pt x="1818627" y="1672524"/>
                    </a:lnTo>
                    <a:cubicBezTo>
                      <a:pt x="1743241" y="1767759"/>
                      <a:pt x="1649240" y="1846634"/>
                      <a:pt x="1542362" y="1904338"/>
                    </a:cubicBezTo>
                    <a:lnTo>
                      <a:pt x="1581780" y="2127856"/>
                    </a:lnTo>
                    <a:lnTo>
                      <a:pt x="1411398" y="2189870"/>
                    </a:lnTo>
                    <a:lnTo>
                      <a:pt x="1297919" y="1993308"/>
                    </a:lnTo>
                    <a:cubicBezTo>
                      <a:pt x="1178954" y="2017804"/>
                      <a:pt x="1056245" y="2017804"/>
                      <a:pt x="937280" y="1993308"/>
                    </a:cubicBezTo>
                    <a:lnTo>
                      <a:pt x="823802" y="2189870"/>
                    </a:lnTo>
                    <a:lnTo>
                      <a:pt x="653420" y="2127856"/>
                    </a:lnTo>
                    <a:lnTo>
                      <a:pt x="692839" y="1904338"/>
                    </a:lnTo>
                    <a:cubicBezTo>
                      <a:pt x="585961" y="1846634"/>
                      <a:pt x="491960" y="1767758"/>
                      <a:pt x="416574" y="1672524"/>
                    </a:cubicBezTo>
                    <a:lnTo>
                      <a:pt x="203296" y="1750157"/>
                    </a:lnTo>
                    <a:lnTo>
                      <a:pt x="112638" y="1593132"/>
                    </a:lnTo>
                    <a:lnTo>
                      <a:pt x="286508" y="1447245"/>
                    </a:lnTo>
                    <a:cubicBezTo>
                      <a:pt x="241726" y="1334341"/>
                      <a:pt x="220417" y="1213496"/>
                      <a:pt x="223884" y="1092085"/>
                    </a:cubicBezTo>
                    <a:lnTo>
                      <a:pt x="10603" y="1014463"/>
                    </a:lnTo>
                    <a:lnTo>
                      <a:pt x="42088" y="835901"/>
                    </a:lnTo>
                    <a:lnTo>
                      <a:pt x="269055" y="835907"/>
                    </a:lnTo>
                    <a:cubicBezTo>
                      <a:pt x="307323" y="720632"/>
                      <a:pt x="368677" y="614363"/>
                      <a:pt x="449374" y="523585"/>
                    </a:cubicBezTo>
                    <a:lnTo>
                      <a:pt x="335886" y="327029"/>
                    </a:lnTo>
                    <a:lnTo>
                      <a:pt x="474782" y="210481"/>
                    </a:lnTo>
                    <a:lnTo>
                      <a:pt x="648645" y="356377"/>
                    </a:lnTo>
                    <a:cubicBezTo>
                      <a:pt x="752057" y="292669"/>
                      <a:pt x="867366" y="250701"/>
                      <a:pt x="987535" y="233031"/>
                    </a:cubicBezTo>
                    <a:lnTo>
                      <a:pt x="1026942" y="9511"/>
                    </a:lnTo>
                    <a:lnTo>
                      <a:pt x="1208258" y="9511"/>
                    </a:lnTo>
                    <a:lnTo>
                      <a:pt x="1247665" y="233031"/>
                    </a:lnTo>
                    <a:cubicBezTo>
                      <a:pt x="1367834" y="250700"/>
                      <a:pt x="1483142" y="292669"/>
                      <a:pt x="1586555" y="356377"/>
                    </a:cubicBezTo>
                    <a:close/>
                  </a:path>
                </a:pathLst>
              </a:custGeom>
              <a:gradFill flip="none" rotWithShape="1">
                <a:gsLst>
                  <a:gs pos="0">
                    <a:srgbClr val="C4C4C4"/>
                  </a:gs>
                  <a:gs pos="68000">
                    <a:sysClr val="window" lastClr="FFFFFF">
                      <a:lumMod val="95000"/>
                      <a:shade val="100000"/>
                      <a:satMod val="115000"/>
                    </a:sysClr>
                  </a:gs>
                </a:gsLst>
                <a:lin ang="16200000" scaled="1"/>
                <a:tileRect/>
              </a:gradFill>
              <a:ln w="19050" cap="flat" cmpd="sng" algn="ctr">
                <a:gradFill>
                  <a:gsLst>
                    <a:gs pos="0">
                      <a:schemeClr val="accent1">
                        <a:lumMod val="5000"/>
                        <a:lumOff val="95000"/>
                      </a:schemeClr>
                    </a:gs>
                    <a:gs pos="100000">
                      <a:schemeClr val="bg1">
                        <a:lumMod val="85000"/>
                      </a:schemeClr>
                    </a:gs>
                  </a:gsLst>
                  <a:lin ang="5400000" scaled="1"/>
                </a:gradFill>
                <a:prstDash val="solid"/>
              </a:ln>
              <a:effectLst>
                <a:outerShdw blurRad="114300" dist="50800" dir="10800000" sx="101000" sy="101000" algn="r" rotWithShape="0">
                  <a:prstClr val="black">
                    <a:alpha val="40000"/>
                  </a:prstClr>
                </a:outerShdw>
              </a:effectLst>
              <a:scene3d>
                <a:camera prst="orthographicFront">
                  <a:rot lat="0" lon="0" rev="0"/>
                </a:camera>
                <a:lightRig rig="glow" dir="t">
                  <a:rot lat="0" lon="0" rev="4800000"/>
                </a:lightRig>
              </a:scene3d>
              <a:sp3d prstMaterial="matte"/>
            </p:spPr>
            <p:txBody>
              <a:bodyPr spcFirstLastPara="0" vert="horz" wrap="square" lIns="501445" tIns="575655" rIns="501445" bIns="614746" numCol="1" spcCol="1270" anchor="ctr" anchorCtr="0">
                <a:noAutofit/>
              </a:bodyPr>
              <a:lstStyle/>
              <a:p>
                <a:pPr algn="ctr" defTabSz="1822450">
                  <a:lnSpc>
                    <a:spcPct val="90000"/>
                  </a:lnSpc>
                  <a:spcBef>
                    <a:spcPct val="0"/>
                  </a:spcBef>
                  <a:spcAft>
                    <a:spcPct val="35000"/>
                  </a:spcAft>
                  <a:defRPr/>
                </a:pPr>
                <a:endParaRPr lang="en-US" sz="4100" dirty="0">
                  <a:solidFill>
                    <a:sysClr val="window" lastClr="FFFFFF"/>
                  </a:solidFill>
                  <a:cs typeface="+mn-ea"/>
                  <a:sym typeface="+mn-lt"/>
                </a:endParaRPr>
              </a:p>
            </p:txBody>
          </p:sp>
          <p:sp>
            <p:nvSpPr>
              <p:cNvPr id="23" name="椭圆 22"/>
              <p:cNvSpPr/>
              <p:nvPr/>
            </p:nvSpPr>
            <p:spPr>
              <a:xfrm>
                <a:off x="4314401" y="4143811"/>
                <a:ext cx="1591568" cy="1591568"/>
              </a:xfrm>
              <a:prstGeom prst="ellipse">
                <a:avLst/>
              </a:prstGeom>
              <a:gradFill flip="none" rotWithShape="1">
                <a:gsLst>
                  <a:gs pos="0">
                    <a:sysClr val="window" lastClr="FFFFFF">
                      <a:lumMod val="85000"/>
                    </a:sysClr>
                  </a:gs>
                  <a:gs pos="100000">
                    <a:sysClr val="window" lastClr="FFFFFF"/>
                  </a:gs>
                </a:gsLst>
                <a:lin ang="540000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 lastClr="FFFFFF"/>
                  </a:solidFill>
                  <a:cs typeface="+mn-ea"/>
                  <a:sym typeface="+mn-lt"/>
                </a:endParaRPr>
              </a:p>
            </p:txBody>
          </p:sp>
          <p:sp>
            <p:nvSpPr>
              <p:cNvPr id="24" name="椭圆 23"/>
              <p:cNvSpPr/>
              <p:nvPr/>
            </p:nvSpPr>
            <p:spPr>
              <a:xfrm>
                <a:off x="4403386" y="4232798"/>
                <a:ext cx="1413596" cy="1413593"/>
              </a:xfrm>
              <a:prstGeom prst="ellipse">
                <a:avLst/>
              </a:prstGeom>
              <a:solidFill>
                <a:schemeClr val="tx2"/>
              </a:solidFill>
              <a:ln w="25400" cap="flat" cmpd="sng" algn="ctr">
                <a:noFill/>
                <a:prstDash val="solid"/>
              </a:ln>
              <a:effectLst>
                <a:innerShdw blurRad="139700" dist="50800" dir="13500000">
                  <a:prstClr val="black">
                    <a:alpha val="45000"/>
                  </a:prstClr>
                </a:inn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 lastClr="FFFFFF"/>
                  </a:solidFill>
                  <a:cs typeface="+mn-ea"/>
                  <a:sym typeface="+mn-lt"/>
                </a:endParaRPr>
              </a:p>
            </p:txBody>
          </p:sp>
          <p:sp>
            <p:nvSpPr>
              <p:cNvPr id="25" name="椭圆 24"/>
              <p:cNvSpPr/>
              <p:nvPr/>
            </p:nvSpPr>
            <p:spPr>
              <a:xfrm>
                <a:off x="4541856" y="4371266"/>
                <a:ext cx="1136657" cy="1136657"/>
              </a:xfrm>
              <a:prstGeom prst="ellipse">
                <a:avLst/>
              </a:prstGeom>
              <a:solidFill>
                <a:sysClr val="window" lastClr="FFFFFF">
                  <a:lumMod val="95000"/>
                </a:sysClr>
              </a:solidFill>
              <a:ln w="25400" cap="flat" cmpd="sng" algn="ctr">
                <a:noFill/>
                <a:prstDash val="solid"/>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 lastClr="FFFFFF"/>
                  </a:solidFill>
                  <a:cs typeface="+mn-ea"/>
                  <a:sym typeface="+mn-lt"/>
                </a:endParaRPr>
              </a:p>
            </p:txBody>
          </p:sp>
        </p:grpSp>
        <p:sp>
          <p:nvSpPr>
            <p:cNvPr id="26" name="TextBox 39"/>
            <p:cNvSpPr txBox="1"/>
            <p:nvPr/>
          </p:nvSpPr>
          <p:spPr>
            <a:xfrm flipH="1">
              <a:off x="4520695" y="4554874"/>
              <a:ext cx="1178978" cy="769441"/>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00000"/>
                </a:lnSpc>
                <a:defRPr/>
              </a:pPr>
              <a:r>
                <a:rPr lang="en-US" altLang="zh-CN" dirty="0">
                  <a:solidFill>
                    <a:schemeClr val="tx2"/>
                  </a:solidFill>
                  <a:effectLst>
                    <a:innerShdw blurRad="63500" dist="50800" dir="16200000">
                      <a:prstClr val="black">
                        <a:alpha val="50000"/>
                      </a:prstClr>
                    </a:innerShdw>
                  </a:effectLst>
                  <a:latin typeface="+mn-lt"/>
                  <a:ea typeface="+mn-ea"/>
                  <a:cs typeface="+mn-ea"/>
                  <a:sym typeface="+mn-lt"/>
                </a:rPr>
                <a:t>01</a:t>
              </a:r>
              <a:endParaRPr lang="zh-CN" altLang="en-US" dirty="0">
                <a:solidFill>
                  <a:schemeClr val="tx2"/>
                </a:solidFill>
                <a:effectLst>
                  <a:innerShdw blurRad="63500" dist="50800" dir="16200000">
                    <a:prstClr val="black">
                      <a:alpha val="50000"/>
                    </a:prstClr>
                  </a:innerShdw>
                </a:effectLst>
                <a:latin typeface="+mn-lt"/>
                <a:ea typeface="+mn-ea"/>
                <a:cs typeface="+mn-ea"/>
                <a:sym typeface="+mn-lt"/>
              </a:endParaRPr>
            </a:p>
          </p:txBody>
        </p:sp>
      </p:grpSp>
      <p:sp>
        <p:nvSpPr>
          <p:cNvPr id="50" name="矩形 49"/>
          <p:cNvSpPr/>
          <p:nvPr/>
        </p:nvSpPr>
        <p:spPr>
          <a:xfrm>
            <a:off x="8601737" y="3144048"/>
            <a:ext cx="2611031" cy="400101"/>
          </a:xfrm>
          <a:prstGeom prst="rect">
            <a:avLst/>
          </a:prstGeom>
        </p:spPr>
        <p:txBody>
          <a:bodyPr wrap="square" lIns="91431" tIns="45716" rIns="91431" bIns="45716">
            <a:spAutoFit/>
          </a:bodyPr>
          <a:lstStyle/>
          <a:p>
            <a:r>
              <a:rPr lang="zh-CN" altLang="en-US" sz="2000" b="1" dirty="0">
                <a:solidFill>
                  <a:schemeClr val="bg1"/>
                </a:solidFill>
                <a:cs typeface="+mn-ea"/>
                <a:sym typeface="+mn-lt"/>
              </a:rPr>
              <a:t>积极主动勇于承担</a:t>
            </a:r>
            <a:endParaRPr lang="en-US" altLang="zh-CN" sz="2000" b="1" dirty="0">
              <a:solidFill>
                <a:schemeClr val="bg1"/>
              </a:solidFill>
              <a:cs typeface="+mn-ea"/>
              <a:sym typeface="+mn-lt"/>
            </a:endParaRPr>
          </a:p>
        </p:txBody>
      </p:sp>
      <p:sp>
        <p:nvSpPr>
          <p:cNvPr id="51" name="矩形 47"/>
          <p:cNvSpPr>
            <a:spLocks noChangeArrowheads="1"/>
          </p:cNvSpPr>
          <p:nvPr/>
        </p:nvSpPr>
        <p:spPr bwMode="auto">
          <a:xfrm>
            <a:off x="8601736" y="3532920"/>
            <a:ext cx="2801894" cy="1126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bg1"/>
                </a:solidFill>
                <a:latin typeface="+mn-lt"/>
                <a:ea typeface="+mn-ea"/>
                <a:cs typeface="+mn-ea"/>
                <a:sym typeface="+mn-lt"/>
              </a:rPr>
              <a:t>在此录入上述图表的综合描述说明，在此录入上述图表的综合描述说明，在此录入上述图表的综合描述说明。</a:t>
            </a:r>
          </a:p>
        </p:txBody>
      </p:sp>
      <p:sp>
        <p:nvSpPr>
          <p:cNvPr id="14" name="标题 13"/>
          <p:cNvSpPr>
            <a:spLocks noGrp="1"/>
          </p:cNvSpPr>
          <p:nvPr>
            <p:ph type="title"/>
          </p:nvPr>
        </p:nvSpPr>
        <p:spPr/>
        <p:txBody>
          <a:bodyPr/>
          <a:lstStyle/>
          <a:p>
            <a:r>
              <a:rPr lang="zh-CN" altLang="en-US" dirty="0"/>
              <a:t>单击输入标题内容</a:t>
            </a:r>
          </a:p>
        </p:txBody>
      </p:sp>
    </p:spTree>
    <p:extLst>
      <p:ext uri="{BB962C8B-B14F-4D97-AF65-F5344CB8AC3E}">
        <p14:creationId xmlns:p14="http://schemas.microsoft.com/office/powerpoint/2010/main" val="327190768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42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wipe(right)">
                                      <p:cBhvr>
                                        <p:cTn id="12" dur="250"/>
                                        <p:tgtEl>
                                          <p:spTgt spid="42"/>
                                        </p:tgtEl>
                                      </p:cBhvr>
                                    </p:animEffect>
                                  </p:childTnLst>
                                </p:cTn>
                              </p:par>
                            </p:childTnLst>
                          </p:cTn>
                        </p:par>
                        <p:par>
                          <p:cTn id="13" fill="hold">
                            <p:stCondLst>
                              <p:cond delay="750"/>
                            </p:stCondLst>
                            <p:childTnLst>
                              <p:par>
                                <p:cTn id="14" presetID="2" presetClass="entr" presetSubtype="8" fill="hold" grpId="0" nodeType="afterEffect">
                                  <p:stCondLst>
                                    <p:cond delay="0"/>
                                  </p:stCondLst>
                                  <p:childTnLst>
                                    <p:set>
                                      <p:cBhvr>
                                        <p:cTn id="15" dur="1" fill="hold">
                                          <p:stCondLst>
                                            <p:cond delay="0"/>
                                          </p:stCondLst>
                                        </p:cTn>
                                        <p:tgtEl>
                                          <p:spTgt spid="43"/>
                                        </p:tgtEl>
                                        <p:attrNameLst>
                                          <p:attrName>style.visibility</p:attrName>
                                        </p:attrNameLst>
                                      </p:cBhvr>
                                      <p:to>
                                        <p:strVal val="visible"/>
                                      </p:to>
                                    </p:set>
                                    <p:anim calcmode="lin" valueType="num">
                                      <p:cBhvr additive="base">
                                        <p:cTn id="16" dur="350" fill="hold"/>
                                        <p:tgtEl>
                                          <p:spTgt spid="43"/>
                                        </p:tgtEl>
                                        <p:attrNameLst>
                                          <p:attrName>ppt_x</p:attrName>
                                        </p:attrNameLst>
                                      </p:cBhvr>
                                      <p:tavLst>
                                        <p:tav tm="0">
                                          <p:val>
                                            <p:strVal val="0-#ppt_w/2"/>
                                          </p:val>
                                        </p:tav>
                                        <p:tav tm="100000">
                                          <p:val>
                                            <p:strVal val="#ppt_x"/>
                                          </p:val>
                                        </p:tav>
                                      </p:tavLst>
                                    </p:anim>
                                    <p:anim calcmode="lin" valueType="num">
                                      <p:cBhvr additive="base">
                                        <p:cTn id="17" dur="350" fill="hold"/>
                                        <p:tgtEl>
                                          <p:spTgt spid="43"/>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44"/>
                                        </p:tgtEl>
                                        <p:attrNameLst>
                                          <p:attrName>style.visibility</p:attrName>
                                        </p:attrNameLst>
                                      </p:cBhvr>
                                      <p:to>
                                        <p:strVal val="visible"/>
                                      </p:to>
                                    </p:set>
                                    <p:anim calcmode="lin" valueType="num">
                                      <p:cBhvr additive="base">
                                        <p:cTn id="20" dur="350" fill="hold"/>
                                        <p:tgtEl>
                                          <p:spTgt spid="44"/>
                                        </p:tgtEl>
                                        <p:attrNameLst>
                                          <p:attrName>ppt_x</p:attrName>
                                        </p:attrNameLst>
                                      </p:cBhvr>
                                      <p:tavLst>
                                        <p:tav tm="0">
                                          <p:val>
                                            <p:strVal val="0-#ppt_w/2"/>
                                          </p:val>
                                        </p:tav>
                                        <p:tav tm="100000">
                                          <p:val>
                                            <p:strVal val="#ppt_x"/>
                                          </p:val>
                                        </p:tav>
                                      </p:tavLst>
                                    </p:anim>
                                    <p:anim calcmode="lin" valueType="num">
                                      <p:cBhvr additive="base">
                                        <p:cTn id="21" dur="350" fill="hold"/>
                                        <p:tgtEl>
                                          <p:spTgt spid="44"/>
                                        </p:tgtEl>
                                        <p:attrNameLst>
                                          <p:attrName>ppt_y</p:attrName>
                                        </p:attrNameLst>
                                      </p:cBhvr>
                                      <p:tavLst>
                                        <p:tav tm="0">
                                          <p:val>
                                            <p:strVal val="#ppt_y"/>
                                          </p:val>
                                        </p:tav>
                                        <p:tav tm="100000">
                                          <p:val>
                                            <p:strVal val="#ppt_y"/>
                                          </p:val>
                                        </p:tav>
                                      </p:tavLst>
                                    </p:anim>
                                  </p:childTnLst>
                                </p:cTn>
                              </p:par>
                            </p:childTnLst>
                          </p:cTn>
                        </p:par>
                        <p:par>
                          <p:cTn id="22" fill="hold">
                            <p:stCondLst>
                              <p:cond delay="1100"/>
                            </p:stCondLst>
                            <p:childTnLst>
                              <p:par>
                                <p:cTn id="23" presetID="2" presetClass="entr" presetSubtype="1" decel="42000"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0-#ppt_h/2"/>
                                          </p:val>
                                        </p:tav>
                                        <p:tav tm="100000">
                                          <p:val>
                                            <p:strVal val="#ppt_y"/>
                                          </p:val>
                                        </p:tav>
                                      </p:tavLst>
                                    </p:anim>
                                  </p:childTnLst>
                                </p:cTn>
                              </p:par>
                            </p:childTnLst>
                          </p:cTn>
                        </p:par>
                        <p:par>
                          <p:cTn id="27" fill="hold">
                            <p:stCondLst>
                              <p:cond delay="1600"/>
                            </p:stCondLst>
                            <p:childTnLst>
                              <p:par>
                                <p:cTn id="28" presetID="18" presetClass="entr" presetSubtype="3" fill="hold" grpId="0" nodeType="afterEffect">
                                  <p:stCondLst>
                                    <p:cond delay="0"/>
                                  </p:stCondLst>
                                  <p:childTnLst>
                                    <p:set>
                                      <p:cBhvr>
                                        <p:cTn id="29" dur="1" fill="hold">
                                          <p:stCondLst>
                                            <p:cond delay="0"/>
                                          </p:stCondLst>
                                        </p:cTn>
                                        <p:tgtEl>
                                          <p:spTgt spid="49"/>
                                        </p:tgtEl>
                                        <p:attrNameLst>
                                          <p:attrName>style.visibility</p:attrName>
                                        </p:attrNameLst>
                                      </p:cBhvr>
                                      <p:to>
                                        <p:strVal val="visible"/>
                                      </p:to>
                                    </p:set>
                                    <p:animEffect transition="in" filter="strips(upRight)">
                                      <p:cBhvr>
                                        <p:cTn id="30" dur="500"/>
                                        <p:tgtEl>
                                          <p:spTgt spid="49"/>
                                        </p:tgtEl>
                                      </p:cBhvr>
                                    </p:animEffect>
                                  </p:childTnLst>
                                </p:cTn>
                              </p:par>
                            </p:childTnLst>
                          </p:cTn>
                        </p:par>
                        <p:par>
                          <p:cTn id="31" fill="hold">
                            <p:stCondLst>
                              <p:cond delay="2100"/>
                            </p:stCondLst>
                            <p:childTnLst>
                              <p:par>
                                <p:cTn id="32" presetID="2" presetClass="entr" presetSubtype="2" fill="hold" grpId="0" nodeType="after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additive="base">
                                        <p:cTn id="34" dur="350" fill="hold"/>
                                        <p:tgtEl>
                                          <p:spTgt spid="50"/>
                                        </p:tgtEl>
                                        <p:attrNameLst>
                                          <p:attrName>ppt_x</p:attrName>
                                        </p:attrNameLst>
                                      </p:cBhvr>
                                      <p:tavLst>
                                        <p:tav tm="0">
                                          <p:val>
                                            <p:strVal val="1+#ppt_w/2"/>
                                          </p:val>
                                        </p:tav>
                                        <p:tav tm="100000">
                                          <p:val>
                                            <p:strVal val="#ppt_x"/>
                                          </p:val>
                                        </p:tav>
                                      </p:tavLst>
                                    </p:anim>
                                    <p:anim calcmode="lin" valueType="num">
                                      <p:cBhvr additive="base">
                                        <p:cTn id="35" dur="350" fill="hold"/>
                                        <p:tgtEl>
                                          <p:spTgt spid="50"/>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51"/>
                                        </p:tgtEl>
                                        <p:attrNameLst>
                                          <p:attrName>style.visibility</p:attrName>
                                        </p:attrNameLst>
                                      </p:cBhvr>
                                      <p:to>
                                        <p:strVal val="visible"/>
                                      </p:to>
                                    </p:set>
                                    <p:anim calcmode="lin" valueType="num">
                                      <p:cBhvr additive="base">
                                        <p:cTn id="38" dur="350" fill="hold"/>
                                        <p:tgtEl>
                                          <p:spTgt spid="51"/>
                                        </p:tgtEl>
                                        <p:attrNameLst>
                                          <p:attrName>ppt_x</p:attrName>
                                        </p:attrNameLst>
                                      </p:cBhvr>
                                      <p:tavLst>
                                        <p:tav tm="0">
                                          <p:val>
                                            <p:strVal val="1+#ppt_w/2"/>
                                          </p:val>
                                        </p:tav>
                                        <p:tav tm="100000">
                                          <p:val>
                                            <p:strVal val="#ppt_x"/>
                                          </p:val>
                                        </p:tav>
                                      </p:tavLst>
                                    </p:anim>
                                    <p:anim calcmode="lin" valueType="num">
                                      <p:cBhvr additive="base">
                                        <p:cTn id="39" dur="350" fill="hold"/>
                                        <p:tgtEl>
                                          <p:spTgt spid="51"/>
                                        </p:tgtEl>
                                        <p:attrNameLst>
                                          <p:attrName>ppt_y</p:attrName>
                                        </p:attrNameLst>
                                      </p:cBhvr>
                                      <p:tavLst>
                                        <p:tav tm="0">
                                          <p:val>
                                            <p:strVal val="#ppt_y"/>
                                          </p:val>
                                        </p:tav>
                                        <p:tav tm="100000">
                                          <p:val>
                                            <p:strVal val="#ppt_y"/>
                                          </p:val>
                                        </p:tav>
                                      </p:tavLst>
                                    </p:anim>
                                  </p:childTnLst>
                                </p:cTn>
                              </p:par>
                            </p:childTnLst>
                          </p:cTn>
                        </p:par>
                        <p:par>
                          <p:cTn id="40" fill="hold">
                            <p:stCondLst>
                              <p:cond delay="2450"/>
                            </p:stCondLst>
                            <p:childTnLst>
                              <p:par>
                                <p:cTn id="41" presetID="2" presetClass="entr" presetSubtype="1" decel="42000" fill="hold" nodeType="after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500" fill="hold"/>
                                        <p:tgtEl>
                                          <p:spTgt spid="7"/>
                                        </p:tgtEl>
                                        <p:attrNameLst>
                                          <p:attrName>ppt_x</p:attrName>
                                        </p:attrNameLst>
                                      </p:cBhvr>
                                      <p:tavLst>
                                        <p:tav tm="0">
                                          <p:val>
                                            <p:strVal val="#ppt_x"/>
                                          </p:val>
                                        </p:tav>
                                        <p:tav tm="100000">
                                          <p:val>
                                            <p:strVal val="#ppt_x"/>
                                          </p:val>
                                        </p:tav>
                                      </p:tavLst>
                                    </p:anim>
                                    <p:anim calcmode="lin" valueType="num">
                                      <p:cBhvr additive="base">
                                        <p:cTn id="44" dur="500" fill="hold"/>
                                        <p:tgtEl>
                                          <p:spTgt spid="7"/>
                                        </p:tgtEl>
                                        <p:attrNameLst>
                                          <p:attrName>ppt_y</p:attrName>
                                        </p:attrNameLst>
                                      </p:cBhvr>
                                      <p:tavLst>
                                        <p:tav tm="0">
                                          <p:val>
                                            <p:strVal val="0-#ppt_h/2"/>
                                          </p:val>
                                        </p:tav>
                                        <p:tav tm="100000">
                                          <p:val>
                                            <p:strVal val="#ppt_y"/>
                                          </p:val>
                                        </p:tav>
                                      </p:tavLst>
                                    </p:anim>
                                  </p:childTnLst>
                                </p:cTn>
                              </p:par>
                            </p:childTnLst>
                          </p:cTn>
                        </p:par>
                        <p:par>
                          <p:cTn id="45" fill="hold">
                            <p:stCondLst>
                              <p:cond delay="2950"/>
                            </p:stCondLst>
                            <p:childTnLst>
                              <p:par>
                                <p:cTn id="46" presetID="18" presetClass="entr" presetSubtype="9" fill="hold" grpId="0" nodeType="afterEffect">
                                  <p:stCondLst>
                                    <p:cond delay="0"/>
                                  </p:stCondLst>
                                  <p:childTnLst>
                                    <p:set>
                                      <p:cBhvr>
                                        <p:cTn id="47" dur="1" fill="hold">
                                          <p:stCondLst>
                                            <p:cond delay="0"/>
                                          </p:stCondLst>
                                        </p:cTn>
                                        <p:tgtEl>
                                          <p:spTgt spid="39"/>
                                        </p:tgtEl>
                                        <p:attrNameLst>
                                          <p:attrName>style.visibility</p:attrName>
                                        </p:attrNameLst>
                                      </p:cBhvr>
                                      <p:to>
                                        <p:strVal val="visible"/>
                                      </p:to>
                                    </p:set>
                                    <p:animEffect transition="in" filter="strips(upLeft)">
                                      <p:cBhvr>
                                        <p:cTn id="48" dur="500"/>
                                        <p:tgtEl>
                                          <p:spTgt spid="39"/>
                                        </p:tgtEl>
                                      </p:cBhvr>
                                    </p:animEffect>
                                  </p:childTnLst>
                                </p:cTn>
                              </p:par>
                            </p:childTnLst>
                          </p:cTn>
                        </p:par>
                        <p:par>
                          <p:cTn id="49" fill="hold">
                            <p:stCondLst>
                              <p:cond delay="3450"/>
                            </p:stCondLst>
                            <p:childTnLst>
                              <p:par>
                                <p:cTn id="50" presetID="2" presetClass="entr" presetSubtype="8" fill="hold" grpId="0" nodeType="afterEffect">
                                  <p:stCondLst>
                                    <p:cond delay="0"/>
                                  </p:stCondLst>
                                  <p:childTnLst>
                                    <p:set>
                                      <p:cBhvr>
                                        <p:cTn id="51" dur="1" fill="hold">
                                          <p:stCondLst>
                                            <p:cond delay="0"/>
                                          </p:stCondLst>
                                        </p:cTn>
                                        <p:tgtEl>
                                          <p:spTgt spid="40"/>
                                        </p:tgtEl>
                                        <p:attrNameLst>
                                          <p:attrName>style.visibility</p:attrName>
                                        </p:attrNameLst>
                                      </p:cBhvr>
                                      <p:to>
                                        <p:strVal val="visible"/>
                                      </p:to>
                                    </p:set>
                                    <p:anim calcmode="lin" valueType="num">
                                      <p:cBhvr additive="base">
                                        <p:cTn id="52" dur="350" fill="hold"/>
                                        <p:tgtEl>
                                          <p:spTgt spid="40"/>
                                        </p:tgtEl>
                                        <p:attrNameLst>
                                          <p:attrName>ppt_x</p:attrName>
                                        </p:attrNameLst>
                                      </p:cBhvr>
                                      <p:tavLst>
                                        <p:tav tm="0">
                                          <p:val>
                                            <p:strVal val="0-#ppt_w/2"/>
                                          </p:val>
                                        </p:tav>
                                        <p:tav tm="100000">
                                          <p:val>
                                            <p:strVal val="#ppt_x"/>
                                          </p:val>
                                        </p:tav>
                                      </p:tavLst>
                                    </p:anim>
                                    <p:anim calcmode="lin" valueType="num">
                                      <p:cBhvr additive="base">
                                        <p:cTn id="53" dur="350" fill="hold"/>
                                        <p:tgtEl>
                                          <p:spTgt spid="40"/>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41"/>
                                        </p:tgtEl>
                                        <p:attrNameLst>
                                          <p:attrName>style.visibility</p:attrName>
                                        </p:attrNameLst>
                                      </p:cBhvr>
                                      <p:to>
                                        <p:strVal val="visible"/>
                                      </p:to>
                                    </p:set>
                                    <p:anim calcmode="lin" valueType="num">
                                      <p:cBhvr additive="base">
                                        <p:cTn id="56" dur="350" fill="hold"/>
                                        <p:tgtEl>
                                          <p:spTgt spid="41"/>
                                        </p:tgtEl>
                                        <p:attrNameLst>
                                          <p:attrName>ppt_x</p:attrName>
                                        </p:attrNameLst>
                                      </p:cBhvr>
                                      <p:tavLst>
                                        <p:tav tm="0">
                                          <p:val>
                                            <p:strVal val="0-#ppt_w/2"/>
                                          </p:val>
                                        </p:tav>
                                        <p:tav tm="100000">
                                          <p:val>
                                            <p:strVal val="#ppt_x"/>
                                          </p:val>
                                        </p:tav>
                                      </p:tavLst>
                                    </p:anim>
                                    <p:anim calcmode="lin" valueType="num">
                                      <p:cBhvr additive="base">
                                        <p:cTn id="57" dur="350" fill="hold"/>
                                        <p:tgtEl>
                                          <p:spTgt spid="41"/>
                                        </p:tgtEl>
                                        <p:attrNameLst>
                                          <p:attrName>ppt_y</p:attrName>
                                        </p:attrNameLst>
                                      </p:cBhvr>
                                      <p:tavLst>
                                        <p:tav tm="0">
                                          <p:val>
                                            <p:strVal val="#ppt_y"/>
                                          </p:val>
                                        </p:tav>
                                        <p:tav tm="100000">
                                          <p:val>
                                            <p:strVal val="#ppt_y"/>
                                          </p:val>
                                        </p:tav>
                                      </p:tavLst>
                                    </p:anim>
                                  </p:childTnLst>
                                </p:cTn>
                              </p:par>
                            </p:childTnLst>
                          </p:cTn>
                        </p:par>
                        <p:par>
                          <p:cTn id="58" fill="hold">
                            <p:stCondLst>
                              <p:cond delay="3800"/>
                            </p:stCondLst>
                            <p:childTnLst>
                              <p:par>
                                <p:cTn id="59" presetID="8" presetClass="emph" presetSubtype="0" repeatCount="2000" fill="hold" nodeType="afterEffect">
                                  <p:stCondLst>
                                    <p:cond delay="0"/>
                                  </p:stCondLst>
                                  <p:childTnLst>
                                    <p:animRot by="21600000">
                                      <p:cBhvr>
                                        <p:cTn id="60" dur="1500" fill="hold"/>
                                        <p:tgtEl>
                                          <p:spTgt spid="5"/>
                                        </p:tgtEl>
                                        <p:attrNameLst>
                                          <p:attrName>r</p:attrName>
                                        </p:attrNameLst>
                                      </p:cBhvr>
                                    </p:animRot>
                                  </p:childTnLst>
                                </p:cTn>
                              </p:par>
                              <p:par>
                                <p:cTn id="61" presetID="8" presetClass="emph" presetSubtype="0" repeatCount="2000" fill="hold" nodeType="withEffect">
                                  <p:stCondLst>
                                    <p:cond delay="0"/>
                                  </p:stCondLst>
                                  <p:childTnLst>
                                    <p:animRot by="21600000">
                                      <p:cBhvr>
                                        <p:cTn id="62" dur="1500" fill="hold"/>
                                        <p:tgtEl>
                                          <p:spTgt spid="6"/>
                                        </p:tgtEl>
                                        <p:attrNameLst>
                                          <p:attrName>r</p:attrName>
                                        </p:attrNameLst>
                                      </p:cBhvr>
                                    </p:animRot>
                                  </p:childTnLst>
                                </p:cTn>
                              </p:par>
                              <p:par>
                                <p:cTn id="63" presetID="8" presetClass="emph" presetSubtype="0" repeatCount="2000" fill="hold" nodeType="withEffect">
                                  <p:stCondLst>
                                    <p:cond delay="0"/>
                                  </p:stCondLst>
                                  <p:childTnLst>
                                    <p:animRot by="21600000">
                                      <p:cBhvr>
                                        <p:cTn id="64" dur="1500" fill="hold"/>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39" grpId="0" animBg="1"/>
      <p:bldP spid="40" grpId="0"/>
      <p:bldP spid="41" grpId="0"/>
      <p:bldP spid="42" grpId="0" animBg="1"/>
      <p:bldP spid="43" grpId="0"/>
      <p:bldP spid="44" grpId="0"/>
      <p:bldP spid="50" grpId="0"/>
      <p:bldP spid="5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Freeform 7"/>
          <p:cNvSpPr>
            <a:spLocks/>
          </p:cNvSpPr>
          <p:nvPr/>
        </p:nvSpPr>
        <p:spPr bwMode="auto">
          <a:xfrm>
            <a:off x="5058972" y="2120670"/>
            <a:ext cx="886769" cy="865716"/>
          </a:xfrm>
          <a:custGeom>
            <a:avLst/>
            <a:gdLst>
              <a:gd name="T0" fmla="*/ 158 w 524"/>
              <a:gd name="T1" fmla="*/ 0 h 423"/>
              <a:gd name="T2" fmla="*/ 365 w 524"/>
              <a:gd name="T3" fmla="*/ 0 h 423"/>
              <a:gd name="T4" fmla="*/ 366 w 524"/>
              <a:gd name="T5" fmla="*/ 0 h 423"/>
              <a:gd name="T6" fmla="*/ 366 w 524"/>
              <a:gd name="T7" fmla="*/ 0 h 423"/>
              <a:gd name="T8" fmla="*/ 523 w 524"/>
              <a:gd name="T9" fmla="*/ 157 h 423"/>
              <a:gd name="T10" fmla="*/ 524 w 524"/>
              <a:gd name="T11" fmla="*/ 423 h 423"/>
              <a:gd name="T12" fmla="*/ 388 w 524"/>
              <a:gd name="T13" fmla="*/ 321 h 423"/>
              <a:gd name="T14" fmla="*/ 158 w 524"/>
              <a:gd name="T15" fmla="*/ 316 h 423"/>
              <a:gd name="T16" fmla="*/ 0 w 524"/>
              <a:gd name="T17" fmla="*/ 158 h 423"/>
              <a:gd name="T18" fmla="*/ 158 w 524"/>
              <a:gd name="T19"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4" h="423">
                <a:moveTo>
                  <a:pt x="158" y="0"/>
                </a:moveTo>
                <a:cubicBezTo>
                  <a:pt x="365" y="0"/>
                  <a:pt x="365" y="0"/>
                  <a:pt x="365" y="0"/>
                </a:cubicBezTo>
                <a:cubicBezTo>
                  <a:pt x="365" y="0"/>
                  <a:pt x="365" y="0"/>
                  <a:pt x="366" y="0"/>
                </a:cubicBezTo>
                <a:cubicBezTo>
                  <a:pt x="366" y="0"/>
                  <a:pt x="366" y="0"/>
                  <a:pt x="366" y="0"/>
                </a:cubicBezTo>
                <a:cubicBezTo>
                  <a:pt x="453" y="0"/>
                  <a:pt x="523" y="71"/>
                  <a:pt x="523" y="157"/>
                </a:cubicBezTo>
                <a:cubicBezTo>
                  <a:pt x="523" y="244"/>
                  <a:pt x="524" y="423"/>
                  <a:pt x="524" y="423"/>
                </a:cubicBezTo>
                <a:cubicBezTo>
                  <a:pt x="524" y="423"/>
                  <a:pt x="484" y="335"/>
                  <a:pt x="388" y="321"/>
                </a:cubicBezTo>
                <a:cubicBezTo>
                  <a:pt x="376" y="319"/>
                  <a:pt x="158" y="316"/>
                  <a:pt x="158" y="316"/>
                </a:cubicBezTo>
                <a:cubicBezTo>
                  <a:pt x="70" y="316"/>
                  <a:pt x="0" y="246"/>
                  <a:pt x="0" y="158"/>
                </a:cubicBezTo>
                <a:cubicBezTo>
                  <a:pt x="0" y="71"/>
                  <a:pt x="70" y="0"/>
                  <a:pt x="158" y="0"/>
                </a:cubicBezTo>
              </a:path>
            </a:pathLst>
          </a:custGeom>
          <a:gradFill>
            <a:gsLst>
              <a:gs pos="100000">
                <a:srgbClr val="FCFCFC"/>
              </a:gs>
              <a:gs pos="0">
                <a:srgbClr val="CCCCCC"/>
              </a:gs>
            </a:gsLst>
            <a:lin ang="7200000" scaled="0"/>
          </a:gradFill>
          <a:ln w="12700">
            <a:solidFill>
              <a:schemeClr val="bg1">
                <a:lumMod val="85000"/>
              </a:schemeClr>
            </a:solidFill>
          </a:ln>
          <a:effectLst>
            <a:outerShdw blurRad="254000" dist="127000" dir="8160000" algn="ctr" rotWithShape="0">
              <a:prstClr val="black">
                <a:alpha val="34000"/>
              </a:prstClr>
            </a:outerShdw>
          </a:effectLst>
        </p:spPr>
        <p:txBody>
          <a:bodyPr lIns="91431" tIns="45715" rIns="91431" bIns="45715" anchor="ctr"/>
          <a:lstStyle/>
          <a:p>
            <a:pPr algn="ctr" defTabSz="1219049">
              <a:defRPr/>
            </a:pPr>
            <a:endParaRPr lang="en-AU" sz="15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0" name="Freeform 8"/>
          <p:cNvSpPr>
            <a:spLocks/>
          </p:cNvSpPr>
          <p:nvPr/>
        </p:nvSpPr>
        <p:spPr bwMode="auto">
          <a:xfrm>
            <a:off x="4400774" y="2878436"/>
            <a:ext cx="1544966" cy="1504949"/>
          </a:xfrm>
          <a:custGeom>
            <a:avLst/>
            <a:gdLst>
              <a:gd name="T0" fmla="*/ 275 w 913"/>
              <a:gd name="T1" fmla="*/ 0 h 735"/>
              <a:gd name="T2" fmla="*/ 636 w 913"/>
              <a:gd name="T3" fmla="*/ 0 h 735"/>
              <a:gd name="T4" fmla="*/ 637 w 913"/>
              <a:gd name="T5" fmla="*/ 0 h 735"/>
              <a:gd name="T6" fmla="*/ 638 w 913"/>
              <a:gd name="T7" fmla="*/ 0 h 735"/>
              <a:gd name="T8" fmla="*/ 911 w 913"/>
              <a:gd name="T9" fmla="*/ 273 h 735"/>
              <a:gd name="T10" fmla="*/ 913 w 913"/>
              <a:gd name="T11" fmla="*/ 735 h 735"/>
              <a:gd name="T12" fmla="*/ 677 w 913"/>
              <a:gd name="T13" fmla="*/ 557 h 735"/>
              <a:gd name="T14" fmla="*/ 275 w 913"/>
              <a:gd name="T15" fmla="*/ 550 h 735"/>
              <a:gd name="T16" fmla="*/ 0 w 913"/>
              <a:gd name="T17" fmla="*/ 275 h 735"/>
              <a:gd name="T18" fmla="*/ 275 w 913"/>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3" h="735">
                <a:moveTo>
                  <a:pt x="275" y="0"/>
                </a:moveTo>
                <a:cubicBezTo>
                  <a:pt x="636" y="0"/>
                  <a:pt x="636" y="0"/>
                  <a:pt x="636" y="0"/>
                </a:cubicBezTo>
                <a:cubicBezTo>
                  <a:pt x="636" y="0"/>
                  <a:pt x="637" y="0"/>
                  <a:pt x="637" y="0"/>
                </a:cubicBezTo>
                <a:cubicBezTo>
                  <a:pt x="637" y="0"/>
                  <a:pt x="638" y="0"/>
                  <a:pt x="638" y="0"/>
                </a:cubicBezTo>
                <a:cubicBezTo>
                  <a:pt x="789" y="0"/>
                  <a:pt x="911" y="122"/>
                  <a:pt x="911" y="273"/>
                </a:cubicBezTo>
                <a:cubicBezTo>
                  <a:pt x="911" y="424"/>
                  <a:pt x="913" y="735"/>
                  <a:pt x="913" y="735"/>
                </a:cubicBezTo>
                <a:cubicBezTo>
                  <a:pt x="913" y="735"/>
                  <a:pt x="844" y="582"/>
                  <a:pt x="677" y="557"/>
                </a:cubicBezTo>
                <a:cubicBezTo>
                  <a:pt x="656" y="554"/>
                  <a:pt x="275" y="550"/>
                  <a:pt x="275" y="550"/>
                </a:cubicBezTo>
                <a:cubicBezTo>
                  <a:pt x="123" y="550"/>
                  <a:pt x="0" y="427"/>
                  <a:pt x="0" y="275"/>
                </a:cubicBezTo>
                <a:cubicBezTo>
                  <a:pt x="0" y="123"/>
                  <a:pt x="123" y="0"/>
                  <a:pt x="275" y="0"/>
                </a:cubicBezTo>
              </a:path>
            </a:pathLst>
          </a:custGeom>
          <a:gradFill>
            <a:gsLst>
              <a:gs pos="100000">
                <a:srgbClr val="FCFCFC"/>
              </a:gs>
              <a:gs pos="0">
                <a:srgbClr val="CCCCCC"/>
              </a:gs>
            </a:gsLst>
            <a:lin ang="7200000" scaled="0"/>
          </a:gradFill>
          <a:ln w="12700">
            <a:solidFill>
              <a:schemeClr val="bg1">
                <a:lumMod val="85000"/>
              </a:schemeClr>
            </a:solidFill>
          </a:ln>
          <a:effectLst>
            <a:outerShdw blurRad="254000" dist="127000" dir="8160000" algn="ctr" rotWithShape="0">
              <a:prstClr val="black">
                <a:alpha val="34000"/>
              </a:prstClr>
            </a:outerShdw>
          </a:effectLst>
        </p:spPr>
        <p:txBody>
          <a:bodyPr lIns="91431" tIns="45715" rIns="91431" bIns="45715" anchor="ctr"/>
          <a:lstStyle/>
          <a:p>
            <a:pPr algn="ctr" defTabSz="1219049">
              <a:defRPr/>
            </a:pPr>
            <a:endParaRPr lang="en-AU" sz="29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1" name="Freeform 9"/>
          <p:cNvSpPr>
            <a:spLocks/>
          </p:cNvSpPr>
          <p:nvPr/>
        </p:nvSpPr>
        <p:spPr bwMode="auto">
          <a:xfrm>
            <a:off x="4400774" y="4154787"/>
            <a:ext cx="1544966" cy="1504951"/>
          </a:xfrm>
          <a:custGeom>
            <a:avLst/>
            <a:gdLst>
              <a:gd name="T0" fmla="*/ 275 w 913"/>
              <a:gd name="T1" fmla="*/ 0 h 735"/>
              <a:gd name="T2" fmla="*/ 636 w 913"/>
              <a:gd name="T3" fmla="*/ 0 h 735"/>
              <a:gd name="T4" fmla="*/ 637 w 913"/>
              <a:gd name="T5" fmla="*/ 0 h 735"/>
              <a:gd name="T6" fmla="*/ 638 w 913"/>
              <a:gd name="T7" fmla="*/ 0 h 735"/>
              <a:gd name="T8" fmla="*/ 911 w 913"/>
              <a:gd name="T9" fmla="*/ 273 h 735"/>
              <a:gd name="T10" fmla="*/ 913 w 913"/>
              <a:gd name="T11" fmla="*/ 735 h 735"/>
              <a:gd name="T12" fmla="*/ 677 w 913"/>
              <a:gd name="T13" fmla="*/ 557 h 735"/>
              <a:gd name="T14" fmla="*/ 275 w 913"/>
              <a:gd name="T15" fmla="*/ 550 h 735"/>
              <a:gd name="T16" fmla="*/ 0 w 913"/>
              <a:gd name="T17" fmla="*/ 275 h 735"/>
              <a:gd name="T18" fmla="*/ 275 w 913"/>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3" h="735">
                <a:moveTo>
                  <a:pt x="275" y="0"/>
                </a:moveTo>
                <a:cubicBezTo>
                  <a:pt x="636" y="0"/>
                  <a:pt x="636" y="0"/>
                  <a:pt x="636" y="0"/>
                </a:cubicBezTo>
                <a:cubicBezTo>
                  <a:pt x="636" y="0"/>
                  <a:pt x="637" y="0"/>
                  <a:pt x="637" y="0"/>
                </a:cubicBezTo>
                <a:cubicBezTo>
                  <a:pt x="637" y="0"/>
                  <a:pt x="638" y="0"/>
                  <a:pt x="638" y="0"/>
                </a:cubicBezTo>
                <a:cubicBezTo>
                  <a:pt x="789" y="0"/>
                  <a:pt x="911" y="122"/>
                  <a:pt x="911" y="273"/>
                </a:cubicBezTo>
                <a:cubicBezTo>
                  <a:pt x="911" y="424"/>
                  <a:pt x="913" y="735"/>
                  <a:pt x="913" y="735"/>
                </a:cubicBezTo>
                <a:cubicBezTo>
                  <a:pt x="913" y="735"/>
                  <a:pt x="844" y="582"/>
                  <a:pt x="677" y="557"/>
                </a:cubicBezTo>
                <a:cubicBezTo>
                  <a:pt x="656" y="554"/>
                  <a:pt x="275" y="550"/>
                  <a:pt x="275" y="550"/>
                </a:cubicBezTo>
                <a:cubicBezTo>
                  <a:pt x="123" y="550"/>
                  <a:pt x="0" y="427"/>
                  <a:pt x="0" y="275"/>
                </a:cubicBezTo>
                <a:cubicBezTo>
                  <a:pt x="0" y="123"/>
                  <a:pt x="123" y="0"/>
                  <a:pt x="275" y="0"/>
                </a:cubicBezTo>
              </a:path>
            </a:pathLst>
          </a:custGeom>
          <a:gradFill>
            <a:gsLst>
              <a:gs pos="100000">
                <a:srgbClr val="FCFCFC"/>
              </a:gs>
              <a:gs pos="0">
                <a:srgbClr val="CCCCCC"/>
              </a:gs>
            </a:gsLst>
            <a:lin ang="7200000" scaled="0"/>
          </a:gradFill>
          <a:ln w="12700">
            <a:solidFill>
              <a:schemeClr val="bg1">
                <a:lumMod val="85000"/>
              </a:schemeClr>
            </a:solidFill>
          </a:ln>
          <a:effectLst>
            <a:outerShdw blurRad="254000" dist="127000" dir="8160000" algn="ctr" rotWithShape="0">
              <a:prstClr val="black">
                <a:alpha val="34000"/>
              </a:prstClr>
            </a:outerShdw>
          </a:effectLst>
        </p:spPr>
        <p:txBody>
          <a:bodyPr lIns="91431" tIns="45715" rIns="91431" bIns="45715" anchor="ctr"/>
          <a:lstStyle/>
          <a:p>
            <a:pPr algn="ctr" defTabSz="1219049">
              <a:defRPr/>
            </a:pPr>
            <a:endParaRPr lang="en-AU" sz="35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2" name="Freeform 10"/>
          <p:cNvSpPr>
            <a:spLocks/>
          </p:cNvSpPr>
          <p:nvPr/>
        </p:nvSpPr>
        <p:spPr bwMode="auto">
          <a:xfrm>
            <a:off x="5975368" y="4156901"/>
            <a:ext cx="1947080" cy="1894416"/>
          </a:xfrm>
          <a:custGeom>
            <a:avLst/>
            <a:gdLst>
              <a:gd name="T0" fmla="*/ 1020384 w 1151"/>
              <a:gd name="T1" fmla="*/ 0 h 926"/>
              <a:gd name="T2" fmla="*/ 442928 w 1151"/>
              <a:gd name="T3" fmla="*/ 0 h 926"/>
              <a:gd name="T4" fmla="*/ 441659 w 1151"/>
              <a:gd name="T5" fmla="*/ 0 h 926"/>
              <a:gd name="T6" fmla="*/ 440390 w 1151"/>
              <a:gd name="T7" fmla="*/ 0 h 926"/>
              <a:gd name="T8" fmla="*/ 3807 w 1151"/>
              <a:gd name="T9" fmla="*/ 529890 h 926"/>
              <a:gd name="T10" fmla="*/ 0 w 1151"/>
              <a:gd name="T11" fmla="*/ 1422256 h 926"/>
              <a:gd name="T12" fmla="*/ 378202 w 1151"/>
              <a:gd name="T13" fmla="*/ 1079747 h 926"/>
              <a:gd name="T14" fmla="*/ 1020384 w 1151"/>
              <a:gd name="T15" fmla="*/ 1064388 h 926"/>
              <a:gd name="T16" fmla="*/ 1460774 w 1151"/>
              <a:gd name="T17" fmla="*/ 532962 h 926"/>
              <a:gd name="T18" fmla="*/ 1020384 w 1151"/>
              <a:gd name="T19" fmla="*/ 0 h 9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51"/>
              <a:gd name="T31" fmla="*/ 0 h 926"/>
              <a:gd name="T32" fmla="*/ 1151 w 1151"/>
              <a:gd name="T33" fmla="*/ 926 h 9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51" h="926">
                <a:moveTo>
                  <a:pt x="804" y="0"/>
                </a:moveTo>
                <a:cubicBezTo>
                  <a:pt x="349" y="0"/>
                  <a:pt x="349" y="0"/>
                  <a:pt x="349" y="0"/>
                </a:cubicBezTo>
                <a:cubicBezTo>
                  <a:pt x="349" y="0"/>
                  <a:pt x="348" y="0"/>
                  <a:pt x="348" y="0"/>
                </a:cubicBezTo>
                <a:cubicBezTo>
                  <a:pt x="348" y="0"/>
                  <a:pt x="347" y="0"/>
                  <a:pt x="347" y="0"/>
                </a:cubicBezTo>
                <a:cubicBezTo>
                  <a:pt x="157" y="0"/>
                  <a:pt x="3" y="154"/>
                  <a:pt x="3" y="345"/>
                </a:cubicBezTo>
                <a:cubicBezTo>
                  <a:pt x="3" y="535"/>
                  <a:pt x="0" y="926"/>
                  <a:pt x="0" y="926"/>
                </a:cubicBezTo>
                <a:cubicBezTo>
                  <a:pt x="0" y="926"/>
                  <a:pt x="88" y="734"/>
                  <a:pt x="298" y="703"/>
                </a:cubicBezTo>
                <a:cubicBezTo>
                  <a:pt x="325" y="699"/>
                  <a:pt x="804" y="693"/>
                  <a:pt x="804" y="693"/>
                </a:cubicBezTo>
                <a:cubicBezTo>
                  <a:pt x="996" y="693"/>
                  <a:pt x="1151" y="538"/>
                  <a:pt x="1151" y="347"/>
                </a:cubicBezTo>
                <a:cubicBezTo>
                  <a:pt x="1151" y="155"/>
                  <a:pt x="996" y="0"/>
                  <a:pt x="804" y="0"/>
                </a:cubicBezTo>
              </a:path>
            </a:pathLst>
          </a:custGeom>
          <a:gradFill>
            <a:gsLst>
              <a:gs pos="100000">
                <a:srgbClr val="FCFCFC"/>
              </a:gs>
              <a:gs pos="0">
                <a:srgbClr val="CCCCCC"/>
              </a:gs>
            </a:gsLst>
            <a:lin ang="7200000" scaled="0"/>
          </a:gradFill>
          <a:ln w="19050">
            <a:solidFill>
              <a:schemeClr val="bg1">
                <a:lumMod val="85000"/>
              </a:schemeClr>
            </a:solidFill>
          </a:ln>
          <a:effectLst>
            <a:outerShdw blurRad="254000" dist="127000" dir="8160000" algn="ctr" rotWithShape="0">
              <a:prstClr val="black">
                <a:alpha val="34000"/>
              </a:prstClr>
            </a:outerShdw>
          </a:effectLst>
          <a:extLst/>
        </p:spPr>
        <p:txBody>
          <a:bodyPr lIns="91431" tIns="45715" rIns="91431" bIns="45715" anchor="ctr"/>
          <a:lstStyle/>
          <a:p>
            <a:pPr algn="ctr" defTabSz="1219049">
              <a:defRPr/>
            </a:pPr>
            <a:endParaRPr lang="en-AU" sz="40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3" name="Freeform 6"/>
          <p:cNvSpPr>
            <a:spLocks/>
          </p:cNvSpPr>
          <p:nvPr/>
        </p:nvSpPr>
        <p:spPr bwMode="auto">
          <a:xfrm>
            <a:off x="5975368" y="1796821"/>
            <a:ext cx="1293114" cy="1259417"/>
          </a:xfrm>
          <a:custGeom>
            <a:avLst/>
            <a:gdLst>
              <a:gd name="T0" fmla="*/ 534 w 764"/>
              <a:gd name="T1" fmla="*/ 0 h 615"/>
              <a:gd name="T2" fmla="*/ 232 w 764"/>
              <a:gd name="T3" fmla="*/ 0 h 615"/>
              <a:gd name="T4" fmla="*/ 231 w 764"/>
              <a:gd name="T5" fmla="*/ 0 h 615"/>
              <a:gd name="T6" fmla="*/ 230 w 764"/>
              <a:gd name="T7" fmla="*/ 0 h 615"/>
              <a:gd name="T8" fmla="*/ 2 w 764"/>
              <a:gd name="T9" fmla="*/ 229 h 615"/>
              <a:gd name="T10" fmla="*/ 0 w 764"/>
              <a:gd name="T11" fmla="*/ 615 h 615"/>
              <a:gd name="T12" fmla="*/ 198 w 764"/>
              <a:gd name="T13" fmla="*/ 466 h 615"/>
              <a:gd name="T14" fmla="*/ 534 w 764"/>
              <a:gd name="T15" fmla="*/ 460 h 615"/>
              <a:gd name="T16" fmla="*/ 764 w 764"/>
              <a:gd name="T17" fmla="*/ 230 h 615"/>
              <a:gd name="T18" fmla="*/ 534 w 764"/>
              <a:gd name="T19" fmla="*/ 0 h 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4" h="615">
                <a:moveTo>
                  <a:pt x="534" y="0"/>
                </a:moveTo>
                <a:cubicBezTo>
                  <a:pt x="232" y="0"/>
                  <a:pt x="232" y="0"/>
                  <a:pt x="232" y="0"/>
                </a:cubicBezTo>
                <a:cubicBezTo>
                  <a:pt x="232" y="0"/>
                  <a:pt x="231" y="0"/>
                  <a:pt x="231" y="0"/>
                </a:cubicBezTo>
                <a:cubicBezTo>
                  <a:pt x="231" y="0"/>
                  <a:pt x="231" y="0"/>
                  <a:pt x="230" y="0"/>
                </a:cubicBezTo>
                <a:cubicBezTo>
                  <a:pt x="104" y="0"/>
                  <a:pt x="2" y="102"/>
                  <a:pt x="2" y="229"/>
                </a:cubicBezTo>
                <a:cubicBezTo>
                  <a:pt x="2" y="355"/>
                  <a:pt x="0" y="615"/>
                  <a:pt x="0" y="615"/>
                </a:cubicBezTo>
                <a:cubicBezTo>
                  <a:pt x="0" y="615"/>
                  <a:pt x="58" y="487"/>
                  <a:pt x="198" y="466"/>
                </a:cubicBezTo>
                <a:cubicBezTo>
                  <a:pt x="216" y="464"/>
                  <a:pt x="534" y="460"/>
                  <a:pt x="534" y="460"/>
                </a:cubicBezTo>
                <a:cubicBezTo>
                  <a:pt x="661" y="460"/>
                  <a:pt x="764" y="357"/>
                  <a:pt x="764" y="230"/>
                </a:cubicBezTo>
                <a:cubicBezTo>
                  <a:pt x="764" y="103"/>
                  <a:pt x="661" y="0"/>
                  <a:pt x="534" y="0"/>
                </a:cubicBezTo>
              </a:path>
            </a:pathLst>
          </a:custGeom>
          <a:gradFill>
            <a:gsLst>
              <a:gs pos="100000">
                <a:srgbClr val="FCFCFC"/>
              </a:gs>
              <a:gs pos="0">
                <a:srgbClr val="CCCCCC"/>
              </a:gs>
            </a:gsLst>
            <a:lin ang="7200000" scaled="0"/>
          </a:gradFill>
          <a:ln w="12700">
            <a:solidFill>
              <a:schemeClr val="bg1">
                <a:lumMod val="85000"/>
              </a:schemeClr>
            </a:solidFill>
          </a:ln>
          <a:effectLst>
            <a:outerShdw blurRad="254000" dist="127000" dir="8160000" algn="ctr" rotWithShape="0">
              <a:prstClr val="black">
                <a:alpha val="34000"/>
              </a:prstClr>
            </a:outerShdw>
          </a:effectLst>
        </p:spPr>
        <p:txBody>
          <a:bodyPr lIns="91431" tIns="45715" rIns="91431" bIns="45715" anchor="ctr"/>
          <a:lstStyle/>
          <a:p>
            <a:pPr algn="ctr" defTabSz="1219049">
              <a:defRPr/>
            </a:pPr>
            <a:endParaRPr lang="en-AU" sz="20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4" name="Freeform 5"/>
          <p:cNvSpPr>
            <a:spLocks/>
          </p:cNvSpPr>
          <p:nvPr/>
        </p:nvSpPr>
        <p:spPr bwMode="auto">
          <a:xfrm>
            <a:off x="5975369" y="2878436"/>
            <a:ext cx="1547081" cy="1504949"/>
          </a:xfrm>
          <a:custGeom>
            <a:avLst/>
            <a:gdLst>
              <a:gd name="T0" fmla="*/ 639 w 914"/>
              <a:gd name="T1" fmla="*/ 0 h 735"/>
              <a:gd name="T2" fmla="*/ 277 w 914"/>
              <a:gd name="T3" fmla="*/ 0 h 735"/>
              <a:gd name="T4" fmla="*/ 276 w 914"/>
              <a:gd name="T5" fmla="*/ 0 h 735"/>
              <a:gd name="T6" fmla="*/ 275 w 914"/>
              <a:gd name="T7" fmla="*/ 0 h 735"/>
              <a:gd name="T8" fmla="*/ 2 w 914"/>
              <a:gd name="T9" fmla="*/ 273 h 735"/>
              <a:gd name="T10" fmla="*/ 0 w 914"/>
              <a:gd name="T11" fmla="*/ 735 h 735"/>
              <a:gd name="T12" fmla="*/ 237 w 914"/>
              <a:gd name="T13" fmla="*/ 557 h 735"/>
              <a:gd name="T14" fmla="*/ 639 w 914"/>
              <a:gd name="T15" fmla="*/ 550 h 735"/>
              <a:gd name="T16" fmla="*/ 914 w 914"/>
              <a:gd name="T17" fmla="*/ 275 h 735"/>
              <a:gd name="T18" fmla="*/ 639 w 914"/>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4" h="735">
                <a:moveTo>
                  <a:pt x="639" y="0"/>
                </a:moveTo>
                <a:cubicBezTo>
                  <a:pt x="277" y="0"/>
                  <a:pt x="277" y="0"/>
                  <a:pt x="277" y="0"/>
                </a:cubicBezTo>
                <a:cubicBezTo>
                  <a:pt x="277" y="0"/>
                  <a:pt x="277" y="0"/>
                  <a:pt x="276" y="0"/>
                </a:cubicBezTo>
                <a:cubicBezTo>
                  <a:pt x="276" y="0"/>
                  <a:pt x="276" y="0"/>
                  <a:pt x="275" y="0"/>
                </a:cubicBezTo>
                <a:cubicBezTo>
                  <a:pt x="125" y="0"/>
                  <a:pt x="2" y="122"/>
                  <a:pt x="2" y="273"/>
                </a:cubicBezTo>
                <a:cubicBezTo>
                  <a:pt x="2" y="424"/>
                  <a:pt x="0" y="735"/>
                  <a:pt x="0" y="735"/>
                </a:cubicBezTo>
                <a:cubicBezTo>
                  <a:pt x="0" y="735"/>
                  <a:pt x="70" y="582"/>
                  <a:pt x="237" y="557"/>
                </a:cubicBezTo>
                <a:cubicBezTo>
                  <a:pt x="258" y="554"/>
                  <a:pt x="639" y="550"/>
                  <a:pt x="639" y="550"/>
                </a:cubicBezTo>
                <a:cubicBezTo>
                  <a:pt x="790" y="550"/>
                  <a:pt x="914" y="427"/>
                  <a:pt x="914" y="275"/>
                </a:cubicBezTo>
                <a:cubicBezTo>
                  <a:pt x="914" y="123"/>
                  <a:pt x="790" y="0"/>
                  <a:pt x="639" y="0"/>
                </a:cubicBezTo>
              </a:path>
            </a:pathLst>
          </a:custGeom>
          <a:gradFill>
            <a:gsLst>
              <a:gs pos="100000">
                <a:srgbClr val="FCFCFC"/>
              </a:gs>
              <a:gs pos="0">
                <a:srgbClr val="CCCCCC"/>
              </a:gs>
            </a:gsLst>
            <a:lin ang="7200000" scaled="0"/>
          </a:gradFill>
          <a:ln w="12700">
            <a:solidFill>
              <a:schemeClr val="bg1">
                <a:lumMod val="85000"/>
              </a:schemeClr>
            </a:solidFill>
          </a:ln>
          <a:effectLst>
            <a:outerShdw blurRad="254000" dist="127000" dir="8160000" algn="ctr" rotWithShape="0">
              <a:prstClr val="black">
                <a:alpha val="34000"/>
              </a:prstClr>
            </a:outerShdw>
          </a:effectLst>
        </p:spPr>
        <p:txBody>
          <a:bodyPr lIns="91431" tIns="45715" rIns="91431" bIns="45715" anchor="ctr"/>
          <a:lstStyle/>
          <a:p>
            <a:pPr algn="ctr" defTabSz="1219049">
              <a:defRPr/>
            </a:pPr>
            <a:endParaRPr lang="en-AU" sz="29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75" name="组合 74"/>
          <p:cNvGrpSpPr/>
          <p:nvPr/>
        </p:nvGrpSpPr>
        <p:grpSpPr>
          <a:xfrm>
            <a:off x="3453526" y="1966641"/>
            <a:ext cx="842986" cy="843095"/>
            <a:chOff x="819328" y="1120779"/>
            <a:chExt cx="1127886" cy="1127885"/>
          </a:xfrm>
        </p:grpSpPr>
        <p:sp>
          <p:nvSpPr>
            <p:cNvPr id="76"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defTabSz="1219049">
                <a:defRPr/>
              </a:pPr>
              <a:endParaRPr lang="en-AU" sz="1300" ker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7"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defTabSz="1219049">
                <a:defRPr/>
              </a:pPr>
              <a:endParaRPr lang="en-AU" sz="1300" kern="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78" name="Content Placeholder 2"/>
          <p:cNvSpPr txBox="1">
            <a:spLocks/>
          </p:cNvSpPr>
          <p:nvPr/>
        </p:nvSpPr>
        <p:spPr bwMode="auto">
          <a:xfrm>
            <a:off x="366587" y="1985800"/>
            <a:ext cx="2942198" cy="1122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103">
              <a:lnSpc>
                <a:spcPct val="150000"/>
              </a:lnSpc>
              <a:spcBef>
                <a:spcPct val="20000"/>
              </a:spcBef>
              <a:defRPr/>
            </a:pPr>
            <a:r>
              <a:rPr lang="zh-CN" altLang="en-US" sz="1600" b="1" kern="0" dirty="0">
                <a:solidFill>
                  <a:srgbClr val="F8F8F8"/>
                </a:solidFill>
                <a:latin typeface="微软雅黑" pitchFamily="34" charset="-122"/>
                <a:ea typeface="微软雅黑" pitchFamily="34" charset="-122"/>
                <a:cs typeface="Raleway"/>
              </a:rPr>
              <a:t>输入您的标题</a:t>
            </a:r>
            <a:endParaRPr lang="en-US" altLang="zh-CN" sz="1600" b="1" kern="0" dirty="0">
              <a:solidFill>
                <a:srgbClr val="F8F8F8"/>
              </a:solidFill>
              <a:latin typeface="微软雅黑" pitchFamily="34" charset="-122"/>
              <a:ea typeface="微软雅黑" pitchFamily="34" charset="-122"/>
              <a:cs typeface="Raleway"/>
            </a:endParaRPr>
          </a:p>
          <a:p>
            <a:pPr algn="r" defTabSz="914103">
              <a:lnSpc>
                <a:spcPct val="150000"/>
              </a:lnSpc>
              <a:spcBef>
                <a:spcPct val="20000"/>
              </a:spcBef>
              <a:defRPr/>
            </a:pPr>
            <a:r>
              <a:rPr lang="zh-CN" altLang="en-US" sz="1100" kern="0" dirty="0">
                <a:solidFill>
                  <a:srgbClr val="F8F8F8"/>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rgbClr val="F8F8F8"/>
              </a:solidFill>
              <a:latin typeface="微软雅黑" pitchFamily="34" charset="-122"/>
              <a:ea typeface="微软雅黑" pitchFamily="34" charset="-122"/>
              <a:cs typeface="Raleway Light"/>
            </a:endParaRPr>
          </a:p>
        </p:txBody>
      </p:sp>
      <p:sp>
        <p:nvSpPr>
          <p:cNvPr id="79" name="Content Placeholder 2"/>
          <p:cNvSpPr txBox="1">
            <a:spLocks/>
          </p:cNvSpPr>
          <p:nvPr/>
        </p:nvSpPr>
        <p:spPr bwMode="auto">
          <a:xfrm>
            <a:off x="366587" y="3184681"/>
            <a:ext cx="2942198" cy="1122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103">
              <a:lnSpc>
                <a:spcPct val="150000"/>
              </a:lnSpc>
              <a:spcBef>
                <a:spcPct val="20000"/>
              </a:spcBef>
              <a:defRPr/>
            </a:pPr>
            <a:r>
              <a:rPr lang="zh-CN" altLang="en-US" sz="1600" b="1" kern="0" dirty="0">
                <a:solidFill>
                  <a:srgbClr val="F8F8F8"/>
                </a:solidFill>
                <a:latin typeface="微软雅黑" pitchFamily="34" charset="-122"/>
                <a:ea typeface="微软雅黑" pitchFamily="34" charset="-122"/>
                <a:cs typeface="Raleway"/>
              </a:rPr>
              <a:t>输入您的标题</a:t>
            </a:r>
            <a:endParaRPr lang="en-US" altLang="zh-CN" sz="1600" b="1" kern="0" dirty="0">
              <a:solidFill>
                <a:srgbClr val="F8F8F8"/>
              </a:solidFill>
              <a:latin typeface="微软雅黑" pitchFamily="34" charset="-122"/>
              <a:ea typeface="微软雅黑" pitchFamily="34" charset="-122"/>
              <a:cs typeface="Raleway"/>
            </a:endParaRPr>
          </a:p>
          <a:p>
            <a:pPr algn="r" defTabSz="914103">
              <a:lnSpc>
                <a:spcPct val="150000"/>
              </a:lnSpc>
              <a:spcBef>
                <a:spcPct val="20000"/>
              </a:spcBef>
              <a:defRPr/>
            </a:pPr>
            <a:r>
              <a:rPr lang="zh-CN" altLang="en-US" sz="1100" kern="0" dirty="0">
                <a:solidFill>
                  <a:srgbClr val="F8F8F8"/>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rgbClr val="F8F8F8"/>
              </a:solidFill>
              <a:latin typeface="微软雅黑" pitchFamily="34" charset="-122"/>
              <a:ea typeface="微软雅黑" pitchFamily="34" charset="-122"/>
              <a:cs typeface="Raleway Light"/>
            </a:endParaRPr>
          </a:p>
        </p:txBody>
      </p:sp>
      <p:sp>
        <p:nvSpPr>
          <p:cNvPr id="80" name="Content Placeholder 2"/>
          <p:cNvSpPr txBox="1">
            <a:spLocks/>
          </p:cNvSpPr>
          <p:nvPr/>
        </p:nvSpPr>
        <p:spPr bwMode="auto">
          <a:xfrm>
            <a:off x="366587" y="4525801"/>
            <a:ext cx="2942198" cy="1122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103">
              <a:lnSpc>
                <a:spcPct val="150000"/>
              </a:lnSpc>
              <a:spcBef>
                <a:spcPct val="20000"/>
              </a:spcBef>
              <a:defRPr/>
            </a:pPr>
            <a:r>
              <a:rPr lang="zh-CN" altLang="en-US" sz="1600" b="1" kern="0" dirty="0">
                <a:solidFill>
                  <a:srgbClr val="F8F8F8"/>
                </a:solidFill>
                <a:latin typeface="微软雅黑" pitchFamily="34" charset="-122"/>
                <a:ea typeface="微软雅黑" pitchFamily="34" charset="-122"/>
                <a:cs typeface="Raleway"/>
              </a:rPr>
              <a:t>输入您的标题</a:t>
            </a:r>
            <a:endParaRPr lang="en-US" altLang="zh-CN" sz="1600" b="1" kern="0" dirty="0">
              <a:solidFill>
                <a:srgbClr val="F8F8F8"/>
              </a:solidFill>
              <a:latin typeface="微软雅黑" pitchFamily="34" charset="-122"/>
              <a:ea typeface="微软雅黑" pitchFamily="34" charset="-122"/>
              <a:cs typeface="Raleway"/>
            </a:endParaRPr>
          </a:p>
          <a:p>
            <a:pPr algn="r" defTabSz="914103">
              <a:lnSpc>
                <a:spcPct val="150000"/>
              </a:lnSpc>
              <a:spcBef>
                <a:spcPct val="20000"/>
              </a:spcBef>
              <a:defRPr/>
            </a:pPr>
            <a:r>
              <a:rPr lang="zh-CN" altLang="en-US" sz="1100" kern="0" dirty="0">
                <a:solidFill>
                  <a:srgbClr val="F8F8F8"/>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rgbClr val="F8F8F8"/>
              </a:solidFill>
              <a:latin typeface="微软雅黑" pitchFamily="34" charset="-122"/>
              <a:ea typeface="微软雅黑" pitchFamily="34" charset="-122"/>
              <a:cs typeface="Raleway Light"/>
            </a:endParaRPr>
          </a:p>
        </p:txBody>
      </p:sp>
      <p:sp>
        <p:nvSpPr>
          <p:cNvPr id="81" name="矩形 80"/>
          <p:cNvSpPr/>
          <p:nvPr/>
        </p:nvSpPr>
        <p:spPr>
          <a:xfrm>
            <a:off x="3417955" y="2117833"/>
            <a:ext cx="851936" cy="553997"/>
          </a:xfrm>
          <a:prstGeom prst="rect">
            <a:avLst/>
          </a:prstGeom>
        </p:spPr>
        <p:txBody>
          <a:bodyPr wrap="square" lIns="121908" tIns="60954" rIns="121908" bIns="60954">
            <a:spAutoFit/>
          </a:bodyPr>
          <a:lstStyle/>
          <a:p>
            <a:pPr algn="ctr"/>
            <a:r>
              <a:rPr lang="en-US" altLang="zh-CN" sz="2800" b="1" dirty="0">
                <a:solidFill>
                  <a:schemeClr val="accent1"/>
                </a:solidFill>
                <a:latin typeface="微软雅黑" panose="020B0503020204020204" pitchFamily="34" charset="-122"/>
                <a:ea typeface="微软雅黑" panose="020B0503020204020204" pitchFamily="34" charset="-122"/>
              </a:rPr>
              <a:t>01</a:t>
            </a:r>
          </a:p>
        </p:txBody>
      </p:sp>
      <p:grpSp>
        <p:nvGrpSpPr>
          <p:cNvPr id="82" name="组合 81"/>
          <p:cNvGrpSpPr/>
          <p:nvPr/>
        </p:nvGrpSpPr>
        <p:grpSpPr>
          <a:xfrm>
            <a:off x="3453526" y="3262042"/>
            <a:ext cx="842986" cy="843095"/>
            <a:chOff x="819328" y="1120779"/>
            <a:chExt cx="1127886" cy="1127885"/>
          </a:xfrm>
        </p:grpSpPr>
        <p:sp>
          <p:nvSpPr>
            <p:cNvPr id="83"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defTabSz="1219049">
                <a:defRPr/>
              </a:pPr>
              <a:endParaRPr lang="en-AU" sz="1300" ker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4"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defTabSz="1219049">
                <a:defRPr/>
              </a:pPr>
              <a:endParaRPr lang="en-AU" sz="1300" kern="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85" name="组合 84"/>
          <p:cNvGrpSpPr/>
          <p:nvPr/>
        </p:nvGrpSpPr>
        <p:grpSpPr>
          <a:xfrm>
            <a:off x="3453526" y="4557442"/>
            <a:ext cx="842986" cy="843095"/>
            <a:chOff x="819328" y="1120779"/>
            <a:chExt cx="1127886" cy="1127885"/>
          </a:xfrm>
        </p:grpSpPr>
        <p:sp>
          <p:nvSpPr>
            <p:cNvPr id="86"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defTabSz="1219049">
                <a:defRPr/>
              </a:pPr>
              <a:endParaRPr lang="en-AU" sz="1300" ker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7"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defTabSz="1219049">
                <a:defRPr/>
              </a:pPr>
              <a:endParaRPr lang="en-AU" sz="1300" kern="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88" name="矩形 87"/>
          <p:cNvSpPr/>
          <p:nvPr/>
        </p:nvSpPr>
        <p:spPr>
          <a:xfrm>
            <a:off x="3456050" y="3415526"/>
            <a:ext cx="851936" cy="553997"/>
          </a:xfrm>
          <a:prstGeom prst="rect">
            <a:avLst/>
          </a:prstGeom>
        </p:spPr>
        <p:txBody>
          <a:bodyPr wrap="square" lIns="121908" tIns="60954" rIns="121908" bIns="60954">
            <a:spAutoFit/>
          </a:bodyPr>
          <a:lstStyle/>
          <a:p>
            <a:pPr algn="ctr"/>
            <a:r>
              <a:rPr lang="en-US" altLang="zh-CN" sz="2800" b="1" dirty="0">
                <a:solidFill>
                  <a:schemeClr val="accent3"/>
                </a:solidFill>
                <a:latin typeface="微软雅黑" panose="020B0503020204020204" pitchFamily="34" charset="-122"/>
                <a:ea typeface="微软雅黑" panose="020B0503020204020204" pitchFamily="34" charset="-122"/>
              </a:rPr>
              <a:t>03</a:t>
            </a:r>
          </a:p>
        </p:txBody>
      </p:sp>
      <p:sp>
        <p:nvSpPr>
          <p:cNvPr id="89" name="矩形 88"/>
          <p:cNvSpPr/>
          <p:nvPr/>
        </p:nvSpPr>
        <p:spPr>
          <a:xfrm>
            <a:off x="3430653" y="4685527"/>
            <a:ext cx="851936" cy="553997"/>
          </a:xfrm>
          <a:prstGeom prst="rect">
            <a:avLst/>
          </a:prstGeom>
        </p:spPr>
        <p:txBody>
          <a:bodyPr wrap="square" lIns="121908" tIns="60954" rIns="121908" bIns="60954">
            <a:spAutoFit/>
          </a:bodyPr>
          <a:lstStyle/>
          <a:p>
            <a:pPr algn="ctr"/>
            <a:r>
              <a:rPr lang="en-US" altLang="zh-CN" sz="2800" b="1" dirty="0">
                <a:solidFill>
                  <a:schemeClr val="accent1"/>
                </a:solidFill>
                <a:latin typeface="微软雅黑" panose="020B0503020204020204" pitchFamily="34" charset="-122"/>
                <a:ea typeface="微软雅黑" panose="020B0503020204020204" pitchFamily="34" charset="-122"/>
              </a:rPr>
              <a:t>05</a:t>
            </a:r>
          </a:p>
        </p:txBody>
      </p:sp>
      <p:grpSp>
        <p:nvGrpSpPr>
          <p:cNvPr id="90" name="组合 89"/>
          <p:cNvGrpSpPr/>
          <p:nvPr/>
        </p:nvGrpSpPr>
        <p:grpSpPr>
          <a:xfrm>
            <a:off x="8051537" y="2072659"/>
            <a:ext cx="842986" cy="843095"/>
            <a:chOff x="819328" y="1120779"/>
            <a:chExt cx="1127886" cy="1127885"/>
          </a:xfrm>
        </p:grpSpPr>
        <p:sp>
          <p:nvSpPr>
            <p:cNvPr id="91"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defTabSz="1219049">
                <a:defRPr/>
              </a:pPr>
              <a:endParaRPr lang="en-AU" sz="1300" ker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2"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defTabSz="1219049">
                <a:defRPr/>
              </a:pPr>
              <a:endParaRPr lang="en-AU" sz="1300" kern="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93" name="矩形 92"/>
          <p:cNvSpPr/>
          <p:nvPr/>
        </p:nvSpPr>
        <p:spPr>
          <a:xfrm>
            <a:off x="8015966" y="2223851"/>
            <a:ext cx="851936" cy="553997"/>
          </a:xfrm>
          <a:prstGeom prst="rect">
            <a:avLst/>
          </a:prstGeom>
        </p:spPr>
        <p:txBody>
          <a:bodyPr wrap="square" lIns="121908" tIns="60954" rIns="121908" bIns="60954">
            <a:spAutoFit/>
          </a:bodyPr>
          <a:lstStyle/>
          <a:p>
            <a:pPr algn="ctr"/>
            <a:r>
              <a:rPr lang="en-US" altLang="zh-CN" sz="2800" b="1" dirty="0">
                <a:solidFill>
                  <a:schemeClr val="accent2"/>
                </a:solidFill>
                <a:latin typeface="微软雅黑" panose="020B0503020204020204" pitchFamily="34" charset="-122"/>
                <a:ea typeface="微软雅黑" panose="020B0503020204020204" pitchFamily="34" charset="-122"/>
              </a:rPr>
              <a:t>02</a:t>
            </a:r>
          </a:p>
        </p:txBody>
      </p:sp>
      <p:grpSp>
        <p:nvGrpSpPr>
          <p:cNvPr id="94" name="组合 93"/>
          <p:cNvGrpSpPr/>
          <p:nvPr/>
        </p:nvGrpSpPr>
        <p:grpSpPr>
          <a:xfrm>
            <a:off x="8051537" y="3368059"/>
            <a:ext cx="842986" cy="843095"/>
            <a:chOff x="819328" y="1120779"/>
            <a:chExt cx="1127886" cy="1127885"/>
          </a:xfrm>
        </p:grpSpPr>
        <p:sp>
          <p:nvSpPr>
            <p:cNvPr id="95"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defTabSz="1219049">
                <a:defRPr/>
              </a:pPr>
              <a:endParaRPr lang="en-AU" sz="1300" ker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6"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defTabSz="1219049">
                <a:defRPr/>
              </a:pPr>
              <a:endParaRPr lang="en-AU" sz="1300" kern="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97" name="组合 96"/>
          <p:cNvGrpSpPr/>
          <p:nvPr/>
        </p:nvGrpSpPr>
        <p:grpSpPr>
          <a:xfrm>
            <a:off x="8051537" y="4602131"/>
            <a:ext cx="842986" cy="843095"/>
            <a:chOff x="819328" y="1120779"/>
            <a:chExt cx="1127886" cy="1127885"/>
          </a:xfrm>
        </p:grpSpPr>
        <p:sp>
          <p:nvSpPr>
            <p:cNvPr id="98"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defTabSz="1219049">
                <a:defRPr/>
              </a:pPr>
              <a:endParaRPr lang="en-AU" sz="1300" ker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9"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defTabSz="1219049">
                <a:defRPr/>
              </a:pPr>
              <a:endParaRPr lang="en-AU" sz="1300" kern="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100" name="矩形 99"/>
          <p:cNvSpPr/>
          <p:nvPr/>
        </p:nvSpPr>
        <p:spPr>
          <a:xfrm>
            <a:off x="8054061" y="3521544"/>
            <a:ext cx="851936" cy="553997"/>
          </a:xfrm>
          <a:prstGeom prst="rect">
            <a:avLst/>
          </a:prstGeom>
        </p:spPr>
        <p:txBody>
          <a:bodyPr wrap="square" lIns="121908" tIns="60954" rIns="121908" bIns="60954">
            <a:spAutoFit/>
          </a:bodyPr>
          <a:lstStyle/>
          <a:p>
            <a:pPr algn="ctr"/>
            <a:r>
              <a:rPr lang="en-US" altLang="zh-CN" sz="2800" b="1" dirty="0">
                <a:solidFill>
                  <a:schemeClr val="accent4"/>
                </a:solidFill>
                <a:latin typeface="微软雅黑" panose="020B0503020204020204" pitchFamily="34" charset="-122"/>
                <a:ea typeface="微软雅黑" panose="020B0503020204020204" pitchFamily="34" charset="-122"/>
              </a:rPr>
              <a:t>04</a:t>
            </a:r>
          </a:p>
        </p:txBody>
      </p:sp>
      <p:sp>
        <p:nvSpPr>
          <p:cNvPr id="101" name="矩形 100"/>
          <p:cNvSpPr/>
          <p:nvPr/>
        </p:nvSpPr>
        <p:spPr>
          <a:xfrm>
            <a:off x="8028664" y="4730216"/>
            <a:ext cx="851936" cy="553997"/>
          </a:xfrm>
          <a:prstGeom prst="rect">
            <a:avLst/>
          </a:prstGeom>
        </p:spPr>
        <p:txBody>
          <a:bodyPr wrap="square" lIns="121908" tIns="60954" rIns="121908" bIns="60954">
            <a:spAutoFit/>
          </a:bodyPr>
          <a:lstStyle/>
          <a:p>
            <a:pPr algn="ctr"/>
            <a:r>
              <a:rPr lang="en-US" altLang="zh-CN" sz="2800" b="1" dirty="0">
                <a:solidFill>
                  <a:schemeClr val="accent2"/>
                </a:solidFill>
                <a:latin typeface="微软雅黑" panose="020B0503020204020204" pitchFamily="34" charset="-122"/>
                <a:ea typeface="微软雅黑" panose="020B0503020204020204" pitchFamily="34" charset="-122"/>
              </a:rPr>
              <a:t>06</a:t>
            </a:r>
          </a:p>
        </p:txBody>
      </p:sp>
      <p:sp>
        <p:nvSpPr>
          <p:cNvPr id="102" name="Content Placeholder 2"/>
          <p:cNvSpPr txBox="1">
            <a:spLocks/>
          </p:cNvSpPr>
          <p:nvPr/>
        </p:nvSpPr>
        <p:spPr bwMode="auto">
          <a:xfrm>
            <a:off x="8922065" y="2012305"/>
            <a:ext cx="3078591" cy="1122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03">
              <a:lnSpc>
                <a:spcPct val="150000"/>
              </a:lnSpc>
              <a:spcBef>
                <a:spcPct val="20000"/>
              </a:spcBef>
              <a:defRPr/>
            </a:pPr>
            <a:r>
              <a:rPr lang="zh-CN" altLang="en-US" sz="1600" b="1" kern="0" dirty="0">
                <a:solidFill>
                  <a:srgbClr val="F8F8F8"/>
                </a:solidFill>
                <a:latin typeface="微软雅黑" pitchFamily="34" charset="-122"/>
                <a:ea typeface="微软雅黑" pitchFamily="34" charset="-122"/>
                <a:cs typeface="Raleway"/>
              </a:rPr>
              <a:t>输入您的标题</a:t>
            </a:r>
            <a:endParaRPr lang="en-US" altLang="zh-CN" sz="1600" b="1" kern="0" dirty="0">
              <a:solidFill>
                <a:srgbClr val="F8F8F8"/>
              </a:solidFill>
              <a:latin typeface="微软雅黑" pitchFamily="34" charset="-122"/>
              <a:ea typeface="微软雅黑" pitchFamily="34" charset="-122"/>
              <a:cs typeface="Raleway"/>
            </a:endParaRPr>
          </a:p>
          <a:p>
            <a:pPr defTabSz="914103">
              <a:lnSpc>
                <a:spcPct val="150000"/>
              </a:lnSpc>
              <a:spcBef>
                <a:spcPct val="20000"/>
              </a:spcBef>
              <a:defRPr/>
            </a:pPr>
            <a:r>
              <a:rPr lang="zh-CN" altLang="en-US" sz="1100" kern="0" dirty="0">
                <a:solidFill>
                  <a:srgbClr val="F8F8F8"/>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rgbClr val="F8F8F8"/>
              </a:solidFill>
              <a:latin typeface="微软雅黑" pitchFamily="34" charset="-122"/>
              <a:ea typeface="微软雅黑" pitchFamily="34" charset="-122"/>
              <a:cs typeface="Raleway Light"/>
            </a:endParaRPr>
          </a:p>
        </p:txBody>
      </p:sp>
      <p:sp>
        <p:nvSpPr>
          <p:cNvPr id="124" name="Content Placeholder 2"/>
          <p:cNvSpPr txBox="1">
            <a:spLocks/>
          </p:cNvSpPr>
          <p:nvPr/>
        </p:nvSpPr>
        <p:spPr bwMode="auto">
          <a:xfrm>
            <a:off x="8922065" y="3337522"/>
            <a:ext cx="3078591" cy="1122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03">
              <a:lnSpc>
                <a:spcPct val="150000"/>
              </a:lnSpc>
              <a:spcBef>
                <a:spcPct val="20000"/>
              </a:spcBef>
              <a:defRPr/>
            </a:pPr>
            <a:r>
              <a:rPr lang="zh-CN" altLang="en-US" sz="1600" b="1" kern="0" dirty="0">
                <a:solidFill>
                  <a:srgbClr val="F8F8F8"/>
                </a:solidFill>
                <a:latin typeface="微软雅黑" pitchFamily="34" charset="-122"/>
                <a:ea typeface="微软雅黑" pitchFamily="34" charset="-122"/>
                <a:cs typeface="Raleway"/>
              </a:rPr>
              <a:t>输入您的标题</a:t>
            </a:r>
            <a:endParaRPr lang="en-US" altLang="zh-CN" sz="1600" b="1" kern="0" dirty="0">
              <a:solidFill>
                <a:srgbClr val="F8F8F8"/>
              </a:solidFill>
              <a:latin typeface="微软雅黑" pitchFamily="34" charset="-122"/>
              <a:ea typeface="微软雅黑" pitchFamily="34" charset="-122"/>
              <a:cs typeface="Raleway"/>
            </a:endParaRPr>
          </a:p>
          <a:p>
            <a:pPr defTabSz="914103">
              <a:lnSpc>
                <a:spcPct val="150000"/>
              </a:lnSpc>
              <a:spcBef>
                <a:spcPct val="20000"/>
              </a:spcBef>
              <a:defRPr/>
            </a:pPr>
            <a:r>
              <a:rPr lang="zh-CN" altLang="en-US" sz="1100" kern="0" dirty="0">
                <a:solidFill>
                  <a:srgbClr val="F8F8F8"/>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rgbClr val="F8F8F8"/>
              </a:solidFill>
              <a:latin typeface="微软雅黑" pitchFamily="34" charset="-122"/>
              <a:ea typeface="微软雅黑" pitchFamily="34" charset="-122"/>
              <a:cs typeface="Raleway Light"/>
            </a:endParaRPr>
          </a:p>
        </p:txBody>
      </p:sp>
      <p:sp>
        <p:nvSpPr>
          <p:cNvPr id="125" name="Content Placeholder 2"/>
          <p:cNvSpPr txBox="1">
            <a:spLocks/>
          </p:cNvSpPr>
          <p:nvPr/>
        </p:nvSpPr>
        <p:spPr bwMode="auto">
          <a:xfrm>
            <a:off x="8922065" y="4581130"/>
            <a:ext cx="3078591" cy="1122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03">
              <a:lnSpc>
                <a:spcPct val="150000"/>
              </a:lnSpc>
              <a:spcBef>
                <a:spcPct val="20000"/>
              </a:spcBef>
              <a:defRPr/>
            </a:pPr>
            <a:r>
              <a:rPr lang="zh-CN" altLang="en-US" sz="1600" b="1" kern="0" dirty="0">
                <a:solidFill>
                  <a:srgbClr val="F8F8F8"/>
                </a:solidFill>
                <a:latin typeface="微软雅黑" pitchFamily="34" charset="-122"/>
                <a:ea typeface="微软雅黑" pitchFamily="34" charset="-122"/>
                <a:cs typeface="Raleway"/>
              </a:rPr>
              <a:t>输入您的标题</a:t>
            </a:r>
            <a:endParaRPr lang="en-US" altLang="zh-CN" sz="1600" b="1" kern="0" dirty="0">
              <a:solidFill>
                <a:srgbClr val="F8F8F8"/>
              </a:solidFill>
              <a:latin typeface="微软雅黑" pitchFamily="34" charset="-122"/>
              <a:ea typeface="微软雅黑" pitchFamily="34" charset="-122"/>
              <a:cs typeface="Raleway"/>
            </a:endParaRPr>
          </a:p>
          <a:p>
            <a:pPr defTabSz="914103">
              <a:lnSpc>
                <a:spcPct val="150000"/>
              </a:lnSpc>
              <a:spcBef>
                <a:spcPct val="20000"/>
              </a:spcBef>
              <a:defRPr/>
            </a:pPr>
            <a:r>
              <a:rPr lang="zh-CN" altLang="en-US" sz="1100" kern="0" dirty="0">
                <a:solidFill>
                  <a:srgbClr val="F8F8F8"/>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rgbClr val="F8F8F8"/>
              </a:solidFill>
              <a:latin typeface="微软雅黑" pitchFamily="34" charset="-122"/>
              <a:ea typeface="微软雅黑" pitchFamily="34" charset="-122"/>
              <a:cs typeface="Raleway Light"/>
            </a:endParaRPr>
          </a:p>
        </p:txBody>
      </p:sp>
      <p:sp>
        <p:nvSpPr>
          <p:cNvPr id="126" name="Freeform 118"/>
          <p:cNvSpPr>
            <a:spLocks noChangeArrowheads="1"/>
          </p:cNvSpPr>
          <p:nvPr/>
        </p:nvSpPr>
        <p:spPr bwMode="auto">
          <a:xfrm>
            <a:off x="6372706" y="2085005"/>
            <a:ext cx="498439" cy="488576"/>
          </a:xfrm>
          <a:custGeom>
            <a:avLst/>
            <a:gdLst>
              <a:gd name="T0" fmla="*/ 469399 w 479"/>
              <a:gd name="T1" fmla="*/ 282582 h 471"/>
              <a:gd name="T2" fmla="*/ 469399 w 479"/>
              <a:gd name="T3" fmla="*/ 282582 h 471"/>
              <a:gd name="T4" fmla="*/ 406891 w 479"/>
              <a:gd name="T5" fmla="*/ 261389 h 471"/>
              <a:gd name="T6" fmla="*/ 406891 w 479"/>
              <a:gd name="T7" fmla="*/ 188388 h 471"/>
              <a:gd name="T8" fmla="*/ 239417 w 479"/>
              <a:gd name="T9" fmla="*/ 115388 h 471"/>
              <a:gd name="T10" fmla="*/ 166295 w 479"/>
              <a:gd name="T11" fmla="*/ 147178 h 471"/>
              <a:gd name="T12" fmla="*/ 166295 w 479"/>
              <a:gd name="T13" fmla="*/ 230776 h 471"/>
              <a:gd name="T14" fmla="*/ 166295 w 479"/>
              <a:gd name="T15" fmla="*/ 230776 h 471"/>
              <a:gd name="T16" fmla="*/ 93172 w 479"/>
              <a:gd name="T17" fmla="*/ 261389 h 471"/>
              <a:gd name="T18" fmla="*/ 93172 w 479"/>
              <a:gd name="T19" fmla="*/ 334389 h 471"/>
              <a:gd name="T20" fmla="*/ 166295 w 479"/>
              <a:gd name="T21" fmla="*/ 366180 h 471"/>
              <a:gd name="T22" fmla="*/ 239417 w 479"/>
              <a:gd name="T23" fmla="*/ 334389 h 471"/>
              <a:gd name="T24" fmla="*/ 239417 w 479"/>
              <a:gd name="T25" fmla="*/ 334389 h 471"/>
              <a:gd name="T26" fmla="*/ 386841 w 479"/>
              <a:gd name="T27" fmla="*/ 397970 h 471"/>
              <a:gd name="T28" fmla="*/ 396277 w 479"/>
              <a:gd name="T29" fmla="*/ 397970 h 471"/>
              <a:gd name="T30" fmla="*/ 396277 w 479"/>
              <a:gd name="T31" fmla="*/ 397970 h 471"/>
              <a:gd name="T32" fmla="*/ 469399 w 479"/>
              <a:gd name="T33" fmla="*/ 366180 h 471"/>
              <a:gd name="T34" fmla="*/ 469399 w 479"/>
              <a:gd name="T35" fmla="*/ 366180 h 471"/>
              <a:gd name="T36" fmla="*/ 469399 w 479"/>
              <a:gd name="T37" fmla="*/ 282582 h 471"/>
              <a:gd name="T38" fmla="*/ 386841 w 479"/>
              <a:gd name="T39" fmla="*/ 375599 h 471"/>
              <a:gd name="T40" fmla="*/ 386841 w 479"/>
              <a:gd name="T41" fmla="*/ 375599 h 471"/>
              <a:gd name="T42" fmla="*/ 386841 w 479"/>
              <a:gd name="T43" fmla="*/ 375599 h 471"/>
              <a:gd name="T44" fmla="*/ 386841 w 479"/>
              <a:gd name="T45" fmla="*/ 375599 h 471"/>
              <a:gd name="T46" fmla="*/ 260646 w 479"/>
              <a:gd name="T47" fmla="*/ 323792 h 471"/>
              <a:gd name="T48" fmla="*/ 260646 w 479"/>
              <a:gd name="T49" fmla="*/ 271986 h 471"/>
              <a:gd name="T50" fmla="*/ 386841 w 479"/>
              <a:gd name="T51" fmla="*/ 323792 h 471"/>
              <a:gd name="T52" fmla="*/ 386841 w 479"/>
              <a:gd name="T53" fmla="*/ 323792 h 471"/>
              <a:gd name="T54" fmla="*/ 386841 w 479"/>
              <a:gd name="T55" fmla="*/ 323792 h 471"/>
              <a:gd name="T56" fmla="*/ 386841 w 479"/>
              <a:gd name="T57" fmla="*/ 375599 h 471"/>
              <a:gd name="T58" fmla="*/ 396277 w 479"/>
              <a:gd name="T59" fmla="*/ 302599 h 471"/>
              <a:gd name="T60" fmla="*/ 396277 w 479"/>
              <a:gd name="T61" fmla="*/ 302599 h 471"/>
              <a:gd name="T62" fmla="*/ 353818 w 479"/>
              <a:gd name="T63" fmla="*/ 293179 h 471"/>
              <a:gd name="T64" fmla="*/ 396277 w 479"/>
              <a:gd name="T65" fmla="*/ 271986 h 471"/>
              <a:gd name="T66" fmla="*/ 438735 w 479"/>
              <a:gd name="T67" fmla="*/ 293179 h 471"/>
              <a:gd name="T68" fmla="*/ 396277 w 479"/>
              <a:gd name="T69" fmla="*/ 302599 h 471"/>
              <a:gd name="T70" fmla="*/ 449349 w 479"/>
              <a:gd name="T71" fmla="*/ 355583 h 471"/>
              <a:gd name="T72" fmla="*/ 449349 w 479"/>
              <a:gd name="T73" fmla="*/ 355583 h 471"/>
              <a:gd name="T74" fmla="*/ 406891 w 479"/>
              <a:gd name="T75" fmla="*/ 375599 h 471"/>
              <a:gd name="T76" fmla="*/ 406891 w 479"/>
              <a:gd name="T77" fmla="*/ 323792 h 471"/>
              <a:gd name="T78" fmla="*/ 449349 w 479"/>
              <a:gd name="T79" fmla="*/ 302599 h 471"/>
              <a:gd name="T80" fmla="*/ 449349 w 479"/>
              <a:gd name="T81" fmla="*/ 355583 h 471"/>
              <a:gd name="T82" fmla="*/ 280696 w 479"/>
              <a:gd name="T83" fmla="*/ 0 h 471"/>
              <a:gd name="T84" fmla="*/ 280696 w 479"/>
              <a:gd name="T85" fmla="*/ 0 h 471"/>
              <a:gd name="T86" fmla="*/ 0 w 479"/>
              <a:gd name="T87" fmla="*/ 271986 h 471"/>
              <a:gd name="T88" fmla="*/ 280696 w 479"/>
              <a:gd name="T89" fmla="*/ 553391 h 471"/>
              <a:gd name="T90" fmla="*/ 563751 w 479"/>
              <a:gd name="T91" fmla="*/ 271986 h 471"/>
              <a:gd name="T92" fmla="*/ 280696 w 479"/>
              <a:gd name="T93" fmla="*/ 0 h 471"/>
              <a:gd name="T94" fmla="*/ 280696 w 479"/>
              <a:gd name="T95" fmla="*/ 501584 h 471"/>
              <a:gd name="T96" fmla="*/ 280696 w 479"/>
              <a:gd name="T97" fmla="*/ 501584 h 471"/>
              <a:gd name="T98" fmla="*/ 51893 w 479"/>
              <a:gd name="T99" fmla="*/ 271986 h 471"/>
              <a:gd name="T100" fmla="*/ 280696 w 479"/>
              <a:gd name="T101" fmla="*/ 43565 h 471"/>
              <a:gd name="T102" fmla="*/ 511857 w 479"/>
              <a:gd name="T103" fmla="*/ 271986 h 471"/>
              <a:gd name="T104" fmla="*/ 280696 w 479"/>
              <a:gd name="T105" fmla="*/ 501584 h 47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79" h="471">
                <a:moveTo>
                  <a:pt x="398" y="240"/>
                </a:moveTo>
                <a:lnTo>
                  <a:pt x="398" y="240"/>
                </a:lnTo>
                <a:cubicBezTo>
                  <a:pt x="345" y="222"/>
                  <a:pt x="345" y="222"/>
                  <a:pt x="345" y="222"/>
                </a:cubicBezTo>
                <a:cubicBezTo>
                  <a:pt x="345" y="160"/>
                  <a:pt x="345" y="160"/>
                  <a:pt x="345" y="160"/>
                </a:cubicBezTo>
                <a:cubicBezTo>
                  <a:pt x="203" y="98"/>
                  <a:pt x="203" y="98"/>
                  <a:pt x="203" y="98"/>
                </a:cubicBezTo>
                <a:cubicBezTo>
                  <a:pt x="141" y="125"/>
                  <a:pt x="141" y="125"/>
                  <a:pt x="141" y="125"/>
                </a:cubicBezTo>
                <a:cubicBezTo>
                  <a:pt x="141" y="196"/>
                  <a:pt x="141" y="196"/>
                  <a:pt x="141" y="196"/>
                </a:cubicBezTo>
                <a:cubicBezTo>
                  <a:pt x="79" y="222"/>
                  <a:pt x="79" y="222"/>
                  <a:pt x="79" y="222"/>
                </a:cubicBezTo>
                <a:cubicBezTo>
                  <a:pt x="79" y="284"/>
                  <a:pt x="79" y="284"/>
                  <a:pt x="79" y="284"/>
                </a:cubicBezTo>
                <a:cubicBezTo>
                  <a:pt x="141" y="311"/>
                  <a:pt x="141" y="311"/>
                  <a:pt x="141" y="311"/>
                </a:cubicBezTo>
                <a:cubicBezTo>
                  <a:pt x="203" y="284"/>
                  <a:pt x="203" y="284"/>
                  <a:pt x="203" y="284"/>
                </a:cubicBezTo>
                <a:cubicBezTo>
                  <a:pt x="328" y="338"/>
                  <a:pt x="328" y="338"/>
                  <a:pt x="328" y="338"/>
                </a:cubicBezTo>
                <a:cubicBezTo>
                  <a:pt x="336" y="338"/>
                  <a:pt x="336" y="338"/>
                  <a:pt x="336" y="338"/>
                </a:cubicBezTo>
                <a:cubicBezTo>
                  <a:pt x="398" y="311"/>
                  <a:pt x="398" y="311"/>
                  <a:pt x="398" y="311"/>
                </a:cubicBezTo>
                <a:cubicBezTo>
                  <a:pt x="398" y="240"/>
                  <a:pt x="398" y="240"/>
                  <a:pt x="398" y="240"/>
                </a:cubicBezTo>
                <a:close/>
                <a:moveTo>
                  <a:pt x="328" y="319"/>
                </a:moveTo>
                <a:lnTo>
                  <a:pt x="328" y="319"/>
                </a:lnTo>
                <a:cubicBezTo>
                  <a:pt x="221" y="275"/>
                  <a:pt x="221" y="275"/>
                  <a:pt x="221" y="275"/>
                </a:cubicBezTo>
                <a:cubicBezTo>
                  <a:pt x="221" y="231"/>
                  <a:pt x="221" y="231"/>
                  <a:pt x="221" y="231"/>
                </a:cubicBezTo>
                <a:cubicBezTo>
                  <a:pt x="328" y="275"/>
                  <a:pt x="328" y="275"/>
                  <a:pt x="328" y="275"/>
                </a:cubicBezTo>
                <a:lnTo>
                  <a:pt x="328" y="319"/>
                </a:lnTo>
                <a:close/>
                <a:moveTo>
                  <a:pt x="336" y="257"/>
                </a:moveTo>
                <a:lnTo>
                  <a:pt x="336" y="257"/>
                </a:lnTo>
                <a:cubicBezTo>
                  <a:pt x="300" y="249"/>
                  <a:pt x="300" y="249"/>
                  <a:pt x="300" y="249"/>
                </a:cubicBezTo>
                <a:cubicBezTo>
                  <a:pt x="336" y="231"/>
                  <a:pt x="336" y="231"/>
                  <a:pt x="336" y="231"/>
                </a:cubicBezTo>
                <a:cubicBezTo>
                  <a:pt x="372" y="249"/>
                  <a:pt x="372" y="249"/>
                  <a:pt x="372" y="249"/>
                </a:cubicBezTo>
                <a:lnTo>
                  <a:pt x="336" y="257"/>
                </a:lnTo>
                <a:close/>
                <a:moveTo>
                  <a:pt x="381" y="302"/>
                </a:moveTo>
                <a:lnTo>
                  <a:pt x="381" y="302"/>
                </a:lnTo>
                <a:cubicBezTo>
                  <a:pt x="345" y="319"/>
                  <a:pt x="345" y="319"/>
                  <a:pt x="345" y="319"/>
                </a:cubicBezTo>
                <a:cubicBezTo>
                  <a:pt x="345" y="275"/>
                  <a:pt x="345" y="275"/>
                  <a:pt x="345" y="275"/>
                </a:cubicBezTo>
                <a:cubicBezTo>
                  <a:pt x="381" y="257"/>
                  <a:pt x="381" y="257"/>
                  <a:pt x="381" y="257"/>
                </a:cubicBezTo>
                <a:lnTo>
                  <a:pt x="381" y="302"/>
                </a:lnTo>
                <a:close/>
                <a:moveTo>
                  <a:pt x="238" y="0"/>
                </a:moveTo>
                <a:lnTo>
                  <a:pt x="238" y="0"/>
                </a:lnTo>
                <a:cubicBezTo>
                  <a:pt x="106" y="0"/>
                  <a:pt x="0" y="107"/>
                  <a:pt x="0" y="231"/>
                </a:cubicBezTo>
                <a:cubicBezTo>
                  <a:pt x="0" y="364"/>
                  <a:pt x="106" y="470"/>
                  <a:pt x="238" y="470"/>
                </a:cubicBezTo>
                <a:cubicBezTo>
                  <a:pt x="372" y="470"/>
                  <a:pt x="478" y="364"/>
                  <a:pt x="478" y="231"/>
                </a:cubicBezTo>
                <a:cubicBezTo>
                  <a:pt x="478" y="107"/>
                  <a:pt x="372" y="0"/>
                  <a:pt x="238" y="0"/>
                </a:cubicBezTo>
                <a:close/>
                <a:moveTo>
                  <a:pt x="238" y="426"/>
                </a:moveTo>
                <a:lnTo>
                  <a:pt x="238" y="426"/>
                </a:lnTo>
                <a:cubicBezTo>
                  <a:pt x="132" y="426"/>
                  <a:pt x="44" y="347"/>
                  <a:pt x="44" y="231"/>
                </a:cubicBezTo>
                <a:cubicBezTo>
                  <a:pt x="44" y="125"/>
                  <a:pt x="132" y="37"/>
                  <a:pt x="238" y="37"/>
                </a:cubicBezTo>
                <a:cubicBezTo>
                  <a:pt x="345" y="37"/>
                  <a:pt x="434" y="125"/>
                  <a:pt x="434" y="231"/>
                </a:cubicBezTo>
                <a:cubicBezTo>
                  <a:pt x="434" y="347"/>
                  <a:pt x="345" y="426"/>
                  <a:pt x="238" y="426"/>
                </a:cubicBezTo>
                <a:close/>
              </a:path>
            </a:pathLst>
          </a:custGeom>
          <a:solidFill>
            <a:schemeClr val="accent2"/>
          </a:solidFill>
          <a:ln>
            <a:noFill/>
          </a:ln>
          <a:effectLst/>
          <a:extLst/>
        </p:spPr>
        <p:txBody>
          <a:bodyPr wrap="none" lIns="45715" tIns="22858" rIns="45715" bIns="22858" anchor="ctr"/>
          <a:lstStyle/>
          <a:p>
            <a:pPr>
              <a:defRPr/>
            </a:pPr>
            <a:endParaRPr lang="zh-CN" altLang="en-US">
              <a:latin typeface="微软雅黑" panose="020B0503020204020204" pitchFamily="34" charset="-122"/>
              <a:ea typeface="微软雅黑" panose="020B0503020204020204" pitchFamily="34" charset="-122"/>
            </a:endParaRPr>
          </a:p>
        </p:txBody>
      </p:sp>
      <p:sp>
        <p:nvSpPr>
          <p:cNvPr id="127" name="Freeform 60"/>
          <p:cNvSpPr>
            <a:spLocks noChangeArrowheads="1"/>
          </p:cNvSpPr>
          <p:nvPr/>
        </p:nvSpPr>
        <p:spPr bwMode="auto">
          <a:xfrm>
            <a:off x="5327705" y="2350391"/>
            <a:ext cx="300113" cy="285072"/>
          </a:xfrm>
          <a:custGeom>
            <a:avLst/>
            <a:gdLst>
              <a:gd name="T0" fmla="*/ 102268 w 303"/>
              <a:gd name="T1" fmla="*/ 0 h 293"/>
              <a:gd name="T2" fmla="*/ 102268 w 303"/>
              <a:gd name="T3" fmla="*/ 0 h 293"/>
              <a:gd name="T4" fmla="*/ 51708 w 303"/>
              <a:gd name="T5" fmla="*/ 0 h 293"/>
              <a:gd name="T6" fmla="*/ 0 w 303"/>
              <a:gd name="T7" fmla="*/ 39782 h 293"/>
              <a:gd name="T8" fmla="*/ 0 w 303"/>
              <a:gd name="T9" fmla="*/ 90931 h 293"/>
              <a:gd name="T10" fmla="*/ 51708 w 303"/>
              <a:gd name="T11" fmla="*/ 140943 h 293"/>
              <a:gd name="T12" fmla="*/ 102268 w 303"/>
              <a:gd name="T13" fmla="*/ 140943 h 293"/>
              <a:gd name="T14" fmla="*/ 143634 w 303"/>
              <a:gd name="T15" fmla="*/ 90931 h 293"/>
              <a:gd name="T16" fmla="*/ 143634 w 303"/>
              <a:gd name="T17" fmla="*/ 39782 h 293"/>
              <a:gd name="T18" fmla="*/ 102268 w 303"/>
              <a:gd name="T19" fmla="*/ 0 h 293"/>
              <a:gd name="T20" fmla="*/ 295313 w 303"/>
              <a:gd name="T21" fmla="*/ 0 h 293"/>
              <a:gd name="T22" fmla="*/ 295313 w 303"/>
              <a:gd name="T23" fmla="*/ 0 h 293"/>
              <a:gd name="T24" fmla="*/ 244753 w 303"/>
              <a:gd name="T25" fmla="*/ 0 h 293"/>
              <a:gd name="T26" fmla="*/ 204536 w 303"/>
              <a:gd name="T27" fmla="*/ 39782 h 293"/>
              <a:gd name="T28" fmla="*/ 204536 w 303"/>
              <a:gd name="T29" fmla="*/ 90931 h 293"/>
              <a:gd name="T30" fmla="*/ 244753 w 303"/>
              <a:gd name="T31" fmla="*/ 140943 h 293"/>
              <a:gd name="T32" fmla="*/ 295313 w 303"/>
              <a:gd name="T33" fmla="*/ 140943 h 293"/>
              <a:gd name="T34" fmla="*/ 347021 w 303"/>
              <a:gd name="T35" fmla="*/ 90931 h 293"/>
              <a:gd name="T36" fmla="*/ 347021 w 303"/>
              <a:gd name="T37" fmla="*/ 39782 h 293"/>
              <a:gd name="T38" fmla="*/ 295313 w 303"/>
              <a:gd name="T39" fmla="*/ 0 h 293"/>
              <a:gd name="T40" fmla="*/ 102268 w 303"/>
              <a:gd name="T41" fmla="*/ 190955 h 293"/>
              <a:gd name="T42" fmla="*/ 102268 w 303"/>
              <a:gd name="T43" fmla="*/ 190955 h 293"/>
              <a:gd name="T44" fmla="*/ 51708 w 303"/>
              <a:gd name="T45" fmla="*/ 190955 h 293"/>
              <a:gd name="T46" fmla="*/ 0 w 303"/>
              <a:gd name="T47" fmla="*/ 240967 h 293"/>
              <a:gd name="T48" fmla="*/ 0 w 303"/>
              <a:gd name="T49" fmla="*/ 290979 h 293"/>
              <a:gd name="T50" fmla="*/ 51708 w 303"/>
              <a:gd name="T51" fmla="*/ 331897 h 293"/>
              <a:gd name="T52" fmla="*/ 102268 w 303"/>
              <a:gd name="T53" fmla="*/ 331897 h 293"/>
              <a:gd name="T54" fmla="*/ 143634 w 303"/>
              <a:gd name="T55" fmla="*/ 290979 h 293"/>
              <a:gd name="T56" fmla="*/ 143634 w 303"/>
              <a:gd name="T57" fmla="*/ 240967 h 293"/>
              <a:gd name="T58" fmla="*/ 102268 w 303"/>
              <a:gd name="T59" fmla="*/ 190955 h 293"/>
              <a:gd name="T60" fmla="*/ 295313 w 303"/>
              <a:gd name="T61" fmla="*/ 190955 h 293"/>
              <a:gd name="T62" fmla="*/ 295313 w 303"/>
              <a:gd name="T63" fmla="*/ 190955 h 293"/>
              <a:gd name="T64" fmla="*/ 244753 w 303"/>
              <a:gd name="T65" fmla="*/ 190955 h 293"/>
              <a:gd name="T66" fmla="*/ 204536 w 303"/>
              <a:gd name="T67" fmla="*/ 240967 h 293"/>
              <a:gd name="T68" fmla="*/ 204536 w 303"/>
              <a:gd name="T69" fmla="*/ 290979 h 293"/>
              <a:gd name="T70" fmla="*/ 244753 w 303"/>
              <a:gd name="T71" fmla="*/ 331897 h 293"/>
              <a:gd name="T72" fmla="*/ 295313 w 303"/>
              <a:gd name="T73" fmla="*/ 331897 h 293"/>
              <a:gd name="T74" fmla="*/ 347021 w 303"/>
              <a:gd name="T75" fmla="*/ 290979 h 293"/>
              <a:gd name="T76" fmla="*/ 347021 w 303"/>
              <a:gd name="T77" fmla="*/ 240967 h 293"/>
              <a:gd name="T78" fmla="*/ 295313 w 303"/>
              <a:gd name="T79" fmla="*/ 190955 h 29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03" h="293">
                <a:moveTo>
                  <a:pt x="89" y="0"/>
                </a:moveTo>
                <a:lnTo>
                  <a:pt x="89" y="0"/>
                </a:lnTo>
                <a:cubicBezTo>
                  <a:pt x="45" y="0"/>
                  <a:pt x="45" y="0"/>
                  <a:pt x="45" y="0"/>
                </a:cubicBezTo>
                <a:cubicBezTo>
                  <a:pt x="19" y="0"/>
                  <a:pt x="0" y="8"/>
                  <a:pt x="0" y="35"/>
                </a:cubicBezTo>
                <a:cubicBezTo>
                  <a:pt x="0" y="80"/>
                  <a:pt x="0" y="80"/>
                  <a:pt x="0" y="80"/>
                </a:cubicBezTo>
                <a:cubicBezTo>
                  <a:pt x="0" y="106"/>
                  <a:pt x="19" y="124"/>
                  <a:pt x="45" y="124"/>
                </a:cubicBezTo>
                <a:cubicBezTo>
                  <a:pt x="89" y="124"/>
                  <a:pt x="89" y="124"/>
                  <a:pt x="89" y="124"/>
                </a:cubicBezTo>
                <a:cubicBezTo>
                  <a:pt x="116" y="124"/>
                  <a:pt x="125" y="106"/>
                  <a:pt x="125" y="80"/>
                </a:cubicBezTo>
                <a:cubicBezTo>
                  <a:pt x="125" y="35"/>
                  <a:pt x="125" y="35"/>
                  <a:pt x="125" y="35"/>
                </a:cubicBezTo>
                <a:cubicBezTo>
                  <a:pt x="125" y="8"/>
                  <a:pt x="116" y="0"/>
                  <a:pt x="89" y="0"/>
                </a:cubicBezTo>
                <a:close/>
                <a:moveTo>
                  <a:pt x="257" y="0"/>
                </a:moveTo>
                <a:lnTo>
                  <a:pt x="257" y="0"/>
                </a:lnTo>
                <a:cubicBezTo>
                  <a:pt x="213" y="0"/>
                  <a:pt x="213" y="0"/>
                  <a:pt x="213" y="0"/>
                </a:cubicBezTo>
                <a:cubicBezTo>
                  <a:pt x="187" y="0"/>
                  <a:pt x="178" y="8"/>
                  <a:pt x="178" y="35"/>
                </a:cubicBezTo>
                <a:cubicBezTo>
                  <a:pt x="178" y="80"/>
                  <a:pt x="178" y="80"/>
                  <a:pt x="178" y="80"/>
                </a:cubicBezTo>
                <a:cubicBezTo>
                  <a:pt x="178" y="106"/>
                  <a:pt x="187" y="124"/>
                  <a:pt x="213" y="124"/>
                </a:cubicBezTo>
                <a:cubicBezTo>
                  <a:pt x="257" y="124"/>
                  <a:pt x="257" y="124"/>
                  <a:pt x="257" y="124"/>
                </a:cubicBezTo>
                <a:cubicBezTo>
                  <a:pt x="284" y="124"/>
                  <a:pt x="302" y="106"/>
                  <a:pt x="302" y="80"/>
                </a:cubicBezTo>
                <a:cubicBezTo>
                  <a:pt x="302" y="35"/>
                  <a:pt x="302" y="35"/>
                  <a:pt x="302" y="35"/>
                </a:cubicBezTo>
                <a:cubicBezTo>
                  <a:pt x="302" y="8"/>
                  <a:pt x="284" y="0"/>
                  <a:pt x="257" y="0"/>
                </a:cubicBezTo>
                <a:close/>
                <a:moveTo>
                  <a:pt x="89" y="168"/>
                </a:moveTo>
                <a:lnTo>
                  <a:pt x="89" y="168"/>
                </a:lnTo>
                <a:cubicBezTo>
                  <a:pt x="45" y="168"/>
                  <a:pt x="45" y="168"/>
                  <a:pt x="45" y="168"/>
                </a:cubicBezTo>
                <a:cubicBezTo>
                  <a:pt x="19" y="168"/>
                  <a:pt x="0" y="186"/>
                  <a:pt x="0" y="212"/>
                </a:cubicBezTo>
                <a:cubicBezTo>
                  <a:pt x="0" y="256"/>
                  <a:pt x="0" y="256"/>
                  <a:pt x="0" y="256"/>
                </a:cubicBezTo>
                <a:cubicBezTo>
                  <a:pt x="0" y="283"/>
                  <a:pt x="19" y="292"/>
                  <a:pt x="45" y="292"/>
                </a:cubicBezTo>
                <a:cubicBezTo>
                  <a:pt x="89" y="292"/>
                  <a:pt x="89" y="292"/>
                  <a:pt x="89" y="292"/>
                </a:cubicBezTo>
                <a:cubicBezTo>
                  <a:pt x="116" y="292"/>
                  <a:pt x="125" y="283"/>
                  <a:pt x="125" y="256"/>
                </a:cubicBezTo>
                <a:cubicBezTo>
                  <a:pt x="125" y="212"/>
                  <a:pt x="125" y="212"/>
                  <a:pt x="125" y="212"/>
                </a:cubicBezTo>
                <a:cubicBezTo>
                  <a:pt x="125" y="186"/>
                  <a:pt x="116" y="168"/>
                  <a:pt x="89" y="168"/>
                </a:cubicBezTo>
                <a:close/>
                <a:moveTo>
                  <a:pt x="257" y="168"/>
                </a:moveTo>
                <a:lnTo>
                  <a:pt x="257" y="168"/>
                </a:lnTo>
                <a:cubicBezTo>
                  <a:pt x="213" y="168"/>
                  <a:pt x="213" y="168"/>
                  <a:pt x="213" y="168"/>
                </a:cubicBezTo>
                <a:cubicBezTo>
                  <a:pt x="187" y="168"/>
                  <a:pt x="178" y="186"/>
                  <a:pt x="178" y="212"/>
                </a:cubicBezTo>
                <a:cubicBezTo>
                  <a:pt x="178" y="256"/>
                  <a:pt x="178" y="256"/>
                  <a:pt x="178" y="256"/>
                </a:cubicBezTo>
                <a:cubicBezTo>
                  <a:pt x="178" y="283"/>
                  <a:pt x="187" y="292"/>
                  <a:pt x="213" y="292"/>
                </a:cubicBezTo>
                <a:cubicBezTo>
                  <a:pt x="257" y="292"/>
                  <a:pt x="257" y="292"/>
                  <a:pt x="257" y="292"/>
                </a:cubicBezTo>
                <a:cubicBezTo>
                  <a:pt x="284" y="292"/>
                  <a:pt x="302" y="283"/>
                  <a:pt x="302" y="256"/>
                </a:cubicBezTo>
                <a:cubicBezTo>
                  <a:pt x="302" y="212"/>
                  <a:pt x="302" y="212"/>
                  <a:pt x="302" y="212"/>
                </a:cubicBezTo>
                <a:cubicBezTo>
                  <a:pt x="302" y="186"/>
                  <a:pt x="284" y="168"/>
                  <a:pt x="257" y="168"/>
                </a:cubicBezTo>
                <a:close/>
              </a:path>
            </a:pathLst>
          </a:custGeom>
          <a:solidFill>
            <a:schemeClr val="accent1"/>
          </a:solidFill>
          <a:ln>
            <a:noFill/>
          </a:ln>
          <a:effectLst/>
          <a:extLst/>
        </p:spPr>
        <p:txBody>
          <a:bodyPr wrap="none" lIns="45715" tIns="22858" rIns="45715" bIns="22858" anchor="ctr"/>
          <a:lstStyle/>
          <a:p>
            <a:pPr>
              <a:defRPr/>
            </a:pPr>
            <a:endParaRPr lang="zh-CN" altLang="en-US">
              <a:latin typeface="微软雅黑" panose="020B0503020204020204" pitchFamily="34" charset="-122"/>
              <a:ea typeface="微软雅黑" panose="020B0503020204020204" pitchFamily="34" charset="-122"/>
            </a:endParaRPr>
          </a:p>
        </p:txBody>
      </p:sp>
      <p:sp>
        <p:nvSpPr>
          <p:cNvPr id="128" name="Freeform 43"/>
          <p:cNvSpPr>
            <a:spLocks noChangeArrowheads="1"/>
          </p:cNvSpPr>
          <p:nvPr/>
        </p:nvSpPr>
        <p:spPr bwMode="auto">
          <a:xfrm>
            <a:off x="6418360" y="4623752"/>
            <a:ext cx="666468" cy="683160"/>
          </a:xfrm>
          <a:custGeom>
            <a:avLst/>
            <a:gdLst>
              <a:gd name="T0" fmla="*/ 0 w 373"/>
              <a:gd name="T1" fmla="*/ 0 h 382"/>
              <a:gd name="T2" fmla="*/ 0 w 373"/>
              <a:gd name="T3" fmla="*/ 0 h 382"/>
              <a:gd name="T4" fmla="*/ 0 w 373"/>
              <a:gd name="T5" fmla="*/ 73501 h 382"/>
              <a:gd name="T6" fmla="*/ 378397 w 373"/>
              <a:gd name="T7" fmla="*/ 451676 h 382"/>
              <a:gd name="T8" fmla="*/ 441266 w 373"/>
              <a:gd name="T9" fmla="*/ 451676 h 382"/>
              <a:gd name="T10" fmla="*/ 0 w 373"/>
              <a:gd name="T11" fmla="*/ 0 h 382"/>
              <a:gd name="T12" fmla="*/ 0 w 373"/>
              <a:gd name="T13" fmla="*/ 136333 h 382"/>
              <a:gd name="T14" fmla="*/ 0 w 373"/>
              <a:gd name="T15" fmla="*/ 136333 h 382"/>
              <a:gd name="T16" fmla="*/ 0 w 373"/>
              <a:gd name="T17" fmla="*/ 209834 h 382"/>
              <a:gd name="T18" fmla="*/ 232495 w 373"/>
              <a:gd name="T19" fmla="*/ 451676 h 382"/>
              <a:gd name="T20" fmla="*/ 306039 w 373"/>
              <a:gd name="T21" fmla="*/ 451676 h 382"/>
              <a:gd name="T22" fmla="*/ 0 w 373"/>
              <a:gd name="T23" fmla="*/ 136333 h 382"/>
              <a:gd name="T24" fmla="*/ 64055 w 373"/>
              <a:gd name="T25" fmla="*/ 315344 h 382"/>
              <a:gd name="T26" fmla="*/ 64055 w 373"/>
              <a:gd name="T27" fmla="*/ 315344 h 382"/>
              <a:gd name="T28" fmla="*/ 0 w 373"/>
              <a:gd name="T29" fmla="*/ 378175 h 382"/>
              <a:gd name="T30" fmla="*/ 64055 w 373"/>
              <a:gd name="T31" fmla="*/ 451676 h 382"/>
              <a:gd name="T32" fmla="*/ 126923 w 373"/>
              <a:gd name="T33" fmla="*/ 378175 h 382"/>
              <a:gd name="T34" fmla="*/ 64055 w 373"/>
              <a:gd name="T35" fmla="*/ 315344 h 38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73" h="382">
                <a:moveTo>
                  <a:pt x="0" y="0"/>
                </a:moveTo>
                <a:lnTo>
                  <a:pt x="0" y="0"/>
                </a:lnTo>
                <a:cubicBezTo>
                  <a:pt x="0" y="62"/>
                  <a:pt x="0" y="62"/>
                  <a:pt x="0" y="62"/>
                </a:cubicBezTo>
                <a:cubicBezTo>
                  <a:pt x="178" y="62"/>
                  <a:pt x="319" y="204"/>
                  <a:pt x="319" y="381"/>
                </a:cubicBezTo>
                <a:cubicBezTo>
                  <a:pt x="372" y="381"/>
                  <a:pt x="372" y="381"/>
                  <a:pt x="372" y="381"/>
                </a:cubicBezTo>
                <a:cubicBezTo>
                  <a:pt x="372" y="168"/>
                  <a:pt x="205" y="0"/>
                  <a:pt x="0" y="0"/>
                </a:cubicBezTo>
                <a:close/>
                <a:moveTo>
                  <a:pt x="0" y="115"/>
                </a:moveTo>
                <a:lnTo>
                  <a:pt x="0" y="115"/>
                </a:lnTo>
                <a:cubicBezTo>
                  <a:pt x="0" y="177"/>
                  <a:pt x="0" y="177"/>
                  <a:pt x="0" y="177"/>
                </a:cubicBezTo>
                <a:cubicBezTo>
                  <a:pt x="107" y="177"/>
                  <a:pt x="196" y="266"/>
                  <a:pt x="196" y="381"/>
                </a:cubicBezTo>
                <a:cubicBezTo>
                  <a:pt x="258" y="381"/>
                  <a:pt x="258" y="381"/>
                  <a:pt x="258" y="381"/>
                </a:cubicBezTo>
                <a:cubicBezTo>
                  <a:pt x="258" y="230"/>
                  <a:pt x="142" y="115"/>
                  <a:pt x="0" y="115"/>
                </a:cubicBezTo>
                <a:close/>
                <a:moveTo>
                  <a:pt x="54" y="266"/>
                </a:moveTo>
                <a:lnTo>
                  <a:pt x="54" y="266"/>
                </a:lnTo>
                <a:cubicBezTo>
                  <a:pt x="27" y="266"/>
                  <a:pt x="0" y="293"/>
                  <a:pt x="0" y="319"/>
                </a:cubicBezTo>
                <a:cubicBezTo>
                  <a:pt x="0" y="355"/>
                  <a:pt x="27" y="381"/>
                  <a:pt x="54" y="381"/>
                </a:cubicBezTo>
                <a:cubicBezTo>
                  <a:pt x="89" y="381"/>
                  <a:pt x="107" y="355"/>
                  <a:pt x="107" y="319"/>
                </a:cubicBezTo>
                <a:cubicBezTo>
                  <a:pt x="107" y="293"/>
                  <a:pt x="89" y="266"/>
                  <a:pt x="54" y="266"/>
                </a:cubicBezTo>
                <a:close/>
              </a:path>
            </a:pathLst>
          </a:custGeom>
          <a:solidFill>
            <a:schemeClr val="accent2"/>
          </a:solidFill>
          <a:ln>
            <a:noFill/>
          </a:ln>
          <a:effectLst/>
          <a:extLst/>
        </p:spPr>
        <p:txBody>
          <a:bodyPr wrap="none" lIns="45715" tIns="22858" rIns="45715" bIns="22858" anchor="ctr"/>
          <a:lstStyle/>
          <a:p>
            <a:pPr>
              <a:defRPr/>
            </a:pPr>
            <a:endParaRPr lang="zh-CN" altLang="en-US">
              <a:latin typeface="微软雅黑" panose="020B0503020204020204" pitchFamily="34" charset="-122"/>
              <a:ea typeface="微软雅黑" panose="020B0503020204020204" pitchFamily="34" charset="-122"/>
            </a:endParaRPr>
          </a:p>
        </p:txBody>
      </p:sp>
      <p:sp>
        <p:nvSpPr>
          <p:cNvPr id="129" name="AutoShape 119"/>
          <p:cNvSpPr>
            <a:spLocks/>
          </p:cNvSpPr>
          <p:nvPr/>
        </p:nvSpPr>
        <p:spPr bwMode="auto">
          <a:xfrm>
            <a:off x="4978850" y="4395613"/>
            <a:ext cx="622468" cy="6203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4"/>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599" y="9409"/>
                  <a:pt x="21599" y="10002"/>
                </a:cubicBezTo>
                <a:cubicBezTo>
                  <a:pt x="21599"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chemeClr val="accent1"/>
          </a:solidFill>
          <a:ln>
            <a:noFill/>
          </a:ln>
          <a:effectLst/>
          <a:extLst/>
        </p:spPr>
        <p:txBody>
          <a:bodyPr lIns="50784" tIns="50784" rIns="50784" bIns="50784" anchor="ctr"/>
          <a:lstStyle/>
          <a:p>
            <a:pPr defTabSz="457041">
              <a:defRPr/>
            </a:pPr>
            <a:endParaRPr lang="es-ES" sz="2900" dirty="0">
              <a:solidFill>
                <a:schemeClr val="bg1"/>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sym typeface="Gill Sans" charset="0"/>
            </a:endParaRPr>
          </a:p>
        </p:txBody>
      </p:sp>
      <p:sp>
        <p:nvSpPr>
          <p:cNvPr id="130" name="AutoShape 34"/>
          <p:cNvSpPr>
            <a:spLocks/>
          </p:cNvSpPr>
          <p:nvPr/>
        </p:nvSpPr>
        <p:spPr bwMode="auto">
          <a:xfrm>
            <a:off x="6378678" y="3149628"/>
            <a:ext cx="594819" cy="596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4" y="0"/>
                </a:moveTo>
                <a:cubicBezTo>
                  <a:pt x="12264" y="0"/>
                  <a:pt x="13649" y="287"/>
                  <a:pt x="14957" y="861"/>
                </a:cubicBezTo>
                <a:cubicBezTo>
                  <a:pt x="16265" y="1434"/>
                  <a:pt x="17412" y="2210"/>
                  <a:pt x="18398" y="3198"/>
                </a:cubicBezTo>
                <a:cubicBezTo>
                  <a:pt x="19387" y="4186"/>
                  <a:pt x="20167" y="5332"/>
                  <a:pt x="20738" y="6645"/>
                </a:cubicBezTo>
                <a:cubicBezTo>
                  <a:pt x="21311" y="7958"/>
                  <a:pt x="21599" y="9341"/>
                  <a:pt x="21599" y="10801"/>
                </a:cubicBezTo>
                <a:cubicBezTo>
                  <a:pt x="21599" y="12280"/>
                  <a:pt x="21311" y="13669"/>
                  <a:pt x="20738" y="14971"/>
                </a:cubicBezTo>
                <a:cubicBezTo>
                  <a:pt x="20167" y="16272"/>
                  <a:pt x="19387" y="17413"/>
                  <a:pt x="18398" y="18401"/>
                </a:cubicBezTo>
                <a:cubicBezTo>
                  <a:pt x="17412" y="19386"/>
                  <a:pt x="16265" y="20171"/>
                  <a:pt x="14957" y="20738"/>
                </a:cubicBezTo>
                <a:cubicBezTo>
                  <a:pt x="13649" y="21312"/>
                  <a:pt x="12264" y="21599"/>
                  <a:pt x="10804" y="21599"/>
                </a:cubicBezTo>
                <a:cubicBezTo>
                  <a:pt x="9326" y="21599"/>
                  <a:pt x="7936" y="21312"/>
                  <a:pt x="6633" y="20738"/>
                </a:cubicBezTo>
                <a:cubicBezTo>
                  <a:pt x="5328" y="20171"/>
                  <a:pt x="4184" y="19386"/>
                  <a:pt x="3195" y="18401"/>
                </a:cubicBezTo>
                <a:cubicBezTo>
                  <a:pt x="2209" y="17413"/>
                  <a:pt x="1429" y="16272"/>
                  <a:pt x="856" y="14971"/>
                </a:cubicBezTo>
                <a:cubicBezTo>
                  <a:pt x="285" y="13669"/>
                  <a:pt x="0" y="12280"/>
                  <a:pt x="0" y="10801"/>
                </a:cubicBezTo>
                <a:cubicBezTo>
                  <a:pt x="0" y="9341"/>
                  <a:pt x="285" y="7958"/>
                  <a:pt x="856" y="6645"/>
                </a:cubicBezTo>
                <a:cubicBezTo>
                  <a:pt x="1429" y="5332"/>
                  <a:pt x="2209" y="4186"/>
                  <a:pt x="3195" y="3198"/>
                </a:cubicBezTo>
                <a:cubicBezTo>
                  <a:pt x="4184" y="2210"/>
                  <a:pt x="5328" y="1434"/>
                  <a:pt x="6633" y="861"/>
                </a:cubicBezTo>
                <a:cubicBezTo>
                  <a:pt x="7936" y="285"/>
                  <a:pt x="9326" y="0"/>
                  <a:pt x="10804" y="0"/>
                </a:cubicBezTo>
                <a:moveTo>
                  <a:pt x="6450" y="2241"/>
                </a:moveTo>
                <a:cubicBezTo>
                  <a:pt x="6133" y="2258"/>
                  <a:pt x="5783" y="2408"/>
                  <a:pt x="5393" y="2687"/>
                </a:cubicBezTo>
                <a:cubicBezTo>
                  <a:pt x="5006" y="2969"/>
                  <a:pt x="4627" y="3294"/>
                  <a:pt x="4257" y="3658"/>
                </a:cubicBezTo>
                <a:cubicBezTo>
                  <a:pt x="3890" y="4028"/>
                  <a:pt x="3548" y="4409"/>
                  <a:pt x="3237" y="4793"/>
                </a:cubicBezTo>
                <a:cubicBezTo>
                  <a:pt x="2927" y="5186"/>
                  <a:pt x="2684" y="5505"/>
                  <a:pt x="2514" y="5753"/>
                </a:cubicBezTo>
                <a:lnTo>
                  <a:pt x="2568" y="5753"/>
                </a:lnTo>
                <a:cubicBezTo>
                  <a:pt x="2604" y="5753"/>
                  <a:pt x="2661" y="5742"/>
                  <a:pt x="2737" y="5716"/>
                </a:cubicBezTo>
                <a:cubicBezTo>
                  <a:pt x="2814" y="5688"/>
                  <a:pt x="2850" y="5728"/>
                  <a:pt x="2850" y="5838"/>
                </a:cubicBezTo>
                <a:cubicBezTo>
                  <a:pt x="2850" y="5875"/>
                  <a:pt x="2839" y="5920"/>
                  <a:pt x="2811" y="5979"/>
                </a:cubicBezTo>
                <a:cubicBezTo>
                  <a:pt x="2783" y="6035"/>
                  <a:pt x="2833" y="6069"/>
                  <a:pt x="2961" y="6069"/>
                </a:cubicBezTo>
                <a:cubicBezTo>
                  <a:pt x="2997" y="6069"/>
                  <a:pt x="3020" y="6041"/>
                  <a:pt x="3028" y="5985"/>
                </a:cubicBezTo>
                <a:cubicBezTo>
                  <a:pt x="3037" y="5931"/>
                  <a:pt x="3051" y="5931"/>
                  <a:pt x="3068" y="5985"/>
                </a:cubicBezTo>
                <a:lnTo>
                  <a:pt x="3122" y="6199"/>
                </a:lnTo>
                <a:lnTo>
                  <a:pt x="3122" y="6227"/>
                </a:lnTo>
                <a:cubicBezTo>
                  <a:pt x="3122" y="6267"/>
                  <a:pt x="3099" y="6295"/>
                  <a:pt x="3054" y="6312"/>
                </a:cubicBezTo>
                <a:cubicBezTo>
                  <a:pt x="3011" y="6326"/>
                  <a:pt x="2997" y="6354"/>
                  <a:pt x="3014" y="6394"/>
                </a:cubicBezTo>
                <a:cubicBezTo>
                  <a:pt x="3051" y="6428"/>
                  <a:pt x="3093" y="6442"/>
                  <a:pt x="3141" y="6442"/>
                </a:cubicBezTo>
                <a:lnTo>
                  <a:pt x="3271" y="6442"/>
                </a:lnTo>
                <a:lnTo>
                  <a:pt x="3325" y="6417"/>
                </a:lnTo>
                <a:lnTo>
                  <a:pt x="3353" y="6394"/>
                </a:lnTo>
                <a:cubicBezTo>
                  <a:pt x="3353" y="6442"/>
                  <a:pt x="3379" y="6481"/>
                  <a:pt x="3432" y="6504"/>
                </a:cubicBezTo>
                <a:cubicBezTo>
                  <a:pt x="3489" y="6532"/>
                  <a:pt x="3534" y="6544"/>
                  <a:pt x="3568" y="6544"/>
                </a:cubicBezTo>
                <a:lnTo>
                  <a:pt x="3596" y="6544"/>
                </a:lnTo>
                <a:cubicBezTo>
                  <a:pt x="3596" y="6558"/>
                  <a:pt x="3576" y="6575"/>
                  <a:pt x="3543" y="6592"/>
                </a:cubicBezTo>
                <a:cubicBezTo>
                  <a:pt x="3506" y="6614"/>
                  <a:pt x="3506" y="6642"/>
                  <a:pt x="3543" y="6673"/>
                </a:cubicBezTo>
                <a:lnTo>
                  <a:pt x="3853" y="6730"/>
                </a:lnTo>
                <a:lnTo>
                  <a:pt x="3853" y="6758"/>
                </a:lnTo>
                <a:lnTo>
                  <a:pt x="4043" y="7148"/>
                </a:lnTo>
                <a:cubicBezTo>
                  <a:pt x="4043" y="7182"/>
                  <a:pt x="4028" y="7232"/>
                  <a:pt x="4003" y="7280"/>
                </a:cubicBezTo>
                <a:cubicBezTo>
                  <a:pt x="3975" y="7337"/>
                  <a:pt x="3944" y="7365"/>
                  <a:pt x="3907" y="7365"/>
                </a:cubicBezTo>
                <a:cubicBezTo>
                  <a:pt x="3870" y="7365"/>
                  <a:pt x="3856" y="7354"/>
                  <a:pt x="3867" y="7326"/>
                </a:cubicBezTo>
                <a:cubicBezTo>
                  <a:pt x="3876" y="7297"/>
                  <a:pt x="3879" y="7263"/>
                  <a:pt x="3879" y="7232"/>
                </a:cubicBezTo>
                <a:cubicBezTo>
                  <a:pt x="3879" y="7193"/>
                  <a:pt x="3870" y="7159"/>
                  <a:pt x="3853" y="7134"/>
                </a:cubicBezTo>
                <a:cubicBezTo>
                  <a:pt x="3836" y="7105"/>
                  <a:pt x="3769" y="7094"/>
                  <a:pt x="3650" y="7094"/>
                </a:cubicBezTo>
                <a:cubicBezTo>
                  <a:pt x="3633" y="7094"/>
                  <a:pt x="3608" y="7100"/>
                  <a:pt x="3582" y="7105"/>
                </a:cubicBezTo>
                <a:cubicBezTo>
                  <a:pt x="3554" y="7117"/>
                  <a:pt x="3551" y="7139"/>
                  <a:pt x="3568" y="7176"/>
                </a:cubicBezTo>
                <a:lnTo>
                  <a:pt x="3732" y="7523"/>
                </a:lnTo>
                <a:lnTo>
                  <a:pt x="3771" y="7551"/>
                </a:lnTo>
                <a:lnTo>
                  <a:pt x="3800" y="7580"/>
                </a:lnTo>
                <a:cubicBezTo>
                  <a:pt x="3709" y="7580"/>
                  <a:pt x="3647" y="7690"/>
                  <a:pt x="3616" y="7904"/>
                </a:cubicBezTo>
                <a:cubicBezTo>
                  <a:pt x="3585" y="8119"/>
                  <a:pt x="3568" y="8274"/>
                  <a:pt x="3568" y="8362"/>
                </a:cubicBezTo>
                <a:lnTo>
                  <a:pt x="3622" y="8610"/>
                </a:lnTo>
                <a:lnTo>
                  <a:pt x="3650" y="8686"/>
                </a:lnTo>
                <a:lnTo>
                  <a:pt x="3650" y="8743"/>
                </a:lnTo>
                <a:lnTo>
                  <a:pt x="3596" y="9002"/>
                </a:lnTo>
                <a:lnTo>
                  <a:pt x="3989" y="9581"/>
                </a:lnTo>
                <a:lnTo>
                  <a:pt x="4071" y="9581"/>
                </a:lnTo>
                <a:cubicBezTo>
                  <a:pt x="4088" y="9618"/>
                  <a:pt x="4079" y="9652"/>
                  <a:pt x="4043" y="9691"/>
                </a:cubicBezTo>
                <a:cubicBezTo>
                  <a:pt x="4006" y="9725"/>
                  <a:pt x="3997" y="9762"/>
                  <a:pt x="4014" y="9796"/>
                </a:cubicBezTo>
                <a:lnTo>
                  <a:pt x="4125" y="9906"/>
                </a:lnTo>
                <a:cubicBezTo>
                  <a:pt x="4125" y="9993"/>
                  <a:pt x="4142" y="10061"/>
                  <a:pt x="4178" y="10098"/>
                </a:cubicBezTo>
                <a:cubicBezTo>
                  <a:pt x="4212" y="10143"/>
                  <a:pt x="4272" y="10197"/>
                  <a:pt x="4353" y="10270"/>
                </a:cubicBezTo>
                <a:cubicBezTo>
                  <a:pt x="4334" y="10380"/>
                  <a:pt x="4427" y="10479"/>
                  <a:pt x="4630" y="10572"/>
                </a:cubicBezTo>
                <a:cubicBezTo>
                  <a:pt x="4834" y="10668"/>
                  <a:pt x="4961" y="10733"/>
                  <a:pt x="5017" y="10773"/>
                </a:cubicBezTo>
                <a:cubicBezTo>
                  <a:pt x="5088" y="10976"/>
                  <a:pt x="5178" y="11179"/>
                  <a:pt x="5286" y="11382"/>
                </a:cubicBezTo>
                <a:cubicBezTo>
                  <a:pt x="5393" y="11588"/>
                  <a:pt x="5526" y="11758"/>
                  <a:pt x="5679" y="11908"/>
                </a:cubicBezTo>
                <a:lnTo>
                  <a:pt x="5707" y="12094"/>
                </a:lnTo>
                <a:cubicBezTo>
                  <a:pt x="5707" y="12111"/>
                  <a:pt x="5684" y="12133"/>
                  <a:pt x="5639" y="12150"/>
                </a:cubicBezTo>
                <a:cubicBezTo>
                  <a:pt x="5594" y="12167"/>
                  <a:pt x="5588" y="12195"/>
                  <a:pt x="5625" y="12227"/>
                </a:cubicBezTo>
                <a:lnTo>
                  <a:pt x="5842" y="12325"/>
                </a:lnTo>
                <a:cubicBezTo>
                  <a:pt x="5876" y="12289"/>
                  <a:pt x="5924" y="12325"/>
                  <a:pt x="5984" y="12433"/>
                </a:cubicBezTo>
                <a:cubicBezTo>
                  <a:pt x="6040" y="12543"/>
                  <a:pt x="6088" y="12613"/>
                  <a:pt x="6125" y="12647"/>
                </a:cubicBezTo>
                <a:lnTo>
                  <a:pt x="6097" y="12729"/>
                </a:lnTo>
                <a:lnTo>
                  <a:pt x="6261" y="12961"/>
                </a:lnTo>
                <a:lnTo>
                  <a:pt x="6342" y="12989"/>
                </a:lnTo>
                <a:lnTo>
                  <a:pt x="6396" y="12879"/>
                </a:lnTo>
                <a:cubicBezTo>
                  <a:pt x="6359" y="12788"/>
                  <a:pt x="6297" y="12667"/>
                  <a:pt x="6207" y="12520"/>
                </a:cubicBezTo>
                <a:cubicBezTo>
                  <a:pt x="6116" y="12370"/>
                  <a:pt x="6023" y="12226"/>
                  <a:pt x="5930" y="12088"/>
                </a:cubicBezTo>
                <a:cubicBezTo>
                  <a:pt x="5834" y="11947"/>
                  <a:pt x="5755" y="11826"/>
                  <a:pt x="5693" y="11710"/>
                </a:cubicBezTo>
                <a:cubicBezTo>
                  <a:pt x="5628" y="11600"/>
                  <a:pt x="5597" y="11532"/>
                  <a:pt x="5597" y="11515"/>
                </a:cubicBezTo>
                <a:cubicBezTo>
                  <a:pt x="5597" y="11492"/>
                  <a:pt x="5588" y="11422"/>
                  <a:pt x="5571" y="11295"/>
                </a:cubicBezTo>
                <a:cubicBezTo>
                  <a:pt x="5551" y="11168"/>
                  <a:pt x="5534" y="11097"/>
                  <a:pt x="5517" y="11069"/>
                </a:cubicBezTo>
                <a:cubicBezTo>
                  <a:pt x="5571" y="11103"/>
                  <a:pt x="5639" y="11137"/>
                  <a:pt x="5721" y="11168"/>
                </a:cubicBezTo>
                <a:cubicBezTo>
                  <a:pt x="5800" y="11202"/>
                  <a:pt x="5868" y="11235"/>
                  <a:pt x="5922" y="11267"/>
                </a:cubicBezTo>
                <a:cubicBezTo>
                  <a:pt x="5958" y="11492"/>
                  <a:pt x="6046" y="11676"/>
                  <a:pt x="6187" y="11809"/>
                </a:cubicBezTo>
                <a:cubicBezTo>
                  <a:pt x="6326" y="11947"/>
                  <a:pt x="6450" y="12099"/>
                  <a:pt x="6557" y="12272"/>
                </a:cubicBezTo>
                <a:cubicBezTo>
                  <a:pt x="6520" y="12305"/>
                  <a:pt x="6520" y="12325"/>
                  <a:pt x="6557" y="12337"/>
                </a:cubicBezTo>
                <a:cubicBezTo>
                  <a:pt x="6594" y="12348"/>
                  <a:pt x="6625" y="12354"/>
                  <a:pt x="6653" y="12354"/>
                </a:cubicBezTo>
                <a:cubicBezTo>
                  <a:pt x="6687" y="12387"/>
                  <a:pt x="6707" y="12452"/>
                  <a:pt x="6707" y="12543"/>
                </a:cubicBezTo>
                <a:cubicBezTo>
                  <a:pt x="6834" y="12684"/>
                  <a:pt x="6998" y="12884"/>
                  <a:pt x="7199" y="13138"/>
                </a:cubicBezTo>
                <a:cubicBezTo>
                  <a:pt x="7402" y="13384"/>
                  <a:pt x="7504" y="13584"/>
                  <a:pt x="7504" y="13731"/>
                </a:cubicBezTo>
                <a:lnTo>
                  <a:pt x="7504" y="13754"/>
                </a:lnTo>
                <a:lnTo>
                  <a:pt x="7450" y="13949"/>
                </a:lnTo>
                <a:cubicBezTo>
                  <a:pt x="7504" y="14090"/>
                  <a:pt x="7597" y="14205"/>
                  <a:pt x="7727" y="14290"/>
                </a:cubicBezTo>
                <a:cubicBezTo>
                  <a:pt x="7857" y="14378"/>
                  <a:pt x="7987" y="14443"/>
                  <a:pt x="8114" y="14499"/>
                </a:cubicBezTo>
                <a:lnTo>
                  <a:pt x="8168" y="14499"/>
                </a:lnTo>
                <a:cubicBezTo>
                  <a:pt x="8349" y="14592"/>
                  <a:pt x="8532" y="14685"/>
                  <a:pt x="8721" y="14790"/>
                </a:cubicBezTo>
                <a:cubicBezTo>
                  <a:pt x="8911" y="14897"/>
                  <a:pt x="9106" y="14985"/>
                  <a:pt x="9304" y="15055"/>
                </a:cubicBezTo>
                <a:lnTo>
                  <a:pt x="9614" y="14863"/>
                </a:lnTo>
                <a:cubicBezTo>
                  <a:pt x="9688" y="14886"/>
                  <a:pt x="9764" y="14928"/>
                  <a:pt x="9846" y="15002"/>
                </a:cubicBezTo>
                <a:cubicBezTo>
                  <a:pt x="9925" y="15072"/>
                  <a:pt x="10018" y="15154"/>
                  <a:pt x="10123" y="15250"/>
                </a:cubicBezTo>
                <a:cubicBezTo>
                  <a:pt x="10225" y="15343"/>
                  <a:pt x="10346" y="15431"/>
                  <a:pt x="10487" y="15513"/>
                </a:cubicBezTo>
                <a:cubicBezTo>
                  <a:pt x="10626" y="15597"/>
                  <a:pt x="10787" y="15645"/>
                  <a:pt x="10968" y="15662"/>
                </a:cubicBezTo>
                <a:cubicBezTo>
                  <a:pt x="11092" y="15575"/>
                  <a:pt x="11157" y="15597"/>
                  <a:pt x="11157" y="15727"/>
                </a:cubicBezTo>
                <a:lnTo>
                  <a:pt x="11157" y="15784"/>
                </a:lnTo>
                <a:lnTo>
                  <a:pt x="11496" y="16193"/>
                </a:lnTo>
                <a:lnTo>
                  <a:pt x="11550" y="16391"/>
                </a:lnTo>
                <a:cubicBezTo>
                  <a:pt x="11640" y="16444"/>
                  <a:pt x="11731" y="16512"/>
                  <a:pt x="11827" y="16594"/>
                </a:cubicBezTo>
                <a:cubicBezTo>
                  <a:pt x="11920" y="16676"/>
                  <a:pt x="11996" y="16766"/>
                  <a:pt x="12050" y="16865"/>
                </a:cubicBezTo>
                <a:lnTo>
                  <a:pt x="12103" y="16865"/>
                </a:lnTo>
                <a:cubicBezTo>
                  <a:pt x="12194" y="16865"/>
                  <a:pt x="12267" y="16907"/>
                  <a:pt x="12327" y="16986"/>
                </a:cubicBezTo>
                <a:cubicBezTo>
                  <a:pt x="12386" y="17068"/>
                  <a:pt x="12459" y="17108"/>
                  <a:pt x="12550" y="17108"/>
                </a:cubicBezTo>
                <a:cubicBezTo>
                  <a:pt x="12604" y="17108"/>
                  <a:pt x="12632" y="17079"/>
                  <a:pt x="12632" y="17029"/>
                </a:cubicBezTo>
                <a:cubicBezTo>
                  <a:pt x="12632" y="16902"/>
                  <a:pt x="12640" y="16820"/>
                  <a:pt x="12657" y="16777"/>
                </a:cubicBezTo>
                <a:cubicBezTo>
                  <a:pt x="12674" y="16738"/>
                  <a:pt x="12700" y="16710"/>
                  <a:pt x="12725" y="16704"/>
                </a:cubicBezTo>
                <a:cubicBezTo>
                  <a:pt x="12753" y="16693"/>
                  <a:pt x="12782" y="16687"/>
                  <a:pt x="12807" y="16687"/>
                </a:cubicBezTo>
                <a:cubicBezTo>
                  <a:pt x="12835" y="16687"/>
                  <a:pt x="12849" y="16670"/>
                  <a:pt x="12849" y="16633"/>
                </a:cubicBezTo>
                <a:lnTo>
                  <a:pt x="12793" y="16554"/>
                </a:lnTo>
                <a:cubicBezTo>
                  <a:pt x="12756" y="16554"/>
                  <a:pt x="12731" y="16577"/>
                  <a:pt x="12714" y="16622"/>
                </a:cubicBezTo>
                <a:cubicBezTo>
                  <a:pt x="12694" y="16667"/>
                  <a:pt x="12669" y="16670"/>
                  <a:pt x="12632" y="16633"/>
                </a:cubicBezTo>
                <a:lnTo>
                  <a:pt x="12440" y="16743"/>
                </a:lnTo>
                <a:lnTo>
                  <a:pt x="12211" y="16687"/>
                </a:lnTo>
                <a:lnTo>
                  <a:pt x="11889" y="16136"/>
                </a:lnTo>
                <a:lnTo>
                  <a:pt x="11996" y="15366"/>
                </a:lnTo>
                <a:cubicBezTo>
                  <a:pt x="12013" y="15332"/>
                  <a:pt x="11979" y="15287"/>
                  <a:pt x="11894" y="15244"/>
                </a:cubicBezTo>
                <a:cubicBezTo>
                  <a:pt x="11807" y="15199"/>
                  <a:pt x="11784" y="15154"/>
                  <a:pt x="11818" y="15112"/>
                </a:cubicBezTo>
                <a:cubicBezTo>
                  <a:pt x="11694" y="15032"/>
                  <a:pt x="11541" y="15001"/>
                  <a:pt x="11360" y="15001"/>
                </a:cubicBezTo>
                <a:cubicBezTo>
                  <a:pt x="11324" y="15001"/>
                  <a:pt x="11230" y="15013"/>
                  <a:pt x="11083" y="15038"/>
                </a:cubicBezTo>
                <a:cubicBezTo>
                  <a:pt x="10934" y="15066"/>
                  <a:pt x="10857" y="15055"/>
                  <a:pt x="10857" y="15001"/>
                </a:cubicBezTo>
                <a:cubicBezTo>
                  <a:pt x="10857" y="14945"/>
                  <a:pt x="10872" y="14874"/>
                  <a:pt x="10900" y="14784"/>
                </a:cubicBezTo>
                <a:cubicBezTo>
                  <a:pt x="10925" y="14691"/>
                  <a:pt x="10959" y="14598"/>
                  <a:pt x="10993" y="14493"/>
                </a:cubicBezTo>
                <a:cubicBezTo>
                  <a:pt x="11030" y="14389"/>
                  <a:pt x="11058" y="14301"/>
                  <a:pt x="11075" y="14228"/>
                </a:cubicBezTo>
                <a:cubicBezTo>
                  <a:pt x="11092" y="14157"/>
                  <a:pt x="11103" y="14112"/>
                  <a:pt x="11103" y="14095"/>
                </a:cubicBezTo>
                <a:lnTo>
                  <a:pt x="11278" y="13731"/>
                </a:lnTo>
                <a:lnTo>
                  <a:pt x="11239" y="13677"/>
                </a:lnTo>
                <a:lnTo>
                  <a:pt x="11021" y="13621"/>
                </a:lnTo>
                <a:cubicBezTo>
                  <a:pt x="10985" y="13621"/>
                  <a:pt x="10925" y="13649"/>
                  <a:pt x="10846" y="13706"/>
                </a:cubicBezTo>
                <a:cubicBezTo>
                  <a:pt x="10764" y="13754"/>
                  <a:pt x="10685" y="13821"/>
                  <a:pt x="10609" y="13898"/>
                </a:cubicBezTo>
                <a:cubicBezTo>
                  <a:pt x="10533" y="13974"/>
                  <a:pt x="10468" y="14053"/>
                  <a:pt x="10414" y="14123"/>
                </a:cubicBezTo>
                <a:cubicBezTo>
                  <a:pt x="10360" y="14197"/>
                  <a:pt x="10332" y="14256"/>
                  <a:pt x="10332" y="14313"/>
                </a:cubicBezTo>
                <a:lnTo>
                  <a:pt x="9724" y="14442"/>
                </a:lnTo>
                <a:cubicBezTo>
                  <a:pt x="9597" y="14442"/>
                  <a:pt x="9493" y="14394"/>
                  <a:pt x="9411" y="14284"/>
                </a:cubicBezTo>
                <a:cubicBezTo>
                  <a:pt x="9377" y="14140"/>
                  <a:pt x="9301" y="13979"/>
                  <a:pt x="9182" y="13804"/>
                </a:cubicBezTo>
                <a:cubicBezTo>
                  <a:pt x="9066" y="13627"/>
                  <a:pt x="9007" y="13474"/>
                  <a:pt x="9007" y="13336"/>
                </a:cubicBezTo>
                <a:cubicBezTo>
                  <a:pt x="9007" y="13132"/>
                  <a:pt x="9041" y="12938"/>
                  <a:pt x="9114" y="12757"/>
                </a:cubicBezTo>
                <a:cubicBezTo>
                  <a:pt x="9188" y="12576"/>
                  <a:pt x="9159" y="12382"/>
                  <a:pt x="9032" y="12178"/>
                </a:cubicBezTo>
                <a:cubicBezTo>
                  <a:pt x="9052" y="12178"/>
                  <a:pt x="9075" y="12167"/>
                  <a:pt x="9100" y="12150"/>
                </a:cubicBezTo>
                <a:cubicBezTo>
                  <a:pt x="9128" y="12133"/>
                  <a:pt x="9134" y="12105"/>
                  <a:pt x="9114" y="12068"/>
                </a:cubicBezTo>
                <a:lnTo>
                  <a:pt x="9275" y="11879"/>
                </a:lnTo>
                <a:lnTo>
                  <a:pt x="9303" y="11851"/>
                </a:lnTo>
                <a:lnTo>
                  <a:pt x="9329" y="11879"/>
                </a:lnTo>
                <a:cubicBezTo>
                  <a:pt x="9456" y="11786"/>
                  <a:pt x="9623" y="11758"/>
                  <a:pt x="9832" y="11786"/>
                </a:cubicBezTo>
                <a:cubicBezTo>
                  <a:pt x="10038" y="11809"/>
                  <a:pt x="10168" y="11746"/>
                  <a:pt x="10225" y="11594"/>
                </a:cubicBezTo>
                <a:lnTo>
                  <a:pt x="10439" y="11769"/>
                </a:lnTo>
                <a:cubicBezTo>
                  <a:pt x="10476" y="11786"/>
                  <a:pt x="10516" y="11769"/>
                  <a:pt x="10561" y="11710"/>
                </a:cubicBezTo>
                <a:cubicBezTo>
                  <a:pt x="10606" y="11653"/>
                  <a:pt x="10629" y="11605"/>
                  <a:pt x="10629" y="11566"/>
                </a:cubicBezTo>
                <a:lnTo>
                  <a:pt x="10521" y="11515"/>
                </a:lnTo>
                <a:lnTo>
                  <a:pt x="11050" y="11377"/>
                </a:lnTo>
                <a:lnTo>
                  <a:pt x="11075" y="11461"/>
                </a:lnTo>
                <a:lnTo>
                  <a:pt x="11332" y="11433"/>
                </a:lnTo>
                <a:lnTo>
                  <a:pt x="11629" y="11619"/>
                </a:lnTo>
                <a:cubicBezTo>
                  <a:pt x="11665" y="11619"/>
                  <a:pt x="11702" y="11600"/>
                  <a:pt x="11739" y="11554"/>
                </a:cubicBezTo>
                <a:cubicBezTo>
                  <a:pt x="11776" y="11509"/>
                  <a:pt x="11815" y="11504"/>
                  <a:pt x="11860" y="11537"/>
                </a:cubicBezTo>
                <a:lnTo>
                  <a:pt x="12132" y="11825"/>
                </a:lnTo>
                <a:cubicBezTo>
                  <a:pt x="12095" y="11896"/>
                  <a:pt x="12089" y="11952"/>
                  <a:pt x="12118" y="11984"/>
                </a:cubicBezTo>
                <a:cubicBezTo>
                  <a:pt x="12143" y="12023"/>
                  <a:pt x="12157" y="12057"/>
                  <a:pt x="12157" y="12094"/>
                </a:cubicBezTo>
                <a:cubicBezTo>
                  <a:pt x="12157" y="12150"/>
                  <a:pt x="12205" y="12271"/>
                  <a:pt x="12298" y="12463"/>
                </a:cubicBezTo>
                <a:cubicBezTo>
                  <a:pt x="12394" y="12658"/>
                  <a:pt x="12479" y="12757"/>
                  <a:pt x="12550" y="12757"/>
                </a:cubicBezTo>
                <a:cubicBezTo>
                  <a:pt x="12640" y="12757"/>
                  <a:pt x="12680" y="12698"/>
                  <a:pt x="12671" y="12582"/>
                </a:cubicBezTo>
                <a:cubicBezTo>
                  <a:pt x="12663" y="12466"/>
                  <a:pt x="12657" y="12390"/>
                  <a:pt x="12657" y="12356"/>
                </a:cubicBezTo>
                <a:cubicBezTo>
                  <a:pt x="12657" y="12176"/>
                  <a:pt x="12620" y="11998"/>
                  <a:pt x="12550" y="11828"/>
                </a:cubicBezTo>
                <a:cubicBezTo>
                  <a:pt x="12479" y="11656"/>
                  <a:pt x="12409" y="11481"/>
                  <a:pt x="12346" y="11298"/>
                </a:cubicBezTo>
                <a:lnTo>
                  <a:pt x="12346" y="11221"/>
                </a:lnTo>
                <a:cubicBezTo>
                  <a:pt x="12346" y="11128"/>
                  <a:pt x="12403" y="11049"/>
                  <a:pt x="12516" y="10984"/>
                </a:cubicBezTo>
                <a:cubicBezTo>
                  <a:pt x="12629" y="10911"/>
                  <a:pt x="12685" y="10874"/>
                  <a:pt x="12685" y="10851"/>
                </a:cubicBezTo>
                <a:cubicBezTo>
                  <a:pt x="12776" y="10781"/>
                  <a:pt x="12878" y="10707"/>
                  <a:pt x="12991" y="10637"/>
                </a:cubicBezTo>
                <a:cubicBezTo>
                  <a:pt x="13101" y="10563"/>
                  <a:pt x="13186" y="10482"/>
                  <a:pt x="13239" y="10383"/>
                </a:cubicBezTo>
                <a:lnTo>
                  <a:pt x="13347" y="10163"/>
                </a:lnTo>
                <a:lnTo>
                  <a:pt x="13347" y="10030"/>
                </a:lnTo>
                <a:lnTo>
                  <a:pt x="13429" y="10030"/>
                </a:lnTo>
                <a:cubicBezTo>
                  <a:pt x="13465" y="10030"/>
                  <a:pt x="13482" y="10002"/>
                  <a:pt x="13482" y="9948"/>
                </a:cubicBezTo>
                <a:cubicBezTo>
                  <a:pt x="13482" y="9931"/>
                  <a:pt x="13471" y="9914"/>
                  <a:pt x="13443" y="9903"/>
                </a:cubicBezTo>
                <a:cubicBezTo>
                  <a:pt x="13414" y="9886"/>
                  <a:pt x="13383" y="9863"/>
                  <a:pt x="13347" y="9827"/>
                </a:cubicBezTo>
                <a:cubicBezTo>
                  <a:pt x="13313" y="9810"/>
                  <a:pt x="13276" y="9782"/>
                  <a:pt x="13239" y="9742"/>
                </a:cubicBezTo>
                <a:lnTo>
                  <a:pt x="13321" y="9694"/>
                </a:lnTo>
                <a:cubicBezTo>
                  <a:pt x="13358" y="9638"/>
                  <a:pt x="13383" y="9573"/>
                  <a:pt x="13403" y="9491"/>
                </a:cubicBezTo>
                <a:cubicBezTo>
                  <a:pt x="13420" y="9406"/>
                  <a:pt x="13412" y="9335"/>
                  <a:pt x="13375" y="9273"/>
                </a:cubicBezTo>
                <a:lnTo>
                  <a:pt x="13578" y="9163"/>
                </a:lnTo>
                <a:cubicBezTo>
                  <a:pt x="13558" y="9220"/>
                  <a:pt x="13578" y="9254"/>
                  <a:pt x="13632" y="9273"/>
                </a:cubicBezTo>
                <a:cubicBezTo>
                  <a:pt x="13686" y="9290"/>
                  <a:pt x="13731" y="9290"/>
                  <a:pt x="13768" y="9273"/>
                </a:cubicBezTo>
                <a:lnTo>
                  <a:pt x="13903" y="9053"/>
                </a:lnTo>
                <a:cubicBezTo>
                  <a:pt x="13866" y="8966"/>
                  <a:pt x="13844" y="8932"/>
                  <a:pt x="13835" y="8960"/>
                </a:cubicBezTo>
                <a:cubicBezTo>
                  <a:pt x="13827" y="8988"/>
                  <a:pt x="13850" y="8960"/>
                  <a:pt x="13903" y="8867"/>
                </a:cubicBezTo>
                <a:cubicBezTo>
                  <a:pt x="13994" y="8833"/>
                  <a:pt x="14081" y="8788"/>
                  <a:pt x="14166" y="8740"/>
                </a:cubicBezTo>
                <a:cubicBezTo>
                  <a:pt x="14254" y="8689"/>
                  <a:pt x="14338" y="8664"/>
                  <a:pt x="14432" y="8664"/>
                </a:cubicBezTo>
                <a:cubicBezTo>
                  <a:pt x="14448" y="8683"/>
                  <a:pt x="14465" y="8689"/>
                  <a:pt x="14485" y="8689"/>
                </a:cubicBezTo>
                <a:cubicBezTo>
                  <a:pt x="14539" y="8689"/>
                  <a:pt x="14564" y="8683"/>
                  <a:pt x="14564" y="8664"/>
                </a:cubicBezTo>
                <a:cubicBezTo>
                  <a:pt x="14564" y="8573"/>
                  <a:pt x="14547" y="8520"/>
                  <a:pt x="14511" y="8503"/>
                </a:cubicBezTo>
                <a:lnTo>
                  <a:pt x="14675" y="8167"/>
                </a:lnTo>
                <a:cubicBezTo>
                  <a:pt x="14799" y="8167"/>
                  <a:pt x="14895" y="8110"/>
                  <a:pt x="14957" y="8000"/>
                </a:cubicBezTo>
                <a:lnTo>
                  <a:pt x="15203" y="7972"/>
                </a:lnTo>
                <a:cubicBezTo>
                  <a:pt x="15257" y="7958"/>
                  <a:pt x="15282" y="7924"/>
                  <a:pt x="15282" y="7867"/>
                </a:cubicBezTo>
                <a:lnTo>
                  <a:pt x="15282" y="7842"/>
                </a:lnTo>
                <a:lnTo>
                  <a:pt x="15757" y="7704"/>
                </a:lnTo>
                <a:lnTo>
                  <a:pt x="15810" y="7554"/>
                </a:lnTo>
                <a:lnTo>
                  <a:pt x="15675" y="7368"/>
                </a:lnTo>
                <a:cubicBezTo>
                  <a:pt x="15692" y="7368"/>
                  <a:pt x="15700" y="7351"/>
                  <a:pt x="15700" y="7311"/>
                </a:cubicBezTo>
                <a:cubicBezTo>
                  <a:pt x="15700" y="7277"/>
                  <a:pt x="15683" y="7252"/>
                  <a:pt x="15646" y="7235"/>
                </a:cubicBezTo>
                <a:cubicBezTo>
                  <a:pt x="15613" y="7212"/>
                  <a:pt x="15579" y="7195"/>
                  <a:pt x="15553" y="7179"/>
                </a:cubicBezTo>
                <a:cubicBezTo>
                  <a:pt x="15525" y="7162"/>
                  <a:pt x="15494" y="7142"/>
                  <a:pt x="15457" y="7125"/>
                </a:cubicBezTo>
                <a:lnTo>
                  <a:pt x="15403" y="7150"/>
                </a:lnTo>
                <a:lnTo>
                  <a:pt x="15457" y="7125"/>
                </a:lnTo>
                <a:lnTo>
                  <a:pt x="15539" y="7125"/>
                </a:lnTo>
                <a:lnTo>
                  <a:pt x="15714" y="7125"/>
                </a:lnTo>
                <a:cubicBezTo>
                  <a:pt x="15796" y="7125"/>
                  <a:pt x="15836" y="7085"/>
                  <a:pt x="15836" y="7003"/>
                </a:cubicBezTo>
                <a:cubicBezTo>
                  <a:pt x="15836" y="6893"/>
                  <a:pt x="15774" y="6837"/>
                  <a:pt x="15646" y="6837"/>
                </a:cubicBezTo>
                <a:cubicBezTo>
                  <a:pt x="15485" y="6837"/>
                  <a:pt x="15299" y="6877"/>
                  <a:pt x="15087" y="6953"/>
                </a:cubicBezTo>
                <a:cubicBezTo>
                  <a:pt x="14875" y="7029"/>
                  <a:pt x="14728" y="7162"/>
                  <a:pt x="14646" y="7339"/>
                </a:cubicBezTo>
                <a:lnTo>
                  <a:pt x="14457" y="7450"/>
                </a:lnTo>
                <a:lnTo>
                  <a:pt x="14700" y="7207"/>
                </a:lnTo>
                <a:lnTo>
                  <a:pt x="14739" y="7125"/>
                </a:lnTo>
                <a:cubicBezTo>
                  <a:pt x="14739" y="7085"/>
                  <a:pt x="14697" y="7063"/>
                  <a:pt x="14612" y="7046"/>
                </a:cubicBezTo>
                <a:cubicBezTo>
                  <a:pt x="14528" y="7035"/>
                  <a:pt x="14502" y="7029"/>
                  <a:pt x="14539" y="7029"/>
                </a:cubicBezTo>
                <a:cubicBezTo>
                  <a:pt x="14700" y="7029"/>
                  <a:pt x="14824" y="7015"/>
                  <a:pt x="14909" y="6975"/>
                </a:cubicBezTo>
                <a:cubicBezTo>
                  <a:pt x="14997" y="6936"/>
                  <a:pt x="15067" y="6899"/>
                  <a:pt x="15121" y="6854"/>
                </a:cubicBezTo>
                <a:cubicBezTo>
                  <a:pt x="15175" y="6809"/>
                  <a:pt x="15231" y="6766"/>
                  <a:pt x="15288" y="6715"/>
                </a:cubicBezTo>
                <a:cubicBezTo>
                  <a:pt x="15347" y="6670"/>
                  <a:pt x="15432" y="6634"/>
                  <a:pt x="15539" y="6594"/>
                </a:cubicBezTo>
                <a:cubicBezTo>
                  <a:pt x="15745" y="6634"/>
                  <a:pt x="15946" y="6645"/>
                  <a:pt x="16135" y="6622"/>
                </a:cubicBezTo>
                <a:cubicBezTo>
                  <a:pt x="16322" y="6605"/>
                  <a:pt x="16522" y="6594"/>
                  <a:pt x="16729" y="6594"/>
                </a:cubicBezTo>
                <a:cubicBezTo>
                  <a:pt x="16785" y="6560"/>
                  <a:pt x="16839" y="6523"/>
                  <a:pt x="16892" y="6484"/>
                </a:cubicBezTo>
                <a:cubicBezTo>
                  <a:pt x="16946" y="6439"/>
                  <a:pt x="16980" y="6396"/>
                  <a:pt x="17000" y="6340"/>
                </a:cubicBezTo>
                <a:lnTo>
                  <a:pt x="17311" y="6286"/>
                </a:lnTo>
                <a:cubicBezTo>
                  <a:pt x="17347" y="6323"/>
                  <a:pt x="17401" y="6315"/>
                  <a:pt x="17474" y="6258"/>
                </a:cubicBezTo>
                <a:cubicBezTo>
                  <a:pt x="17545" y="6202"/>
                  <a:pt x="17582" y="6159"/>
                  <a:pt x="17582" y="6125"/>
                </a:cubicBezTo>
                <a:cubicBezTo>
                  <a:pt x="17582" y="6032"/>
                  <a:pt x="17531" y="5976"/>
                  <a:pt x="17432" y="5950"/>
                </a:cubicBezTo>
                <a:cubicBezTo>
                  <a:pt x="17333" y="5922"/>
                  <a:pt x="17282" y="5854"/>
                  <a:pt x="17282" y="5755"/>
                </a:cubicBezTo>
                <a:cubicBezTo>
                  <a:pt x="17282" y="5738"/>
                  <a:pt x="17288" y="5713"/>
                  <a:pt x="17296" y="5679"/>
                </a:cubicBezTo>
                <a:cubicBezTo>
                  <a:pt x="17308" y="5640"/>
                  <a:pt x="17294" y="5623"/>
                  <a:pt x="17257" y="5623"/>
                </a:cubicBezTo>
                <a:cubicBezTo>
                  <a:pt x="17203" y="5623"/>
                  <a:pt x="17116" y="5651"/>
                  <a:pt x="16994" y="5707"/>
                </a:cubicBezTo>
                <a:cubicBezTo>
                  <a:pt x="16870" y="5758"/>
                  <a:pt x="16785" y="5806"/>
                  <a:pt x="16729" y="5840"/>
                </a:cubicBezTo>
                <a:cubicBezTo>
                  <a:pt x="16692" y="5854"/>
                  <a:pt x="16672" y="5854"/>
                  <a:pt x="16661" y="5829"/>
                </a:cubicBezTo>
                <a:cubicBezTo>
                  <a:pt x="16652" y="5801"/>
                  <a:pt x="16649" y="5767"/>
                  <a:pt x="16649" y="5730"/>
                </a:cubicBezTo>
                <a:lnTo>
                  <a:pt x="16675" y="5755"/>
                </a:lnTo>
                <a:lnTo>
                  <a:pt x="16785" y="5705"/>
                </a:lnTo>
                <a:lnTo>
                  <a:pt x="17093" y="5594"/>
                </a:lnTo>
                <a:lnTo>
                  <a:pt x="17147" y="5538"/>
                </a:lnTo>
                <a:cubicBezTo>
                  <a:pt x="17147" y="5484"/>
                  <a:pt x="17116" y="5451"/>
                  <a:pt x="17048" y="5434"/>
                </a:cubicBezTo>
                <a:cubicBezTo>
                  <a:pt x="16980" y="5411"/>
                  <a:pt x="16926" y="5405"/>
                  <a:pt x="16892" y="5405"/>
                </a:cubicBezTo>
                <a:cubicBezTo>
                  <a:pt x="16856" y="5405"/>
                  <a:pt x="16802" y="5417"/>
                  <a:pt x="16729" y="5445"/>
                </a:cubicBezTo>
                <a:cubicBezTo>
                  <a:pt x="16658" y="5473"/>
                  <a:pt x="16621" y="5456"/>
                  <a:pt x="16621" y="5405"/>
                </a:cubicBezTo>
                <a:lnTo>
                  <a:pt x="16649" y="5349"/>
                </a:lnTo>
                <a:cubicBezTo>
                  <a:pt x="16539" y="5259"/>
                  <a:pt x="16443" y="5154"/>
                  <a:pt x="16358" y="5047"/>
                </a:cubicBezTo>
                <a:cubicBezTo>
                  <a:pt x="16271" y="4931"/>
                  <a:pt x="16228" y="4861"/>
                  <a:pt x="16228" y="4821"/>
                </a:cubicBezTo>
                <a:cubicBezTo>
                  <a:pt x="16228" y="4787"/>
                  <a:pt x="16234" y="4751"/>
                  <a:pt x="16243" y="4705"/>
                </a:cubicBezTo>
                <a:cubicBezTo>
                  <a:pt x="16251" y="4669"/>
                  <a:pt x="16228" y="4646"/>
                  <a:pt x="16175" y="4646"/>
                </a:cubicBezTo>
                <a:cubicBezTo>
                  <a:pt x="16138" y="4646"/>
                  <a:pt x="16107" y="4652"/>
                  <a:pt x="16082" y="4663"/>
                </a:cubicBezTo>
                <a:cubicBezTo>
                  <a:pt x="16053" y="4672"/>
                  <a:pt x="16039" y="4646"/>
                  <a:pt x="16039" y="4595"/>
                </a:cubicBezTo>
                <a:cubicBezTo>
                  <a:pt x="16039" y="4556"/>
                  <a:pt x="16017" y="4480"/>
                  <a:pt x="15971" y="4364"/>
                </a:cubicBezTo>
                <a:cubicBezTo>
                  <a:pt x="15926" y="4248"/>
                  <a:pt x="15864" y="4189"/>
                  <a:pt x="15782" y="4189"/>
                </a:cubicBezTo>
                <a:lnTo>
                  <a:pt x="15675" y="4299"/>
                </a:lnTo>
                <a:cubicBezTo>
                  <a:pt x="15675" y="4347"/>
                  <a:pt x="15646" y="4392"/>
                  <a:pt x="15593" y="4420"/>
                </a:cubicBezTo>
                <a:cubicBezTo>
                  <a:pt x="15539" y="4446"/>
                  <a:pt x="15511" y="4474"/>
                  <a:pt x="15511" y="4513"/>
                </a:cubicBezTo>
                <a:lnTo>
                  <a:pt x="15457" y="4513"/>
                </a:lnTo>
                <a:lnTo>
                  <a:pt x="15175" y="4672"/>
                </a:lnTo>
                <a:cubicBezTo>
                  <a:pt x="15155" y="4640"/>
                  <a:pt x="15132" y="4629"/>
                  <a:pt x="15107" y="4646"/>
                </a:cubicBezTo>
                <a:cubicBezTo>
                  <a:pt x="15079" y="4669"/>
                  <a:pt x="15047" y="4672"/>
                  <a:pt x="15011" y="4672"/>
                </a:cubicBezTo>
                <a:lnTo>
                  <a:pt x="14985" y="4672"/>
                </a:lnTo>
                <a:lnTo>
                  <a:pt x="14957" y="4700"/>
                </a:lnTo>
                <a:cubicBezTo>
                  <a:pt x="15028" y="4700"/>
                  <a:pt x="15062" y="4663"/>
                  <a:pt x="15053" y="4578"/>
                </a:cubicBezTo>
                <a:cubicBezTo>
                  <a:pt x="15042" y="4497"/>
                  <a:pt x="15011" y="4457"/>
                  <a:pt x="14957" y="4457"/>
                </a:cubicBezTo>
                <a:lnTo>
                  <a:pt x="14739" y="4513"/>
                </a:lnTo>
                <a:cubicBezTo>
                  <a:pt x="14706" y="4513"/>
                  <a:pt x="14683" y="4508"/>
                  <a:pt x="14680" y="4496"/>
                </a:cubicBezTo>
                <a:cubicBezTo>
                  <a:pt x="14675" y="4491"/>
                  <a:pt x="14683" y="4474"/>
                  <a:pt x="14708" y="4446"/>
                </a:cubicBezTo>
                <a:cubicBezTo>
                  <a:pt x="14731" y="4420"/>
                  <a:pt x="14751" y="4386"/>
                  <a:pt x="14768" y="4347"/>
                </a:cubicBezTo>
                <a:cubicBezTo>
                  <a:pt x="14788" y="4316"/>
                  <a:pt x="14788" y="4276"/>
                  <a:pt x="14768" y="4242"/>
                </a:cubicBezTo>
                <a:cubicBezTo>
                  <a:pt x="14751" y="4203"/>
                  <a:pt x="14720" y="4203"/>
                  <a:pt x="14680" y="4225"/>
                </a:cubicBezTo>
                <a:cubicBezTo>
                  <a:pt x="14641" y="4254"/>
                  <a:pt x="14618" y="4254"/>
                  <a:pt x="14618" y="4214"/>
                </a:cubicBezTo>
                <a:lnTo>
                  <a:pt x="14700" y="4214"/>
                </a:lnTo>
                <a:lnTo>
                  <a:pt x="14768" y="4149"/>
                </a:lnTo>
                <a:cubicBezTo>
                  <a:pt x="14788" y="4127"/>
                  <a:pt x="14779" y="4098"/>
                  <a:pt x="14748" y="4056"/>
                </a:cubicBezTo>
                <a:cubicBezTo>
                  <a:pt x="14717" y="4005"/>
                  <a:pt x="14691" y="3977"/>
                  <a:pt x="14674" y="3957"/>
                </a:cubicBezTo>
                <a:lnTo>
                  <a:pt x="14375" y="3906"/>
                </a:lnTo>
                <a:lnTo>
                  <a:pt x="14186" y="3740"/>
                </a:lnTo>
                <a:cubicBezTo>
                  <a:pt x="14169" y="3757"/>
                  <a:pt x="14135" y="3745"/>
                  <a:pt x="14087" y="3703"/>
                </a:cubicBezTo>
                <a:cubicBezTo>
                  <a:pt x="14036" y="3658"/>
                  <a:pt x="13994" y="3624"/>
                  <a:pt x="13957" y="3610"/>
                </a:cubicBezTo>
                <a:lnTo>
                  <a:pt x="13739" y="3686"/>
                </a:lnTo>
                <a:lnTo>
                  <a:pt x="13211" y="3565"/>
                </a:lnTo>
                <a:cubicBezTo>
                  <a:pt x="13177" y="3565"/>
                  <a:pt x="13140" y="3576"/>
                  <a:pt x="13104" y="3599"/>
                </a:cubicBezTo>
                <a:cubicBezTo>
                  <a:pt x="13070" y="3624"/>
                  <a:pt x="13050" y="3652"/>
                  <a:pt x="13050" y="3686"/>
                </a:cubicBezTo>
                <a:cubicBezTo>
                  <a:pt x="13050" y="3726"/>
                  <a:pt x="13070" y="3751"/>
                  <a:pt x="13104" y="3768"/>
                </a:cubicBezTo>
                <a:cubicBezTo>
                  <a:pt x="13140" y="3785"/>
                  <a:pt x="13157" y="3813"/>
                  <a:pt x="13157" y="3850"/>
                </a:cubicBezTo>
                <a:cubicBezTo>
                  <a:pt x="13157" y="3884"/>
                  <a:pt x="13171" y="3983"/>
                  <a:pt x="13200" y="4138"/>
                </a:cubicBezTo>
                <a:cubicBezTo>
                  <a:pt x="13225" y="4299"/>
                  <a:pt x="13202" y="4358"/>
                  <a:pt x="13132" y="4324"/>
                </a:cubicBezTo>
                <a:lnTo>
                  <a:pt x="12996" y="4513"/>
                </a:lnTo>
                <a:cubicBezTo>
                  <a:pt x="13013" y="4547"/>
                  <a:pt x="13044" y="4578"/>
                  <a:pt x="13089" y="4606"/>
                </a:cubicBezTo>
                <a:cubicBezTo>
                  <a:pt x="13137" y="4635"/>
                  <a:pt x="13180" y="4669"/>
                  <a:pt x="13225" y="4705"/>
                </a:cubicBezTo>
                <a:cubicBezTo>
                  <a:pt x="13270" y="4750"/>
                  <a:pt x="13313" y="4793"/>
                  <a:pt x="13347" y="4849"/>
                </a:cubicBezTo>
                <a:cubicBezTo>
                  <a:pt x="13383" y="4903"/>
                  <a:pt x="13392" y="4988"/>
                  <a:pt x="13375" y="5092"/>
                </a:cubicBezTo>
                <a:lnTo>
                  <a:pt x="12767" y="5510"/>
                </a:lnTo>
                <a:lnTo>
                  <a:pt x="12767" y="5566"/>
                </a:lnTo>
                <a:cubicBezTo>
                  <a:pt x="12767" y="5637"/>
                  <a:pt x="12784" y="5705"/>
                  <a:pt x="12821" y="5770"/>
                </a:cubicBezTo>
                <a:cubicBezTo>
                  <a:pt x="12855" y="5832"/>
                  <a:pt x="12892" y="5914"/>
                  <a:pt x="12928" y="6012"/>
                </a:cubicBezTo>
                <a:cubicBezTo>
                  <a:pt x="13019" y="6052"/>
                  <a:pt x="13061" y="6080"/>
                  <a:pt x="13058" y="6105"/>
                </a:cubicBezTo>
                <a:cubicBezTo>
                  <a:pt x="13053" y="6134"/>
                  <a:pt x="13022" y="6162"/>
                  <a:pt x="12962" y="6190"/>
                </a:cubicBezTo>
                <a:cubicBezTo>
                  <a:pt x="12903" y="6216"/>
                  <a:pt x="12849" y="6244"/>
                  <a:pt x="12793" y="6272"/>
                </a:cubicBezTo>
                <a:cubicBezTo>
                  <a:pt x="12739" y="6295"/>
                  <a:pt x="12714" y="6320"/>
                  <a:pt x="12714" y="6337"/>
                </a:cubicBezTo>
                <a:cubicBezTo>
                  <a:pt x="12714" y="6354"/>
                  <a:pt x="12694" y="6365"/>
                  <a:pt x="12657" y="6365"/>
                </a:cubicBezTo>
                <a:lnTo>
                  <a:pt x="12550" y="6365"/>
                </a:lnTo>
                <a:lnTo>
                  <a:pt x="12496" y="6365"/>
                </a:lnTo>
                <a:cubicBezTo>
                  <a:pt x="12496" y="6343"/>
                  <a:pt x="12505" y="6331"/>
                  <a:pt x="12522" y="6320"/>
                </a:cubicBezTo>
                <a:cubicBezTo>
                  <a:pt x="12541" y="6314"/>
                  <a:pt x="12550" y="6295"/>
                  <a:pt x="12550" y="6255"/>
                </a:cubicBezTo>
                <a:lnTo>
                  <a:pt x="12293" y="6094"/>
                </a:lnTo>
                <a:lnTo>
                  <a:pt x="12293" y="6122"/>
                </a:lnTo>
                <a:lnTo>
                  <a:pt x="12185" y="5902"/>
                </a:lnTo>
                <a:cubicBezTo>
                  <a:pt x="12219" y="5815"/>
                  <a:pt x="12225" y="5747"/>
                  <a:pt x="12199" y="5710"/>
                </a:cubicBezTo>
                <a:cubicBezTo>
                  <a:pt x="12171" y="5665"/>
                  <a:pt x="12157" y="5620"/>
                  <a:pt x="12157" y="5566"/>
                </a:cubicBezTo>
                <a:cubicBezTo>
                  <a:pt x="12157" y="5422"/>
                  <a:pt x="12092" y="5352"/>
                  <a:pt x="11962" y="5352"/>
                </a:cubicBezTo>
                <a:cubicBezTo>
                  <a:pt x="11832" y="5352"/>
                  <a:pt x="11694" y="5369"/>
                  <a:pt x="11550" y="5408"/>
                </a:cubicBezTo>
                <a:cubicBezTo>
                  <a:pt x="11584" y="5386"/>
                  <a:pt x="11581" y="5360"/>
                  <a:pt x="11536" y="5321"/>
                </a:cubicBezTo>
                <a:cubicBezTo>
                  <a:pt x="11490" y="5276"/>
                  <a:pt x="11459" y="5259"/>
                  <a:pt x="11439" y="5259"/>
                </a:cubicBezTo>
                <a:cubicBezTo>
                  <a:pt x="11295" y="5259"/>
                  <a:pt x="11126" y="5194"/>
                  <a:pt x="10925" y="5067"/>
                </a:cubicBezTo>
                <a:cubicBezTo>
                  <a:pt x="10730" y="4945"/>
                  <a:pt x="10566" y="4880"/>
                  <a:pt x="10439" y="4880"/>
                </a:cubicBezTo>
                <a:cubicBezTo>
                  <a:pt x="10386" y="4880"/>
                  <a:pt x="10321" y="4892"/>
                  <a:pt x="10250" y="4906"/>
                </a:cubicBezTo>
                <a:cubicBezTo>
                  <a:pt x="10179" y="4923"/>
                  <a:pt x="10112" y="4945"/>
                  <a:pt x="10047" y="4962"/>
                </a:cubicBezTo>
                <a:cubicBezTo>
                  <a:pt x="10083" y="4945"/>
                  <a:pt x="10106" y="4897"/>
                  <a:pt x="10114" y="4824"/>
                </a:cubicBezTo>
                <a:lnTo>
                  <a:pt x="9939" y="4516"/>
                </a:lnTo>
                <a:lnTo>
                  <a:pt x="9911" y="4488"/>
                </a:lnTo>
                <a:cubicBezTo>
                  <a:pt x="9857" y="4488"/>
                  <a:pt x="9795" y="4510"/>
                  <a:pt x="9724" y="4553"/>
                </a:cubicBezTo>
                <a:cubicBezTo>
                  <a:pt x="9651" y="4598"/>
                  <a:pt x="9614" y="4558"/>
                  <a:pt x="9614" y="4434"/>
                </a:cubicBezTo>
                <a:cubicBezTo>
                  <a:pt x="9614" y="4417"/>
                  <a:pt x="9623" y="4400"/>
                  <a:pt x="9642" y="4378"/>
                </a:cubicBezTo>
                <a:cubicBezTo>
                  <a:pt x="9659" y="4361"/>
                  <a:pt x="9659" y="4344"/>
                  <a:pt x="9642" y="4327"/>
                </a:cubicBezTo>
                <a:cubicBezTo>
                  <a:pt x="9623" y="4217"/>
                  <a:pt x="9645" y="4124"/>
                  <a:pt x="9710" y="4047"/>
                </a:cubicBezTo>
                <a:cubicBezTo>
                  <a:pt x="9772" y="3968"/>
                  <a:pt x="9823" y="3886"/>
                  <a:pt x="9857" y="3799"/>
                </a:cubicBezTo>
                <a:cubicBezTo>
                  <a:pt x="9894" y="3759"/>
                  <a:pt x="9911" y="3728"/>
                  <a:pt x="9911" y="3689"/>
                </a:cubicBezTo>
                <a:cubicBezTo>
                  <a:pt x="9911" y="3655"/>
                  <a:pt x="9931" y="3638"/>
                  <a:pt x="9965" y="3638"/>
                </a:cubicBezTo>
                <a:cubicBezTo>
                  <a:pt x="10038" y="3638"/>
                  <a:pt x="10109" y="3615"/>
                  <a:pt x="10176" y="3579"/>
                </a:cubicBezTo>
                <a:cubicBezTo>
                  <a:pt x="10244" y="3534"/>
                  <a:pt x="10321" y="3505"/>
                  <a:pt x="10414" y="3491"/>
                </a:cubicBezTo>
                <a:lnTo>
                  <a:pt x="10439" y="3406"/>
                </a:lnTo>
                <a:cubicBezTo>
                  <a:pt x="10439" y="3370"/>
                  <a:pt x="10343" y="3342"/>
                  <a:pt x="10148" y="3313"/>
                </a:cubicBezTo>
                <a:cubicBezTo>
                  <a:pt x="9956" y="3285"/>
                  <a:pt x="9857" y="3254"/>
                  <a:pt x="9857" y="3220"/>
                </a:cubicBezTo>
                <a:lnTo>
                  <a:pt x="9885" y="3192"/>
                </a:lnTo>
                <a:cubicBezTo>
                  <a:pt x="10066" y="3243"/>
                  <a:pt x="10202" y="3274"/>
                  <a:pt x="10298" y="3285"/>
                </a:cubicBezTo>
                <a:cubicBezTo>
                  <a:pt x="10391" y="3296"/>
                  <a:pt x="10470" y="3285"/>
                  <a:pt x="10535" y="3260"/>
                </a:cubicBezTo>
                <a:cubicBezTo>
                  <a:pt x="10597" y="3231"/>
                  <a:pt x="10671" y="3198"/>
                  <a:pt x="10758" y="3147"/>
                </a:cubicBezTo>
                <a:cubicBezTo>
                  <a:pt x="10843" y="3104"/>
                  <a:pt x="10976" y="3042"/>
                  <a:pt x="11157" y="2960"/>
                </a:cubicBezTo>
                <a:cubicBezTo>
                  <a:pt x="11157" y="2926"/>
                  <a:pt x="11061" y="2890"/>
                  <a:pt x="10866" y="2850"/>
                </a:cubicBezTo>
                <a:cubicBezTo>
                  <a:pt x="10671" y="2816"/>
                  <a:pt x="10549" y="2780"/>
                  <a:pt x="10496" y="2746"/>
                </a:cubicBezTo>
                <a:lnTo>
                  <a:pt x="10657" y="2746"/>
                </a:lnTo>
                <a:cubicBezTo>
                  <a:pt x="10691" y="2746"/>
                  <a:pt x="10739" y="2752"/>
                  <a:pt x="10798" y="2774"/>
                </a:cubicBezTo>
                <a:cubicBezTo>
                  <a:pt x="10857" y="2788"/>
                  <a:pt x="10905" y="2805"/>
                  <a:pt x="10939" y="2828"/>
                </a:cubicBezTo>
                <a:cubicBezTo>
                  <a:pt x="10939" y="2862"/>
                  <a:pt x="10968" y="2884"/>
                  <a:pt x="11021" y="2895"/>
                </a:cubicBezTo>
                <a:cubicBezTo>
                  <a:pt x="11075" y="2901"/>
                  <a:pt x="11120" y="2907"/>
                  <a:pt x="11157" y="2907"/>
                </a:cubicBezTo>
                <a:lnTo>
                  <a:pt x="11360" y="2774"/>
                </a:lnTo>
                <a:lnTo>
                  <a:pt x="11360" y="2689"/>
                </a:lnTo>
                <a:lnTo>
                  <a:pt x="11307" y="2608"/>
                </a:lnTo>
                <a:lnTo>
                  <a:pt x="11603" y="2554"/>
                </a:lnTo>
                <a:cubicBezTo>
                  <a:pt x="11583" y="2537"/>
                  <a:pt x="11589" y="2520"/>
                  <a:pt x="11615" y="2503"/>
                </a:cubicBezTo>
                <a:cubicBezTo>
                  <a:pt x="11643" y="2480"/>
                  <a:pt x="11665" y="2475"/>
                  <a:pt x="11682" y="2475"/>
                </a:cubicBezTo>
                <a:cubicBezTo>
                  <a:pt x="11739" y="2475"/>
                  <a:pt x="11793" y="2503"/>
                  <a:pt x="11852" y="2554"/>
                </a:cubicBezTo>
                <a:cubicBezTo>
                  <a:pt x="11911" y="2608"/>
                  <a:pt x="11951" y="2636"/>
                  <a:pt x="11968" y="2636"/>
                </a:cubicBezTo>
                <a:lnTo>
                  <a:pt x="12239" y="2531"/>
                </a:lnTo>
                <a:cubicBezTo>
                  <a:pt x="12219" y="2509"/>
                  <a:pt x="12245" y="2497"/>
                  <a:pt x="12312" y="2486"/>
                </a:cubicBezTo>
                <a:cubicBezTo>
                  <a:pt x="12380" y="2480"/>
                  <a:pt x="12400" y="2452"/>
                  <a:pt x="12375" y="2410"/>
                </a:cubicBezTo>
                <a:lnTo>
                  <a:pt x="12185" y="2190"/>
                </a:lnTo>
                <a:cubicBezTo>
                  <a:pt x="12166" y="2190"/>
                  <a:pt x="12151" y="2178"/>
                  <a:pt x="12143" y="2150"/>
                </a:cubicBezTo>
                <a:cubicBezTo>
                  <a:pt x="12134" y="2122"/>
                  <a:pt x="12140" y="2111"/>
                  <a:pt x="12157" y="2111"/>
                </a:cubicBezTo>
                <a:cubicBezTo>
                  <a:pt x="12247" y="2111"/>
                  <a:pt x="12273" y="2063"/>
                  <a:pt x="12239" y="1972"/>
                </a:cubicBezTo>
                <a:cubicBezTo>
                  <a:pt x="12166" y="1941"/>
                  <a:pt x="12089" y="1896"/>
                  <a:pt x="12010" y="1848"/>
                </a:cubicBezTo>
                <a:cubicBezTo>
                  <a:pt x="11928" y="1797"/>
                  <a:pt x="11838" y="1769"/>
                  <a:pt x="11739" y="1769"/>
                </a:cubicBezTo>
                <a:cubicBezTo>
                  <a:pt x="11702" y="1769"/>
                  <a:pt x="11663" y="1780"/>
                  <a:pt x="11615" y="1797"/>
                </a:cubicBezTo>
                <a:cubicBezTo>
                  <a:pt x="11572" y="1820"/>
                  <a:pt x="11550" y="1848"/>
                  <a:pt x="11550" y="1890"/>
                </a:cubicBezTo>
                <a:cubicBezTo>
                  <a:pt x="11550" y="1930"/>
                  <a:pt x="11572" y="1947"/>
                  <a:pt x="11615" y="1947"/>
                </a:cubicBezTo>
                <a:cubicBezTo>
                  <a:pt x="11663" y="1947"/>
                  <a:pt x="11694" y="1964"/>
                  <a:pt x="11711" y="2000"/>
                </a:cubicBezTo>
                <a:cubicBezTo>
                  <a:pt x="11747" y="2040"/>
                  <a:pt x="11739" y="2057"/>
                  <a:pt x="11682" y="2057"/>
                </a:cubicBezTo>
                <a:cubicBezTo>
                  <a:pt x="11629" y="2057"/>
                  <a:pt x="11603" y="2063"/>
                  <a:pt x="11603" y="2082"/>
                </a:cubicBezTo>
                <a:cubicBezTo>
                  <a:pt x="11530" y="2082"/>
                  <a:pt x="11462" y="2133"/>
                  <a:pt x="11400" y="2243"/>
                </a:cubicBezTo>
                <a:cubicBezTo>
                  <a:pt x="11338" y="2353"/>
                  <a:pt x="11256" y="2432"/>
                  <a:pt x="11157" y="2475"/>
                </a:cubicBezTo>
                <a:cubicBezTo>
                  <a:pt x="11120" y="2475"/>
                  <a:pt x="11106" y="2463"/>
                  <a:pt x="11117" y="2441"/>
                </a:cubicBezTo>
                <a:cubicBezTo>
                  <a:pt x="11126" y="2421"/>
                  <a:pt x="11120" y="2398"/>
                  <a:pt x="11103" y="2382"/>
                </a:cubicBezTo>
                <a:cubicBezTo>
                  <a:pt x="11083" y="2342"/>
                  <a:pt x="11052" y="2319"/>
                  <a:pt x="11007" y="2311"/>
                </a:cubicBezTo>
                <a:cubicBezTo>
                  <a:pt x="10962" y="2305"/>
                  <a:pt x="10939" y="2283"/>
                  <a:pt x="10939" y="2243"/>
                </a:cubicBezTo>
                <a:cubicBezTo>
                  <a:pt x="10939" y="2209"/>
                  <a:pt x="10962" y="2150"/>
                  <a:pt x="11007" y="2068"/>
                </a:cubicBezTo>
                <a:cubicBezTo>
                  <a:pt x="11052" y="1989"/>
                  <a:pt x="10993" y="1947"/>
                  <a:pt x="10832" y="1947"/>
                </a:cubicBezTo>
                <a:cubicBezTo>
                  <a:pt x="10758" y="1947"/>
                  <a:pt x="10708" y="1972"/>
                  <a:pt x="10677" y="2029"/>
                </a:cubicBezTo>
                <a:cubicBezTo>
                  <a:pt x="10645" y="2082"/>
                  <a:pt x="10612" y="2133"/>
                  <a:pt x="10575" y="2190"/>
                </a:cubicBezTo>
                <a:lnTo>
                  <a:pt x="10278" y="1851"/>
                </a:lnTo>
                <a:lnTo>
                  <a:pt x="10046" y="1825"/>
                </a:lnTo>
                <a:cubicBezTo>
                  <a:pt x="10046" y="1752"/>
                  <a:pt x="10063" y="1693"/>
                  <a:pt x="10095" y="1639"/>
                </a:cubicBezTo>
                <a:cubicBezTo>
                  <a:pt x="10126" y="1583"/>
                  <a:pt x="10083" y="1512"/>
                  <a:pt x="9965" y="1425"/>
                </a:cubicBezTo>
                <a:cubicBezTo>
                  <a:pt x="9911" y="1385"/>
                  <a:pt x="9863" y="1354"/>
                  <a:pt x="9818" y="1320"/>
                </a:cubicBezTo>
                <a:cubicBezTo>
                  <a:pt x="9772" y="1292"/>
                  <a:pt x="9724" y="1275"/>
                  <a:pt x="9671" y="1275"/>
                </a:cubicBezTo>
                <a:cubicBezTo>
                  <a:pt x="9651" y="1275"/>
                  <a:pt x="9609" y="1292"/>
                  <a:pt x="9541" y="1337"/>
                </a:cubicBezTo>
                <a:cubicBezTo>
                  <a:pt x="9473" y="1377"/>
                  <a:pt x="9411" y="1413"/>
                  <a:pt x="9357" y="1447"/>
                </a:cubicBezTo>
                <a:cubicBezTo>
                  <a:pt x="9303" y="1487"/>
                  <a:pt x="9275" y="1523"/>
                  <a:pt x="9275" y="1557"/>
                </a:cubicBezTo>
                <a:cubicBezTo>
                  <a:pt x="9275" y="1597"/>
                  <a:pt x="9320" y="1614"/>
                  <a:pt x="9411" y="1614"/>
                </a:cubicBezTo>
                <a:lnTo>
                  <a:pt x="9385" y="1614"/>
                </a:lnTo>
                <a:cubicBezTo>
                  <a:pt x="9329" y="1614"/>
                  <a:pt x="9303" y="1645"/>
                  <a:pt x="9303" y="1724"/>
                </a:cubicBezTo>
                <a:cubicBezTo>
                  <a:pt x="9303" y="1738"/>
                  <a:pt x="9346" y="1761"/>
                  <a:pt x="9433" y="1789"/>
                </a:cubicBezTo>
                <a:cubicBezTo>
                  <a:pt x="9518" y="1817"/>
                  <a:pt x="9577" y="1828"/>
                  <a:pt x="9614" y="1828"/>
                </a:cubicBezTo>
                <a:cubicBezTo>
                  <a:pt x="9651" y="1811"/>
                  <a:pt x="9676" y="1817"/>
                  <a:pt x="9696" y="1851"/>
                </a:cubicBezTo>
                <a:cubicBezTo>
                  <a:pt x="9713" y="1882"/>
                  <a:pt x="9741" y="1893"/>
                  <a:pt x="9778" y="1893"/>
                </a:cubicBezTo>
                <a:lnTo>
                  <a:pt x="9885" y="1854"/>
                </a:lnTo>
                <a:lnTo>
                  <a:pt x="9885" y="1921"/>
                </a:lnTo>
                <a:cubicBezTo>
                  <a:pt x="9866" y="1944"/>
                  <a:pt x="9857" y="1961"/>
                  <a:pt x="9857" y="1975"/>
                </a:cubicBezTo>
                <a:lnTo>
                  <a:pt x="9885" y="2085"/>
                </a:lnTo>
                <a:lnTo>
                  <a:pt x="9614" y="2218"/>
                </a:lnTo>
                <a:cubicBezTo>
                  <a:pt x="9597" y="2235"/>
                  <a:pt x="9577" y="2246"/>
                  <a:pt x="9561" y="2246"/>
                </a:cubicBezTo>
                <a:cubicBezTo>
                  <a:pt x="9544" y="2246"/>
                  <a:pt x="9521" y="2257"/>
                  <a:pt x="9493" y="2274"/>
                </a:cubicBezTo>
                <a:cubicBezTo>
                  <a:pt x="9493" y="2328"/>
                  <a:pt x="9518" y="2385"/>
                  <a:pt x="9566" y="2444"/>
                </a:cubicBezTo>
                <a:cubicBezTo>
                  <a:pt x="9617" y="2500"/>
                  <a:pt x="9563" y="2534"/>
                  <a:pt x="9411" y="2534"/>
                </a:cubicBezTo>
                <a:lnTo>
                  <a:pt x="9329" y="2478"/>
                </a:lnTo>
                <a:cubicBezTo>
                  <a:pt x="9329" y="2407"/>
                  <a:pt x="9258" y="2345"/>
                  <a:pt x="9108" y="2297"/>
                </a:cubicBezTo>
                <a:cubicBezTo>
                  <a:pt x="8959" y="2246"/>
                  <a:pt x="8778" y="2212"/>
                  <a:pt x="8566" y="2193"/>
                </a:cubicBezTo>
                <a:cubicBezTo>
                  <a:pt x="8354" y="2176"/>
                  <a:pt x="8142" y="2164"/>
                  <a:pt x="7930" y="2153"/>
                </a:cubicBezTo>
                <a:cubicBezTo>
                  <a:pt x="7718" y="2142"/>
                  <a:pt x="7557" y="2136"/>
                  <a:pt x="7450" y="2136"/>
                </a:cubicBezTo>
                <a:lnTo>
                  <a:pt x="7004" y="2275"/>
                </a:lnTo>
                <a:lnTo>
                  <a:pt x="7114" y="2534"/>
                </a:lnTo>
                <a:cubicBezTo>
                  <a:pt x="7077" y="2534"/>
                  <a:pt x="7054" y="2546"/>
                  <a:pt x="7046" y="2571"/>
                </a:cubicBezTo>
                <a:cubicBezTo>
                  <a:pt x="7035" y="2599"/>
                  <a:pt x="7049" y="2622"/>
                  <a:pt x="7086" y="2639"/>
                </a:cubicBezTo>
                <a:cubicBezTo>
                  <a:pt x="7049" y="2605"/>
                  <a:pt x="6981" y="2540"/>
                  <a:pt x="6882" y="2444"/>
                </a:cubicBezTo>
                <a:cubicBezTo>
                  <a:pt x="6783" y="2345"/>
                  <a:pt x="6715" y="2303"/>
                  <a:pt x="6679" y="2303"/>
                </a:cubicBezTo>
                <a:lnTo>
                  <a:pt x="6450" y="2241"/>
                </a:lnTo>
                <a:close/>
                <a:moveTo>
                  <a:pt x="8114" y="1662"/>
                </a:moveTo>
                <a:cubicBezTo>
                  <a:pt x="8077" y="1640"/>
                  <a:pt x="8032" y="1623"/>
                  <a:pt x="7978" y="1609"/>
                </a:cubicBezTo>
                <a:cubicBezTo>
                  <a:pt x="7925" y="1592"/>
                  <a:pt x="7879" y="1580"/>
                  <a:pt x="7843" y="1580"/>
                </a:cubicBezTo>
                <a:cubicBezTo>
                  <a:pt x="7806" y="1580"/>
                  <a:pt x="7733" y="1603"/>
                  <a:pt x="7620" y="1645"/>
                </a:cubicBezTo>
                <a:cubicBezTo>
                  <a:pt x="7507" y="1691"/>
                  <a:pt x="7379" y="1744"/>
                  <a:pt x="7241" y="1801"/>
                </a:cubicBezTo>
                <a:cubicBezTo>
                  <a:pt x="7100" y="1860"/>
                  <a:pt x="6967" y="1916"/>
                  <a:pt x="6843" y="1970"/>
                </a:cubicBezTo>
                <a:cubicBezTo>
                  <a:pt x="6715" y="2027"/>
                  <a:pt x="6631" y="2060"/>
                  <a:pt x="6585" y="2080"/>
                </a:cubicBezTo>
                <a:cubicBezTo>
                  <a:pt x="6713" y="2060"/>
                  <a:pt x="6826" y="2027"/>
                  <a:pt x="6930" y="1970"/>
                </a:cubicBezTo>
                <a:cubicBezTo>
                  <a:pt x="7032" y="1916"/>
                  <a:pt x="7142" y="1888"/>
                  <a:pt x="7261" y="1888"/>
                </a:cubicBezTo>
                <a:lnTo>
                  <a:pt x="7343" y="1945"/>
                </a:lnTo>
                <a:cubicBezTo>
                  <a:pt x="7396" y="1962"/>
                  <a:pt x="7444" y="1970"/>
                  <a:pt x="7492" y="1970"/>
                </a:cubicBezTo>
                <a:cubicBezTo>
                  <a:pt x="7538" y="1970"/>
                  <a:pt x="7577" y="1987"/>
                  <a:pt x="7611" y="2027"/>
                </a:cubicBezTo>
                <a:cubicBezTo>
                  <a:pt x="7685" y="2010"/>
                  <a:pt x="7761" y="2015"/>
                  <a:pt x="7843" y="2055"/>
                </a:cubicBezTo>
                <a:lnTo>
                  <a:pt x="7925" y="1998"/>
                </a:lnTo>
                <a:lnTo>
                  <a:pt x="7925" y="1888"/>
                </a:lnTo>
                <a:lnTo>
                  <a:pt x="7896" y="1823"/>
                </a:lnTo>
                <a:lnTo>
                  <a:pt x="7978" y="1849"/>
                </a:lnTo>
                <a:cubicBezTo>
                  <a:pt x="8032" y="1849"/>
                  <a:pt x="8086" y="1806"/>
                  <a:pt x="8139" y="1719"/>
                </a:cubicBezTo>
                <a:lnTo>
                  <a:pt x="8114" y="1662"/>
                </a:lnTo>
                <a:close/>
                <a:moveTo>
                  <a:pt x="12496" y="20256"/>
                </a:moveTo>
                <a:cubicBezTo>
                  <a:pt x="12496" y="20307"/>
                  <a:pt x="12488" y="20332"/>
                  <a:pt x="12468" y="20355"/>
                </a:cubicBezTo>
                <a:cubicBezTo>
                  <a:pt x="13505" y="20174"/>
                  <a:pt x="14485" y="19838"/>
                  <a:pt x="15403" y="19347"/>
                </a:cubicBezTo>
                <a:cubicBezTo>
                  <a:pt x="16322" y="18856"/>
                  <a:pt x="17144" y="18223"/>
                  <a:pt x="17864" y="17450"/>
                </a:cubicBezTo>
                <a:lnTo>
                  <a:pt x="17839" y="17450"/>
                </a:lnTo>
                <a:cubicBezTo>
                  <a:pt x="17765" y="17483"/>
                  <a:pt x="17703" y="17483"/>
                  <a:pt x="17650" y="17450"/>
                </a:cubicBezTo>
                <a:lnTo>
                  <a:pt x="17582" y="17498"/>
                </a:lnTo>
                <a:lnTo>
                  <a:pt x="17418" y="17450"/>
                </a:lnTo>
                <a:lnTo>
                  <a:pt x="17364" y="17450"/>
                </a:lnTo>
                <a:lnTo>
                  <a:pt x="17311" y="17554"/>
                </a:lnTo>
                <a:lnTo>
                  <a:pt x="17339" y="17450"/>
                </a:lnTo>
                <a:cubicBezTo>
                  <a:pt x="17282" y="17376"/>
                  <a:pt x="17220" y="17306"/>
                  <a:pt x="17147" y="17246"/>
                </a:cubicBezTo>
                <a:lnTo>
                  <a:pt x="17093" y="17218"/>
                </a:lnTo>
                <a:cubicBezTo>
                  <a:pt x="17059" y="17218"/>
                  <a:pt x="17039" y="17252"/>
                  <a:pt x="17039" y="17323"/>
                </a:cubicBezTo>
                <a:cubicBezTo>
                  <a:pt x="17059" y="17179"/>
                  <a:pt x="17020" y="17057"/>
                  <a:pt x="16926" y="16953"/>
                </a:cubicBezTo>
                <a:cubicBezTo>
                  <a:pt x="16830" y="16848"/>
                  <a:pt x="16712" y="16797"/>
                  <a:pt x="16567" y="16797"/>
                </a:cubicBezTo>
                <a:cubicBezTo>
                  <a:pt x="16567" y="16814"/>
                  <a:pt x="16559" y="16826"/>
                  <a:pt x="16539" y="16826"/>
                </a:cubicBezTo>
                <a:lnTo>
                  <a:pt x="16486" y="16826"/>
                </a:lnTo>
                <a:lnTo>
                  <a:pt x="16418" y="16772"/>
                </a:lnTo>
                <a:lnTo>
                  <a:pt x="16514" y="16772"/>
                </a:lnTo>
                <a:lnTo>
                  <a:pt x="16568" y="16611"/>
                </a:lnTo>
                <a:lnTo>
                  <a:pt x="16418" y="16501"/>
                </a:lnTo>
                <a:lnTo>
                  <a:pt x="16390" y="16529"/>
                </a:lnTo>
                <a:cubicBezTo>
                  <a:pt x="16265" y="16512"/>
                  <a:pt x="16175" y="16439"/>
                  <a:pt x="16121" y="16315"/>
                </a:cubicBezTo>
                <a:lnTo>
                  <a:pt x="16067" y="16286"/>
                </a:lnTo>
                <a:lnTo>
                  <a:pt x="16039" y="16315"/>
                </a:lnTo>
                <a:lnTo>
                  <a:pt x="15985" y="16340"/>
                </a:lnTo>
                <a:cubicBezTo>
                  <a:pt x="15878" y="16374"/>
                  <a:pt x="15782" y="16413"/>
                  <a:pt x="15700" y="16445"/>
                </a:cubicBezTo>
                <a:cubicBezTo>
                  <a:pt x="15593" y="16413"/>
                  <a:pt x="15511" y="16363"/>
                  <a:pt x="15457" y="16315"/>
                </a:cubicBezTo>
                <a:lnTo>
                  <a:pt x="15093" y="16340"/>
                </a:lnTo>
                <a:cubicBezTo>
                  <a:pt x="15093" y="16284"/>
                  <a:pt x="15076" y="16230"/>
                  <a:pt x="15039" y="16168"/>
                </a:cubicBezTo>
                <a:cubicBezTo>
                  <a:pt x="15002" y="16109"/>
                  <a:pt x="14949" y="16077"/>
                  <a:pt x="14875" y="16077"/>
                </a:cubicBezTo>
                <a:cubicBezTo>
                  <a:pt x="14788" y="16077"/>
                  <a:pt x="14694" y="16089"/>
                  <a:pt x="14598" y="16106"/>
                </a:cubicBezTo>
                <a:cubicBezTo>
                  <a:pt x="14505" y="16123"/>
                  <a:pt x="14440" y="16185"/>
                  <a:pt x="14403" y="16281"/>
                </a:cubicBezTo>
                <a:cubicBezTo>
                  <a:pt x="14403" y="16312"/>
                  <a:pt x="14412" y="16351"/>
                  <a:pt x="14432" y="16385"/>
                </a:cubicBezTo>
                <a:cubicBezTo>
                  <a:pt x="14448" y="16425"/>
                  <a:pt x="14465" y="16450"/>
                  <a:pt x="14485" y="16467"/>
                </a:cubicBezTo>
                <a:lnTo>
                  <a:pt x="14485" y="16577"/>
                </a:lnTo>
                <a:lnTo>
                  <a:pt x="14457" y="16656"/>
                </a:lnTo>
                <a:lnTo>
                  <a:pt x="14403" y="16682"/>
                </a:lnTo>
                <a:lnTo>
                  <a:pt x="14375" y="16682"/>
                </a:lnTo>
                <a:lnTo>
                  <a:pt x="14296" y="16467"/>
                </a:lnTo>
                <a:lnTo>
                  <a:pt x="14375" y="16334"/>
                </a:lnTo>
                <a:cubicBezTo>
                  <a:pt x="14358" y="16298"/>
                  <a:pt x="14350" y="16247"/>
                  <a:pt x="14350" y="16191"/>
                </a:cubicBezTo>
                <a:cubicBezTo>
                  <a:pt x="14350" y="16131"/>
                  <a:pt x="14338" y="16086"/>
                  <a:pt x="14321" y="16049"/>
                </a:cubicBezTo>
                <a:lnTo>
                  <a:pt x="14296" y="15993"/>
                </a:lnTo>
                <a:lnTo>
                  <a:pt x="14214" y="15993"/>
                </a:lnTo>
                <a:lnTo>
                  <a:pt x="14011" y="16131"/>
                </a:lnTo>
                <a:lnTo>
                  <a:pt x="13903" y="16131"/>
                </a:lnTo>
                <a:lnTo>
                  <a:pt x="13850" y="16188"/>
                </a:lnTo>
                <a:cubicBezTo>
                  <a:pt x="13830" y="16202"/>
                  <a:pt x="13821" y="16219"/>
                  <a:pt x="13821" y="16236"/>
                </a:cubicBezTo>
                <a:cubicBezTo>
                  <a:pt x="13821" y="16258"/>
                  <a:pt x="13813" y="16270"/>
                  <a:pt x="13793" y="16281"/>
                </a:cubicBezTo>
                <a:lnTo>
                  <a:pt x="13768" y="16236"/>
                </a:lnTo>
                <a:lnTo>
                  <a:pt x="13660" y="16236"/>
                </a:lnTo>
                <a:cubicBezTo>
                  <a:pt x="13587" y="16312"/>
                  <a:pt x="13547" y="16397"/>
                  <a:pt x="13539" y="16496"/>
                </a:cubicBezTo>
                <a:lnTo>
                  <a:pt x="13578" y="16549"/>
                </a:lnTo>
                <a:lnTo>
                  <a:pt x="13457" y="16628"/>
                </a:lnTo>
                <a:lnTo>
                  <a:pt x="13429" y="16682"/>
                </a:lnTo>
                <a:lnTo>
                  <a:pt x="13347" y="16738"/>
                </a:lnTo>
                <a:cubicBezTo>
                  <a:pt x="13347" y="16755"/>
                  <a:pt x="13344" y="16767"/>
                  <a:pt x="13335" y="16767"/>
                </a:cubicBezTo>
                <a:cubicBezTo>
                  <a:pt x="13324" y="16767"/>
                  <a:pt x="13321" y="16778"/>
                  <a:pt x="13321" y="16792"/>
                </a:cubicBezTo>
                <a:lnTo>
                  <a:pt x="13321" y="16820"/>
                </a:lnTo>
                <a:lnTo>
                  <a:pt x="13321" y="16942"/>
                </a:lnTo>
                <a:lnTo>
                  <a:pt x="13293" y="16970"/>
                </a:lnTo>
                <a:lnTo>
                  <a:pt x="13293" y="16914"/>
                </a:lnTo>
                <a:lnTo>
                  <a:pt x="13268" y="16888"/>
                </a:lnTo>
                <a:cubicBezTo>
                  <a:pt x="13248" y="16778"/>
                  <a:pt x="13143" y="16682"/>
                  <a:pt x="12957" y="16606"/>
                </a:cubicBezTo>
                <a:lnTo>
                  <a:pt x="12875" y="16606"/>
                </a:lnTo>
                <a:lnTo>
                  <a:pt x="12875" y="16657"/>
                </a:lnTo>
                <a:cubicBezTo>
                  <a:pt x="12892" y="16710"/>
                  <a:pt x="12931" y="16761"/>
                  <a:pt x="12991" y="16798"/>
                </a:cubicBezTo>
                <a:cubicBezTo>
                  <a:pt x="13047" y="16837"/>
                  <a:pt x="13095" y="16877"/>
                  <a:pt x="13132" y="16913"/>
                </a:cubicBezTo>
                <a:cubicBezTo>
                  <a:pt x="13112" y="16896"/>
                  <a:pt x="13090" y="16894"/>
                  <a:pt x="13064" y="16902"/>
                </a:cubicBezTo>
                <a:cubicBezTo>
                  <a:pt x="13036" y="16908"/>
                  <a:pt x="13025" y="16925"/>
                  <a:pt x="13025" y="16942"/>
                </a:cubicBezTo>
                <a:lnTo>
                  <a:pt x="13025" y="16998"/>
                </a:lnTo>
                <a:lnTo>
                  <a:pt x="13211" y="17266"/>
                </a:lnTo>
                <a:lnTo>
                  <a:pt x="13211" y="17791"/>
                </a:lnTo>
                <a:lnTo>
                  <a:pt x="13268" y="17930"/>
                </a:lnTo>
                <a:cubicBezTo>
                  <a:pt x="13231" y="18074"/>
                  <a:pt x="13157" y="18192"/>
                  <a:pt x="13050" y="18294"/>
                </a:cubicBezTo>
                <a:lnTo>
                  <a:pt x="13050" y="18266"/>
                </a:lnTo>
                <a:lnTo>
                  <a:pt x="12996" y="18294"/>
                </a:lnTo>
                <a:lnTo>
                  <a:pt x="12957" y="18319"/>
                </a:lnTo>
                <a:lnTo>
                  <a:pt x="12928" y="18452"/>
                </a:lnTo>
                <a:lnTo>
                  <a:pt x="12957" y="18480"/>
                </a:lnTo>
                <a:lnTo>
                  <a:pt x="12957" y="18509"/>
                </a:lnTo>
                <a:lnTo>
                  <a:pt x="12903" y="18452"/>
                </a:lnTo>
                <a:lnTo>
                  <a:pt x="12875" y="18627"/>
                </a:lnTo>
                <a:lnTo>
                  <a:pt x="12714" y="18681"/>
                </a:lnTo>
                <a:cubicBezTo>
                  <a:pt x="12657" y="18720"/>
                  <a:pt x="12635" y="18771"/>
                  <a:pt x="12646" y="18831"/>
                </a:cubicBezTo>
                <a:cubicBezTo>
                  <a:pt x="12654" y="18896"/>
                  <a:pt x="12632" y="18941"/>
                  <a:pt x="12578" y="18980"/>
                </a:cubicBezTo>
                <a:lnTo>
                  <a:pt x="12604" y="19034"/>
                </a:lnTo>
                <a:lnTo>
                  <a:pt x="12522" y="19113"/>
                </a:lnTo>
                <a:cubicBezTo>
                  <a:pt x="12522" y="19150"/>
                  <a:pt x="12519" y="19178"/>
                  <a:pt x="12508" y="19201"/>
                </a:cubicBezTo>
                <a:cubicBezTo>
                  <a:pt x="12499" y="19229"/>
                  <a:pt x="12496" y="19254"/>
                  <a:pt x="12496" y="19288"/>
                </a:cubicBezTo>
                <a:lnTo>
                  <a:pt x="12522" y="19483"/>
                </a:lnTo>
                <a:lnTo>
                  <a:pt x="12604" y="19531"/>
                </a:lnTo>
                <a:lnTo>
                  <a:pt x="12657" y="19483"/>
                </a:lnTo>
                <a:lnTo>
                  <a:pt x="12685" y="19398"/>
                </a:lnTo>
                <a:lnTo>
                  <a:pt x="12714" y="19559"/>
                </a:lnTo>
                <a:cubicBezTo>
                  <a:pt x="12714" y="19599"/>
                  <a:pt x="12694" y="19630"/>
                  <a:pt x="12657" y="19669"/>
                </a:cubicBezTo>
                <a:cubicBezTo>
                  <a:pt x="12604" y="19709"/>
                  <a:pt x="12550" y="19746"/>
                  <a:pt x="12496" y="19796"/>
                </a:cubicBezTo>
                <a:cubicBezTo>
                  <a:pt x="12440" y="19844"/>
                  <a:pt x="12414" y="19918"/>
                  <a:pt x="12414" y="20005"/>
                </a:cubicBezTo>
                <a:cubicBezTo>
                  <a:pt x="12414" y="20045"/>
                  <a:pt x="12428" y="20082"/>
                  <a:pt x="12454" y="20127"/>
                </a:cubicBezTo>
                <a:cubicBezTo>
                  <a:pt x="12482" y="20185"/>
                  <a:pt x="12496" y="20225"/>
                  <a:pt x="12496" y="20256"/>
                </a:cubicBezTo>
              </a:path>
            </a:pathLst>
          </a:custGeom>
          <a:solidFill>
            <a:schemeClr val="accent4"/>
          </a:solidFill>
          <a:ln>
            <a:noFill/>
          </a:ln>
          <a:effectLst/>
          <a:extLst/>
        </p:spPr>
        <p:txBody>
          <a:bodyPr lIns="50784" tIns="50784" rIns="50784" bIns="50784" anchor="ctr"/>
          <a:lstStyle/>
          <a:p>
            <a:pPr defTabSz="457041">
              <a:defRPr/>
            </a:pPr>
            <a:endParaRPr lang="es-ES" sz="2900" dirty="0">
              <a:solidFill>
                <a:schemeClr val="bg1"/>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sym typeface="Gill Sans" charset="0"/>
            </a:endParaRPr>
          </a:p>
        </p:txBody>
      </p:sp>
      <p:sp>
        <p:nvSpPr>
          <p:cNvPr id="131" name="Freeform 201"/>
          <p:cNvSpPr>
            <a:spLocks noEditPoints="1"/>
          </p:cNvSpPr>
          <p:nvPr/>
        </p:nvSpPr>
        <p:spPr bwMode="auto">
          <a:xfrm>
            <a:off x="5050358" y="3196072"/>
            <a:ext cx="497626" cy="511021"/>
          </a:xfrm>
          <a:custGeom>
            <a:avLst/>
            <a:gdLst>
              <a:gd name="T0" fmla="*/ 19 w 104"/>
              <a:gd name="T1" fmla="*/ 40 h 107"/>
              <a:gd name="T2" fmla="*/ 25 w 104"/>
              <a:gd name="T3" fmla="*/ 35 h 107"/>
              <a:gd name="T4" fmla="*/ 27 w 104"/>
              <a:gd name="T5" fmla="*/ 26 h 107"/>
              <a:gd name="T6" fmla="*/ 37 w 104"/>
              <a:gd name="T7" fmla="*/ 26 h 107"/>
              <a:gd name="T8" fmla="*/ 42 w 104"/>
              <a:gd name="T9" fmla="*/ 22 h 107"/>
              <a:gd name="T10" fmla="*/ 44 w 104"/>
              <a:gd name="T11" fmla="*/ 13 h 107"/>
              <a:gd name="T12" fmla="*/ 54 w 104"/>
              <a:gd name="T13" fmla="*/ 13 h 107"/>
              <a:gd name="T14" fmla="*/ 60 w 104"/>
              <a:gd name="T15" fmla="*/ 8 h 107"/>
              <a:gd name="T16" fmla="*/ 62 w 104"/>
              <a:gd name="T17" fmla="*/ 0 h 107"/>
              <a:gd name="T18" fmla="*/ 99 w 104"/>
              <a:gd name="T19" fmla="*/ 38 h 107"/>
              <a:gd name="T20" fmla="*/ 103 w 104"/>
              <a:gd name="T21" fmla="*/ 47 h 107"/>
              <a:gd name="T22" fmla="*/ 100 w 104"/>
              <a:gd name="T23" fmla="*/ 59 h 107"/>
              <a:gd name="T24" fmla="*/ 37 w 104"/>
              <a:gd name="T25" fmla="*/ 106 h 107"/>
              <a:gd name="T26" fmla="*/ 28 w 104"/>
              <a:gd name="T27" fmla="*/ 104 h 107"/>
              <a:gd name="T28" fmla="*/ 1 w 104"/>
              <a:gd name="T29" fmla="*/ 70 h 107"/>
              <a:gd name="T30" fmla="*/ 1 w 104"/>
              <a:gd name="T31" fmla="*/ 66 h 107"/>
              <a:gd name="T32" fmla="*/ 8 w 104"/>
              <a:gd name="T33" fmla="*/ 52 h 107"/>
              <a:gd name="T34" fmla="*/ 33 w 104"/>
              <a:gd name="T35" fmla="*/ 83 h 107"/>
              <a:gd name="T36" fmla="*/ 10 w 104"/>
              <a:gd name="T37" fmla="*/ 64 h 107"/>
              <a:gd name="T38" fmla="*/ 32 w 104"/>
              <a:gd name="T39" fmla="*/ 99 h 107"/>
              <a:gd name="T40" fmla="*/ 39 w 104"/>
              <a:gd name="T41" fmla="*/ 98 h 107"/>
              <a:gd name="T42" fmla="*/ 37 w 104"/>
              <a:gd name="T43" fmla="*/ 84 h 107"/>
              <a:gd name="T44" fmla="*/ 11 w 104"/>
              <a:gd name="T45" fmla="*/ 50 h 107"/>
              <a:gd name="T46" fmla="*/ 16 w 104"/>
              <a:gd name="T47" fmla="*/ 42 h 107"/>
              <a:gd name="T48" fmla="*/ 40 w 104"/>
              <a:gd name="T49" fmla="*/ 64 h 107"/>
              <a:gd name="T50" fmla="*/ 66 w 104"/>
              <a:gd name="T51" fmla="*/ 18 h 107"/>
              <a:gd name="T52" fmla="*/ 67 w 104"/>
              <a:gd name="T53" fmla="*/ 59 h 107"/>
              <a:gd name="T54" fmla="*/ 88 w 104"/>
              <a:gd name="T55" fmla="*/ 48 h 107"/>
              <a:gd name="T56" fmla="*/ 67 w 104"/>
              <a:gd name="T57" fmla="*/ 59 h 107"/>
              <a:gd name="T58" fmla="*/ 49 w 104"/>
              <a:gd name="T59" fmla="*/ 79 h 107"/>
              <a:gd name="T60" fmla="*/ 64 w 104"/>
              <a:gd name="T61" fmla="*/ 61 h 107"/>
              <a:gd name="T62" fmla="*/ 63 w 104"/>
              <a:gd name="T63" fmla="*/ 52 h 107"/>
              <a:gd name="T64" fmla="*/ 84 w 104"/>
              <a:gd name="T65" fmla="*/ 42 h 107"/>
              <a:gd name="T66" fmla="*/ 63 w 104"/>
              <a:gd name="T67" fmla="*/ 52 h 107"/>
              <a:gd name="T68" fmla="*/ 45 w 104"/>
              <a:gd name="T69" fmla="*/ 72 h 107"/>
              <a:gd name="T70" fmla="*/ 60 w 104"/>
              <a:gd name="T71" fmla="*/ 54 h 107"/>
              <a:gd name="T72" fmla="*/ 69 w 104"/>
              <a:gd name="T73" fmla="*/ 10 h 107"/>
              <a:gd name="T74" fmla="*/ 42 w 104"/>
              <a:gd name="T75" fmla="*/ 80 h 107"/>
              <a:gd name="T76" fmla="*/ 47 w 104"/>
              <a:gd name="T77" fmla="*/ 90 h 107"/>
              <a:gd name="T78" fmla="*/ 95 w 104"/>
              <a:gd name="T79" fmla="*/ 54 h 107"/>
              <a:gd name="T80" fmla="*/ 94 w 104"/>
              <a:gd name="T81" fmla="*/ 42 h 107"/>
              <a:gd name="T82" fmla="*/ 69 w 104"/>
              <a:gd name="T83" fmla="*/ 1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4" h="107">
                <a:moveTo>
                  <a:pt x="16" y="42"/>
                </a:moveTo>
                <a:cubicBezTo>
                  <a:pt x="19" y="40"/>
                  <a:pt x="19" y="40"/>
                  <a:pt x="19" y="40"/>
                </a:cubicBezTo>
                <a:cubicBezTo>
                  <a:pt x="19" y="33"/>
                  <a:pt x="19" y="33"/>
                  <a:pt x="19" y="33"/>
                </a:cubicBezTo>
                <a:cubicBezTo>
                  <a:pt x="25" y="35"/>
                  <a:pt x="25" y="35"/>
                  <a:pt x="25" y="35"/>
                </a:cubicBezTo>
                <a:cubicBezTo>
                  <a:pt x="28" y="33"/>
                  <a:pt x="28" y="33"/>
                  <a:pt x="28" y="33"/>
                </a:cubicBezTo>
                <a:cubicBezTo>
                  <a:pt x="27" y="26"/>
                  <a:pt x="27" y="26"/>
                  <a:pt x="27" y="26"/>
                </a:cubicBezTo>
                <a:cubicBezTo>
                  <a:pt x="34" y="29"/>
                  <a:pt x="34" y="29"/>
                  <a:pt x="34" y="29"/>
                </a:cubicBezTo>
                <a:cubicBezTo>
                  <a:pt x="37" y="26"/>
                  <a:pt x="37" y="26"/>
                  <a:pt x="37" y="26"/>
                </a:cubicBezTo>
                <a:cubicBezTo>
                  <a:pt x="36" y="20"/>
                  <a:pt x="36" y="20"/>
                  <a:pt x="36" y="20"/>
                </a:cubicBezTo>
                <a:cubicBezTo>
                  <a:pt x="42" y="22"/>
                  <a:pt x="42" y="22"/>
                  <a:pt x="42" y="22"/>
                </a:cubicBezTo>
                <a:cubicBezTo>
                  <a:pt x="45" y="19"/>
                  <a:pt x="45" y="19"/>
                  <a:pt x="45" y="19"/>
                </a:cubicBezTo>
                <a:cubicBezTo>
                  <a:pt x="44" y="13"/>
                  <a:pt x="44" y="13"/>
                  <a:pt x="44" y="13"/>
                </a:cubicBezTo>
                <a:cubicBezTo>
                  <a:pt x="51" y="15"/>
                  <a:pt x="51" y="15"/>
                  <a:pt x="51" y="15"/>
                </a:cubicBezTo>
                <a:cubicBezTo>
                  <a:pt x="54" y="13"/>
                  <a:pt x="54" y="13"/>
                  <a:pt x="54" y="13"/>
                </a:cubicBezTo>
                <a:cubicBezTo>
                  <a:pt x="53" y="6"/>
                  <a:pt x="53" y="6"/>
                  <a:pt x="53" y="6"/>
                </a:cubicBezTo>
                <a:cubicBezTo>
                  <a:pt x="60" y="8"/>
                  <a:pt x="60" y="8"/>
                  <a:pt x="60" y="8"/>
                </a:cubicBezTo>
                <a:cubicBezTo>
                  <a:pt x="63" y="6"/>
                  <a:pt x="63" y="6"/>
                  <a:pt x="63" y="6"/>
                </a:cubicBezTo>
                <a:cubicBezTo>
                  <a:pt x="62" y="0"/>
                  <a:pt x="62" y="0"/>
                  <a:pt x="62" y="0"/>
                </a:cubicBezTo>
                <a:cubicBezTo>
                  <a:pt x="72" y="3"/>
                  <a:pt x="72" y="3"/>
                  <a:pt x="72" y="3"/>
                </a:cubicBezTo>
                <a:cubicBezTo>
                  <a:pt x="99" y="38"/>
                  <a:pt x="99" y="38"/>
                  <a:pt x="99" y="38"/>
                </a:cubicBezTo>
                <a:cubicBezTo>
                  <a:pt x="99" y="38"/>
                  <a:pt x="99" y="38"/>
                  <a:pt x="99" y="38"/>
                </a:cubicBezTo>
                <a:cubicBezTo>
                  <a:pt x="102" y="41"/>
                  <a:pt x="103" y="44"/>
                  <a:pt x="103" y="47"/>
                </a:cubicBezTo>
                <a:cubicBezTo>
                  <a:pt x="104" y="51"/>
                  <a:pt x="103" y="54"/>
                  <a:pt x="101" y="58"/>
                </a:cubicBezTo>
                <a:cubicBezTo>
                  <a:pt x="100" y="59"/>
                  <a:pt x="100" y="59"/>
                  <a:pt x="100" y="59"/>
                </a:cubicBezTo>
                <a:cubicBezTo>
                  <a:pt x="44" y="102"/>
                  <a:pt x="44" y="102"/>
                  <a:pt x="44" y="102"/>
                </a:cubicBezTo>
                <a:cubicBezTo>
                  <a:pt x="42" y="104"/>
                  <a:pt x="40" y="106"/>
                  <a:pt x="37" y="106"/>
                </a:cubicBezTo>
                <a:cubicBezTo>
                  <a:pt x="34" y="107"/>
                  <a:pt x="31" y="106"/>
                  <a:pt x="28" y="105"/>
                </a:cubicBezTo>
                <a:cubicBezTo>
                  <a:pt x="28" y="104"/>
                  <a:pt x="28" y="104"/>
                  <a:pt x="28" y="104"/>
                </a:cubicBezTo>
                <a:cubicBezTo>
                  <a:pt x="27" y="104"/>
                  <a:pt x="27" y="104"/>
                  <a:pt x="27" y="104"/>
                </a:cubicBezTo>
                <a:cubicBezTo>
                  <a:pt x="1" y="70"/>
                  <a:pt x="1" y="70"/>
                  <a:pt x="1" y="70"/>
                </a:cubicBezTo>
                <a:cubicBezTo>
                  <a:pt x="0" y="68"/>
                  <a:pt x="0" y="68"/>
                  <a:pt x="0" y="68"/>
                </a:cubicBezTo>
                <a:cubicBezTo>
                  <a:pt x="1" y="66"/>
                  <a:pt x="1" y="66"/>
                  <a:pt x="1" y="66"/>
                </a:cubicBezTo>
                <a:cubicBezTo>
                  <a:pt x="6" y="56"/>
                  <a:pt x="6" y="56"/>
                  <a:pt x="6" y="56"/>
                </a:cubicBezTo>
                <a:cubicBezTo>
                  <a:pt x="8" y="52"/>
                  <a:pt x="8" y="52"/>
                  <a:pt x="8" y="52"/>
                </a:cubicBezTo>
                <a:cubicBezTo>
                  <a:pt x="12" y="56"/>
                  <a:pt x="12" y="56"/>
                  <a:pt x="12" y="56"/>
                </a:cubicBezTo>
                <a:cubicBezTo>
                  <a:pt x="33" y="83"/>
                  <a:pt x="33" y="83"/>
                  <a:pt x="33" y="83"/>
                </a:cubicBezTo>
                <a:cubicBezTo>
                  <a:pt x="27" y="87"/>
                  <a:pt x="27" y="87"/>
                  <a:pt x="27" y="87"/>
                </a:cubicBezTo>
                <a:cubicBezTo>
                  <a:pt x="10" y="64"/>
                  <a:pt x="10" y="64"/>
                  <a:pt x="10" y="64"/>
                </a:cubicBezTo>
                <a:cubicBezTo>
                  <a:pt x="8" y="68"/>
                  <a:pt x="8" y="68"/>
                  <a:pt x="8" y="68"/>
                </a:cubicBezTo>
                <a:cubicBezTo>
                  <a:pt x="32" y="99"/>
                  <a:pt x="32" y="99"/>
                  <a:pt x="32" y="99"/>
                </a:cubicBezTo>
                <a:cubicBezTo>
                  <a:pt x="33" y="100"/>
                  <a:pt x="34" y="100"/>
                  <a:pt x="35" y="99"/>
                </a:cubicBezTo>
                <a:cubicBezTo>
                  <a:pt x="37" y="99"/>
                  <a:pt x="38" y="99"/>
                  <a:pt x="39" y="98"/>
                </a:cubicBezTo>
                <a:cubicBezTo>
                  <a:pt x="40" y="95"/>
                  <a:pt x="40" y="93"/>
                  <a:pt x="40" y="91"/>
                </a:cubicBezTo>
                <a:cubicBezTo>
                  <a:pt x="40" y="88"/>
                  <a:pt x="39" y="86"/>
                  <a:pt x="37" y="84"/>
                </a:cubicBezTo>
                <a:cubicBezTo>
                  <a:pt x="37" y="84"/>
                  <a:pt x="37" y="84"/>
                  <a:pt x="37" y="84"/>
                </a:cubicBezTo>
                <a:cubicBezTo>
                  <a:pt x="11" y="50"/>
                  <a:pt x="11" y="50"/>
                  <a:pt x="11" y="50"/>
                </a:cubicBezTo>
                <a:cubicBezTo>
                  <a:pt x="10" y="40"/>
                  <a:pt x="10" y="40"/>
                  <a:pt x="10" y="40"/>
                </a:cubicBezTo>
                <a:cubicBezTo>
                  <a:pt x="16" y="42"/>
                  <a:pt x="16" y="42"/>
                  <a:pt x="16" y="42"/>
                </a:cubicBezTo>
                <a:close/>
                <a:moveTo>
                  <a:pt x="28" y="48"/>
                </a:moveTo>
                <a:cubicBezTo>
                  <a:pt x="40" y="64"/>
                  <a:pt x="40" y="64"/>
                  <a:pt x="40" y="64"/>
                </a:cubicBezTo>
                <a:cubicBezTo>
                  <a:pt x="79" y="34"/>
                  <a:pt x="79" y="34"/>
                  <a:pt x="79" y="34"/>
                </a:cubicBezTo>
                <a:cubicBezTo>
                  <a:pt x="66" y="18"/>
                  <a:pt x="66" y="18"/>
                  <a:pt x="66" y="18"/>
                </a:cubicBezTo>
                <a:cubicBezTo>
                  <a:pt x="28" y="48"/>
                  <a:pt x="28" y="48"/>
                  <a:pt x="28" y="48"/>
                </a:cubicBezTo>
                <a:close/>
                <a:moveTo>
                  <a:pt x="67" y="59"/>
                </a:moveTo>
                <a:cubicBezTo>
                  <a:pt x="70" y="62"/>
                  <a:pt x="70" y="62"/>
                  <a:pt x="70" y="62"/>
                </a:cubicBezTo>
                <a:cubicBezTo>
                  <a:pt x="88" y="48"/>
                  <a:pt x="88" y="48"/>
                  <a:pt x="88" y="48"/>
                </a:cubicBezTo>
                <a:cubicBezTo>
                  <a:pt x="85" y="45"/>
                  <a:pt x="85" y="45"/>
                  <a:pt x="85" y="45"/>
                </a:cubicBezTo>
                <a:cubicBezTo>
                  <a:pt x="67" y="59"/>
                  <a:pt x="67" y="59"/>
                  <a:pt x="67" y="59"/>
                </a:cubicBezTo>
                <a:close/>
                <a:moveTo>
                  <a:pt x="46" y="75"/>
                </a:moveTo>
                <a:cubicBezTo>
                  <a:pt x="49" y="79"/>
                  <a:pt x="49" y="79"/>
                  <a:pt x="49" y="79"/>
                </a:cubicBezTo>
                <a:cubicBezTo>
                  <a:pt x="67" y="65"/>
                  <a:pt x="67" y="65"/>
                  <a:pt x="67" y="65"/>
                </a:cubicBezTo>
                <a:cubicBezTo>
                  <a:pt x="64" y="61"/>
                  <a:pt x="64" y="61"/>
                  <a:pt x="64" y="61"/>
                </a:cubicBezTo>
                <a:cubicBezTo>
                  <a:pt x="46" y="75"/>
                  <a:pt x="46" y="75"/>
                  <a:pt x="46" y="75"/>
                </a:cubicBezTo>
                <a:close/>
                <a:moveTo>
                  <a:pt x="63" y="52"/>
                </a:moveTo>
                <a:cubicBezTo>
                  <a:pt x="66" y="56"/>
                  <a:pt x="66" y="56"/>
                  <a:pt x="66" y="56"/>
                </a:cubicBezTo>
                <a:cubicBezTo>
                  <a:pt x="84" y="42"/>
                  <a:pt x="84" y="42"/>
                  <a:pt x="84" y="42"/>
                </a:cubicBezTo>
                <a:cubicBezTo>
                  <a:pt x="81" y="38"/>
                  <a:pt x="81" y="38"/>
                  <a:pt x="81" y="38"/>
                </a:cubicBezTo>
                <a:cubicBezTo>
                  <a:pt x="63" y="52"/>
                  <a:pt x="63" y="52"/>
                  <a:pt x="63" y="52"/>
                </a:cubicBezTo>
                <a:close/>
                <a:moveTo>
                  <a:pt x="42" y="68"/>
                </a:moveTo>
                <a:cubicBezTo>
                  <a:pt x="45" y="72"/>
                  <a:pt x="45" y="72"/>
                  <a:pt x="45" y="72"/>
                </a:cubicBezTo>
                <a:cubicBezTo>
                  <a:pt x="63" y="58"/>
                  <a:pt x="63" y="58"/>
                  <a:pt x="63" y="58"/>
                </a:cubicBezTo>
                <a:cubicBezTo>
                  <a:pt x="60" y="54"/>
                  <a:pt x="60" y="54"/>
                  <a:pt x="60" y="54"/>
                </a:cubicBezTo>
                <a:cubicBezTo>
                  <a:pt x="42" y="68"/>
                  <a:pt x="42" y="68"/>
                  <a:pt x="42" y="68"/>
                </a:cubicBezTo>
                <a:close/>
                <a:moveTo>
                  <a:pt x="69" y="10"/>
                </a:moveTo>
                <a:cubicBezTo>
                  <a:pt x="19" y="49"/>
                  <a:pt x="19" y="49"/>
                  <a:pt x="19" y="49"/>
                </a:cubicBezTo>
                <a:cubicBezTo>
                  <a:pt x="42" y="80"/>
                  <a:pt x="42" y="80"/>
                  <a:pt x="42" y="80"/>
                </a:cubicBezTo>
                <a:cubicBezTo>
                  <a:pt x="42" y="80"/>
                  <a:pt x="42" y="80"/>
                  <a:pt x="42" y="80"/>
                </a:cubicBezTo>
                <a:cubicBezTo>
                  <a:pt x="45" y="83"/>
                  <a:pt x="46" y="86"/>
                  <a:pt x="47" y="90"/>
                </a:cubicBezTo>
                <a:cubicBezTo>
                  <a:pt x="47" y="90"/>
                  <a:pt x="47" y="91"/>
                  <a:pt x="47" y="91"/>
                </a:cubicBezTo>
                <a:cubicBezTo>
                  <a:pt x="95" y="54"/>
                  <a:pt x="95" y="54"/>
                  <a:pt x="95" y="54"/>
                </a:cubicBezTo>
                <a:cubicBezTo>
                  <a:pt x="96" y="52"/>
                  <a:pt x="97" y="50"/>
                  <a:pt x="96" y="48"/>
                </a:cubicBezTo>
                <a:cubicBezTo>
                  <a:pt x="96" y="46"/>
                  <a:pt x="95" y="44"/>
                  <a:pt x="94" y="42"/>
                </a:cubicBezTo>
                <a:cubicBezTo>
                  <a:pt x="94" y="42"/>
                  <a:pt x="94" y="42"/>
                  <a:pt x="94" y="42"/>
                </a:cubicBezTo>
                <a:lnTo>
                  <a:pt x="69" y="10"/>
                </a:lnTo>
                <a:close/>
              </a:path>
            </a:pathLst>
          </a:custGeom>
          <a:solidFill>
            <a:schemeClr val="accent3"/>
          </a:solidFill>
          <a:ln>
            <a:noFill/>
          </a:ln>
          <a:effectLst/>
          <a:extLst/>
        </p:spPr>
        <p:txBody>
          <a:bodyPr vert="horz" wrap="square" lIns="91431" tIns="45715" rIns="91431" bIns="45715"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单击输入标题内容</a:t>
            </a:r>
          </a:p>
        </p:txBody>
      </p:sp>
    </p:spTree>
    <p:extLst>
      <p:ext uri="{BB962C8B-B14F-4D97-AF65-F5344CB8AC3E}">
        <p14:creationId xmlns:p14="http://schemas.microsoft.com/office/powerpoint/2010/main" val="371984908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wipe(left)">
                                      <p:cBhvr>
                                        <p:cTn id="7" dur="500"/>
                                        <p:tgtEl>
                                          <p:spTgt spid="72"/>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128"/>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101"/>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nodeType="afterEffect">
                                  <p:stCondLst>
                                    <p:cond delay="0"/>
                                  </p:stCondLst>
                                  <p:childTnLst>
                                    <p:set>
                                      <p:cBhvr>
                                        <p:cTn id="16" dur="1" fill="hold">
                                          <p:stCondLst>
                                            <p:cond delay="0"/>
                                          </p:stCondLst>
                                        </p:cTn>
                                        <p:tgtEl>
                                          <p:spTgt spid="97"/>
                                        </p:tgtEl>
                                        <p:attrNameLst>
                                          <p:attrName>style.visibility</p:attrName>
                                        </p:attrNameLst>
                                      </p:cBhvr>
                                      <p:to>
                                        <p:strVal val="visible"/>
                                      </p:to>
                                    </p:se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25"/>
                                        </p:tgtEl>
                                        <p:attrNameLst>
                                          <p:attrName>style.visibility</p:attrName>
                                        </p:attrNameLst>
                                      </p:cBhvr>
                                      <p:to>
                                        <p:strVal val="visible"/>
                                      </p:to>
                                    </p:set>
                                    <p:animEffect transition="in" filter="fade">
                                      <p:cBhvr>
                                        <p:cTn id="20" dur="500"/>
                                        <p:tgtEl>
                                          <p:spTgt spid="125"/>
                                        </p:tgtEl>
                                      </p:cBhvr>
                                    </p:animEffect>
                                  </p:childTnLst>
                                </p:cTn>
                              </p:par>
                            </p:childTnLst>
                          </p:cTn>
                        </p:par>
                        <p:par>
                          <p:cTn id="21" fill="hold">
                            <p:stCondLst>
                              <p:cond delay="1000"/>
                            </p:stCondLst>
                            <p:childTnLst>
                              <p:par>
                                <p:cTn id="22" presetID="22" presetClass="entr" presetSubtype="2" fill="hold" grpId="0" nodeType="afterEffect">
                                  <p:stCondLst>
                                    <p:cond delay="0"/>
                                  </p:stCondLst>
                                  <p:childTnLst>
                                    <p:set>
                                      <p:cBhvr>
                                        <p:cTn id="23" dur="1" fill="hold">
                                          <p:stCondLst>
                                            <p:cond delay="0"/>
                                          </p:stCondLst>
                                        </p:cTn>
                                        <p:tgtEl>
                                          <p:spTgt spid="71"/>
                                        </p:tgtEl>
                                        <p:attrNameLst>
                                          <p:attrName>style.visibility</p:attrName>
                                        </p:attrNameLst>
                                      </p:cBhvr>
                                      <p:to>
                                        <p:strVal val="visible"/>
                                      </p:to>
                                    </p:set>
                                    <p:animEffect transition="in" filter="wipe(right)">
                                      <p:cBhvr>
                                        <p:cTn id="24" dur="500"/>
                                        <p:tgtEl>
                                          <p:spTgt spid="71"/>
                                        </p:tgtEl>
                                      </p:cBhvr>
                                    </p:animEffect>
                                  </p:childTnLst>
                                </p:cTn>
                              </p:par>
                            </p:childTnLst>
                          </p:cTn>
                        </p:par>
                        <p:par>
                          <p:cTn id="25" fill="hold">
                            <p:stCondLst>
                              <p:cond delay="1500"/>
                            </p:stCondLst>
                            <p:childTnLst>
                              <p:par>
                                <p:cTn id="26" presetID="1" presetClass="entr" presetSubtype="0" fill="hold" grpId="0" nodeType="afterEffect">
                                  <p:stCondLst>
                                    <p:cond delay="0"/>
                                  </p:stCondLst>
                                  <p:childTnLst>
                                    <p:set>
                                      <p:cBhvr>
                                        <p:cTn id="27" dur="1" fill="hold">
                                          <p:stCondLst>
                                            <p:cond delay="0"/>
                                          </p:stCondLst>
                                        </p:cTn>
                                        <p:tgtEl>
                                          <p:spTgt spid="129"/>
                                        </p:tgtEl>
                                        <p:attrNameLst>
                                          <p:attrName>style.visibility</p:attrName>
                                        </p:attrNameLst>
                                      </p:cBhvr>
                                      <p:to>
                                        <p:strVal val="visible"/>
                                      </p:to>
                                    </p:set>
                                  </p:childTnLst>
                                </p:cTn>
                              </p:par>
                            </p:childTnLst>
                          </p:cTn>
                        </p:par>
                        <p:par>
                          <p:cTn id="28" fill="hold">
                            <p:stCondLst>
                              <p:cond delay="1500"/>
                            </p:stCondLst>
                            <p:childTnLst>
                              <p:par>
                                <p:cTn id="29" presetID="1" presetClass="entr" presetSubtype="0" fill="hold" nodeType="afterEffect">
                                  <p:stCondLst>
                                    <p:cond delay="0"/>
                                  </p:stCondLst>
                                  <p:childTnLst>
                                    <p:set>
                                      <p:cBhvr>
                                        <p:cTn id="30" dur="1" fill="hold">
                                          <p:stCondLst>
                                            <p:cond delay="0"/>
                                          </p:stCondLst>
                                        </p:cTn>
                                        <p:tgtEl>
                                          <p:spTgt spid="85"/>
                                        </p:tgtEl>
                                        <p:attrNameLst>
                                          <p:attrName>style.visibility</p:attrName>
                                        </p:attrNameLst>
                                      </p:cBhvr>
                                      <p:to>
                                        <p:strVal val="visible"/>
                                      </p:to>
                                    </p:set>
                                  </p:childTnLst>
                                </p:cTn>
                              </p:par>
                            </p:childTnLst>
                          </p:cTn>
                        </p:par>
                        <p:par>
                          <p:cTn id="31" fill="hold">
                            <p:stCondLst>
                              <p:cond delay="1500"/>
                            </p:stCondLst>
                            <p:childTnLst>
                              <p:par>
                                <p:cTn id="32" presetID="1" presetClass="entr" presetSubtype="0" fill="hold" grpId="0" nodeType="afterEffect">
                                  <p:stCondLst>
                                    <p:cond delay="0"/>
                                  </p:stCondLst>
                                  <p:childTnLst>
                                    <p:set>
                                      <p:cBhvr>
                                        <p:cTn id="33" dur="1" fill="hold">
                                          <p:stCondLst>
                                            <p:cond delay="0"/>
                                          </p:stCondLst>
                                        </p:cTn>
                                        <p:tgtEl>
                                          <p:spTgt spid="89"/>
                                        </p:tgtEl>
                                        <p:attrNameLst>
                                          <p:attrName>style.visibility</p:attrName>
                                        </p:attrNameLst>
                                      </p:cBhvr>
                                      <p:to>
                                        <p:strVal val="visible"/>
                                      </p:to>
                                    </p:set>
                                  </p:childTnLst>
                                </p:cTn>
                              </p:par>
                            </p:childTnLst>
                          </p:cTn>
                        </p:par>
                        <p:par>
                          <p:cTn id="34" fill="hold">
                            <p:stCondLst>
                              <p:cond delay="1500"/>
                            </p:stCondLst>
                            <p:childTnLst>
                              <p:par>
                                <p:cTn id="35" presetID="10" presetClass="entr" presetSubtype="0" fill="hold" grpId="0" nodeType="afterEffect">
                                  <p:stCondLst>
                                    <p:cond delay="0"/>
                                  </p:stCondLst>
                                  <p:childTnLst>
                                    <p:set>
                                      <p:cBhvr>
                                        <p:cTn id="36" dur="1" fill="hold">
                                          <p:stCondLst>
                                            <p:cond delay="0"/>
                                          </p:stCondLst>
                                        </p:cTn>
                                        <p:tgtEl>
                                          <p:spTgt spid="80"/>
                                        </p:tgtEl>
                                        <p:attrNameLst>
                                          <p:attrName>style.visibility</p:attrName>
                                        </p:attrNameLst>
                                      </p:cBhvr>
                                      <p:to>
                                        <p:strVal val="visible"/>
                                      </p:to>
                                    </p:set>
                                    <p:animEffect transition="in" filter="fade">
                                      <p:cBhvr>
                                        <p:cTn id="37" dur="500"/>
                                        <p:tgtEl>
                                          <p:spTgt spid="80"/>
                                        </p:tgtEl>
                                      </p:cBhvr>
                                    </p:animEffect>
                                  </p:childTnLst>
                                </p:cTn>
                              </p:par>
                            </p:childTnLst>
                          </p:cTn>
                        </p:par>
                        <p:par>
                          <p:cTn id="38" fill="hold">
                            <p:stCondLst>
                              <p:cond delay="2000"/>
                            </p:stCondLst>
                            <p:childTnLst>
                              <p:par>
                                <p:cTn id="39" presetID="22" presetClass="entr" presetSubtype="8" fill="hold" grpId="0" nodeType="afterEffect">
                                  <p:stCondLst>
                                    <p:cond delay="0"/>
                                  </p:stCondLst>
                                  <p:childTnLst>
                                    <p:set>
                                      <p:cBhvr>
                                        <p:cTn id="40" dur="1" fill="hold">
                                          <p:stCondLst>
                                            <p:cond delay="0"/>
                                          </p:stCondLst>
                                        </p:cTn>
                                        <p:tgtEl>
                                          <p:spTgt spid="74"/>
                                        </p:tgtEl>
                                        <p:attrNameLst>
                                          <p:attrName>style.visibility</p:attrName>
                                        </p:attrNameLst>
                                      </p:cBhvr>
                                      <p:to>
                                        <p:strVal val="visible"/>
                                      </p:to>
                                    </p:set>
                                    <p:animEffect transition="in" filter="wipe(left)">
                                      <p:cBhvr>
                                        <p:cTn id="41" dur="500"/>
                                        <p:tgtEl>
                                          <p:spTgt spid="74"/>
                                        </p:tgtEl>
                                      </p:cBhvr>
                                    </p:animEffect>
                                  </p:childTnLst>
                                </p:cTn>
                              </p:par>
                            </p:childTnLst>
                          </p:cTn>
                        </p:par>
                        <p:par>
                          <p:cTn id="42" fill="hold">
                            <p:stCondLst>
                              <p:cond delay="2500"/>
                            </p:stCondLst>
                            <p:childTnLst>
                              <p:par>
                                <p:cTn id="43" presetID="1" presetClass="entr" presetSubtype="0" fill="hold" grpId="0" nodeType="afterEffect">
                                  <p:stCondLst>
                                    <p:cond delay="0"/>
                                  </p:stCondLst>
                                  <p:childTnLst>
                                    <p:set>
                                      <p:cBhvr>
                                        <p:cTn id="44" dur="1" fill="hold">
                                          <p:stCondLst>
                                            <p:cond delay="0"/>
                                          </p:stCondLst>
                                        </p:cTn>
                                        <p:tgtEl>
                                          <p:spTgt spid="130"/>
                                        </p:tgtEl>
                                        <p:attrNameLst>
                                          <p:attrName>style.visibility</p:attrName>
                                        </p:attrNameLst>
                                      </p:cBhvr>
                                      <p:to>
                                        <p:strVal val="visible"/>
                                      </p:to>
                                    </p:set>
                                  </p:childTnLst>
                                </p:cTn>
                              </p:par>
                            </p:childTnLst>
                          </p:cTn>
                        </p:par>
                        <p:par>
                          <p:cTn id="45" fill="hold">
                            <p:stCondLst>
                              <p:cond delay="2500"/>
                            </p:stCondLst>
                            <p:childTnLst>
                              <p:par>
                                <p:cTn id="46" presetID="1" presetClass="entr" presetSubtype="0" fill="hold" nodeType="afterEffect">
                                  <p:stCondLst>
                                    <p:cond delay="0"/>
                                  </p:stCondLst>
                                  <p:childTnLst>
                                    <p:set>
                                      <p:cBhvr>
                                        <p:cTn id="47" dur="1" fill="hold">
                                          <p:stCondLst>
                                            <p:cond delay="0"/>
                                          </p:stCondLst>
                                        </p:cTn>
                                        <p:tgtEl>
                                          <p:spTgt spid="94"/>
                                        </p:tgtEl>
                                        <p:attrNameLst>
                                          <p:attrName>style.visibility</p:attrName>
                                        </p:attrNameLst>
                                      </p:cBhvr>
                                      <p:to>
                                        <p:strVal val="visible"/>
                                      </p:to>
                                    </p:set>
                                  </p:childTnLst>
                                </p:cTn>
                              </p:par>
                            </p:childTnLst>
                          </p:cTn>
                        </p:par>
                        <p:par>
                          <p:cTn id="48" fill="hold">
                            <p:stCondLst>
                              <p:cond delay="2500"/>
                            </p:stCondLst>
                            <p:childTnLst>
                              <p:par>
                                <p:cTn id="49" presetID="1" presetClass="entr" presetSubtype="0" fill="hold" grpId="0" nodeType="afterEffect">
                                  <p:stCondLst>
                                    <p:cond delay="0"/>
                                  </p:stCondLst>
                                  <p:childTnLst>
                                    <p:set>
                                      <p:cBhvr>
                                        <p:cTn id="50" dur="1" fill="hold">
                                          <p:stCondLst>
                                            <p:cond delay="0"/>
                                          </p:stCondLst>
                                        </p:cTn>
                                        <p:tgtEl>
                                          <p:spTgt spid="100"/>
                                        </p:tgtEl>
                                        <p:attrNameLst>
                                          <p:attrName>style.visibility</p:attrName>
                                        </p:attrNameLst>
                                      </p:cBhvr>
                                      <p:to>
                                        <p:strVal val="visible"/>
                                      </p:to>
                                    </p:set>
                                  </p:childTnLst>
                                </p:cTn>
                              </p:par>
                            </p:childTnLst>
                          </p:cTn>
                        </p:par>
                        <p:par>
                          <p:cTn id="51" fill="hold">
                            <p:stCondLst>
                              <p:cond delay="2500"/>
                            </p:stCondLst>
                            <p:childTnLst>
                              <p:par>
                                <p:cTn id="52" presetID="10" presetClass="entr" presetSubtype="0" fill="hold" grpId="0" nodeType="afterEffect">
                                  <p:stCondLst>
                                    <p:cond delay="0"/>
                                  </p:stCondLst>
                                  <p:childTnLst>
                                    <p:set>
                                      <p:cBhvr>
                                        <p:cTn id="53" dur="1" fill="hold">
                                          <p:stCondLst>
                                            <p:cond delay="0"/>
                                          </p:stCondLst>
                                        </p:cTn>
                                        <p:tgtEl>
                                          <p:spTgt spid="124"/>
                                        </p:tgtEl>
                                        <p:attrNameLst>
                                          <p:attrName>style.visibility</p:attrName>
                                        </p:attrNameLst>
                                      </p:cBhvr>
                                      <p:to>
                                        <p:strVal val="visible"/>
                                      </p:to>
                                    </p:set>
                                    <p:animEffect transition="in" filter="fade">
                                      <p:cBhvr>
                                        <p:cTn id="54" dur="500"/>
                                        <p:tgtEl>
                                          <p:spTgt spid="124"/>
                                        </p:tgtEl>
                                      </p:cBhvr>
                                    </p:animEffect>
                                  </p:childTnLst>
                                </p:cTn>
                              </p:par>
                            </p:childTnLst>
                          </p:cTn>
                        </p:par>
                        <p:par>
                          <p:cTn id="55" fill="hold">
                            <p:stCondLst>
                              <p:cond delay="3000"/>
                            </p:stCondLst>
                            <p:childTnLst>
                              <p:par>
                                <p:cTn id="56" presetID="22" presetClass="entr" presetSubtype="2" fill="hold" grpId="0" nodeType="afterEffect">
                                  <p:stCondLst>
                                    <p:cond delay="0"/>
                                  </p:stCondLst>
                                  <p:childTnLst>
                                    <p:set>
                                      <p:cBhvr>
                                        <p:cTn id="57" dur="1" fill="hold">
                                          <p:stCondLst>
                                            <p:cond delay="0"/>
                                          </p:stCondLst>
                                        </p:cTn>
                                        <p:tgtEl>
                                          <p:spTgt spid="70"/>
                                        </p:tgtEl>
                                        <p:attrNameLst>
                                          <p:attrName>style.visibility</p:attrName>
                                        </p:attrNameLst>
                                      </p:cBhvr>
                                      <p:to>
                                        <p:strVal val="visible"/>
                                      </p:to>
                                    </p:set>
                                    <p:animEffect transition="in" filter="wipe(right)">
                                      <p:cBhvr>
                                        <p:cTn id="58" dur="500"/>
                                        <p:tgtEl>
                                          <p:spTgt spid="70"/>
                                        </p:tgtEl>
                                      </p:cBhvr>
                                    </p:animEffect>
                                  </p:childTnLst>
                                </p:cTn>
                              </p:par>
                            </p:childTnLst>
                          </p:cTn>
                        </p:par>
                        <p:par>
                          <p:cTn id="59" fill="hold">
                            <p:stCondLst>
                              <p:cond delay="3500"/>
                            </p:stCondLst>
                            <p:childTnLst>
                              <p:par>
                                <p:cTn id="60" presetID="1" presetClass="entr" presetSubtype="0" fill="hold" grpId="0" nodeType="afterEffect">
                                  <p:stCondLst>
                                    <p:cond delay="0"/>
                                  </p:stCondLst>
                                  <p:childTnLst>
                                    <p:set>
                                      <p:cBhvr>
                                        <p:cTn id="61" dur="1" fill="hold">
                                          <p:stCondLst>
                                            <p:cond delay="0"/>
                                          </p:stCondLst>
                                        </p:cTn>
                                        <p:tgtEl>
                                          <p:spTgt spid="131"/>
                                        </p:tgtEl>
                                        <p:attrNameLst>
                                          <p:attrName>style.visibility</p:attrName>
                                        </p:attrNameLst>
                                      </p:cBhvr>
                                      <p:to>
                                        <p:strVal val="visible"/>
                                      </p:to>
                                    </p:set>
                                  </p:childTnLst>
                                </p:cTn>
                              </p:par>
                            </p:childTnLst>
                          </p:cTn>
                        </p:par>
                        <p:par>
                          <p:cTn id="62" fill="hold">
                            <p:stCondLst>
                              <p:cond delay="3500"/>
                            </p:stCondLst>
                            <p:childTnLst>
                              <p:par>
                                <p:cTn id="63" presetID="1" presetClass="entr" presetSubtype="0" fill="hold" nodeType="afterEffect">
                                  <p:stCondLst>
                                    <p:cond delay="0"/>
                                  </p:stCondLst>
                                  <p:childTnLst>
                                    <p:set>
                                      <p:cBhvr>
                                        <p:cTn id="64" dur="1" fill="hold">
                                          <p:stCondLst>
                                            <p:cond delay="0"/>
                                          </p:stCondLst>
                                        </p:cTn>
                                        <p:tgtEl>
                                          <p:spTgt spid="82"/>
                                        </p:tgtEl>
                                        <p:attrNameLst>
                                          <p:attrName>style.visibility</p:attrName>
                                        </p:attrNameLst>
                                      </p:cBhvr>
                                      <p:to>
                                        <p:strVal val="visible"/>
                                      </p:to>
                                    </p:set>
                                  </p:childTnLst>
                                </p:cTn>
                              </p:par>
                            </p:childTnLst>
                          </p:cTn>
                        </p:par>
                        <p:par>
                          <p:cTn id="65" fill="hold">
                            <p:stCondLst>
                              <p:cond delay="3500"/>
                            </p:stCondLst>
                            <p:childTnLst>
                              <p:par>
                                <p:cTn id="66" presetID="1" presetClass="entr" presetSubtype="0" fill="hold" grpId="0" nodeType="afterEffect">
                                  <p:stCondLst>
                                    <p:cond delay="0"/>
                                  </p:stCondLst>
                                  <p:childTnLst>
                                    <p:set>
                                      <p:cBhvr>
                                        <p:cTn id="67" dur="1" fill="hold">
                                          <p:stCondLst>
                                            <p:cond delay="0"/>
                                          </p:stCondLst>
                                        </p:cTn>
                                        <p:tgtEl>
                                          <p:spTgt spid="88"/>
                                        </p:tgtEl>
                                        <p:attrNameLst>
                                          <p:attrName>style.visibility</p:attrName>
                                        </p:attrNameLst>
                                      </p:cBhvr>
                                      <p:to>
                                        <p:strVal val="visible"/>
                                      </p:to>
                                    </p:set>
                                  </p:childTnLst>
                                </p:cTn>
                              </p:par>
                            </p:childTnLst>
                          </p:cTn>
                        </p:par>
                        <p:par>
                          <p:cTn id="68" fill="hold">
                            <p:stCondLst>
                              <p:cond delay="3500"/>
                            </p:stCondLst>
                            <p:childTnLst>
                              <p:par>
                                <p:cTn id="69" presetID="10" presetClass="entr" presetSubtype="0" fill="hold" grpId="0" nodeType="afterEffect">
                                  <p:stCondLst>
                                    <p:cond delay="0"/>
                                  </p:stCondLst>
                                  <p:childTnLst>
                                    <p:set>
                                      <p:cBhvr>
                                        <p:cTn id="70" dur="1" fill="hold">
                                          <p:stCondLst>
                                            <p:cond delay="0"/>
                                          </p:stCondLst>
                                        </p:cTn>
                                        <p:tgtEl>
                                          <p:spTgt spid="79"/>
                                        </p:tgtEl>
                                        <p:attrNameLst>
                                          <p:attrName>style.visibility</p:attrName>
                                        </p:attrNameLst>
                                      </p:cBhvr>
                                      <p:to>
                                        <p:strVal val="visible"/>
                                      </p:to>
                                    </p:set>
                                    <p:animEffect transition="in" filter="fade">
                                      <p:cBhvr>
                                        <p:cTn id="71" dur="500"/>
                                        <p:tgtEl>
                                          <p:spTgt spid="79"/>
                                        </p:tgtEl>
                                      </p:cBhvr>
                                    </p:animEffect>
                                  </p:childTnLst>
                                </p:cTn>
                              </p:par>
                            </p:childTnLst>
                          </p:cTn>
                        </p:par>
                        <p:par>
                          <p:cTn id="72" fill="hold">
                            <p:stCondLst>
                              <p:cond delay="4000"/>
                            </p:stCondLst>
                            <p:childTnLst>
                              <p:par>
                                <p:cTn id="73" presetID="22" presetClass="entr" presetSubtype="8" fill="hold" grpId="0" nodeType="afterEffect">
                                  <p:stCondLst>
                                    <p:cond delay="0"/>
                                  </p:stCondLst>
                                  <p:childTnLst>
                                    <p:set>
                                      <p:cBhvr>
                                        <p:cTn id="74" dur="1" fill="hold">
                                          <p:stCondLst>
                                            <p:cond delay="0"/>
                                          </p:stCondLst>
                                        </p:cTn>
                                        <p:tgtEl>
                                          <p:spTgt spid="73"/>
                                        </p:tgtEl>
                                        <p:attrNameLst>
                                          <p:attrName>style.visibility</p:attrName>
                                        </p:attrNameLst>
                                      </p:cBhvr>
                                      <p:to>
                                        <p:strVal val="visible"/>
                                      </p:to>
                                    </p:set>
                                    <p:animEffect transition="in" filter="wipe(left)">
                                      <p:cBhvr>
                                        <p:cTn id="75" dur="500"/>
                                        <p:tgtEl>
                                          <p:spTgt spid="73"/>
                                        </p:tgtEl>
                                      </p:cBhvr>
                                    </p:animEffect>
                                  </p:childTnLst>
                                </p:cTn>
                              </p:par>
                            </p:childTnLst>
                          </p:cTn>
                        </p:par>
                        <p:par>
                          <p:cTn id="76" fill="hold">
                            <p:stCondLst>
                              <p:cond delay="4500"/>
                            </p:stCondLst>
                            <p:childTnLst>
                              <p:par>
                                <p:cTn id="77" presetID="1" presetClass="entr" presetSubtype="0" fill="hold" grpId="0" nodeType="afterEffect">
                                  <p:stCondLst>
                                    <p:cond delay="0"/>
                                  </p:stCondLst>
                                  <p:childTnLst>
                                    <p:set>
                                      <p:cBhvr>
                                        <p:cTn id="78" dur="1" fill="hold">
                                          <p:stCondLst>
                                            <p:cond delay="0"/>
                                          </p:stCondLst>
                                        </p:cTn>
                                        <p:tgtEl>
                                          <p:spTgt spid="126"/>
                                        </p:tgtEl>
                                        <p:attrNameLst>
                                          <p:attrName>style.visibility</p:attrName>
                                        </p:attrNameLst>
                                      </p:cBhvr>
                                      <p:to>
                                        <p:strVal val="visible"/>
                                      </p:to>
                                    </p:set>
                                  </p:childTnLst>
                                </p:cTn>
                              </p:par>
                            </p:childTnLst>
                          </p:cTn>
                        </p:par>
                        <p:par>
                          <p:cTn id="79" fill="hold">
                            <p:stCondLst>
                              <p:cond delay="4500"/>
                            </p:stCondLst>
                            <p:childTnLst>
                              <p:par>
                                <p:cTn id="80" presetID="1" presetClass="entr" presetSubtype="0" fill="hold" nodeType="afterEffect">
                                  <p:stCondLst>
                                    <p:cond delay="0"/>
                                  </p:stCondLst>
                                  <p:childTnLst>
                                    <p:set>
                                      <p:cBhvr>
                                        <p:cTn id="81" dur="1" fill="hold">
                                          <p:stCondLst>
                                            <p:cond delay="0"/>
                                          </p:stCondLst>
                                        </p:cTn>
                                        <p:tgtEl>
                                          <p:spTgt spid="90"/>
                                        </p:tgtEl>
                                        <p:attrNameLst>
                                          <p:attrName>style.visibility</p:attrName>
                                        </p:attrNameLst>
                                      </p:cBhvr>
                                      <p:to>
                                        <p:strVal val="visible"/>
                                      </p:to>
                                    </p:set>
                                  </p:childTnLst>
                                </p:cTn>
                              </p:par>
                            </p:childTnLst>
                          </p:cTn>
                        </p:par>
                        <p:par>
                          <p:cTn id="82" fill="hold">
                            <p:stCondLst>
                              <p:cond delay="4500"/>
                            </p:stCondLst>
                            <p:childTnLst>
                              <p:par>
                                <p:cTn id="83" presetID="1" presetClass="entr" presetSubtype="0" fill="hold" grpId="0" nodeType="afterEffect">
                                  <p:stCondLst>
                                    <p:cond delay="0"/>
                                  </p:stCondLst>
                                  <p:childTnLst>
                                    <p:set>
                                      <p:cBhvr>
                                        <p:cTn id="84" dur="1" fill="hold">
                                          <p:stCondLst>
                                            <p:cond delay="0"/>
                                          </p:stCondLst>
                                        </p:cTn>
                                        <p:tgtEl>
                                          <p:spTgt spid="93"/>
                                        </p:tgtEl>
                                        <p:attrNameLst>
                                          <p:attrName>style.visibility</p:attrName>
                                        </p:attrNameLst>
                                      </p:cBhvr>
                                      <p:to>
                                        <p:strVal val="visible"/>
                                      </p:to>
                                    </p:set>
                                  </p:childTnLst>
                                </p:cTn>
                              </p:par>
                            </p:childTnLst>
                          </p:cTn>
                        </p:par>
                        <p:par>
                          <p:cTn id="85" fill="hold">
                            <p:stCondLst>
                              <p:cond delay="4500"/>
                            </p:stCondLst>
                            <p:childTnLst>
                              <p:par>
                                <p:cTn id="86" presetID="10" presetClass="entr" presetSubtype="0" fill="hold" grpId="0" nodeType="afterEffect">
                                  <p:stCondLst>
                                    <p:cond delay="0"/>
                                  </p:stCondLst>
                                  <p:childTnLst>
                                    <p:set>
                                      <p:cBhvr>
                                        <p:cTn id="87" dur="1" fill="hold">
                                          <p:stCondLst>
                                            <p:cond delay="0"/>
                                          </p:stCondLst>
                                        </p:cTn>
                                        <p:tgtEl>
                                          <p:spTgt spid="102"/>
                                        </p:tgtEl>
                                        <p:attrNameLst>
                                          <p:attrName>style.visibility</p:attrName>
                                        </p:attrNameLst>
                                      </p:cBhvr>
                                      <p:to>
                                        <p:strVal val="visible"/>
                                      </p:to>
                                    </p:set>
                                    <p:animEffect transition="in" filter="fade">
                                      <p:cBhvr>
                                        <p:cTn id="88" dur="500"/>
                                        <p:tgtEl>
                                          <p:spTgt spid="102"/>
                                        </p:tgtEl>
                                      </p:cBhvr>
                                    </p:animEffect>
                                  </p:childTnLst>
                                </p:cTn>
                              </p:par>
                            </p:childTnLst>
                          </p:cTn>
                        </p:par>
                        <p:par>
                          <p:cTn id="89" fill="hold">
                            <p:stCondLst>
                              <p:cond delay="5000"/>
                            </p:stCondLst>
                            <p:childTnLst>
                              <p:par>
                                <p:cTn id="90" presetID="22" presetClass="entr" presetSubtype="2" fill="hold" grpId="0" nodeType="afterEffect">
                                  <p:stCondLst>
                                    <p:cond delay="0"/>
                                  </p:stCondLst>
                                  <p:childTnLst>
                                    <p:set>
                                      <p:cBhvr>
                                        <p:cTn id="91" dur="1" fill="hold">
                                          <p:stCondLst>
                                            <p:cond delay="0"/>
                                          </p:stCondLst>
                                        </p:cTn>
                                        <p:tgtEl>
                                          <p:spTgt spid="69"/>
                                        </p:tgtEl>
                                        <p:attrNameLst>
                                          <p:attrName>style.visibility</p:attrName>
                                        </p:attrNameLst>
                                      </p:cBhvr>
                                      <p:to>
                                        <p:strVal val="visible"/>
                                      </p:to>
                                    </p:set>
                                    <p:animEffect transition="in" filter="wipe(right)">
                                      <p:cBhvr>
                                        <p:cTn id="92" dur="500"/>
                                        <p:tgtEl>
                                          <p:spTgt spid="69"/>
                                        </p:tgtEl>
                                      </p:cBhvr>
                                    </p:animEffect>
                                  </p:childTnLst>
                                </p:cTn>
                              </p:par>
                            </p:childTnLst>
                          </p:cTn>
                        </p:par>
                        <p:par>
                          <p:cTn id="93" fill="hold">
                            <p:stCondLst>
                              <p:cond delay="5500"/>
                            </p:stCondLst>
                            <p:childTnLst>
                              <p:par>
                                <p:cTn id="94" presetID="1" presetClass="entr" presetSubtype="0" fill="hold" grpId="0" nodeType="afterEffect">
                                  <p:stCondLst>
                                    <p:cond delay="0"/>
                                  </p:stCondLst>
                                  <p:childTnLst>
                                    <p:set>
                                      <p:cBhvr>
                                        <p:cTn id="95" dur="1" fill="hold">
                                          <p:stCondLst>
                                            <p:cond delay="0"/>
                                          </p:stCondLst>
                                        </p:cTn>
                                        <p:tgtEl>
                                          <p:spTgt spid="127"/>
                                        </p:tgtEl>
                                        <p:attrNameLst>
                                          <p:attrName>style.visibility</p:attrName>
                                        </p:attrNameLst>
                                      </p:cBhvr>
                                      <p:to>
                                        <p:strVal val="visible"/>
                                      </p:to>
                                    </p:set>
                                  </p:childTnLst>
                                </p:cTn>
                              </p:par>
                            </p:childTnLst>
                          </p:cTn>
                        </p:par>
                        <p:par>
                          <p:cTn id="96" fill="hold">
                            <p:stCondLst>
                              <p:cond delay="5500"/>
                            </p:stCondLst>
                            <p:childTnLst>
                              <p:par>
                                <p:cTn id="97" presetID="1" presetClass="entr" presetSubtype="0" fill="hold" nodeType="afterEffect">
                                  <p:stCondLst>
                                    <p:cond delay="0"/>
                                  </p:stCondLst>
                                  <p:childTnLst>
                                    <p:set>
                                      <p:cBhvr>
                                        <p:cTn id="98" dur="1" fill="hold">
                                          <p:stCondLst>
                                            <p:cond delay="0"/>
                                          </p:stCondLst>
                                        </p:cTn>
                                        <p:tgtEl>
                                          <p:spTgt spid="75"/>
                                        </p:tgtEl>
                                        <p:attrNameLst>
                                          <p:attrName>style.visibility</p:attrName>
                                        </p:attrNameLst>
                                      </p:cBhvr>
                                      <p:to>
                                        <p:strVal val="visible"/>
                                      </p:to>
                                    </p:set>
                                  </p:childTnLst>
                                </p:cTn>
                              </p:par>
                            </p:childTnLst>
                          </p:cTn>
                        </p:par>
                        <p:par>
                          <p:cTn id="99" fill="hold">
                            <p:stCondLst>
                              <p:cond delay="5500"/>
                            </p:stCondLst>
                            <p:childTnLst>
                              <p:par>
                                <p:cTn id="100" presetID="1" presetClass="entr" presetSubtype="0" fill="hold" grpId="0" nodeType="afterEffect">
                                  <p:stCondLst>
                                    <p:cond delay="0"/>
                                  </p:stCondLst>
                                  <p:childTnLst>
                                    <p:set>
                                      <p:cBhvr>
                                        <p:cTn id="101" dur="1" fill="hold">
                                          <p:stCondLst>
                                            <p:cond delay="0"/>
                                          </p:stCondLst>
                                        </p:cTn>
                                        <p:tgtEl>
                                          <p:spTgt spid="81"/>
                                        </p:tgtEl>
                                        <p:attrNameLst>
                                          <p:attrName>style.visibility</p:attrName>
                                        </p:attrNameLst>
                                      </p:cBhvr>
                                      <p:to>
                                        <p:strVal val="visible"/>
                                      </p:to>
                                    </p:set>
                                  </p:childTnLst>
                                </p:cTn>
                              </p:par>
                            </p:childTnLst>
                          </p:cTn>
                        </p:par>
                        <p:par>
                          <p:cTn id="102" fill="hold">
                            <p:stCondLst>
                              <p:cond delay="5500"/>
                            </p:stCondLst>
                            <p:childTnLst>
                              <p:par>
                                <p:cTn id="103" presetID="10" presetClass="entr" presetSubtype="0" fill="hold" grpId="0" nodeType="afterEffect">
                                  <p:stCondLst>
                                    <p:cond delay="0"/>
                                  </p:stCondLst>
                                  <p:childTnLst>
                                    <p:set>
                                      <p:cBhvr>
                                        <p:cTn id="104" dur="1" fill="hold">
                                          <p:stCondLst>
                                            <p:cond delay="0"/>
                                          </p:stCondLst>
                                        </p:cTn>
                                        <p:tgtEl>
                                          <p:spTgt spid="78"/>
                                        </p:tgtEl>
                                        <p:attrNameLst>
                                          <p:attrName>style.visibility</p:attrName>
                                        </p:attrNameLst>
                                      </p:cBhvr>
                                      <p:to>
                                        <p:strVal val="visible"/>
                                      </p:to>
                                    </p:set>
                                    <p:animEffect transition="in" filter="fade">
                                      <p:cBhvr>
                                        <p:cTn id="105"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0" grpId="0" animBg="1"/>
      <p:bldP spid="71" grpId="0" animBg="1"/>
      <p:bldP spid="72" grpId="0" animBg="1"/>
      <p:bldP spid="73" grpId="0" animBg="1"/>
      <p:bldP spid="74" grpId="0" animBg="1"/>
      <p:bldP spid="78" grpId="0"/>
      <p:bldP spid="79" grpId="0"/>
      <p:bldP spid="80" grpId="0"/>
      <p:bldP spid="81" grpId="0"/>
      <p:bldP spid="88" grpId="0"/>
      <p:bldP spid="89" grpId="0"/>
      <p:bldP spid="93" grpId="0"/>
      <p:bldP spid="100" grpId="0"/>
      <p:bldP spid="101" grpId="0"/>
      <p:bldP spid="102" grpId="0"/>
      <p:bldP spid="124" grpId="0"/>
      <p:bldP spid="125" grpId="0"/>
      <p:bldP spid="126" grpId="0" animBg="1"/>
      <p:bldP spid="127" grpId="0" animBg="1"/>
      <p:bldP spid="128" grpId="0" animBg="1"/>
      <p:bldP spid="129" grpId="0" animBg="1"/>
      <p:bldP spid="130" grpId="0" animBg="1"/>
      <p:bldP spid="13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单击输入标题内容</a:t>
            </a:r>
          </a:p>
        </p:txBody>
      </p:sp>
      <p:graphicFrame>
        <p:nvGraphicFramePr>
          <p:cNvPr id="23" name="图表 22"/>
          <p:cNvGraphicFramePr/>
          <p:nvPr>
            <p:extLst/>
          </p:nvPr>
        </p:nvGraphicFramePr>
        <p:xfrm>
          <a:off x="-344444" y="1511302"/>
          <a:ext cx="4747889" cy="270814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4" name="图表 23"/>
          <p:cNvGraphicFramePr/>
          <p:nvPr>
            <p:extLst/>
          </p:nvPr>
        </p:nvGraphicFramePr>
        <p:xfrm>
          <a:off x="2367088" y="1511302"/>
          <a:ext cx="4747889" cy="270814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5" name="图表 24"/>
          <p:cNvGraphicFramePr/>
          <p:nvPr>
            <p:extLst/>
          </p:nvPr>
        </p:nvGraphicFramePr>
        <p:xfrm>
          <a:off x="5078615" y="1511302"/>
          <a:ext cx="4747889" cy="270814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6" name="图表 25"/>
          <p:cNvGraphicFramePr/>
          <p:nvPr>
            <p:extLst/>
          </p:nvPr>
        </p:nvGraphicFramePr>
        <p:xfrm>
          <a:off x="7790145" y="1511302"/>
          <a:ext cx="4747889" cy="2708140"/>
        </p:xfrm>
        <a:graphic>
          <a:graphicData uri="http://schemas.openxmlformats.org/drawingml/2006/chart">
            <c:chart xmlns:c="http://schemas.openxmlformats.org/drawingml/2006/chart" xmlns:r="http://schemas.openxmlformats.org/officeDocument/2006/relationships" r:id="rId6"/>
          </a:graphicData>
        </a:graphic>
      </p:graphicFrame>
      <p:sp>
        <p:nvSpPr>
          <p:cNvPr id="27" name="文本框 27"/>
          <p:cNvSpPr txBox="1"/>
          <p:nvPr/>
        </p:nvSpPr>
        <p:spPr>
          <a:xfrm>
            <a:off x="1228244" y="2542586"/>
            <a:ext cx="1447958" cy="615696"/>
          </a:xfrm>
          <a:prstGeom prst="rect">
            <a:avLst/>
          </a:prstGeom>
          <a:noFill/>
        </p:spPr>
        <p:txBody>
          <a:bodyPr wrap="square" lIns="121908" tIns="60954" rIns="121908" bIns="60954" rtlCol="0">
            <a:spAutoFit/>
          </a:bodyPr>
          <a:lstStyle/>
          <a:p>
            <a:pPr algn="ctr"/>
            <a:r>
              <a:rPr lang="en-US" altLang="zh-CN" sz="3200" dirty="0">
                <a:solidFill>
                  <a:srgbClr val="F8F8F8"/>
                </a:solidFill>
                <a:latin typeface="Impact" panose="020B0806030902050204" pitchFamily="34" charset="0"/>
                <a:ea typeface="微软雅黑" panose="020B0503020204020204" pitchFamily="34" charset="-122"/>
              </a:rPr>
              <a:t>30</a:t>
            </a:r>
            <a:r>
              <a:rPr lang="en-US" altLang="zh-CN" sz="2000" dirty="0">
                <a:solidFill>
                  <a:srgbClr val="F8F8F8"/>
                </a:solidFill>
                <a:latin typeface="Impact" panose="020B0806030902050204" pitchFamily="34" charset="0"/>
                <a:ea typeface="微软雅黑" panose="020B0503020204020204" pitchFamily="34" charset="-122"/>
              </a:rPr>
              <a:t>%</a:t>
            </a:r>
            <a:endParaRPr lang="zh-CN" altLang="en-US" sz="2000" dirty="0">
              <a:solidFill>
                <a:srgbClr val="F8F8F8"/>
              </a:solidFill>
              <a:latin typeface="Impact" panose="020B0806030902050204" pitchFamily="34" charset="0"/>
              <a:ea typeface="微软雅黑" panose="020B0503020204020204" pitchFamily="34" charset="-122"/>
            </a:endParaRPr>
          </a:p>
        </p:txBody>
      </p:sp>
      <p:sp>
        <p:nvSpPr>
          <p:cNvPr id="28" name="文本框 28"/>
          <p:cNvSpPr txBox="1"/>
          <p:nvPr/>
        </p:nvSpPr>
        <p:spPr>
          <a:xfrm>
            <a:off x="3926215" y="2542586"/>
            <a:ext cx="1447958" cy="615696"/>
          </a:xfrm>
          <a:prstGeom prst="rect">
            <a:avLst/>
          </a:prstGeom>
          <a:noFill/>
        </p:spPr>
        <p:txBody>
          <a:bodyPr wrap="square" lIns="121908" tIns="60954" rIns="121908" bIns="60954" rtlCol="0">
            <a:spAutoFit/>
          </a:bodyPr>
          <a:lstStyle/>
          <a:p>
            <a:pPr algn="ctr"/>
            <a:r>
              <a:rPr lang="en-US" altLang="zh-CN" sz="3200" dirty="0">
                <a:solidFill>
                  <a:srgbClr val="F8F8F8"/>
                </a:solidFill>
                <a:latin typeface="Impact" panose="020B0806030902050204" pitchFamily="34" charset="0"/>
                <a:ea typeface="微软雅黑" panose="020B0503020204020204" pitchFamily="34" charset="-122"/>
              </a:rPr>
              <a:t>50</a:t>
            </a:r>
            <a:r>
              <a:rPr lang="en-US" altLang="zh-CN" sz="2000" dirty="0">
                <a:solidFill>
                  <a:srgbClr val="F8F8F8"/>
                </a:solidFill>
                <a:latin typeface="Impact" panose="020B0806030902050204" pitchFamily="34" charset="0"/>
                <a:ea typeface="微软雅黑" panose="020B0503020204020204" pitchFamily="34" charset="-122"/>
              </a:rPr>
              <a:t>%</a:t>
            </a:r>
            <a:endParaRPr lang="zh-CN" altLang="en-US" sz="2000" dirty="0">
              <a:solidFill>
                <a:srgbClr val="F8F8F8"/>
              </a:solidFill>
              <a:latin typeface="Impact" panose="020B0806030902050204" pitchFamily="34" charset="0"/>
              <a:ea typeface="微软雅黑" panose="020B0503020204020204" pitchFamily="34" charset="-122"/>
            </a:endParaRPr>
          </a:p>
        </p:txBody>
      </p:sp>
      <p:sp>
        <p:nvSpPr>
          <p:cNvPr id="29" name="文本框 29"/>
          <p:cNvSpPr txBox="1"/>
          <p:nvPr/>
        </p:nvSpPr>
        <p:spPr>
          <a:xfrm>
            <a:off x="6624186" y="2542586"/>
            <a:ext cx="1447958" cy="615696"/>
          </a:xfrm>
          <a:prstGeom prst="rect">
            <a:avLst/>
          </a:prstGeom>
          <a:noFill/>
        </p:spPr>
        <p:txBody>
          <a:bodyPr wrap="square" lIns="121908" tIns="60954" rIns="121908" bIns="60954" rtlCol="0">
            <a:spAutoFit/>
          </a:bodyPr>
          <a:lstStyle/>
          <a:p>
            <a:pPr algn="ctr"/>
            <a:r>
              <a:rPr lang="en-US" altLang="zh-CN" sz="3200" dirty="0">
                <a:solidFill>
                  <a:srgbClr val="F8F8F8"/>
                </a:solidFill>
                <a:latin typeface="Impact" panose="020B0806030902050204" pitchFamily="34" charset="0"/>
                <a:ea typeface="微软雅黑" panose="020B0503020204020204" pitchFamily="34" charset="-122"/>
              </a:rPr>
              <a:t>80</a:t>
            </a:r>
            <a:r>
              <a:rPr lang="en-US" altLang="zh-CN" sz="2000" dirty="0">
                <a:solidFill>
                  <a:srgbClr val="F8F8F8"/>
                </a:solidFill>
                <a:latin typeface="Impact" panose="020B0806030902050204" pitchFamily="34" charset="0"/>
                <a:ea typeface="微软雅黑" panose="020B0503020204020204" pitchFamily="34" charset="-122"/>
              </a:rPr>
              <a:t>%</a:t>
            </a:r>
            <a:endParaRPr lang="zh-CN" altLang="en-US" sz="2000" dirty="0">
              <a:solidFill>
                <a:srgbClr val="F8F8F8"/>
              </a:solidFill>
              <a:latin typeface="Impact" panose="020B0806030902050204" pitchFamily="34" charset="0"/>
              <a:ea typeface="微软雅黑" panose="020B0503020204020204" pitchFamily="34" charset="-122"/>
            </a:endParaRPr>
          </a:p>
        </p:txBody>
      </p:sp>
      <p:sp>
        <p:nvSpPr>
          <p:cNvPr id="30" name="文本框 30"/>
          <p:cNvSpPr txBox="1"/>
          <p:nvPr/>
        </p:nvSpPr>
        <p:spPr>
          <a:xfrm>
            <a:off x="9389948" y="2542586"/>
            <a:ext cx="1447958" cy="615696"/>
          </a:xfrm>
          <a:prstGeom prst="rect">
            <a:avLst/>
          </a:prstGeom>
          <a:noFill/>
        </p:spPr>
        <p:txBody>
          <a:bodyPr wrap="square" lIns="121908" tIns="60954" rIns="121908" bIns="60954" rtlCol="0">
            <a:spAutoFit/>
          </a:bodyPr>
          <a:lstStyle/>
          <a:p>
            <a:pPr algn="ctr"/>
            <a:r>
              <a:rPr lang="en-US" altLang="zh-CN" sz="3200" dirty="0">
                <a:solidFill>
                  <a:srgbClr val="F8F8F8"/>
                </a:solidFill>
                <a:latin typeface="Impact" panose="020B0806030902050204" pitchFamily="34" charset="0"/>
                <a:ea typeface="微软雅黑" panose="020B0503020204020204" pitchFamily="34" charset="-122"/>
              </a:rPr>
              <a:t>100</a:t>
            </a:r>
            <a:r>
              <a:rPr lang="en-US" altLang="zh-CN" sz="2000" dirty="0">
                <a:solidFill>
                  <a:srgbClr val="F8F8F8"/>
                </a:solidFill>
                <a:latin typeface="Impact" panose="020B0806030902050204" pitchFamily="34" charset="0"/>
                <a:ea typeface="微软雅黑" panose="020B0503020204020204" pitchFamily="34" charset="-122"/>
              </a:rPr>
              <a:t>%</a:t>
            </a:r>
            <a:endParaRPr lang="zh-CN" altLang="en-US" sz="2000" dirty="0">
              <a:solidFill>
                <a:srgbClr val="F8F8F8"/>
              </a:solidFill>
              <a:latin typeface="Impact" panose="020B0806030902050204" pitchFamily="34" charset="0"/>
              <a:ea typeface="微软雅黑" panose="020B0503020204020204" pitchFamily="34" charset="-122"/>
            </a:endParaRPr>
          </a:p>
        </p:txBody>
      </p:sp>
      <p:sp>
        <p:nvSpPr>
          <p:cNvPr id="31" name="文本框 32"/>
          <p:cNvSpPr txBox="1"/>
          <p:nvPr/>
        </p:nvSpPr>
        <p:spPr>
          <a:xfrm>
            <a:off x="1129053" y="4320788"/>
            <a:ext cx="1640330" cy="400097"/>
          </a:xfrm>
          <a:prstGeom prst="rect">
            <a:avLst/>
          </a:prstGeom>
          <a:noFill/>
        </p:spPr>
        <p:txBody>
          <a:bodyPr wrap="square" lIns="121908" tIns="60954" rIns="121908" bIns="60954" rtlCol="0">
            <a:spAutoFit/>
          </a:bodyPr>
          <a:lstStyle/>
          <a:p>
            <a:pPr algn="ctr"/>
            <a:r>
              <a:rPr lang="zh-CN" altLang="en-US" b="1" dirty="0">
                <a:solidFill>
                  <a:srgbClr val="F8F8F8"/>
                </a:solidFill>
                <a:latin typeface="微软雅黑" panose="020B0503020204020204" pitchFamily="34" charset="-122"/>
                <a:ea typeface="微软雅黑" panose="020B0503020204020204" pitchFamily="34" charset="-122"/>
              </a:rPr>
              <a:t>添加标题</a:t>
            </a:r>
          </a:p>
        </p:txBody>
      </p:sp>
      <p:sp>
        <p:nvSpPr>
          <p:cNvPr id="32" name="文本框 32"/>
          <p:cNvSpPr txBox="1"/>
          <p:nvPr/>
        </p:nvSpPr>
        <p:spPr>
          <a:xfrm>
            <a:off x="3854322" y="4311906"/>
            <a:ext cx="1640330" cy="400097"/>
          </a:xfrm>
          <a:prstGeom prst="rect">
            <a:avLst/>
          </a:prstGeom>
          <a:noFill/>
        </p:spPr>
        <p:txBody>
          <a:bodyPr wrap="square" lIns="121908" tIns="60954" rIns="121908" bIns="60954" rtlCol="0">
            <a:spAutoFit/>
          </a:bodyPr>
          <a:lstStyle/>
          <a:p>
            <a:pPr algn="ctr"/>
            <a:r>
              <a:rPr lang="zh-CN" altLang="en-US" b="1" dirty="0">
                <a:solidFill>
                  <a:srgbClr val="F8F8F8"/>
                </a:solidFill>
                <a:latin typeface="微软雅黑" panose="020B0503020204020204" pitchFamily="34" charset="-122"/>
                <a:ea typeface="微软雅黑" panose="020B0503020204020204" pitchFamily="34" charset="-122"/>
              </a:rPr>
              <a:t>添加标题</a:t>
            </a:r>
          </a:p>
        </p:txBody>
      </p:sp>
      <p:sp>
        <p:nvSpPr>
          <p:cNvPr id="33" name="文本框 32"/>
          <p:cNvSpPr txBox="1"/>
          <p:nvPr/>
        </p:nvSpPr>
        <p:spPr>
          <a:xfrm>
            <a:off x="6605465" y="4311906"/>
            <a:ext cx="1640330" cy="400097"/>
          </a:xfrm>
          <a:prstGeom prst="rect">
            <a:avLst/>
          </a:prstGeom>
          <a:noFill/>
        </p:spPr>
        <p:txBody>
          <a:bodyPr wrap="square" lIns="121908" tIns="60954" rIns="121908" bIns="60954" rtlCol="0">
            <a:spAutoFit/>
          </a:bodyPr>
          <a:lstStyle/>
          <a:p>
            <a:pPr algn="ctr"/>
            <a:r>
              <a:rPr lang="zh-CN" altLang="en-US" b="1" dirty="0">
                <a:solidFill>
                  <a:srgbClr val="F8F8F8"/>
                </a:solidFill>
                <a:latin typeface="微软雅黑" panose="020B0503020204020204" pitchFamily="34" charset="-122"/>
                <a:ea typeface="微软雅黑" panose="020B0503020204020204" pitchFamily="34" charset="-122"/>
              </a:rPr>
              <a:t>添加标题</a:t>
            </a:r>
          </a:p>
        </p:txBody>
      </p:sp>
      <p:sp>
        <p:nvSpPr>
          <p:cNvPr id="34" name="文本框 32"/>
          <p:cNvSpPr txBox="1"/>
          <p:nvPr/>
        </p:nvSpPr>
        <p:spPr>
          <a:xfrm>
            <a:off x="9275821" y="4311906"/>
            <a:ext cx="1640330" cy="400097"/>
          </a:xfrm>
          <a:prstGeom prst="rect">
            <a:avLst/>
          </a:prstGeom>
          <a:noFill/>
        </p:spPr>
        <p:txBody>
          <a:bodyPr wrap="square" lIns="121908" tIns="60954" rIns="121908" bIns="60954" rtlCol="0">
            <a:spAutoFit/>
          </a:bodyPr>
          <a:lstStyle/>
          <a:p>
            <a:pPr algn="ctr"/>
            <a:r>
              <a:rPr lang="zh-CN" altLang="en-US" b="1" dirty="0">
                <a:solidFill>
                  <a:srgbClr val="F8F8F8"/>
                </a:solidFill>
                <a:latin typeface="微软雅黑" panose="020B0503020204020204" pitchFamily="34" charset="-122"/>
                <a:ea typeface="微软雅黑" panose="020B0503020204020204" pitchFamily="34" charset="-122"/>
              </a:rPr>
              <a:t>添加标题</a:t>
            </a:r>
          </a:p>
        </p:txBody>
      </p:sp>
      <p:sp>
        <p:nvSpPr>
          <p:cNvPr id="35" name="文本框 129"/>
          <p:cNvSpPr txBox="1"/>
          <p:nvPr/>
        </p:nvSpPr>
        <p:spPr>
          <a:xfrm>
            <a:off x="1188516" y="4835485"/>
            <a:ext cx="1517366" cy="954329"/>
          </a:xfrm>
          <a:prstGeom prst="rect">
            <a:avLst/>
          </a:prstGeom>
          <a:noFill/>
        </p:spPr>
        <p:txBody>
          <a:bodyPr wrap="square" lIns="121908" tIns="60954" rIns="121908" bIns="60954" rtlCol="0">
            <a:spAutoFit/>
          </a:bodyPr>
          <a:lstStyle/>
          <a:p>
            <a:pPr algn="just">
              <a:lnSpc>
                <a:spcPct val="150000"/>
              </a:lnSpc>
            </a:pPr>
            <a:r>
              <a:rPr lang="zh-CN" altLang="en-US" sz="1200" dirty="0">
                <a:solidFill>
                  <a:srgbClr val="F8F8F8"/>
                </a:solidFill>
                <a:latin typeface="微软雅黑" panose="020B0503020204020204" pitchFamily="34" charset="-122"/>
                <a:ea typeface="微软雅黑" panose="020B0503020204020204" pitchFamily="34" charset="-122"/>
              </a:rPr>
              <a:t>点击添加文字说明详情介绍点击添加文字说明详情介绍</a:t>
            </a:r>
          </a:p>
        </p:txBody>
      </p:sp>
      <p:sp>
        <p:nvSpPr>
          <p:cNvPr id="36" name="文本框 129"/>
          <p:cNvSpPr txBox="1"/>
          <p:nvPr/>
        </p:nvSpPr>
        <p:spPr>
          <a:xfrm>
            <a:off x="3915804" y="4835485"/>
            <a:ext cx="1517366" cy="954329"/>
          </a:xfrm>
          <a:prstGeom prst="rect">
            <a:avLst/>
          </a:prstGeom>
          <a:noFill/>
        </p:spPr>
        <p:txBody>
          <a:bodyPr wrap="square" lIns="121908" tIns="60954" rIns="121908" bIns="60954" rtlCol="0">
            <a:spAutoFit/>
          </a:bodyPr>
          <a:lstStyle/>
          <a:p>
            <a:pPr algn="just">
              <a:lnSpc>
                <a:spcPct val="150000"/>
              </a:lnSpc>
            </a:pPr>
            <a:r>
              <a:rPr lang="zh-CN" altLang="en-US" sz="1200" dirty="0">
                <a:solidFill>
                  <a:srgbClr val="F8F8F8"/>
                </a:solidFill>
                <a:latin typeface="微软雅黑" panose="020B0503020204020204" pitchFamily="34" charset="-122"/>
                <a:ea typeface="微软雅黑" panose="020B0503020204020204" pitchFamily="34" charset="-122"/>
              </a:rPr>
              <a:t>点击添加文字说明详情介绍点击添加文字说明详情介绍</a:t>
            </a:r>
          </a:p>
        </p:txBody>
      </p:sp>
      <p:sp>
        <p:nvSpPr>
          <p:cNvPr id="37" name="文本框 129"/>
          <p:cNvSpPr txBox="1"/>
          <p:nvPr/>
        </p:nvSpPr>
        <p:spPr>
          <a:xfrm>
            <a:off x="6666948" y="4835485"/>
            <a:ext cx="1517366" cy="954329"/>
          </a:xfrm>
          <a:prstGeom prst="rect">
            <a:avLst/>
          </a:prstGeom>
          <a:noFill/>
        </p:spPr>
        <p:txBody>
          <a:bodyPr wrap="square" lIns="121908" tIns="60954" rIns="121908" bIns="60954" rtlCol="0">
            <a:spAutoFit/>
          </a:bodyPr>
          <a:lstStyle/>
          <a:p>
            <a:pPr algn="just">
              <a:lnSpc>
                <a:spcPct val="150000"/>
              </a:lnSpc>
            </a:pPr>
            <a:r>
              <a:rPr lang="zh-CN" altLang="en-US" sz="1200" dirty="0">
                <a:solidFill>
                  <a:srgbClr val="F8F8F8"/>
                </a:solidFill>
                <a:latin typeface="微软雅黑" panose="020B0503020204020204" pitchFamily="34" charset="-122"/>
                <a:ea typeface="微软雅黑" panose="020B0503020204020204" pitchFamily="34" charset="-122"/>
              </a:rPr>
              <a:t>点击添加文字说明详情介绍点击添加文字说明详情介绍</a:t>
            </a:r>
          </a:p>
        </p:txBody>
      </p:sp>
      <p:sp>
        <p:nvSpPr>
          <p:cNvPr id="38" name="文本框 129"/>
          <p:cNvSpPr txBox="1"/>
          <p:nvPr/>
        </p:nvSpPr>
        <p:spPr>
          <a:xfrm>
            <a:off x="9337305" y="4835485"/>
            <a:ext cx="1517366" cy="954329"/>
          </a:xfrm>
          <a:prstGeom prst="rect">
            <a:avLst/>
          </a:prstGeom>
          <a:noFill/>
        </p:spPr>
        <p:txBody>
          <a:bodyPr wrap="square" lIns="121908" tIns="60954" rIns="121908" bIns="60954" rtlCol="0">
            <a:spAutoFit/>
          </a:bodyPr>
          <a:lstStyle/>
          <a:p>
            <a:pPr algn="just">
              <a:lnSpc>
                <a:spcPct val="150000"/>
              </a:lnSpc>
            </a:pPr>
            <a:r>
              <a:rPr lang="zh-CN" altLang="en-US" sz="1200" dirty="0">
                <a:solidFill>
                  <a:srgbClr val="F8F8F8"/>
                </a:solidFill>
                <a:latin typeface="微软雅黑" panose="020B0503020204020204" pitchFamily="34" charset="-122"/>
                <a:ea typeface="微软雅黑" panose="020B0503020204020204" pitchFamily="34" charset="-122"/>
              </a:rPr>
              <a:t>点击添加文字说明详情介绍点击添加文字说明详情介绍</a:t>
            </a:r>
          </a:p>
        </p:txBody>
      </p:sp>
      <p:cxnSp>
        <p:nvCxnSpPr>
          <p:cNvPr id="39" name="直接连接符 38"/>
          <p:cNvCxnSpPr/>
          <p:nvPr/>
        </p:nvCxnSpPr>
        <p:spPr>
          <a:xfrm>
            <a:off x="958100" y="4787277"/>
            <a:ext cx="1976397" cy="0"/>
          </a:xfrm>
          <a:prstGeom prst="line">
            <a:avLst/>
          </a:prstGeom>
          <a:ln w="12700">
            <a:solidFill>
              <a:schemeClr val="tx1">
                <a:lumMod val="50000"/>
                <a:lumOff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3686292" y="4787277"/>
            <a:ext cx="1976397" cy="0"/>
          </a:xfrm>
          <a:prstGeom prst="line">
            <a:avLst/>
          </a:prstGeom>
          <a:ln w="12700">
            <a:solidFill>
              <a:schemeClr val="tx1">
                <a:lumMod val="50000"/>
                <a:lumOff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6437435" y="4787277"/>
            <a:ext cx="1976397" cy="0"/>
          </a:xfrm>
          <a:prstGeom prst="line">
            <a:avLst/>
          </a:prstGeom>
          <a:ln w="12700">
            <a:solidFill>
              <a:schemeClr val="tx1">
                <a:lumMod val="50000"/>
                <a:lumOff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9125730" y="4787277"/>
            <a:ext cx="1976397" cy="0"/>
          </a:xfrm>
          <a:prstGeom prst="line">
            <a:avLst/>
          </a:prstGeom>
          <a:ln w="12700">
            <a:solidFill>
              <a:schemeClr val="tx1">
                <a:lumMod val="50000"/>
                <a:lumOff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0225796"/>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 fill="hold"/>
                                        <p:tgtEl>
                                          <p:spTgt spid="23"/>
                                        </p:tgtEl>
                                        <p:attrNameLst>
                                          <p:attrName>ppt_w</p:attrName>
                                        </p:attrNameLst>
                                      </p:cBhvr>
                                      <p:tavLst>
                                        <p:tav tm="0">
                                          <p:val>
                                            <p:fltVal val="0"/>
                                          </p:val>
                                        </p:tav>
                                        <p:tav tm="100000">
                                          <p:val>
                                            <p:strVal val="#ppt_w"/>
                                          </p:val>
                                        </p:tav>
                                      </p:tavLst>
                                    </p:anim>
                                    <p:anim calcmode="lin" valueType="num">
                                      <p:cBhvr>
                                        <p:cTn id="8" dur="100" fill="hold"/>
                                        <p:tgtEl>
                                          <p:spTgt spid="23"/>
                                        </p:tgtEl>
                                        <p:attrNameLst>
                                          <p:attrName>ppt_h</p:attrName>
                                        </p:attrNameLst>
                                      </p:cBhvr>
                                      <p:tavLst>
                                        <p:tav tm="0">
                                          <p:val>
                                            <p:fltVal val="0"/>
                                          </p:val>
                                        </p:tav>
                                        <p:tav tm="100000">
                                          <p:val>
                                            <p:strVal val="#ppt_h"/>
                                          </p:val>
                                        </p:tav>
                                      </p:tavLst>
                                    </p:anim>
                                    <p:animEffect transition="in" filter="fade">
                                      <p:cBhvr>
                                        <p:cTn id="9" dur="100"/>
                                        <p:tgtEl>
                                          <p:spTgt spid="23"/>
                                        </p:tgtEl>
                                      </p:cBhvr>
                                    </p:animEffect>
                                  </p:childTnLst>
                                </p:cTn>
                              </p:par>
                              <p:par>
                                <p:cTn id="10" presetID="6" presetClass="emph" presetSubtype="0" fill="hold" grpId="1" nodeType="withEffect">
                                  <p:stCondLst>
                                    <p:cond delay="100"/>
                                  </p:stCondLst>
                                  <p:childTnLst>
                                    <p:animScale>
                                      <p:cBhvr>
                                        <p:cTn id="11" dur="100" fill="hold"/>
                                        <p:tgtEl>
                                          <p:spTgt spid="23"/>
                                        </p:tgtEl>
                                      </p:cBhvr>
                                      <p:by x="110000" y="110000"/>
                                    </p:animScale>
                                  </p:childTnLst>
                                </p:cTn>
                              </p:par>
                              <p:par>
                                <p:cTn id="12" presetID="6" presetClass="emph" presetSubtype="0" fill="hold" grpId="2" nodeType="withEffect">
                                  <p:stCondLst>
                                    <p:cond delay="200"/>
                                  </p:stCondLst>
                                  <p:childTnLst>
                                    <p:animScale>
                                      <p:cBhvr>
                                        <p:cTn id="13" dur="200" fill="hold"/>
                                        <p:tgtEl>
                                          <p:spTgt spid="23"/>
                                        </p:tgtEl>
                                      </p:cBhvr>
                                      <p:by x="90000" y="90000"/>
                                    </p:animScale>
                                  </p:childTnLst>
                                </p:cTn>
                              </p:par>
                              <p:par>
                                <p:cTn id="14" presetID="6" presetClass="emph" presetSubtype="0" fill="hold" grpId="3" nodeType="withEffect">
                                  <p:stCondLst>
                                    <p:cond delay="400"/>
                                  </p:stCondLst>
                                  <p:childTnLst>
                                    <p:animScale>
                                      <p:cBhvr>
                                        <p:cTn id="15" dur="100" fill="hold"/>
                                        <p:tgtEl>
                                          <p:spTgt spid="23"/>
                                        </p:tgtEl>
                                      </p:cBhvr>
                                      <p:by x="105000" y="105000"/>
                                    </p:animScale>
                                  </p:childTnLst>
                                </p:cTn>
                              </p:par>
                              <p:par>
                                <p:cTn id="16" presetID="6" presetClass="emph" presetSubtype="0" fill="hold" grpId="4" nodeType="withEffect">
                                  <p:stCondLst>
                                    <p:cond delay="500"/>
                                  </p:stCondLst>
                                  <p:childTnLst>
                                    <p:animScale>
                                      <p:cBhvr>
                                        <p:cTn id="17" dur="200" fill="hold"/>
                                        <p:tgtEl>
                                          <p:spTgt spid="23"/>
                                        </p:tgtEl>
                                      </p:cBhvr>
                                      <p:by x="95000" y="95000"/>
                                    </p:animScale>
                                  </p:childTnLst>
                                </p:cTn>
                              </p:par>
                            </p:childTnLst>
                          </p:cTn>
                        </p:par>
                        <p:par>
                          <p:cTn id="18" fill="hold">
                            <p:stCondLst>
                              <p:cond delay="700"/>
                            </p:stCondLst>
                            <p:childTnLst>
                              <p:par>
                                <p:cTn id="19" presetID="53" presetClass="entr" presetSubtype="16"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p:cTn id="21" dur="100" fill="hold"/>
                                        <p:tgtEl>
                                          <p:spTgt spid="24"/>
                                        </p:tgtEl>
                                        <p:attrNameLst>
                                          <p:attrName>ppt_w</p:attrName>
                                        </p:attrNameLst>
                                      </p:cBhvr>
                                      <p:tavLst>
                                        <p:tav tm="0">
                                          <p:val>
                                            <p:fltVal val="0"/>
                                          </p:val>
                                        </p:tav>
                                        <p:tav tm="100000">
                                          <p:val>
                                            <p:strVal val="#ppt_w"/>
                                          </p:val>
                                        </p:tav>
                                      </p:tavLst>
                                    </p:anim>
                                    <p:anim calcmode="lin" valueType="num">
                                      <p:cBhvr>
                                        <p:cTn id="22" dur="100" fill="hold"/>
                                        <p:tgtEl>
                                          <p:spTgt spid="24"/>
                                        </p:tgtEl>
                                        <p:attrNameLst>
                                          <p:attrName>ppt_h</p:attrName>
                                        </p:attrNameLst>
                                      </p:cBhvr>
                                      <p:tavLst>
                                        <p:tav tm="0">
                                          <p:val>
                                            <p:fltVal val="0"/>
                                          </p:val>
                                        </p:tav>
                                        <p:tav tm="100000">
                                          <p:val>
                                            <p:strVal val="#ppt_h"/>
                                          </p:val>
                                        </p:tav>
                                      </p:tavLst>
                                    </p:anim>
                                    <p:animEffect transition="in" filter="fade">
                                      <p:cBhvr>
                                        <p:cTn id="23" dur="100"/>
                                        <p:tgtEl>
                                          <p:spTgt spid="24"/>
                                        </p:tgtEl>
                                      </p:cBhvr>
                                    </p:animEffect>
                                  </p:childTnLst>
                                </p:cTn>
                              </p:par>
                              <p:par>
                                <p:cTn id="24" presetID="6" presetClass="emph" presetSubtype="0" fill="hold" grpId="1" nodeType="withEffect">
                                  <p:stCondLst>
                                    <p:cond delay="100"/>
                                  </p:stCondLst>
                                  <p:childTnLst>
                                    <p:animScale>
                                      <p:cBhvr>
                                        <p:cTn id="25" dur="100" fill="hold"/>
                                        <p:tgtEl>
                                          <p:spTgt spid="24"/>
                                        </p:tgtEl>
                                      </p:cBhvr>
                                      <p:by x="110000" y="110000"/>
                                    </p:animScale>
                                  </p:childTnLst>
                                </p:cTn>
                              </p:par>
                              <p:par>
                                <p:cTn id="26" presetID="6" presetClass="emph" presetSubtype="0" fill="hold" grpId="2" nodeType="withEffect">
                                  <p:stCondLst>
                                    <p:cond delay="200"/>
                                  </p:stCondLst>
                                  <p:childTnLst>
                                    <p:animScale>
                                      <p:cBhvr>
                                        <p:cTn id="27" dur="200" fill="hold"/>
                                        <p:tgtEl>
                                          <p:spTgt spid="24"/>
                                        </p:tgtEl>
                                      </p:cBhvr>
                                      <p:by x="90000" y="90000"/>
                                    </p:animScale>
                                  </p:childTnLst>
                                </p:cTn>
                              </p:par>
                              <p:par>
                                <p:cTn id="28" presetID="6" presetClass="emph" presetSubtype="0" fill="hold" grpId="3" nodeType="withEffect">
                                  <p:stCondLst>
                                    <p:cond delay="400"/>
                                  </p:stCondLst>
                                  <p:childTnLst>
                                    <p:animScale>
                                      <p:cBhvr>
                                        <p:cTn id="29" dur="100" fill="hold"/>
                                        <p:tgtEl>
                                          <p:spTgt spid="24"/>
                                        </p:tgtEl>
                                      </p:cBhvr>
                                      <p:by x="105000" y="105000"/>
                                    </p:animScale>
                                  </p:childTnLst>
                                </p:cTn>
                              </p:par>
                              <p:par>
                                <p:cTn id="30" presetID="6" presetClass="emph" presetSubtype="0" fill="hold" grpId="4" nodeType="withEffect">
                                  <p:stCondLst>
                                    <p:cond delay="500"/>
                                  </p:stCondLst>
                                  <p:childTnLst>
                                    <p:animScale>
                                      <p:cBhvr>
                                        <p:cTn id="31" dur="200" fill="hold"/>
                                        <p:tgtEl>
                                          <p:spTgt spid="24"/>
                                        </p:tgtEl>
                                      </p:cBhvr>
                                      <p:by x="95000" y="95000"/>
                                    </p:animScale>
                                  </p:childTnLst>
                                </p:cTn>
                              </p:par>
                            </p:childTnLst>
                          </p:cTn>
                        </p:par>
                        <p:par>
                          <p:cTn id="32" fill="hold">
                            <p:stCondLst>
                              <p:cond delay="1400"/>
                            </p:stCondLst>
                            <p:childTnLst>
                              <p:par>
                                <p:cTn id="33" presetID="53" presetClass="entr" presetSubtype="16"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p:cTn id="35" dur="100" fill="hold"/>
                                        <p:tgtEl>
                                          <p:spTgt spid="25"/>
                                        </p:tgtEl>
                                        <p:attrNameLst>
                                          <p:attrName>ppt_w</p:attrName>
                                        </p:attrNameLst>
                                      </p:cBhvr>
                                      <p:tavLst>
                                        <p:tav tm="0">
                                          <p:val>
                                            <p:fltVal val="0"/>
                                          </p:val>
                                        </p:tav>
                                        <p:tav tm="100000">
                                          <p:val>
                                            <p:strVal val="#ppt_w"/>
                                          </p:val>
                                        </p:tav>
                                      </p:tavLst>
                                    </p:anim>
                                    <p:anim calcmode="lin" valueType="num">
                                      <p:cBhvr>
                                        <p:cTn id="36" dur="100" fill="hold"/>
                                        <p:tgtEl>
                                          <p:spTgt spid="25"/>
                                        </p:tgtEl>
                                        <p:attrNameLst>
                                          <p:attrName>ppt_h</p:attrName>
                                        </p:attrNameLst>
                                      </p:cBhvr>
                                      <p:tavLst>
                                        <p:tav tm="0">
                                          <p:val>
                                            <p:fltVal val="0"/>
                                          </p:val>
                                        </p:tav>
                                        <p:tav tm="100000">
                                          <p:val>
                                            <p:strVal val="#ppt_h"/>
                                          </p:val>
                                        </p:tav>
                                      </p:tavLst>
                                    </p:anim>
                                    <p:animEffect transition="in" filter="fade">
                                      <p:cBhvr>
                                        <p:cTn id="37" dur="100"/>
                                        <p:tgtEl>
                                          <p:spTgt spid="25"/>
                                        </p:tgtEl>
                                      </p:cBhvr>
                                    </p:animEffect>
                                  </p:childTnLst>
                                </p:cTn>
                              </p:par>
                              <p:par>
                                <p:cTn id="38" presetID="6" presetClass="emph" presetSubtype="0" fill="hold" grpId="1" nodeType="withEffect">
                                  <p:stCondLst>
                                    <p:cond delay="100"/>
                                  </p:stCondLst>
                                  <p:childTnLst>
                                    <p:animScale>
                                      <p:cBhvr>
                                        <p:cTn id="39" dur="100" fill="hold"/>
                                        <p:tgtEl>
                                          <p:spTgt spid="25"/>
                                        </p:tgtEl>
                                      </p:cBhvr>
                                      <p:by x="110000" y="110000"/>
                                    </p:animScale>
                                  </p:childTnLst>
                                </p:cTn>
                              </p:par>
                              <p:par>
                                <p:cTn id="40" presetID="6" presetClass="emph" presetSubtype="0" fill="hold" grpId="2" nodeType="withEffect">
                                  <p:stCondLst>
                                    <p:cond delay="200"/>
                                  </p:stCondLst>
                                  <p:childTnLst>
                                    <p:animScale>
                                      <p:cBhvr>
                                        <p:cTn id="41" dur="200" fill="hold"/>
                                        <p:tgtEl>
                                          <p:spTgt spid="25"/>
                                        </p:tgtEl>
                                      </p:cBhvr>
                                      <p:by x="90000" y="90000"/>
                                    </p:animScale>
                                  </p:childTnLst>
                                </p:cTn>
                              </p:par>
                              <p:par>
                                <p:cTn id="42" presetID="6" presetClass="emph" presetSubtype="0" fill="hold" grpId="3" nodeType="withEffect">
                                  <p:stCondLst>
                                    <p:cond delay="400"/>
                                  </p:stCondLst>
                                  <p:childTnLst>
                                    <p:animScale>
                                      <p:cBhvr>
                                        <p:cTn id="43" dur="100" fill="hold"/>
                                        <p:tgtEl>
                                          <p:spTgt spid="25"/>
                                        </p:tgtEl>
                                      </p:cBhvr>
                                      <p:by x="105000" y="105000"/>
                                    </p:animScale>
                                  </p:childTnLst>
                                </p:cTn>
                              </p:par>
                              <p:par>
                                <p:cTn id="44" presetID="6" presetClass="emph" presetSubtype="0" fill="hold" grpId="4" nodeType="withEffect">
                                  <p:stCondLst>
                                    <p:cond delay="500"/>
                                  </p:stCondLst>
                                  <p:childTnLst>
                                    <p:animScale>
                                      <p:cBhvr>
                                        <p:cTn id="45" dur="200" fill="hold"/>
                                        <p:tgtEl>
                                          <p:spTgt spid="25"/>
                                        </p:tgtEl>
                                      </p:cBhvr>
                                      <p:by x="95000" y="95000"/>
                                    </p:animScale>
                                  </p:childTnLst>
                                </p:cTn>
                              </p:par>
                            </p:childTnLst>
                          </p:cTn>
                        </p:par>
                        <p:par>
                          <p:cTn id="46" fill="hold">
                            <p:stCondLst>
                              <p:cond delay="2100"/>
                            </p:stCondLst>
                            <p:childTnLst>
                              <p:par>
                                <p:cTn id="47" presetID="53" presetClass="entr" presetSubtype="16"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 calcmode="lin" valueType="num">
                                      <p:cBhvr>
                                        <p:cTn id="49" dur="100" fill="hold"/>
                                        <p:tgtEl>
                                          <p:spTgt spid="26"/>
                                        </p:tgtEl>
                                        <p:attrNameLst>
                                          <p:attrName>ppt_w</p:attrName>
                                        </p:attrNameLst>
                                      </p:cBhvr>
                                      <p:tavLst>
                                        <p:tav tm="0">
                                          <p:val>
                                            <p:fltVal val="0"/>
                                          </p:val>
                                        </p:tav>
                                        <p:tav tm="100000">
                                          <p:val>
                                            <p:strVal val="#ppt_w"/>
                                          </p:val>
                                        </p:tav>
                                      </p:tavLst>
                                    </p:anim>
                                    <p:anim calcmode="lin" valueType="num">
                                      <p:cBhvr>
                                        <p:cTn id="50" dur="100" fill="hold"/>
                                        <p:tgtEl>
                                          <p:spTgt spid="26"/>
                                        </p:tgtEl>
                                        <p:attrNameLst>
                                          <p:attrName>ppt_h</p:attrName>
                                        </p:attrNameLst>
                                      </p:cBhvr>
                                      <p:tavLst>
                                        <p:tav tm="0">
                                          <p:val>
                                            <p:fltVal val="0"/>
                                          </p:val>
                                        </p:tav>
                                        <p:tav tm="100000">
                                          <p:val>
                                            <p:strVal val="#ppt_h"/>
                                          </p:val>
                                        </p:tav>
                                      </p:tavLst>
                                    </p:anim>
                                    <p:animEffect transition="in" filter="fade">
                                      <p:cBhvr>
                                        <p:cTn id="51" dur="100"/>
                                        <p:tgtEl>
                                          <p:spTgt spid="26"/>
                                        </p:tgtEl>
                                      </p:cBhvr>
                                    </p:animEffect>
                                  </p:childTnLst>
                                </p:cTn>
                              </p:par>
                              <p:par>
                                <p:cTn id="52" presetID="6" presetClass="emph" presetSubtype="0" fill="hold" grpId="1" nodeType="withEffect">
                                  <p:stCondLst>
                                    <p:cond delay="100"/>
                                  </p:stCondLst>
                                  <p:childTnLst>
                                    <p:animScale>
                                      <p:cBhvr>
                                        <p:cTn id="53" dur="100" fill="hold"/>
                                        <p:tgtEl>
                                          <p:spTgt spid="26"/>
                                        </p:tgtEl>
                                      </p:cBhvr>
                                      <p:by x="110000" y="110000"/>
                                    </p:animScale>
                                  </p:childTnLst>
                                </p:cTn>
                              </p:par>
                              <p:par>
                                <p:cTn id="54" presetID="6" presetClass="emph" presetSubtype="0" fill="hold" grpId="2" nodeType="withEffect">
                                  <p:stCondLst>
                                    <p:cond delay="200"/>
                                  </p:stCondLst>
                                  <p:childTnLst>
                                    <p:animScale>
                                      <p:cBhvr>
                                        <p:cTn id="55" dur="200" fill="hold"/>
                                        <p:tgtEl>
                                          <p:spTgt spid="26"/>
                                        </p:tgtEl>
                                      </p:cBhvr>
                                      <p:by x="90000" y="90000"/>
                                    </p:animScale>
                                  </p:childTnLst>
                                </p:cTn>
                              </p:par>
                              <p:par>
                                <p:cTn id="56" presetID="6" presetClass="emph" presetSubtype="0" fill="hold" grpId="3" nodeType="withEffect">
                                  <p:stCondLst>
                                    <p:cond delay="400"/>
                                  </p:stCondLst>
                                  <p:childTnLst>
                                    <p:animScale>
                                      <p:cBhvr>
                                        <p:cTn id="57" dur="100" fill="hold"/>
                                        <p:tgtEl>
                                          <p:spTgt spid="26"/>
                                        </p:tgtEl>
                                      </p:cBhvr>
                                      <p:by x="105000" y="105000"/>
                                    </p:animScale>
                                  </p:childTnLst>
                                </p:cTn>
                              </p:par>
                              <p:par>
                                <p:cTn id="58" presetID="6" presetClass="emph" presetSubtype="0" fill="hold" grpId="4" nodeType="withEffect">
                                  <p:stCondLst>
                                    <p:cond delay="500"/>
                                  </p:stCondLst>
                                  <p:childTnLst>
                                    <p:animScale>
                                      <p:cBhvr>
                                        <p:cTn id="59" dur="200" fill="hold"/>
                                        <p:tgtEl>
                                          <p:spTgt spid="26"/>
                                        </p:tgtEl>
                                      </p:cBhvr>
                                      <p:by x="95000" y="95000"/>
                                    </p:animScale>
                                  </p:childTnLst>
                                </p:cTn>
                              </p:par>
                            </p:childTnLst>
                          </p:cTn>
                        </p:par>
                        <p:par>
                          <p:cTn id="60" fill="hold">
                            <p:stCondLst>
                              <p:cond delay="2800"/>
                            </p:stCondLst>
                            <p:childTnLst>
                              <p:par>
                                <p:cTn id="61" presetID="14" presetClass="entr" presetSubtype="10" fill="hold" grpId="0" nodeType="after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randombar(horizontal)">
                                      <p:cBhvr>
                                        <p:cTn id="63" dur="500"/>
                                        <p:tgtEl>
                                          <p:spTgt spid="27"/>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randombar(horizontal)">
                                      <p:cBhvr>
                                        <p:cTn id="66" dur="500"/>
                                        <p:tgtEl>
                                          <p:spTgt spid="28"/>
                                        </p:tgtEl>
                                      </p:cBhvr>
                                    </p:animEffect>
                                  </p:childTnLst>
                                </p:cTn>
                              </p:par>
                              <p:par>
                                <p:cTn id="67" presetID="14" presetClass="entr" presetSubtype="10" fill="hold" grpId="0" nodeType="with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randombar(horizontal)">
                                      <p:cBhvr>
                                        <p:cTn id="69" dur="500"/>
                                        <p:tgtEl>
                                          <p:spTgt spid="29"/>
                                        </p:tgtEl>
                                      </p:cBhvr>
                                    </p:animEffect>
                                  </p:childTnLst>
                                </p:cTn>
                              </p:par>
                              <p:par>
                                <p:cTn id="70" presetID="14" presetClass="entr" presetSubtype="10" fill="hold" grpId="0" nodeType="with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randombar(horizontal)">
                                      <p:cBhvr>
                                        <p:cTn id="72" dur="500"/>
                                        <p:tgtEl>
                                          <p:spTgt spid="30"/>
                                        </p:tgtEl>
                                      </p:cBhvr>
                                    </p:animEffect>
                                  </p:childTnLst>
                                </p:cTn>
                              </p:par>
                            </p:childTnLst>
                          </p:cTn>
                        </p:par>
                        <p:par>
                          <p:cTn id="73" fill="hold">
                            <p:stCondLst>
                              <p:cond delay="3300"/>
                            </p:stCondLst>
                            <p:childTnLst>
                              <p:par>
                                <p:cTn id="74" presetID="16" presetClass="entr" presetSubtype="37" fill="hold" nodeType="afterEffect">
                                  <p:stCondLst>
                                    <p:cond delay="0"/>
                                  </p:stCondLst>
                                  <p:childTnLst>
                                    <p:set>
                                      <p:cBhvr>
                                        <p:cTn id="75" dur="1" fill="hold">
                                          <p:stCondLst>
                                            <p:cond delay="0"/>
                                          </p:stCondLst>
                                        </p:cTn>
                                        <p:tgtEl>
                                          <p:spTgt spid="39"/>
                                        </p:tgtEl>
                                        <p:attrNameLst>
                                          <p:attrName>style.visibility</p:attrName>
                                        </p:attrNameLst>
                                      </p:cBhvr>
                                      <p:to>
                                        <p:strVal val="visible"/>
                                      </p:to>
                                    </p:set>
                                    <p:animEffect transition="in" filter="barn(outVertical)">
                                      <p:cBhvr>
                                        <p:cTn id="76" dur="500"/>
                                        <p:tgtEl>
                                          <p:spTgt spid="39"/>
                                        </p:tgtEl>
                                      </p:cBhvr>
                                    </p:animEffect>
                                  </p:childTnLst>
                                </p:cTn>
                              </p:par>
                              <p:par>
                                <p:cTn id="77" presetID="16" presetClass="entr" presetSubtype="37" fill="hold" nodeType="withEffect">
                                  <p:stCondLst>
                                    <p:cond delay="0"/>
                                  </p:stCondLst>
                                  <p:childTnLst>
                                    <p:set>
                                      <p:cBhvr>
                                        <p:cTn id="78" dur="1" fill="hold">
                                          <p:stCondLst>
                                            <p:cond delay="0"/>
                                          </p:stCondLst>
                                        </p:cTn>
                                        <p:tgtEl>
                                          <p:spTgt spid="40"/>
                                        </p:tgtEl>
                                        <p:attrNameLst>
                                          <p:attrName>style.visibility</p:attrName>
                                        </p:attrNameLst>
                                      </p:cBhvr>
                                      <p:to>
                                        <p:strVal val="visible"/>
                                      </p:to>
                                    </p:set>
                                    <p:animEffect transition="in" filter="barn(outVertical)">
                                      <p:cBhvr>
                                        <p:cTn id="79" dur="500"/>
                                        <p:tgtEl>
                                          <p:spTgt spid="40"/>
                                        </p:tgtEl>
                                      </p:cBhvr>
                                    </p:animEffect>
                                  </p:childTnLst>
                                </p:cTn>
                              </p:par>
                              <p:par>
                                <p:cTn id="80" presetID="16" presetClass="entr" presetSubtype="37" fill="hold" nodeType="withEffect">
                                  <p:stCondLst>
                                    <p:cond delay="0"/>
                                  </p:stCondLst>
                                  <p:childTnLst>
                                    <p:set>
                                      <p:cBhvr>
                                        <p:cTn id="81" dur="1" fill="hold">
                                          <p:stCondLst>
                                            <p:cond delay="0"/>
                                          </p:stCondLst>
                                        </p:cTn>
                                        <p:tgtEl>
                                          <p:spTgt spid="41"/>
                                        </p:tgtEl>
                                        <p:attrNameLst>
                                          <p:attrName>style.visibility</p:attrName>
                                        </p:attrNameLst>
                                      </p:cBhvr>
                                      <p:to>
                                        <p:strVal val="visible"/>
                                      </p:to>
                                    </p:set>
                                    <p:animEffect transition="in" filter="barn(outVertical)">
                                      <p:cBhvr>
                                        <p:cTn id="82" dur="500"/>
                                        <p:tgtEl>
                                          <p:spTgt spid="41"/>
                                        </p:tgtEl>
                                      </p:cBhvr>
                                    </p:animEffect>
                                  </p:childTnLst>
                                </p:cTn>
                              </p:par>
                              <p:par>
                                <p:cTn id="83" presetID="16" presetClass="entr" presetSubtype="37" fill="hold" nodeType="withEffect">
                                  <p:stCondLst>
                                    <p:cond delay="0"/>
                                  </p:stCondLst>
                                  <p:childTnLst>
                                    <p:set>
                                      <p:cBhvr>
                                        <p:cTn id="84" dur="1" fill="hold">
                                          <p:stCondLst>
                                            <p:cond delay="0"/>
                                          </p:stCondLst>
                                        </p:cTn>
                                        <p:tgtEl>
                                          <p:spTgt spid="42"/>
                                        </p:tgtEl>
                                        <p:attrNameLst>
                                          <p:attrName>style.visibility</p:attrName>
                                        </p:attrNameLst>
                                      </p:cBhvr>
                                      <p:to>
                                        <p:strVal val="visible"/>
                                      </p:to>
                                    </p:set>
                                    <p:animEffect transition="in" filter="barn(outVertical)">
                                      <p:cBhvr>
                                        <p:cTn id="85" dur="500"/>
                                        <p:tgtEl>
                                          <p:spTgt spid="42"/>
                                        </p:tgtEl>
                                      </p:cBhvr>
                                    </p:animEffect>
                                  </p:childTnLst>
                                </p:cTn>
                              </p:par>
                            </p:childTnLst>
                          </p:cTn>
                        </p:par>
                        <p:par>
                          <p:cTn id="86" fill="hold">
                            <p:stCondLst>
                              <p:cond delay="3800"/>
                            </p:stCondLst>
                            <p:childTnLst>
                              <p:par>
                                <p:cTn id="87" presetID="42" presetClass="entr" presetSubtype="0" fill="hold" grpId="0" nodeType="afterEffect">
                                  <p:stCondLst>
                                    <p:cond delay="0"/>
                                  </p:stCondLst>
                                  <p:childTnLst>
                                    <p:set>
                                      <p:cBhvr>
                                        <p:cTn id="88" dur="1" fill="hold">
                                          <p:stCondLst>
                                            <p:cond delay="0"/>
                                          </p:stCondLst>
                                        </p:cTn>
                                        <p:tgtEl>
                                          <p:spTgt spid="31"/>
                                        </p:tgtEl>
                                        <p:attrNameLst>
                                          <p:attrName>style.visibility</p:attrName>
                                        </p:attrNameLst>
                                      </p:cBhvr>
                                      <p:to>
                                        <p:strVal val="visible"/>
                                      </p:to>
                                    </p:set>
                                    <p:animEffect transition="in" filter="fade">
                                      <p:cBhvr>
                                        <p:cTn id="89" dur="500"/>
                                        <p:tgtEl>
                                          <p:spTgt spid="31"/>
                                        </p:tgtEl>
                                      </p:cBhvr>
                                    </p:animEffect>
                                    <p:anim calcmode="lin" valueType="num">
                                      <p:cBhvr>
                                        <p:cTn id="90" dur="500" fill="hold"/>
                                        <p:tgtEl>
                                          <p:spTgt spid="31"/>
                                        </p:tgtEl>
                                        <p:attrNameLst>
                                          <p:attrName>ppt_x</p:attrName>
                                        </p:attrNameLst>
                                      </p:cBhvr>
                                      <p:tavLst>
                                        <p:tav tm="0">
                                          <p:val>
                                            <p:strVal val="#ppt_x"/>
                                          </p:val>
                                        </p:tav>
                                        <p:tav tm="100000">
                                          <p:val>
                                            <p:strVal val="#ppt_x"/>
                                          </p:val>
                                        </p:tav>
                                      </p:tavLst>
                                    </p:anim>
                                    <p:anim calcmode="lin" valueType="num">
                                      <p:cBhvr>
                                        <p:cTn id="91" dur="500" fill="hold"/>
                                        <p:tgtEl>
                                          <p:spTgt spid="31"/>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32"/>
                                        </p:tgtEl>
                                        <p:attrNameLst>
                                          <p:attrName>style.visibility</p:attrName>
                                        </p:attrNameLst>
                                      </p:cBhvr>
                                      <p:to>
                                        <p:strVal val="visible"/>
                                      </p:to>
                                    </p:set>
                                    <p:animEffect transition="in" filter="fade">
                                      <p:cBhvr>
                                        <p:cTn id="94" dur="500"/>
                                        <p:tgtEl>
                                          <p:spTgt spid="32"/>
                                        </p:tgtEl>
                                      </p:cBhvr>
                                    </p:animEffect>
                                    <p:anim calcmode="lin" valueType="num">
                                      <p:cBhvr>
                                        <p:cTn id="95" dur="500" fill="hold"/>
                                        <p:tgtEl>
                                          <p:spTgt spid="32"/>
                                        </p:tgtEl>
                                        <p:attrNameLst>
                                          <p:attrName>ppt_x</p:attrName>
                                        </p:attrNameLst>
                                      </p:cBhvr>
                                      <p:tavLst>
                                        <p:tav tm="0">
                                          <p:val>
                                            <p:strVal val="#ppt_x"/>
                                          </p:val>
                                        </p:tav>
                                        <p:tav tm="100000">
                                          <p:val>
                                            <p:strVal val="#ppt_x"/>
                                          </p:val>
                                        </p:tav>
                                      </p:tavLst>
                                    </p:anim>
                                    <p:anim calcmode="lin" valueType="num">
                                      <p:cBhvr>
                                        <p:cTn id="96" dur="500" fill="hold"/>
                                        <p:tgtEl>
                                          <p:spTgt spid="32"/>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33"/>
                                        </p:tgtEl>
                                        <p:attrNameLst>
                                          <p:attrName>style.visibility</p:attrName>
                                        </p:attrNameLst>
                                      </p:cBhvr>
                                      <p:to>
                                        <p:strVal val="visible"/>
                                      </p:to>
                                    </p:set>
                                    <p:animEffect transition="in" filter="fade">
                                      <p:cBhvr>
                                        <p:cTn id="99" dur="500"/>
                                        <p:tgtEl>
                                          <p:spTgt spid="33"/>
                                        </p:tgtEl>
                                      </p:cBhvr>
                                    </p:animEffect>
                                    <p:anim calcmode="lin" valueType="num">
                                      <p:cBhvr>
                                        <p:cTn id="100" dur="500" fill="hold"/>
                                        <p:tgtEl>
                                          <p:spTgt spid="33"/>
                                        </p:tgtEl>
                                        <p:attrNameLst>
                                          <p:attrName>ppt_x</p:attrName>
                                        </p:attrNameLst>
                                      </p:cBhvr>
                                      <p:tavLst>
                                        <p:tav tm="0">
                                          <p:val>
                                            <p:strVal val="#ppt_x"/>
                                          </p:val>
                                        </p:tav>
                                        <p:tav tm="100000">
                                          <p:val>
                                            <p:strVal val="#ppt_x"/>
                                          </p:val>
                                        </p:tav>
                                      </p:tavLst>
                                    </p:anim>
                                    <p:anim calcmode="lin" valueType="num">
                                      <p:cBhvr>
                                        <p:cTn id="101" dur="500" fill="hold"/>
                                        <p:tgtEl>
                                          <p:spTgt spid="33"/>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34"/>
                                        </p:tgtEl>
                                        <p:attrNameLst>
                                          <p:attrName>style.visibility</p:attrName>
                                        </p:attrNameLst>
                                      </p:cBhvr>
                                      <p:to>
                                        <p:strVal val="visible"/>
                                      </p:to>
                                    </p:set>
                                    <p:animEffect transition="in" filter="fade">
                                      <p:cBhvr>
                                        <p:cTn id="104" dur="500"/>
                                        <p:tgtEl>
                                          <p:spTgt spid="34"/>
                                        </p:tgtEl>
                                      </p:cBhvr>
                                    </p:animEffect>
                                    <p:anim calcmode="lin" valueType="num">
                                      <p:cBhvr>
                                        <p:cTn id="105" dur="500" fill="hold"/>
                                        <p:tgtEl>
                                          <p:spTgt spid="34"/>
                                        </p:tgtEl>
                                        <p:attrNameLst>
                                          <p:attrName>ppt_x</p:attrName>
                                        </p:attrNameLst>
                                      </p:cBhvr>
                                      <p:tavLst>
                                        <p:tav tm="0">
                                          <p:val>
                                            <p:strVal val="#ppt_x"/>
                                          </p:val>
                                        </p:tav>
                                        <p:tav tm="100000">
                                          <p:val>
                                            <p:strVal val="#ppt_x"/>
                                          </p:val>
                                        </p:tav>
                                      </p:tavLst>
                                    </p:anim>
                                    <p:anim calcmode="lin" valueType="num">
                                      <p:cBhvr>
                                        <p:cTn id="106" dur="500" fill="hold"/>
                                        <p:tgtEl>
                                          <p:spTgt spid="34"/>
                                        </p:tgtEl>
                                        <p:attrNameLst>
                                          <p:attrName>ppt_y</p:attrName>
                                        </p:attrNameLst>
                                      </p:cBhvr>
                                      <p:tavLst>
                                        <p:tav tm="0">
                                          <p:val>
                                            <p:strVal val="#ppt_y+.1"/>
                                          </p:val>
                                        </p:tav>
                                        <p:tav tm="100000">
                                          <p:val>
                                            <p:strVal val="#ppt_y"/>
                                          </p:val>
                                        </p:tav>
                                      </p:tavLst>
                                    </p:anim>
                                  </p:childTnLst>
                                </p:cTn>
                              </p:par>
                              <p:par>
                                <p:cTn id="107" presetID="47" presetClass="entr" presetSubtype="0" fill="hold" grpId="0" nodeType="withEffect">
                                  <p:stCondLst>
                                    <p:cond delay="0"/>
                                  </p:stCondLst>
                                  <p:childTnLst>
                                    <p:set>
                                      <p:cBhvr>
                                        <p:cTn id="108" dur="1" fill="hold">
                                          <p:stCondLst>
                                            <p:cond delay="0"/>
                                          </p:stCondLst>
                                        </p:cTn>
                                        <p:tgtEl>
                                          <p:spTgt spid="38"/>
                                        </p:tgtEl>
                                        <p:attrNameLst>
                                          <p:attrName>style.visibility</p:attrName>
                                        </p:attrNameLst>
                                      </p:cBhvr>
                                      <p:to>
                                        <p:strVal val="visible"/>
                                      </p:to>
                                    </p:set>
                                    <p:animEffect transition="in" filter="fade">
                                      <p:cBhvr>
                                        <p:cTn id="109" dur="500"/>
                                        <p:tgtEl>
                                          <p:spTgt spid="38"/>
                                        </p:tgtEl>
                                      </p:cBhvr>
                                    </p:animEffect>
                                    <p:anim calcmode="lin" valueType="num">
                                      <p:cBhvr>
                                        <p:cTn id="110" dur="500" fill="hold"/>
                                        <p:tgtEl>
                                          <p:spTgt spid="38"/>
                                        </p:tgtEl>
                                        <p:attrNameLst>
                                          <p:attrName>ppt_x</p:attrName>
                                        </p:attrNameLst>
                                      </p:cBhvr>
                                      <p:tavLst>
                                        <p:tav tm="0">
                                          <p:val>
                                            <p:strVal val="#ppt_x"/>
                                          </p:val>
                                        </p:tav>
                                        <p:tav tm="100000">
                                          <p:val>
                                            <p:strVal val="#ppt_x"/>
                                          </p:val>
                                        </p:tav>
                                      </p:tavLst>
                                    </p:anim>
                                    <p:anim calcmode="lin" valueType="num">
                                      <p:cBhvr>
                                        <p:cTn id="111" dur="500" fill="hold"/>
                                        <p:tgtEl>
                                          <p:spTgt spid="38"/>
                                        </p:tgtEl>
                                        <p:attrNameLst>
                                          <p:attrName>ppt_y</p:attrName>
                                        </p:attrNameLst>
                                      </p:cBhvr>
                                      <p:tavLst>
                                        <p:tav tm="0">
                                          <p:val>
                                            <p:strVal val="#ppt_y-.1"/>
                                          </p:val>
                                        </p:tav>
                                        <p:tav tm="100000">
                                          <p:val>
                                            <p:strVal val="#ppt_y"/>
                                          </p:val>
                                        </p:tav>
                                      </p:tavLst>
                                    </p:anim>
                                  </p:childTnLst>
                                </p:cTn>
                              </p:par>
                              <p:par>
                                <p:cTn id="112" presetID="47" presetClass="entr" presetSubtype="0" fill="hold" grpId="0" nodeType="withEffect">
                                  <p:stCondLst>
                                    <p:cond delay="0"/>
                                  </p:stCondLst>
                                  <p:childTnLst>
                                    <p:set>
                                      <p:cBhvr>
                                        <p:cTn id="113" dur="1" fill="hold">
                                          <p:stCondLst>
                                            <p:cond delay="0"/>
                                          </p:stCondLst>
                                        </p:cTn>
                                        <p:tgtEl>
                                          <p:spTgt spid="37"/>
                                        </p:tgtEl>
                                        <p:attrNameLst>
                                          <p:attrName>style.visibility</p:attrName>
                                        </p:attrNameLst>
                                      </p:cBhvr>
                                      <p:to>
                                        <p:strVal val="visible"/>
                                      </p:to>
                                    </p:set>
                                    <p:animEffect transition="in" filter="fade">
                                      <p:cBhvr>
                                        <p:cTn id="114" dur="500"/>
                                        <p:tgtEl>
                                          <p:spTgt spid="37"/>
                                        </p:tgtEl>
                                      </p:cBhvr>
                                    </p:animEffect>
                                    <p:anim calcmode="lin" valueType="num">
                                      <p:cBhvr>
                                        <p:cTn id="115" dur="500" fill="hold"/>
                                        <p:tgtEl>
                                          <p:spTgt spid="37"/>
                                        </p:tgtEl>
                                        <p:attrNameLst>
                                          <p:attrName>ppt_x</p:attrName>
                                        </p:attrNameLst>
                                      </p:cBhvr>
                                      <p:tavLst>
                                        <p:tav tm="0">
                                          <p:val>
                                            <p:strVal val="#ppt_x"/>
                                          </p:val>
                                        </p:tav>
                                        <p:tav tm="100000">
                                          <p:val>
                                            <p:strVal val="#ppt_x"/>
                                          </p:val>
                                        </p:tav>
                                      </p:tavLst>
                                    </p:anim>
                                    <p:anim calcmode="lin" valueType="num">
                                      <p:cBhvr>
                                        <p:cTn id="116" dur="500" fill="hold"/>
                                        <p:tgtEl>
                                          <p:spTgt spid="37"/>
                                        </p:tgtEl>
                                        <p:attrNameLst>
                                          <p:attrName>ppt_y</p:attrName>
                                        </p:attrNameLst>
                                      </p:cBhvr>
                                      <p:tavLst>
                                        <p:tav tm="0">
                                          <p:val>
                                            <p:strVal val="#ppt_y-.1"/>
                                          </p:val>
                                        </p:tav>
                                        <p:tav tm="100000">
                                          <p:val>
                                            <p:strVal val="#ppt_y"/>
                                          </p:val>
                                        </p:tav>
                                      </p:tavLst>
                                    </p:anim>
                                  </p:childTnLst>
                                </p:cTn>
                              </p:par>
                              <p:par>
                                <p:cTn id="117" presetID="47" presetClass="entr" presetSubtype="0" fill="hold" grpId="0" nodeType="withEffect">
                                  <p:stCondLst>
                                    <p:cond delay="0"/>
                                  </p:stCondLst>
                                  <p:childTnLst>
                                    <p:set>
                                      <p:cBhvr>
                                        <p:cTn id="118" dur="1" fill="hold">
                                          <p:stCondLst>
                                            <p:cond delay="0"/>
                                          </p:stCondLst>
                                        </p:cTn>
                                        <p:tgtEl>
                                          <p:spTgt spid="36"/>
                                        </p:tgtEl>
                                        <p:attrNameLst>
                                          <p:attrName>style.visibility</p:attrName>
                                        </p:attrNameLst>
                                      </p:cBhvr>
                                      <p:to>
                                        <p:strVal val="visible"/>
                                      </p:to>
                                    </p:set>
                                    <p:animEffect transition="in" filter="fade">
                                      <p:cBhvr>
                                        <p:cTn id="119" dur="500"/>
                                        <p:tgtEl>
                                          <p:spTgt spid="36"/>
                                        </p:tgtEl>
                                      </p:cBhvr>
                                    </p:animEffect>
                                    <p:anim calcmode="lin" valueType="num">
                                      <p:cBhvr>
                                        <p:cTn id="120" dur="500" fill="hold"/>
                                        <p:tgtEl>
                                          <p:spTgt spid="36"/>
                                        </p:tgtEl>
                                        <p:attrNameLst>
                                          <p:attrName>ppt_x</p:attrName>
                                        </p:attrNameLst>
                                      </p:cBhvr>
                                      <p:tavLst>
                                        <p:tav tm="0">
                                          <p:val>
                                            <p:strVal val="#ppt_x"/>
                                          </p:val>
                                        </p:tav>
                                        <p:tav tm="100000">
                                          <p:val>
                                            <p:strVal val="#ppt_x"/>
                                          </p:val>
                                        </p:tav>
                                      </p:tavLst>
                                    </p:anim>
                                    <p:anim calcmode="lin" valueType="num">
                                      <p:cBhvr>
                                        <p:cTn id="121" dur="500" fill="hold"/>
                                        <p:tgtEl>
                                          <p:spTgt spid="36"/>
                                        </p:tgtEl>
                                        <p:attrNameLst>
                                          <p:attrName>ppt_y</p:attrName>
                                        </p:attrNameLst>
                                      </p:cBhvr>
                                      <p:tavLst>
                                        <p:tav tm="0">
                                          <p:val>
                                            <p:strVal val="#ppt_y-.1"/>
                                          </p:val>
                                        </p:tav>
                                        <p:tav tm="100000">
                                          <p:val>
                                            <p:strVal val="#ppt_y"/>
                                          </p:val>
                                        </p:tav>
                                      </p:tavLst>
                                    </p:anim>
                                  </p:childTnLst>
                                </p:cTn>
                              </p:par>
                              <p:par>
                                <p:cTn id="122" presetID="47" presetClass="entr" presetSubtype="0" fill="hold" grpId="0" nodeType="withEffect">
                                  <p:stCondLst>
                                    <p:cond delay="0"/>
                                  </p:stCondLst>
                                  <p:childTnLst>
                                    <p:set>
                                      <p:cBhvr>
                                        <p:cTn id="123" dur="1" fill="hold">
                                          <p:stCondLst>
                                            <p:cond delay="0"/>
                                          </p:stCondLst>
                                        </p:cTn>
                                        <p:tgtEl>
                                          <p:spTgt spid="35"/>
                                        </p:tgtEl>
                                        <p:attrNameLst>
                                          <p:attrName>style.visibility</p:attrName>
                                        </p:attrNameLst>
                                      </p:cBhvr>
                                      <p:to>
                                        <p:strVal val="visible"/>
                                      </p:to>
                                    </p:set>
                                    <p:animEffect transition="in" filter="fade">
                                      <p:cBhvr>
                                        <p:cTn id="124" dur="500"/>
                                        <p:tgtEl>
                                          <p:spTgt spid="35"/>
                                        </p:tgtEl>
                                      </p:cBhvr>
                                    </p:animEffect>
                                    <p:anim calcmode="lin" valueType="num">
                                      <p:cBhvr>
                                        <p:cTn id="125" dur="500" fill="hold"/>
                                        <p:tgtEl>
                                          <p:spTgt spid="35"/>
                                        </p:tgtEl>
                                        <p:attrNameLst>
                                          <p:attrName>ppt_x</p:attrName>
                                        </p:attrNameLst>
                                      </p:cBhvr>
                                      <p:tavLst>
                                        <p:tav tm="0">
                                          <p:val>
                                            <p:strVal val="#ppt_x"/>
                                          </p:val>
                                        </p:tav>
                                        <p:tav tm="100000">
                                          <p:val>
                                            <p:strVal val="#ppt_x"/>
                                          </p:val>
                                        </p:tav>
                                      </p:tavLst>
                                    </p:anim>
                                    <p:anim calcmode="lin" valueType="num">
                                      <p:cBhvr>
                                        <p:cTn id="126" dur="5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3" grpId="0">
        <p:bldAsOne/>
      </p:bldGraphic>
      <p:bldGraphic spid="23" grpId="1">
        <p:bldAsOne/>
      </p:bldGraphic>
      <p:bldGraphic spid="23" grpId="2">
        <p:bldAsOne/>
      </p:bldGraphic>
      <p:bldGraphic spid="23" grpId="3">
        <p:bldAsOne/>
      </p:bldGraphic>
      <p:bldGraphic spid="23" grpId="4">
        <p:bldAsOne/>
      </p:bldGraphic>
      <p:bldGraphic spid="24" grpId="0">
        <p:bldAsOne/>
      </p:bldGraphic>
      <p:bldGraphic spid="24" grpId="1">
        <p:bldAsOne/>
      </p:bldGraphic>
      <p:bldGraphic spid="24" grpId="2">
        <p:bldAsOne/>
      </p:bldGraphic>
      <p:bldGraphic spid="24" grpId="3">
        <p:bldAsOne/>
      </p:bldGraphic>
      <p:bldGraphic spid="24" grpId="4">
        <p:bldAsOne/>
      </p:bldGraphic>
      <p:bldGraphic spid="25" grpId="0">
        <p:bldAsOne/>
      </p:bldGraphic>
      <p:bldGraphic spid="25" grpId="1">
        <p:bldAsOne/>
      </p:bldGraphic>
      <p:bldGraphic spid="25" grpId="2">
        <p:bldAsOne/>
      </p:bldGraphic>
      <p:bldGraphic spid="25" grpId="3">
        <p:bldAsOne/>
      </p:bldGraphic>
      <p:bldGraphic spid="25" grpId="4">
        <p:bldAsOne/>
      </p:bldGraphic>
      <p:bldGraphic spid="26" grpId="0">
        <p:bldAsOne/>
      </p:bldGraphic>
      <p:bldGraphic spid="26" grpId="1">
        <p:bldAsOne/>
      </p:bldGraphic>
      <p:bldGraphic spid="26" grpId="2">
        <p:bldAsOne/>
      </p:bldGraphic>
      <p:bldGraphic spid="26" grpId="3">
        <p:bldAsOne/>
      </p:bldGraphic>
      <p:bldGraphic spid="26" grpId="4">
        <p:bldAsOne/>
      </p:bldGraphic>
      <p:bldP spid="27" grpId="0"/>
      <p:bldP spid="28" grpId="0"/>
      <p:bldP spid="29" grpId="0"/>
      <p:bldP spid="30" grpId="0"/>
      <p:bldP spid="31" grpId="0"/>
      <p:bldP spid="32" grpId="0"/>
      <p:bldP spid="33" grpId="0"/>
      <p:bldP spid="34" grpId="0"/>
      <p:bldP spid="35" grpId="0"/>
      <p:bldP spid="36" grpId="0"/>
      <p:bldP spid="37" grpId="0"/>
      <p:bldP spid="3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直接连接符 22"/>
          <p:cNvCxnSpPr/>
          <p:nvPr/>
        </p:nvCxnSpPr>
        <p:spPr>
          <a:xfrm>
            <a:off x="3024349" y="3319341"/>
            <a:ext cx="640858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3024349" y="3850080"/>
            <a:ext cx="640858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3024349" y="4380819"/>
            <a:ext cx="640858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3024349" y="2788603"/>
            <a:ext cx="6408584"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7" name="圆角矩形 26"/>
          <p:cNvSpPr/>
          <p:nvPr/>
        </p:nvSpPr>
        <p:spPr>
          <a:xfrm rot="5400000" flipV="1">
            <a:off x="2675621" y="4205964"/>
            <a:ext cx="1525055" cy="346518"/>
          </a:xfrm>
          <a:prstGeom prst="roundRect">
            <a:avLst>
              <a:gd name="adj" fmla="val 50000"/>
            </a:avLst>
          </a:prstGeom>
          <a:solidFill>
            <a:schemeClr val="accent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圆角矩形 27"/>
          <p:cNvSpPr/>
          <p:nvPr/>
        </p:nvSpPr>
        <p:spPr>
          <a:xfrm rot="5400000" flipV="1">
            <a:off x="2841810" y="3962936"/>
            <a:ext cx="2011109" cy="346518"/>
          </a:xfrm>
          <a:prstGeom prst="roundRect">
            <a:avLst>
              <a:gd name="adj" fmla="val 50000"/>
            </a:avLst>
          </a:prstGeom>
          <a:solidFill>
            <a:schemeClr val="bg2">
              <a:lumMod val="90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TextBox 177"/>
          <p:cNvSpPr txBox="1"/>
          <p:nvPr/>
        </p:nvSpPr>
        <p:spPr>
          <a:xfrm>
            <a:off x="2002599" y="1684337"/>
            <a:ext cx="8409397" cy="615553"/>
          </a:xfrm>
          <a:prstGeom prst="rect">
            <a:avLst/>
          </a:prstGeom>
          <a:noFill/>
        </p:spPr>
        <p:txBody>
          <a:bodyPr wrap="square" lIns="121908" tIns="60954" rIns="121908" bIns="60954" rtlCol="0">
            <a:spAutoFit/>
          </a:bodyPr>
          <a:lstStyle/>
          <a:p>
            <a:pPr algn="ctr"/>
            <a:r>
              <a:rPr lang="zh-CN" altLang="en-US" sz="1600" dirty="0">
                <a:solidFill>
                  <a:srgbClr val="F8F8F8"/>
                </a:solidFill>
                <a:latin typeface="微软雅黑" panose="020B0503020204020204" pitchFamily="34" charset="-122"/>
                <a:ea typeface="微软雅黑" panose="020B0503020204020204" pitchFamily="34" charset="-122"/>
              </a:rPr>
              <a:t>此处添加详细文本描述此处添加详细文本描述此处添加详细文本描述此处添加详细文本描述</a:t>
            </a:r>
          </a:p>
          <a:p>
            <a:pPr algn="ctr"/>
            <a:r>
              <a:rPr lang="zh-CN" altLang="en-US" sz="1600" dirty="0">
                <a:solidFill>
                  <a:srgbClr val="F8F8F8"/>
                </a:solidFill>
                <a:latin typeface="微软雅黑" panose="020B0503020204020204" pitchFamily="34" charset="-122"/>
                <a:ea typeface="微软雅黑" panose="020B0503020204020204" pitchFamily="34" charset="-122"/>
              </a:rPr>
              <a:t>此处添加详细文本描述此处添加详细文本描述</a:t>
            </a:r>
          </a:p>
        </p:txBody>
      </p:sp>
      <p:sp>
        <p:nvSpPr>
          <p:cNvPr id="30" name="TextBox 189"/>
          <p:cNvSpPr txBox="1"/>
          <p:nvPr/>
        </p:nvSpPr>
        <p:spPr>
          <a:xfrm>
            <a:off x="2240239" y="2563562"/>
            <a:ext cx="834831" cy="369332"/>
          </a:xfrm>
          <a:prstGeom prst="rect">
            <a:avLst/>
          </a:prstGeom>
          <a:noFill/>
        </p:spPr>
        <p:txBody>
          <a:bodyPr wrap="square" lIns="121908" tIns="60954" rIns="121908" bIns="60954" rtlCol="0">
            <a:spAutoFit/>
          </a:bodyPr>
          <a:lstStyle/>
          <a:p>
            <a:pPr algn="ctr"/>
            <a:r>
              <a:rPr lang="en-US" altLang="zh-CN" sz="1600" dirty="0">
                <a:solidFill>
                  <a:srgbClr val="F8F8F8"/>
                </a:solidFill>
                <a:latin typeface="微软雅黑" panose="020B0503020204020204" pitchFamily="34" charset="-122"/>
                <a:ea typeface="微软雅黑" panose="020B0503020204020204" pitchFamily="34" charset="-122"/>
              </a:rPr>
              <a:t>1000</a:t>
            </a:r>
            <a:endParaRPr lang="zh-CN" altLang="en-US" sz="1600" dirty="0">
              <a:solidFill>
                <a:srgbClr val="F8F8F8"/>
              </a:solidFill>
              <a:latin typeface="微软雅黑" panose="020B0503020204020204" pitchFamily="34" charset="-122"/>
              <a:ea typeface="微软雅黑" panose="020B0503020204020204" pitchFamily="34" charset="-122"/>
            </a:endParaRPr>
          </a:p>
        </p:txBody>
      </p:sp>
      <p:sp>
        <p:nvSpPr>
          <p:cNvPr id="31" name="TextBox 190"/>
          <p:cNvSpPr txBox="1"/>
          <p:nvPr/>
        </p:nvSpPr>
        <p:spPr>
          <a:xfrm>
            <a:off x="2331451" y="3095917"/>
            <a:ext cx="652408" cy="369332"/>
          </a:xfrm>
          <a:prstGeom prst="rect">
            <a:avLst/>
          </a:prstGeom>
          <a:noFill/>
        </p:spPr>
        <p:txBody>
          <a:bodyPr wrap="square" lIns="121908" tIns="60954" rIns="121908" bIns="60954" rtlCol="0">
            <a:spAutoFit/>
          </a:bodyPr>
          <a:lstStyle/>
          <a:p>
            <a:pPr algn="ctr"/>
            <a:r>
              <a:rPr lang="en-US" altLang="zh-CN" sz="1600" dirty="0">
                <a:solidFill>
                  <a:srgbClr val="F8F8F8"/>
                </a:solidFill>
                <a:latin typeface="微软雅黑" panose="020B0503020204020204" pitchFamily="34" charset="-122"/>
                <a:ea typeface="微软雅黑" panose="020B0503020204020204" pitchFamily="34" charset="-122"/>
              </a:rPr>
              <a:t>750</a:t>
            </a:r>
            <a:endParaRPr lang="zh-CN" altLang="en-US" sz="1600" dirty="0">
              <a:solidFill>
                <a:srgbClr val="F8F8F8"/>
              </a:solidFill>
              <a:latin typeface="微软雅黑" panose="020B0503020204020204" pitchFamily="34" charset="-122"/>
              <a:ea typeface="微软雅黑" panose="020B0503020204020204" pitchFamily="34" charset="-122"/>
            </a:endParaRPr>
          </a:p>
        </p:txBody>
      </p:sp>
      <p:sp>
        <p:nvSpPr>
          <p:cNvPr id="32" name="TextBox 191"/>
          <p:cNvSpPr txBox="1"/>
          <p:nvPr/>
        </p:nvSpPr>
        <p:spPr>
          <a:xfrm>
            <a:off x="2331451" y="3616695"/>
            <a:ext cx="652408" cy="369332"/>
          </a:xfrm>
          <a:prstGeom prst="rect">
            <a:avLst/>
          </a:prstGeom>
          <a:noFill/>
        </p:spPr>
        <p:txBody>
          <a:bodyPr wrap="square" lIns="121908" tIns="60954" rIns="121908" bIns="60954" rtlCol="0">
            <a:spAutoFit/>
          </a:bodyPr>
          <a:lstStyle/>
          <a:p>
            <a:pPr algn="ctr"/>
            <a:r>
              <a:rPr lang="en-US" altLang="zh-CN" sz="1600" dirty="0">
                <a:solidFill>
                  <a:srgbClr val="F8F8F8"/>
                </a:solidFill>
                <a:latin typeface="微软雅黑" panose="020B0503020204020204" pitchFamily="34" charset="-122"/>
                <a:ea typeface="微软雅黑" panose="020B0503020204020204" pitchFamily="34" charset="-122"/>
              </a:rPr>
              <a:t>500</a:t>
            </a:r>
            <a:endParaRPr lang="zh-CN" altLang="en-US" sz="1600" dirty="0">
              <a:solidFill>
                <a:srgbClr val="F8F8F8"/>
              </a:solidFill>
              <a:latin typeface="微软雅黑" panose="020B0503020204020204" pitchFamily="34" charset="-122"/>
              <a:ea typeface="微软雅黑" panose="020B0503020204020204" pitchFamily="34" charset="-122"/>
            </a:endParaRPr>
          </a:p>
        </p:txBody>
      </p:sp>
      <p:sp>
        <p:nvSpPr>
          <p:cNvPr id="33" name="TextBox 192"/>
          <p:cNvSpPr txBox="1"/>
          <p:nvPr/>
        </p:nvSpPr>
        <p:spPr>
          <a:xfrm>
            <a:off x="2331451" y="4160625"/>
            <a:ext cx="652408" cy="369332"/>
          </a:xfrm>
          <a:prstGeom prst="rect">
            <a:avLst/>
          </a:prstGeom>
          <a:noFill/>
        </p:spPr>
        <p:txBody>
          <a:bodyPr wrap="square" lIns="121908" tIns="60954" rIns="121908" bIns="60954" rtlCol="0">
            <a:spAutoFit/>
          </a:bodyPr>
          <a:lstStyle/>
          <a:p>
            <a:pPr algn="ctr"/>
            <a:r>
              <a:rPr lang="en-US" altLang="zh-CN" sz="1600" dirty="0">
                <a:solidFill>
                  <a:srgbClr val="F8F8F8"/>
                </a:solidFill>
                <a:latin typeface="微软雅黑" panose="020B0503020204020204" pitchFamily="34" charset="-122"/>
                <a:ea typeface="微软雅黑" panose="020B0503020204020204" pitchFamily="34" charset="-122"/>
              </a:rPr>
              <a:t>250</a:t>
            </a:r>
            <a:endParaRPr lang="zh-CN" altLang="en-US" sz="1600" dirty="0">
              <a:solidFill>
                <a:srgbClr val="F8F8F8"/>
              </a:solidFill>
              <a:latin typeface="微软雅黑" panose="020B0503020204020204" pitchFamily="34" charset="-122"/>
              <a:ea typeface="微软雅黑" panose="020B0503020204020204" pitchFamily="34" charset="-122"/>
            </a:endParaRPr>
          </a:p>
        </p:txBody>
      </p:sp>
      <p:sp>
        <p:nvSpPr>
          <p:cNvPr id="34" name="TextBox 193"/>
          <p:cNvSpPr txBox="1"/>
          <p:nvPr/>
        </p:nvSpPr>
        <p:spPr>
          <a:xfrm>
            <a:off x="2331451" y="4588803"/>
            <a:ext cx="652408" cy="369332"/>
          </a:xfrm>
          <a:prstGeom prst="rect">
            <a:avLst/>
          </a:prstGeom>
          <a:noFill/>
        </p:spPr>
        <p:txBody>
          <a:bodyPr wrap="square" lIns="121908" tIns="60954" rIns="121908" bIns="60954" rtlCol="0">
            <a:spAutoFit/>
          </a:bodyPr>
          <a:lstStyle/>
          <a:p>
            <a:pPr algn="ctr"/>
            <a:r>
              <a:rPr lang="en-US" altLang="zh-CN" sz="1600" dirty="0">
                <a:solidFill>
                  <a:srgbClr val="F8F8F8"/>
                </a:solidFill>
                <a:latin typeface="微软雅黑" panose="020B0503020204020204" pitchFamily="34" charset="-122"/>
                <a:ea typeface="微软雅黑" panose="020B0503020204020204" pitchFamily="34" charset="-122"/>
              </a:rPr>
              <a:t>0</a:t>
            </a:r>
            <a:endParaRPr lang="zh-CN" altLang="en-US" sz="1600" dirty="0">
              <a:solidFill>
                <a:srgbClr val="F8F8F8"/>
              </a:solidFill>
              <a:latin typeface="微软雅黑" panose="020B0503020204020204" pitchFamily="34" charset="-122"/>
              <a:ea typeface="微软雅黑" panose="020B0503020204020204" pitchFamily="34" charset="-122"/>
            </a:endParaRPr>
          </a:p>
        </p:txBody>
      </p:sp>
      <p:sp>
        <p:nvSpPr>
          <p:cNvPr id="35" name="圆角矩形 34"/>
          <p:cNvSpPr/>
          <p:nvPr/>
        </p:nvSpPr>
        <p:spPr>
          <a:xfrm rot="5400000" flipV="1">
            <a:off x="4183998" y="4423834"/>
            <a:ext cx="1089317" cy="346518"/>
          </a:xfrm>
          <a:prstGeom prst="roundRect">
            <a:avLst>
              <a:gd name="adj" fmla="val 50000"/>
            </a:avLst>
          </a:prstGeom>
          <a:solidFill>
            <a:schemeClr val="accent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圆角矩形 35"/>
          <p:cNvSpPr/>
          <p:nvPr/>
        </p:nvSpPr>
        <p:spPr>
          <a:xfrm rot="5400000" flipV="1">
            <a:off x="4301595" y="4132214"/>
            <a:ext cx="1672555" cy="346518"/>
          </a:xfrm>
          <a:prstGeom prst="roundRect">
            <a:avLst>
              <a:gd name="adj" fmla="val 50000"/>
            </a:avLst>
          </a:prstGeom>
          <a:solidFill>
            <a:schemeClr val="bg2">
              <a:lumMod val="90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圆角矩形 36"/>
          <p:cNvSpPr/>
          <p:nvPr/>
        </p:nvSpPr>
        <p:spPr>
          <a:xfrm rot="5400000" flipV="1">
            <a:off x="5233706" y="4249566"/>
            <a:ext cx="1437855" cy="346518"/>
          </a:xfrm>
          <a:prstGeom prst="roundRect">
            <a:avLst>
              <a:gd name="adj" fmla="val 50000"/>
            </a:avLst>
          </a:prstGeom>
          <a:solidFill>
            <a:schemeClr val="accent3"/>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圆角矩形 37"/>
          <p:cNvSpPr/>
          <p:nvPr/>
        </p:nvSpPr>
        <p:spPr>
          <a:xfrm rot="5400000" flipV="1">
            <a:off x="5272532" y="3879176"/>
            <a:ext cx="2178635" cy="346518"/>
          </a:xfrm>
          <a:prstGeom prst="roundRect">
            <a:avLst>
              <a:gd name="adj" fmla="val 50000"/>
            </a:avLst>
          </a:prstGeom>
          <a:solidFill>
            <a:schemeClr val="bg2">
              <a:lumMod val="90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圆角矩形 38"/>
          <p:cNvSpPr/>
          <p:nvPr/>
        </p:nvSpPr>
        <p:spPr>
          <a:xfrm rot="5400000" flipV="1">
            <a:off x="6729107" y="4448992"/>
            <a:ext cx="1039003" cy="346518"/>
          </a:xfrm>
          <a:prstGeom prst="roundRect">
            <a:avLst>
              <a:gd name="adj" fmla="val 50000"/>
            </a:avLst>
          </a:prstGeom>
          <a:solidFill>
            <a:schemeClr val="accent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圆角矩形 39"/>
          <p:cNvSpPr/>
          <p:nvPr/>
        </p:nvSpPr>
        <p:spPr>
          <a:xfrm rot="5400000" flipV="1">
            <a:off x="6821546" y="4132216"/>
            <a:ext cx="1672557" cy="346518"/>
          </a:xfrm>
          <a:prstGeom prst="roundRect">
            <a:avLst>
              <a:gd name="adj" fmla="val 50000"/>
            </a:avLst>
          </a:prstGeom>
          <a:solidFill>
            <a:schemeClr val="bg2">
              <a:lumMod val="90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圆角矩形 40"/>
          <p:cNvSpPr/>
          <p:nvPr/>
        </p:nvSpPr>
        <p:spPr>
          <a:xfrm rot="5400000" flipV="1">
            <a:off x="7623666" y="4047577"/>
            <a:ext cx="1841837" cy="346518"/>
          </a:xfrm>
          <a:prstGeom prst="roundRect">
            <a:avLst>
              <a:gd name="adj" fmla="val 50000"/>
            </a:avLst>
          </a:prstGeom>
          <a:solidFill>
            <a:schemeClr val="accent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圆角矩形 41"/>
          <p:cNvSpPr/>
          <p:nvPr/>
        </p:nvSpPr>
        <p:spPr>
          <a:xfrm rot="5400000" flipV="1">
            <a:off x="7789857" y="3804552"/>
            <a:ext cx="2327889" cy="346518"/>
          </a:xfrm>
          <a:prstGeom prst="roundRect">
            <a:avLst>
              <a:gd name="adj" fmla="val 50000"/>
            </a:avLst>
          </a:prstGeom>
          <a:solidFill>
            <a:schemeClr val="bg2">
              <a:lumMod val="90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43" name="组合 42"/>
          <p:cNvGrpSpPr/>
          <p:nvPr/>
        </p:nvGrpSpPr>
        <p:grpSpPr>
          <a:xfrm>
            <a:off x="2095187" y="4919175"/>
            <a:ext cx="8316809" cy="677704"/>
            <a:chOff x="1672641" y="5127525"/>
            <a:chExt cx="9101365" cy="677704"/>
          </a:xfrm>
        </p:grpSpPr>
        <p:sp>
          <p:nvSpPr>
            <p:cNvPr id="44" name="六边形 43"/>
            <p:cNvSpPr/>
            <p:nvPr/>
          </p:nvSpPr>
          <p:spPr>
            <a:xfrm>
              <a:off x="1672641" y="5148447"/>
              <a:ext cx="9101365" cy="637078"/>
            </a:xfrm>
            <a:prstGeom prst="hexagon">
              <a:avLst/>
            </a:prstGeom>
            <a:solidFill>
              <a:schemeClr val="accent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45" name="组合 44"/>
            <p:cNvGrpSpPr/>
            <p:nvPr/>
          </p:nvGrpSpPr>
          <p:grpSpPr>
            <a:xfrm>
              <a:off x="1803240" y="5127525"/>
              <a:ext cx="8840138" cy="677704"/>
              <a:chOff x="2132662" y="4757047"/>
              <a:chExt cx="1463761" cy="677704"/>
            </a:xfrm>
          </p:grpSpPr>
          <p:sp>
            <p:nvSpPr>
              <p:cNvPr id="46" name="六边形 45"/>
              <p:cNvSpPr/>
              <p:nvPr/>
            </p:nvSpPr>
            <p:spPr>
              <a:xfrm>
                <a:off x="2132662" y="4757047"/>
                <a:ext cx="1463761" cy="677704"/>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六边形 46"/>
              <p:cNvSpPr/>
              <p:nvPr/>
            </p:nvSpPr>
            <p:spPr>
              <a:xfrm>
                <a:off x="2137321" y="4764311"/>
                <a:ext cx="1453382" cy="661075"/>
              </a:xfrm>
              <a:prstGeom prst="hexagon">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sp>
        <p:nvSpPr>
          <p:cNvPr id="48" name="TextBox 184"/>
          <p:cNvSpPr txBox="1"/>
          <p:nvPr/>
        </p:nvSpPr>
        <p:spPr>
          <a:xfrm>
            <a:off x="3191779" y="5007756"/>
            <a:ext cx="900222" cy="538597"/>
          </a:xfrm>
          <a:prstGeom prst="rect">
            <a:avLst/>
          </a:prstGeom>
          <a:noFill/>
        </p:spPr>
        <p:txBody>
          <a:bodyPr wrap="none" lIns="121908" tIns="60954" rIns="121908" bIns="60954" rtlCol="0">
            <a:spAutoFit/>
          </a:bodyPr>
          <a:lstStyle>
            <a:defPPr>
              <a:defRPr lang="zh-CN"/>
            </a:defPPr>
            <a:lvl1pPr algn="ctr">
              <a:defRPr sz="3600" b="1" spc="-150">
                <a:ln>
                  <a:noFill/>
                </a:ln>
                <a:gradFill>
                  <a:gsLst>
                    <a:gs pos="1000">
                      <a:schemeClr val="accent5"/>
                    </a:gs>
                    <a:gs pos="46000">
                      <a:srgbClr val="7AC672"/>
                    </a:gs>
                    <a:gs pos="100000">
                      <a:schemeClr val="accent3">
                        <a:lumMod val="60000"/>
                        <a:lumOff val="40000"/>
                      </a:schemeClr>
                    </a:gs>
                  </a:gsLst>
                  <a:lin ang="13500000" scaled="1"/>
                </a:gradFill>
                <a:effectLst>
                  <a:glow rad="63500">
                    <a:schemeClr val="bg1">
                      <a:alpha val="40000"/>
                    </a:schemeClr>
                  </a:glow>
                </a:effectLst>
                <a:latin typeface="GeoSlab703 MdCn BT" panose="02060506020205050403" pitchFamily="18" charset="0"/>
                <a:ea typeface="微软雅黑" panose="020B0503020204020204" pitchFamily="34" charset="-122"/>
              </a:defRPr>
            </a:lvl1pPr>
          </a:lstStyle>
          <a:p>
            <a:r>
              <a:rPr lang="zh-CN" altLang="en-US" sz="2700" dirty="0">
                <a:solidFill>
                  <a:srgbClr val="F8F8F8"/>
                </a:solidFill>
              </a:rPr>
              <a:t>一月</a:t>
            </a:r>
          </a:p>
        </p:txBody>
      </p:sp>
      <p:sp>
        <p:nvSpPr>
          <p:cNvPr id="49" name="TextBox 186"/>
          <p:cNvSpPr txBox="1"/>
          <p:nvPr/>
        </p:nvSpPr>
        <p:spPr>
          <a:xfrm>
            <a:off x="5749441" y="5007756"/>
            <a:ext cx="900222" cy="538597"/>
          </a:xfrm>
          <a:prstGeom prst="rect">
            <a:avLst/>
          </a:prstGeom>
          <a:noFill/>
        </p:spPr>
        <p:txBody>
          <a:bodyPr wrap="none" lIns="121908" tIns="60954" rIns="121908" bIns="60954" rtlCol="0">
            <a:spAutoFit/>
          </a:bodyPr>
          <a:lstStyle>
            <a:defPPr>
              <a:defRPr lang="zh-CN"/>
            </a:defPPr>
            <a:lvl1pPr algn="ctr">
              <a:defRPr sz="3600" b="1" spc="-150">
                <a:ln>
                  <a:noFill/>
                </a:ln>
                <a:gradFill>
                  <a:gsLst>
                    <a:gs pos="1000">
                      <a:schemeClr val="accent5"/>
                    </a:gs>
                    <a:gs pos="46000">
                      <a:srgbClr val="7AC672"/>
                    </a:gs>
                    <a:gs pos="100000">
                      <a:schemeClr val="accent3">
                        <a:lumMod val="60000"/>
                        <a:lumOff val="40000"/>
                      </a:schemeClr>
                    </a:gs>
                  </a:gsLst>
                  <a:lin ang="13500000" scaled="1"/>
                </a:gradFill>
                <a:effectLst>
                  <a:glow rad="63500">
                    <a:schemeClr val="bg1">
                      <a:alpha val="40000"/>
                    </a:schemeClr>
                  </a:glow>
                </a:effectLst>
                <a:latin typeface="GeoSlab703 MdCn BT" panose="02060506020205050403" pitchFamily="18" charset="0"/>
                <a:ea typeface="微软雅黑" panose="020B0503020204020204" pitchFamily="34" charset="-122"/>
              </a:defRPr>
            </a:lvl1pPr>
          </a:lstStyle>
          <a:p>
            <a:r>
              <a:rPr lang="zh-CN" altLang="en-US" sz="2700" dirty="0">
                <a:solidFill>
                  <a:srgbClr val="F8F8F8"/>
                </a:solidFill>
              </a:rPr>
              <a:t>三月</a:t>
            </a:r>
          </a:p>
        </p:txBody>
      </p:sp>
      <p:sp>
        <p:nvSpPr>
          <p:cNvPr id="50" name="TextBox 187"/>
          <p:cNvSpPr txBox="1"/>
          <p:nvPr/>
        </p:nvSpPr>
        <p:spPr>
          <a:xfrm>
            <a:off x="7028273" y="5007756"/>
            <a:ext cx="900222" cy="538597"/>
          </a:xfrm>
          <a:prstGeom prst="rect">
            <a:avLst/>
          </a:prstGeom>
          <a:noFill/>
        </p:spPr>
        <p:txBody>
          <a:bodyPr wrap="none" lIns="121908" tIns="60954" rIns="121908" bIns="60954" rtlCol="0">
            <a:spAutoFit/>
          </a:bodyPr>
          <a:lstStyle>
            <a:defPPr>
              <a:defRPr lang="zh-CN"/>
            </a:defPPr>
            <a:lvl1pPr algn="ctr">
              <a:defRPr sz="3600" b="1" spc="-150">
                <a:ln>
                  <a:noFill/>
                </a:ln>
                <a:gradFill>
                  <a:gsLst>
                    <a:gs pos="1000">
                      <a:schemeClr val="accent5"/>
                    </a:gs>
                    <a:gs pos="46000">
                      <a:srgbClr val="7AC672"/>
                    </a:gs>
                    <a:gs pos="100000">
                      <a:schemeClr val="accent3">
                        <a:lumMod val="60000"/>
                        <a:lumOff val="40000"/>
                      </a:schemeClr>
                    </a:gs>
                  </a:gsLst>
                  <a:lin ang="13500000" scaled="1"/>
                </a:gradFill>
                <a:effectLst>
                  <a:glow rad="63500">
                    <a:schemeClr val="bg1">
                      <a:alpha val="40000"/>
                    </a:schemeClr>
                  </a:glow>
                </a:effectLst>
                <a:latin typeface="GeoSlab703 MdCn BT" panose="02060506020205050403" pitchFamily="18" charset="0"/>
                <a:ea typeface="微软雅黑" panose="020B0503020204020204" pitchFamily="34" charset="-122"/>
              </a:defRPr>
            </a:lvl1pPr>
          </a:lstStyle>
          <a:p>
            <a:r>
              <a:rPr lang="zh-CN" altLang="en-US" sz="2700" dirty="0">
                <a:solidFill>
                  <a:srgbClr val="F8F8F8"/>
                </a:solidFill>
              </a:rPr>
              <a:t>四月</a:t>
            </a:r>
          </a:p>
        </p:txBody>
      </p:sp>
      <p:sp>
        <p:nvSpPr>
          <p:cNvPr id="51" name="TextBox 188"/>
          <p:cNvSpPr txBox="1"/>
          <p:nvPr/>
        </p:nvSpPr>
        <p:spPr>
          <a:xfrm>
            <a:off x="8307102" y="5007756"/>
            <a:ext cx="900222" cy="538597"/>
          </a:xfrm>
          <a:prstGeom prst="rect">
            <a:avLst/>
          </a:prstGeom>
          <a:noFill/>
        </p:spPr>
        <p:txBody>
          <a:bodyPr wrap="none" lIns="121908" tIns="60954" rIns="121908" bIns="60954" rtlCol="0">
            <a:spAutoFit/>
          </a:bodyPr>
          <a:lstStyle>
            <a:defPPr>
              <a:defRPr lang="zh-CN"/>
            </a:defPPr>
            <a:lvl1pPr algn="ctr">
              <a:defRPr sz="3600" b="1" spc="-150">
                <a:ln>
                  <a:noFill/>
                </a:ln>
                <a:gradFill>
                  <a:gsLst>
                    <a:gs pos="1000">
                      <a:schemeClr val="accent5"/>
                    </a:gs>
                    <a:gs pos="46000">
                      <a:srgbClr val="7AC672"/>
                    </a:gs>
                    <a:gs pos="100000">
                      <a:schemeClr val="accent3">
                        <a:lumMod val="60000"/>
                        <a:lumOff val="40000"/>
                      </a:schemeClr>
                    </a:gs>
                  </a:gsLst>
                  <a:lin ang="13500000" scaled="1"/>
                </a:gradFill>
                <a:effectLst>
                  <a:glow rad="63500">
                    <a:schemeClr val="bg1">
                      <a:alpha val="40000"/>
                    </a:schemeClr>
                  </a:glow>
                </a:effectLst>
                <a:latin typeface="GeoSlab703 MdCn BT" panose="02060506020205050403" pitchFamily="18" charset="0"/>
                <a:ea typeface="微软雅黑" panose="020B0503020204020204" pitchFamily="34" charset="-122"/>
              </a:defRPr>
            </a:lvl1pPr>
          </a:lstStyle>
          <a:p>
            <a:r>
              <a:rPr lang="zh-CN" altLang="en-US" sz="2700" dirty="0">
                <a:solidFill>
                  <a:srgbClr val="F8F8F8"/>
                </a:solidFill>
              </a:rPr>
              <a:t>五月</a:t>
            </a:r>
          </a:p>
        </p:txBody>
      </p:sp>
      <p:sp>
        <p:nvSpPr>
          <p:cNvPr id="52" name="椭圆 51"/>
          <p:cNvSpPr/>
          <p:nvPr/>
        </p:nvSpPr>
        <p:spPr>
          <a:xfrm>
            <a:off x="7491024" y="5921599"/>
            <a:ext cx="265219" cy="265253"/>
          </a:xfrm>
          <a:prstGeom prst="ellipse">
            <a:avLst/>
          </a:prstGeom>
          <a:solidFill>
            <a:schemeClr val="bg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3" name="椭圆 52"/>
          <p:cNvSpPr/>
          <p:nvPr/>
        </p:nvSpPr>
        <p:spPr>
          <a:xfrm>
            <a:off x="8901761" y="5921599"/>
            <a:ext cx="265219" cy="265253"/>
          </a:xfrm>
          <a:prstGeom prst="ellipse">
            <a:avLst/>
          </a:prstGeom>
          <a:solidFill>
            <a:schemeClr val="accent4">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4" name="TextBox 210"/>
          <p:cNvSpPr txBox="1"/>
          <p:nvPr/>
        </p:nvSpPr>
        <p:spPr>
          <a:xfrm>
            <a:off x="7684243" y="5884947"/>
            <a:ext cx="958758" cy="369332"/>
          </a:xfrm>
          <a:prstGeom prst="rect">
            <a:avLst/>
          </a:prstGeom>
          <a:noFill/>
        </p:spPr>
        <p:txBody>
          <a:bodyPr wrap="square" lIns="121908" tIns="60954" rIns="121908" bIns="60954" rtlCol="0">
            <a:spAutoFit/>
          </a:bodyPr>
          <a:lstStyle/>
          <a:p>
            <a:pPr algn="ctr"/>
            <a:r>
              <a:rPr lang="zh-CN" altLang="en-US" sz="1600" dirty="0">
                <a:solidFill>
                  <a:srgbClr val="F8F8F8"/>
                </a:solidFill>
                <a:latin typeface="微软雅黑" panose="020B0503020204020204" pitchFamily="34" charset="-122"/>
                <a:ea typeface="微软雅黑" panose="020B0503020204020204" pitchFamily="34" charset="-122"/>
              </a:rPr>
              <a:t>销售额</a:t>
            </a:r>
          </a:p>
        </p:txBody>
      </p:sp>
      <p:sp>
        <p:nvSpPr>
          <p:cNvPr id="55" name="TextBox 211"/>
          <p:cNvSpPr txBox="1"/>
          <p:nvPr/>
        </p:nvSpPr>
        <p:spPr>
          <a:xfrm>
            <a:off x="9083037" y="5884947"/>
            <a:ext cx="958758" cy="369332"/>
          </a:xfrm>
          <a:prstGeom prst="rect">
            <a:avLst/>
          </a:prstGeom>
          <a:noFill/>
        </p:spPr>
        <p:txBody>
          <a:bodyPr wrap="square" lIns="121908" tIns="60954" rIns="121908" bIns="60954" rtlCol="0">
            <a:spAutoFit/>
          </a:bodyPr>
          <a:lstStyle/>
          <a:p>
            <a:pPr algn="ctr"/>
            <a:r>
              <a:rPr lang="zh-CN" altLang="en-US" sz="1600" dirty="0">
                <a:solidFill>
                  <a:srgbClr val="F8F8F8"/>
                </a:solidFill>
                <a:latin typeface="微软雅黑" panose="020B0503020204020204" pitchFamily="34" charset="-122"/>
                <a:ea typeface="微软雅黑" panose="020B0503020204020204" pitchFamily="34" charset="-122"/>
              </a:rPr>
              <a:t>利润额</a:t>
            </a:r>
          </a:p>
        </p:txBody>
      </p:sp>
      <p:sp>
        <p:nvSpPr>
          <p:cNvPr id="56" name="TextBox 213"/>
          <p:cNvSpPr txBox="1"/>
          <p:nvPr/>
        </p:nvSpPr>
        <p:spPr>
          <a:xfrm>
            <a:off x="3504050" y="2829788"/>
            <a:ext cx="652408" cy="338555"/>
          </a:xfrm>
          <a:prstGeom prst="rect">
            <a:avLst/>
          </a:prstGeom>
          <a:noFill/>
        </p:spPr>
        <p:txBody>
          <a:bodyPr wrap="square" lIns="121908" tIns="60954" rIns="121908" bIns="60954" rtlCol="0">
            <a:spAutoFit/>
          </a:bodyPr>
          <a:lstStyle/>
          <a:p>
            <a:pPr algn="ctr"/>
            <a:r>
              <a:rPr lang="en-US" altLang="zh-CN" sz="1400" dirty="0">
                <a:solidFill>
                  <a:srgbClr val="F8F8F8"/>
                </a:solidFill>
                <a:latin typeface="微软雅黑" panose="020B0503020204020204" pitchFamily="34" charset="-122"/>
                <a:ea typeface="微软雅黑" panose="020B0503020204020204" pitchFamily="34" charset="-122"/>
              </a:rPr>
              <a:t>800</a:t>
            </a:r>
            <a:endParaRPr lang="zh-CN" altLang="en-US" sz="1400" dirty="0">
              <a:solidFill>
                <a:srgbClr val="F8F8F8"/>
              </a:solidFill>
              <a:latin typeface="微软雅黑" panose="020B0503020204020204" pitchFamily="34" charset="-122"/>
              <a:ea typeface="微软雅黑" panose="020B0503020204020204" pitchFamily="34" charset="-122"/>
            </a:endParaRPr>
          </a:p>
        </p:txBody>
      </p:sp>
      <p:sp>
        <p:nvSpPr>
          <p:cNvPr id="57" name="TextBox 214"/>
          <p:cNvSpPr txBox="1"/>
          <p:nvPr/>
        </p:nvSpPr>
        <p:spPr>
          <a:xfrm>
            <a:off x="3109338" y="3310693"/>
            <a:ext cx="652408" cy="338555"/>
          </a:xfrm>
          <a:prstGeom prst="rect">
            <a:avLst/>
          </a:prstGeom>
          <a:noFill/>
        </p:spPr>
        <p:txBody>
          <a:bodyPr wrap="square" lIns="121908" tIns="60954" rIns="121908" bIns="60954" rtlCol="0">
            <a:spAutoFit/>
          </a:bodyPr>
          <a:lstStyle/>
          <a:p>
            <a:pPr algn="ctr"/>
            <a:r>
              <a:rPr lang="en-US" altLang="zh-CN" sz="1400" dirty="0">
                <a:solidFill>
                  <a:srgbClr val="F8F8F8"/>
                </a:solidFill>
                <a:latin typeface="微软雅黑" panose="020B0503020204020204" pitchFamily="34" charset="-122"/>
                <a:ea typeface="微软雅黑" panose="020B0503020204020204" pitchFamily="34" charset="-122"/>
              </a:rPr>
              <a:t>600</a:t>
            </a:r>
            <a:endParaRPr lang="zh-CN" altLang="en-US" sz="1400" dirty="0">
              <a:solidFill>
                <a:srgbClr val="F8F8F8"/>
              </a:solidFill>
              <a:latin typeface="微软雅黑" panose="020B0503020204020204" pitchFamily="34" charset="-122"/>
              <a:ea typeface="微软雅黑" panose="020B0503020204020204" pitchFamily="34" charset="-122"/>
            </a:endParaRPr>
          </a:p>
        </p:txBody>
      </p:sp>
      <p:sp>
        <p:nvSpPr>
          <p:cNvPr id="59" name="TextBox 215"/>
          <p:cNvSpPr txBox="1"/>
          <p:nvPr/>
        </p:nvSpPr>
        <p:spPr>
          <a:xfrm>
            <a:off x="4391181" y="3717033"/>
            <a:ext cx="652408" cy="338555"/>
          </a:xfrm>
          <a:prstGeom prst="rect">
            <a:avLst/>
          </a:prstGeom>
          <a:noFill/>
        </p:spPr>
        <p:txBody>
          <a:bodyPr wrap="square" lIns="121908" tIns="60954" rIns="121908" bIns="60954" rtlCol="0">
            <a:spAutoFit/>
          </a:bodyPr>
          <a:lstStyle/>
          <a:p>
            <a:pPr algn="ctr"/>
            <a:r>
              <a:rPr lang="en-US" altLang="zh-CN" sz="1400" dirty="0">
                <a:solidFill>
                  <a:srgbClr val="F8F8F8"/>
                </a:solidFill>
                <a:latin typeface="微软雅黑" panose="020B0503020204020204" pitchFamily="34" charset="-122"/>
                <a:ea typeface="微软雅黑" panose="020B0503020204020204" pitchFamily="34" charset="-122"/>
              </a:rPr>
              <a:t>450</a:t>
            </a:r>
            <a:endParaRPr lang="zh-CN" altLang="en-US" sz="1400" dirty="0">
              <a:solidFill>
                <a:srgbClr val="F8F8F8"/>
              </a:solidFill>
              <a:latin typeface="微软雅黑" panose="020B0503020204020204" pitchFamily="34" charset="-122"/>
              <a:ea typeface="微软雅黑" panose="020B0503020204020204" pitchFamily="34" charset="-122"/>
            </a:endParaRPr>
          </a:p>
        </p:txBody>
      </p:sp>
      <p:sp>
        <p:nvSpPr>
          <p:cNvPr id="60" name="TextBox 216"/>
          <p:cNvSpPr txBox="1"/>
          <p:nvPr/>
        </p:nvSpPr>
        <p:spPr>
          <a:xfrm>
            <a:off x="4800025" y="3126836"/>
            <a:ext cx="652408" cy="338555"/>
          </a:xfrm>
          <a:prstGeom prst="rect">
            <a:avLst/>
          </a:prstGeom>
          <a:noFill/>
        </p:spPr>
        <p:txBody>
          <a:bodyPr wrap="square" lIns="121908" tIns="60954" rIns="121908" bIns="60954" rtlCol="0">
            <a:spAutoFit/>
          </a:bodyPr>
          <a:lstStyle/>
          <a:p>
            <a:pPr algn="ctr"/>
            <a:r>
              <a:rPr lang="en-US" altLang="zh-CN" sz="1400" dirty="0">
                <a:solidFill>
                  <a:srgbClr val="F8F8F8"/>
                </a:solidFill>
                <a:latin typeface="微软雅黑" panose="020B0503020204020204" pitchFamily="34" charset="-122"/>
                <a:ea typeface="微软雅黑" panose="020B0503020204020204" pitchFamily="34" charset="-122"/>
              </a:rPr>
              <a:t>660</a:t>
            </a:r>
            <a:endParaRPr lang="zh-CN" altLang="en-US" sz="1400" dirty="0">
              <a:solidFill>
                <a:srgbClr val="F8F8F8"/>
              </a:solidFill>
              <a:latin typeface="微软雅黑" panose="020B0503020204020204" pitchFamily="34" charset="-122"/>
              <a:ea typeface="微软雅黑" panose="020B0503020204020204" pitchFamily="34" charset="-122"/>
            </a:endParaRPr>
          </a:p>
        </p:txBody>
      </p:sp>
      <p:sp>
        <p:nvSpPr>
          <p:cNvPr id="61" name="TextBox 217"/>
          <p:cNvSpPr txBox="1"/>
          <p:nvPr/>
        </p:nvSpPr>
        <p:spPr>
          <a:xfrm>
            <a:off x="6035577" y="2660916"/>
            <a:ext cx="652408" cy="338555"/>
          </a:xfrm>
          <a:prstGeom prst="rect">
            <a:avLst/>
          </a:prstGeom>
          <a:noFill/>
        </p:spPr>
        <p:txBody>
          <a:bodyPr wrap="square" lIns="121908" tIns="60954" rIns="121908" bIns="60954" rtlCol="0">
            <a:spAutoFit/>
          </a:bodyPr>
          <a:lstStyle/>
          <a:p>
            <a:pPr algn="ctr"/>
            <a:r>
              <a:rPr lang="en-US" altLang="zh-CN" sz="1400" dirty="0">
                <a:solidFill>
                  <a:srgbClr val="F8F8F8"/>
                </a:solidFill>
                <a:latin typeface="微软雅黑" panose="020B0503020204020204" pitchFamily="34" charset="-122"/>
                <a:ea typeface="微软雅黑" panose="020B0503020204020204" pitchFamily="34" charset="-122"/>
              </a:rPr>
              <a:t>950</a:t>
            </a:r>
            <a:endParaRPr lang="zh-CN" altLang="en-US" sz="1400" dirty="0">
              <a:solidFill>
                <a:srgbClr val="F8F8F8"/>
              </a:solidFill>
              <a:latin typeface="微软雅黑" panose="020B0503020204020204" pitchFamily="34" charset="-122"/>
              <a:ea typeface="微软雅黑" panose="020B0503020204020204" pitchFamily="34" charset="-122"/>
            </a:endParaRPr>
          </a:p>
        </p:txBody>
      </p:sp>
      <p:sp>
        <p:nvSpPr>
          <p:cNvPr id="62" name="TextBox 218"/>
          <p:cNvSpPr txBox="1"/>
          <p:nvPr/>
        </p:nvSpPr>
        <p:spPr>
          <a:xfrm>
            <a:off x="5603585" y="3403293"/>
            <a:ext cx="652408" cy="338555"/>
          </a:xfrm>
          <a:prstGeom prst="rect">
            <a:avLst/>
          </a:prstGeom>
          <a:noFill/>
        </p:spPr>
        <p:txBody>
          <a:bodyPr wrap="square" lIns="121908" tIns="60954" rIns="121908" bIns="60954" rtlCol="0">
            <a:spAutoFit/>
          </a:bodyPr>
          <a:lstStyle/>
          <a:p>
            <a:pPr algn="ctr"/>
            <a:r>
              <a:rPr lang="en-US" altLang="zh-CN" sz="1400" dirty="0">
                <a:solidFill>
                  <a:srgbClr val="F8F8F8"/>
                </a:solidFill>
                <a:latin typeface="微软雅黑" panose="020B0503020204020204" pitchFamily="34" charset="-122"/>
                <a:ea typeface="微软雅黑" panose="020B0503020204020204" pitchFamily="34" charset="-122"/>
              </a:rPr>
              <a:t>580</a:t>
            </a:r>
            <a:endParaRPr lang="zh-CN" altLang="en-US" sz="1400" dirty="0">
              <a:solidFill>
                <a:srgbClr val="F8F8F8"/>
              </a:solidFill>
              <a:latin typeface="微软雅黑" panose="020B0503020204020204" pitchFamily="34" charset="-122"/>
              <a:ea typeface="微软雅黑" panose="020B0503020204020204" pitchFamily="34" charset="-122"/>
            </a:endParaRPr>
          </a:p>
        </p:txBody>
      </p:sp>
      <p:sp>
        <p:nvSpPr>
          <p:cNvPr id="63" name="TextBox 219"/>
          <p:cNvSpPr txBox="1"/>
          <p:nvPr/>
        </p:nvSpPr>
        <p:spPr>
          <a:xfrm>
            <a:off x="6887986" y="3763333"/>
            <a:ext cx="652408" cy="338555"/>
          </a:xfrm>
          <a:prstGeom prst="rect">
            <a:avLst/>
          </a:prstGeom>
          <a:noFill/>
        </p:spPr>
        <p:txBody>
          <a:bodyPr wrap="square" lIns="121908" tIns="60954" rIns="121908" bIns="60954" rtlCol="0">
            <a:spAutoFit/>
          </a:bodyPr>
          <a:lstStyle/>
          <a:p>
            <a:pPr algn="ctr"/>
            <a:r>
              <a:rPr lang="en-US" altLang="zh-CN" sz="1400" dirty="0">
                <a:solidFill>
                  <a:srgbClr val="F8F8F8"/>
                </a:solidFill>
                <a:latin typeface="微软雅黑" panose="020B0503020204020204" pitchFamily="34" charset="-122"/>
                <a:ea typeface="微软雅黑" panose="020B0503020204020204" pitchFamily="34" charset="-122"/>
              </a:rPr>
              <a:t>380</a:t>
            </a:r>
            <a:endParaRPr lang="zh-CN" altLang="en-US" sz="1400" dirty="0">
              <a:solidFill>
                <a:srgbClr val="F8F8F8"/>
              </a:solidFill>
              <a:latin typeface="微软雅黑" panose="020B0503020204020204" pitchFamily="34" charset="-122"/>
              <a:ea typeface="微软雅黑" panose="020B0503020204020204" pitchFamily="34" charset="-122"/>
            </a:endParaRPr>
          </a:p>
        </p:txBody>
      </p:sp>
      <p:sp>
        <p:nvSpPr>
          <p:cNvPr id="64" name="TextBox 220"/>
          <p:cNvSpPr txBox="1"/>
          <p:nvPr/>
        </p:nvSpPr>
        <p:spPr>
          <a:xfrm>
            <a:off x="7319977" y="3140969"/>
            <a:ext cx="652408" cy="338555"/>
          </a:xfrm>
          <a:prstGeom prst="rect">
            <a:avLst/>
          </a:prstGeom>
          <a:noFill/>
        </p:spPr>
        <p:txBody>
          <a:bodyPr wrap="square" lIns="121908" tIns="60954" rIns="121908" bIns="60954" rtlCol="0">
            <a:spAutoFit/>
          </a:bodyPr>
          <a:lstStyle/>
          <a:p>
            <a:pPr algn="ctr"/>
            <a:r>
              <a:rPr lang="en-US" altLang="zh-CN" sz="1400" dirty="0">
                <a:solidFill>
                  <a:srgbClr val="F8F8F8"/>
                </a:solidFill>
                <a:latin typeface="微软雅黑" panose="020B0503020204020204" pitchFamily="34" charset="-122"/>
                <a:ea typeface="微软雅黑" panose="020B0503020204020204" pitchFamily="34" charset="-122"/>
              </a:rPr>
              <a:t>720</a:t>
            </a:r>
            <a:endParaRPr lang="zh-CN" altLang="en-US" sz="1400" dirty="0">
              <a:solidFill>
                <a:srgbClr val="F8F8F8"/>
              </a:solidFill>
              <a:latin typeface="微软雅黑" panose="020B0503020204020204" pitchFamily="34" charset="-122"/>
              <a:ea typeface="微软雅黑" panose="020B0503020204020204" pitchFamily="34" charset="-122"/>
            </a:endParaRPr>
          </a:p>
        </p:txBody>
      </p:sp>
      <p:sp>
        <p:nvSpPr>
          <p:cNvPr id="69" name="TextBox 221"/>
          <p:cNvSpPr txBox="1"/>
          <p:nvPr/>
        </p:nvSpPr>
        <p:spPr>
          <a:xfrm>
            <a:off x="8183961" y="2962228"/>
            <a:ext cx="652408" cy="338555"/>
          </a:xfrm>
          <a:prstGeom prst="rect">
            <a:avLst/>
          </a:prstGeom>
          <a:noFill/>
        </p:spPr>
        <p:txBody>
          <a:bodyPr wrap="square" lIns="121908" tIns="60954" rIns="121908" bIns="60954" rtlCol="0">
            <a:spAutoFit/>
          </a:bodyPr>
          <a:lstStyle/>
          <a:p>
            <a:pPr algn="ctr"/>
            <a:r>
              <a:rPr lang="en-US" altLang="zh-CN" sz="1400" dirty="0">
                <a:solidFill>
                  <a:srgbClr val="F8F8F8"/>
                </a:solidFill>
                <a:latin typeface="微软雅黑" panose="020B0503020204020204" pitchFamily="34" charset="-122"/>
                <a:ea typeface="微软雅黑" panose="020B0503020204020204" pitchFamily="34" charset="-122"/>
              </a:rPr>
              <a:t>750</a:t>
            </a:r>
            <a:endParaRPr lang="zh-CN" altLang="en-US" sz="1400" dirty="0">
              <a:solidFill>
                <a:srgbClr val="F8F8F8"/>
              </a:solidFill>
              <a:latin typeface="微软雅黑" panose="020B0503020204020204" pitchFamily="34" charset="-122"/>
              <a:ea typeface="微软雅黑" panose="020B0503020204020204" pitchFamily="34" charset="-122"/>
            </a:endParaRPr>
          </a:p>
        </p:txBody>
      </p:sp>
      <p:sp>
        <p:nvSpPr>
          <p:cNvPr id="70" name="TextBox 222"/>
          <p:cNvSpPr txBox="1"/>
          <p:nvPr/>
        </p:nvSpPr>
        <p:spPr>
          <a:xfrm>
            <a:off x="8615953" y="2490340"/>
            <a:ext cx="652408" cy="338555"/>
          </a:xfrm>
          <a:prstGeom prst="rect">
            <a:avLst/>
          </a:prstGeom>
          <a:noFill/>
        </p:spPr>
        <p:txBody>
          <a:bodyPr wrap="square" lIns="121908" tIns="60954" rIns="121908" bIns="60954" rtlCol="0">
            <a:spAutoFit/>
          </a:bodyPr>
          <a:lstStyle/>
          <a:p>
            <a:pPr algn="ctr"/>
            <a:r>
              <a:rPr lang="en-US" altLang="zh-CN" sz="1400" dirty="0">
                <a:solidFill>
                  <a:srgbClr val="F8F8F8"/>
                </a:solidFill>
                <a:latin typeface="微软雅黑" panose="020B0503020204020204" pitchFamily="34" charset="-122"/>
                <a:ea typeface="微软雅黑" panose="020B0503020204020204" pitchFamily="34" charset="-122"/>
              </a:rPr>
              <a:t>990</a:t>
            </a:r>
            <a:endParaRPr lang="zh-CN" altLang="en-US" sz="1400" dirty="0">
              <a:solidFill>
                <a:srgbClr val="F8F8F8"/>
              </a:solidFill>
              <a:latin typeface="微软雅黑" panose="020B0503020204020204" pitchFamily="34" charset="-122"/>
              <a:ea typeface="微软雅黑" panose="020B0503020204020204" pitchFamily="34" charset="-122"/>
            </a:endParaRPr>
          </a:p>
        </p:txBody>
      </p:sp>
      <p:sp>
        <p:nvSpPr>
          <p:cNvPr id="71" name="TextBox 229"/>
          <p:cNvSpPr txBox="1"/>
          <p:nvPr/>
        </p:nvSpPr>
        <p:spPr>
          <a:xfrm>
            <a:off x="4470610" y="5007756"/>
            <a:ext cx="900222" cy="538597"/>
          </a:xfrm>
          <a:prstGeom prst="rect">
            <a:avLst/>
          </a:prstGeom>
          <a:noFill/>
        </p:spPr>
        <p:txBody>
          <a:bodyPr wrap="none" lIns="121908" tIns="60954" rIns="121908" bIns="60954" rtlCol="0">
            <a:spAutoFit/>
          </a:bodyPr>
          <a:lstStyle>
            <a:defPPr>
              <a:defRPr lang="zh-CN"/>
            </a:defPPr>
            <a:lvl1pPr algn="ctr">
              <a:defRPr sz="3600" b="1" spc="-150">
                <a:ln>
                  <a:noFill/>
                </a:ln>
                <a:gradFill>
                  <a:gsLst>
                    <a:gs pos="1000">
                      <a:schemeClr val="accent5"/>
                    </a:gs>
                    <a:gs pos="46000">
                      <a:srgbClr val="7AC672"/>
                    </a:gs>
                    <a:gs pos="100000">
                      <a:schemeClr val="accent3">
                        <a:lumMod val="60000"/>
                        <a:lumOff val="40000"/>
                      </a:schemeClr>
                    </a:gs>
                  </a:gsLst>
                  <a:lin ang="13500000" scaled="1"/>
                </a:gradFill>
                <a:effectLst>
                  <a:glow rad="63500">
                    <a:schemeClr val="bg1">
                      <a:alpha val="40000"/>
                    </a:schemeClr>
                  </a:glow>
                </a:effectLst>
                <a:latin typeface="GeoSlab703 MdCn BT" panose="02060506020205050403" pitchFamily="18" charset="0"/>
                <a:ea typeface="微软雅黑" panose="020B0503020204020204" pitchFamily="34" charset="-122"/>
              </a:defRPr>
            </a:lvl1pPr>
          </a:lstStyle>
          <a:p>
            <a:r>
              <a:rPr lang="zh-CN" altLang="en-US" sz="2700" dirty="0">
                <a:solidFill>
                  <a:srgbClr val="F8F8F8"/>
                </a:solidFill>
              </a:rPr>
              <a:t>二月</a:t>
            </a:r>
          </a:p>
        </p:txBody>
      </p:sp>
      <p:sp>
        <p:nvSpPr>
          <p:cNvPr id="72" name="Freeform 39"/>
          <p:cNvSpPr>
            <a:spLocks noEditPoints="1"/>
          </p:cNvSpPr>
          <p:nvPr/>
        </p:nvSpPr>
        <p:spPr bwMode="auto">
          <a:xfrm flipH="1">
            <a:off x="10721703" y="3850081"/>
            <a:ext cx="626474" cy="1858043"/>
          </a:xfrm>
          <a:custGeom>
            <a:avLst/>
            <a:gdLst>
              <a:gd name="T0" fmla="*/ 150 w 175"/>
              <a:gd name="T1" fmla="*/ 476 h 519"/>
              <a:gd name="T2" fmla="*/ 138 w 175"/>
              <a:gd name="T3" fmla="*/ 459 h 519"/>
              <a:gd name="T4" fmla="*/ 144 w 175"/>
              <a:gd name="T5" fmla="*/ 444 h 519"/>
              <a:gd name="T6" fmla="*/ 132 w 175"/>
              <a:gd name="T7" fmla="*/ 286 h 519"/>
              <a:gd name="T8" fmla="*/ 121 w 175"/>
              <a:gd name="T9" fmla="*/ 216 h 519"/>
              <a:gd name="T10" fmla="*/ 126 w 175"/>
              <a:gd name="T11" fmla="*/ 205 h 519"/>
              <a:gd name="T12" fmla="*/ 136 w 175"/>
              <a:gd name="T13" fmla="*/ 214 h 519"/>
              <a:gd name="T14" fmla="*/ 150 w 175"/>
              <a:gd name="T15" fmla="*/ 200 h 519"/>
              <a:gd name="T16" fmla="*/ 148 w 175"/>
              <a:gd name="T17" fmla="*/ 183 h 519"/>
              <a:gd name="T18" fmla="*/ 147 w 175"/>
              <a:gd name="T19" fmla="*/ 175 h 519"/>
              <a:gd name="T20" fmla="*/ 172 w 175"/>
              <a:gd name="T21" fmla="*/ 142 h 519"/>
              <a:gd name="T22" fmla="*/ 130 w 175"/>
              <a:gd name="T23" fmla="*/ 119 h 519"/>
              <a:gd name="T24" fmla="*/ 117 w 175"/>
              <a:gd name="T25" fmla="*/ 99 h 519"/>
              <a:gd name="T26" fmla="*/ 92 w 175"/>
              <a:gd name="T27" fmla="*/ 87 h 519"/>
              <a:gd name="T28" fmla="*/ 94 w 175"/>
              <a:gd name="T29" fmla="*/ 113 h 519"/>
              <a:gd name="T30" fmla="*/ 89 w 175"/>
              <a:gd name="T31" fmla="*/ 92 h 519"/>
              <a:gd name="T32" fmla="*/ 87 w 175"/>
              <a:gd name="T33" fmla="*/ 82 h 519"/>
              <a:gd name="T34" fmla="*/ 95 w 175"/>
              <a:gd name="T35" fmla="*/ 78 h 519"/>
              <a:gd name="T36" fmla="*/ 109 w 175"/>
              <a:gd name="T37" fmla="*/ 54 h 519"/>
              <a:gd name="T38" fmla="*/ 116 w 175"/>
              <a:gd name="T39" fmla="*/ 31 h 519"/>
              <a:gd name="T40" fmla="*/ 117 w 175"/>
              <a:gd name="T41" fmla="*/ 16 h 519"/>
              <a:gd name="T42" fmla="*/ 110 w 175"/>
              <a:gd name="T43" fmla="*/ 11 h 519"/>
              <a:gd name="T44" fmla="*/ 99 w 175"/>
              <a:gd name="T45" fmla="*/ 4 h 519"/>
              <a:gd name="T46" fmla="*/ 89 w 175"/>
              <a:gd name="T47" fmla="*/ 0 h 519"/>
              <a:gd name="T48" fmla="*/ 72 w 175"/>
              <a:gd name="T49" fmla="*/ 10 h 519"/>
              <a:gd name="T50" fmla="*/ 63 w 175"/>
              <a:gd name="T51" fmla="*/ 31 h 519"/>
              <a:gd name="T52" fmla="*/ 63 w 175"/>
              <a:gd name="T53" fmla="*/ 55 h 519"/>
              <a:gd name="T54" fmla="*/ 78 w 175"/>
              <a:gd name="T55" fmla="*/ 81 h 519"/>
              <a:gd name="T56" fmla="*/ 83 w 175"/>
              <a:gd name="T57" fmla="*/ 97 h 519"/>
              <a:gd name="T58" fmla="*/ 62 w 175"/>
              <a:gd name="T59" fmla="*/ 80 h 519"/>
              <a:gd name="T60" fmla="*/ 53 w 175"/>
              <a:gd name="T61" fmla="*/ 69 h 519"/>
              <a:gd name="T62" fmla="*/ 39 w 175"/>
              <a:gd name="T63" fmla="*/ 79 h 519"/>
              <a:gd name="T64" fmla="*/ 2 w 175"/>
              <a:gd name="T65" fmla="*/ 100 h 519"/>
              <a:gd name="T66" fmla="*/ 4 w 175"/>
              <a:gd name="T67" fmla="*/ 157 h 519"/>
              <a:gd name="T68" fmla="*/ 23 w 175"/>
              <a:gd name="T69" fmla="*/ 194 h 519"/>
              <a:gd name="T70" fmla="*/ 21 w 175"/>
              <a:gd name="T71" fmla="*/ 234 h 519"/>
              <a:gd name="T72" fmla="*/ 20 w 175"/>
              <a:gd name="T73" fmla="*/ 298 h 519"/>
              <a:gd name="T74" fmla="*/ 21 w 175"/>
              <a:gd name="T75" fmla="*/ 430 h 519"/>
              <a:gd name="T76" fmla="*/ 28 w 175"/>
              <a:gd name="T77" fmla="*/ 468 h 519"/>
              <a:gd name="T78" fmla="*/ 32 w 175"/>
              <a:gd name="T79" fmla="*/ 490 h 519"/>
              <a:gd name="T80" fmla="*/ 38 w 175"/>
              <a:gd name="T81" fmla="*/ 506 h 519"/>
              <a:gd name="T82" fmla="*/ 71 w 175"/>
              <a:gd name="T83" fmla="*/ 517 h 519"/>
              <a:gd name="T84" fmla="*/ 71 w 175"/>
              <a:gd name="T85" fmla="*/ 503 h 519"/>
              <a:gd name="T86" fmla="*/ 61 w 175"/>
              <a:gd name="T87" fmla="*/ 482 h 519"/>
              <a:gd name="T88" fmla="*/ 66 w 175"/>
              <a:gd name="T89" fmla="*/ 469 h 519"/>
              <a:gd name="T90" fmla="*/ 61 w 175"/>
              <a:gd name="T91" fmla="*/ 434 h 519"/>
              <a:gd name="T92" fmla="*/ 56 w 175"/>
              <a:gd name="T93" fmla="*/ 408 h 519"/>
              <a:gd name="T94" fmla="*/ 86 w 175"/>
              <a:gd name="T95" fmla="*/ 378 h 519"/>
              <a:gd name="T96" fmla="*/ 104 w 175"/>
              <a:gd name="T97" fmla="*/ 468 h 519"/>
              <a:gd name="T98" fmla="*/ 105 w 175"/>
              <a:gd name="T99" fmla="*/ 485 h 519"/>
              <a:gd name="T100" fmla="*/ 131 w 175"/>
              <a:gd name="T101" fmla="*/ 489 h 519"/>
              <a:gd name="T102" fmla="*/ 170 w 175"/>
              <a:gd name="T103" fmla="*/ 499 h 519"/>
              <a:gd name="T104" fmla="*/ 170 w 175"/>
              <a:gd name="T105" fmla="*/ 146 h 519"/>
              <a:gd name="T106" fmla="*/ 140 w 175"/>
              <a:gd name="T107" fmla="*/ 169 h 519"/>
              <a:gd name="T108" fmla="*/ 135 w 175"/>
              <a:gd name="T109" fmla="*/ 176 h 519"/>
              <a:gd name="T110" fmla="*/ 130 w 175"/>
              <a:gd name="T111" fmla="*/ 175 h 519"/>
              <a:gd name="T112" fmla="*/ 115 w 175"/>
              <a:gd name="T113" fmla="*/ 178 h 519"/>
              <a:gd name="T114" fmla="*/ 115 w 175"/>
              <a:gd name="T115" fmla="*/ 187 h 519"/>
              <a:gd name="T116" fmla="*/ 120 w 175"/>
              <a:gd name="T117" fmla="*/ 194 h 519"/>
              <a:gd name="T118" fmla="*/ 113 w 175"/>
              <a:gd name="T119" fmla="*/ 203 h 519"/>
              <a:gd name="T120" fmla="*/ 66 w 175"/>
              <a:gd name="T121" fmla="*/ 201 h 519"/>
              <a:gd name="T122" fmla="*/ 122 w 175"/>
              <a:gd name="T123" fmla="*/ 138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 h="519">
                <a:moveTo>
                  <a:pt x="173" y="491"/>
                </a:moveTo>
                <a:lnTo>
                  <a:pt x="173" y="491"/>
                </a:lnTo>
                <a:lnTo>
                  <a:pt x="172" y="489"/>
                </a:lnTo>
                <a:lnTo>
                  <a:pt x="172" y="489"/>
                </a:lnTo>
                <a:lnTo>
                  <a:pt x="164" y="484"/>
                </a:lnTo>
                <a:lnTo>
                  <a:pt x="164" y="484"/>
                </a:lnTo>
                <a:lnTo>
                  <a:pt x="157" y="480"/>
                </a:lnTo>
                <a:lnTo>
                  <a:pt x="157" y="480"/>
                </a:lnTo>
                <a:lnTo>
                  <a:pt x="150" y="476"/>
                </a:lnTo>
                <a:lnTo>
                  <a:pt x="150" y="476"/>
                </a:lnTo>
                <a:lnTo>
                  <a:pt x="148" y="473"/>
                </a:lnTo>
                <a:lnTo>
                  <a:pt x="148" y="473"/>
                </a:lnTo>
                <a:lnTo>
                  <a:pt x="144" y="470"/>
                </a:lnTo>
                <a:lnTo>
                  <a:pt x="145" y="469"/>
                </a:lnTo>
                <a:lnTo>
                  <a:pt x="145" y="469"/>
                </a:lnTo>
                <a:lnTo>
                  <a:pt x="141" y="466"/>
                </a:lnTo>
                <a:lnTo>
                  <a:pt x="141" y="466"/>
                </a:lnTo>
                <a:lnTo>
                  <a:pt x="140" y="462"/>
                </a:lnTo>
                <a:lnTo>
                  <a:pt x="140" y="462"/>
                </a:lnTo>
                <a:lnTo>
                  <a:pt x="138" y="459"/>
                </a:lnTo>
                <a:lnTo>
                  <a:pt x="138" y="459"/>
                </a:lnTo>
                <a:lnTo>
                  <a:pt x="139" y="457"/>
                </a:lnTo>
                <a:lnTo>
                  <a:pt x="139" y="457"/>
                </a:lnTo>
                <a:lnTo>
                  <a:pt x="141" y="456"/>
                </a:lnTo>
                <a:lnTo>
                  <a:pt x="143" y="454"/>
                </a:lnTo>
                <a:lnTo>
                  <a:pt x="143" y="454"/>
                </a:lnTo>
                <a:lnTo>
                  <a:pt x="144" y="447"/>
                </a:lnTo>
                <a:lnTo>
                  <a:pt x="144" y="447"/>
                </a:lnTo>
                <a:lnTo>
                  <a:pt x="144" y="444"/>
                </a:lnTo>
                <a:lnTo>
                  <a:pt x="144" y="444"/>
                </a:lnTo>
                <a:lnTo>
                  <a:pt x="133" y="402"/>
                </a:lnTo>
                <a:lnTo>
                  <a:pt x="133" y="402"/>
                </a:lnTo>
                <a:lnTo>
                  <a:pt x="131" y="384"/>
                </a:lnTo>
                <a:lnTo>
                  <a:pt x="131" y="384"/>
                </a:lnTo>
                <a:lnTo>
                  <a:pt x="131" y="332"/>
                </a:lnTo>
                <a:lnTo>
                  <a:pt x="131" y="332"/>
                </a:lnTo>
                <a:lnTo>
                  <a:pt x="131" y="308"/>
                </a:lnTo>
                <a:lnTo>
                  <a:pt x="131" y="296"/>
                </a:lnTo>
                <a:lnTo>
                  <a:pt x="130" y="288"/>
                </a:lnTo>
                <a:lnTo>
                  <a:pt x="132" y="286"/>
                </a:lnTo>
                <a:lnTo>
                  <a:pt x="132" y="286"/>
                </a:lnTo>
                <a:lnTo>
                  <a:pt x="131" y="277"/>
                </a:lnTo>
                <a:lnTo>
                  <a:pt x="131" y="277"/>
                </a:lnTo>
                <a:lnTo>
                  <a:pt x="126" y="256"/>
                </a:lnTo>
                <a:lnTo>
                  <a:pt x="126" y="256"/>
                </a:lnTo>
                <a:lnTo>
                  <a:pt x="124" y="246"/>
                </a:lnTo>
                <a:lnTo>
                  <a:pt x="124" y="246"/>
                </a:lnTo>
                <a:lnTo>
                  <a:pt x="122" y="224"/>
                </a:lnTo>
                <a:lnTo>
                  <a:pt x="122" y="224"/>
                </a:lnTo>
                <a:lnTo>
                  <a:pt x="121" y="216"/>
                </a:lnTo>
                <a:lnTo>
                  <a:pt x="121" y="216"/>
                </a:lnTo>
                <a:lnTo>
                  <a:pt x="120" y="212"/>
                </a:lnTo>
                <a:lnTo>
                  <a:pt x="120" y="212"/>
                </a:lnTo>
                <a:lnTo>
                  <a:pt x="120" y="203"/>
                </a:lnTo>
                <a:lnTo>
                  <a:pt x="120" y="203"/>
                </a:lnTo>
                <a:lnTo>
                  <a:pt x="121" y="205"/>
                </a:lnTo>
                <a:lnTo>
                  <a:pt x="123" y="202"/>
                </a:lnTo>
                <a:lnTo>
                  <a:pt x="123" y="202"/>
                </a:lnTo>
                <a:lnTo>
                  <a:pt x="126" y="205"/>
                </a:lnTo>
                <a:lnTo>
                  <a:pt x="126" y="205"/>
                </a:lnTo>
                <a:lnTo>
                  <a:pt x="128" y="205"/>
                </a:lnTo>
                <a:lnTo>
                  <a:pt x="129" y="205"/>
                </a:lnTo>
                <a:lnTo>
                  <a:pt x="129" y="205"/>
                </a:lnTo>
                <a:lnTo>
                  <a:pt x="130" y="205"/>
                </a:lnTo>
                <a:lnTo>
                  <a:pt x="130" y="205"/>
                </a:lnTo>
                <a:lnTo>
                  <a:pt x="131" y="206"/>
                </a:lnTo>
                <a:lnTo>
                  <a:pt x="132" y="209"/>
                </a:lnTo>
                <a:lnTo>
                  <a:pt x="132" y="209"/>
                </a:lnTo>
                <a:lnTo>
                  <a:pt x="136" y="214"/>
                </a:lnTo>
                <a:lnTo>
                  <a:pt x="136" y="214"/>
                </a:lnTo>
                <a:lnTo>
                  <a:pt x="138" y="214"/>
                </a:lnTo>
                <a:lnTo>
                  <a:pt x="138" y="214"/>
                </a:lnTo>
                <a:lnTo>
                  <a:pt x="140" y="216"/>
                </a:lnTo>
                <a:lnTo>
                  <a:pt x="140" y="216"/>
                </a:lnTo>
                <a:lnTo>
                  <a:pt x="143" y="214"/>
                </a:lnTo>
                <a:lnTo>
                  <a:pt x="143" y="214"/>
                </a:lnTo>
                <a:lnTo>
                  <a:pt x="147" y="206"/>
                </a:lnTo>
                <a:lnTo>
                  <a:pt x="147" y="206"/>
                </a:lnTo>
                <a:lnTo>
                  <a:pt x="150" y="200"/>
                </a:lnTo>
                <a:lnTo>
                  <a:pt x="150" y="200"/>
                </a:lnTo>
                <a:lnTo>
                  <a:pt x="151" y="193"/>
                </a:lnTo>
                <a:lnTo>
                  <a:pt x="151" y="193"/>
                </a:lnTo>
                <a:lnTo>
                  <a:pt x="151" y="189"/>
                </a:lnTo>
                <a:lnTo>
                  <a:pt x="151" y="189"/>
                </a:lnTo>
                <a:lnTo>
                  <a:pt x="149" y="185"/>
                </a:lnTo>
                <a:lnTo>
                  <a:pt x="149" y="185"/>
                </a:lnTo>
                <a:lnTo>
                  <a:pt x="148" y="183"/>
                </a:lnTo>
                <a:lnTo>
                  <a:pt x="148" y="183"/>
                </a:lnTo>
                <a:lnTo>
                  <a:pt x="148" y="183"/>
                </a:lnTo>
                <a:lnTo>
                  <a:pt x="148" y="183"/>
                </a:lnTo>
                <a:lnTo>
                  <a:pt x="148" y="180"/>
                </a:lnTo>
                <a:lnTo>
                  <a:pt x="148" y="180"/>
                </a:lnTo>
                <a:lnTo>
                  <a:pt x="147" y="178"/>
                </a:lnTo>
                <a:lnTo>
                  <a:pt x="147" y="178"/>
                </a:lnTo>
                <a:lnTo>
                  <a:pt x="147" y="178"/>
                </a:lnTo>
                <a:lnTo>
                  <a:pt x="147" y="178"/>
                </a:lnTo>
                <a:lnTo>
                  <a:pt x="147" y="175"/>
                </a:lnTo>
                <a:lnTo>
                  <a:pt x="147" y="175"/>
                </a:lnTo>
                <a:lnTo>
                  <a:pt x="147" y="175"/>
                </a:lnTo>
                <a:lnTo>
                  <a:pt x="147" y="175"/>
                </a:lnTo>
                <a:lnTo>
                  <a:pt x="163" y="161"/>
                </a:lnTo>
                <a:lnTo>
                  <a:pt x="163" y="161"/>
                </a:lnTo>
                <a:lnTo>
                  <a:pt x="170" y="155"/>
                </a:lnTo>
                <a:lnTo>
                  <a:pt x="174" y="149"/>
                </a:lnTo>
                <a:lnTo>
                  <a:pt x="174" y="149"/>
                </a:lnTo>
                <a:lnTo>
                  <a:pt x="175" y="147"/>
                </a:lnTo>
                <a:lnTo>
                  <a:pt x="175" y="145"/>
                </a:lnTo>
                <a:lnTo>
                  <a:pt x="175" y="145"/>
                </a:lnTo>
                <a:lnTo>
                  <a:pt x="174" y="143"/>
                </a:lnTo>
                <a:lnTo>
                  <a:pt x="172" y="142"/>
                </a:lnTo>
                <a:lnTo>
                  <a:pt x="172" y="142"/>
                </a:lnTo>
                <a:lnTo>
                  <a:pt x="133" y="135"/>
                </a:lnTo>
                <a:lnTo>
                  <a:pt x="133" y="135"/>
                </a:lnTo>
                <a:lnTo>
                  <a:pt x="133" y="135"/>
                </a:lnTo>
                <a:lnTo>
                  <a:pt x="133" y="135"/>
                </a:lnTo>
                <a:lnTo>
                  <a:pt x="132" y="130"/>
                </a:lnTo>
                <a:lnTo>
                  <a:pt x="132" y="130"/>
                </a:lnTo>
                <a:lnTo>
                  <a:pt x="131" y="126"/>
                </a:lnTo>
                <a:lnTo>
                  <a:pt x="131" y="126"/>
                </a:lnTo>
                <a:lnTo>
                  <a:pt x="130" y="119"/>
                </a:lnTo>
                <a:lnTo>
                  <a:pt x="130" y="119"/>
                </a:lnTo>
                <a:lnTo>
                  <a:pt x="130" y="113"/>
                </a:lnTo>
                <a:lnTo>
                  <a:pt x="130" y="113"/>
                </a:lnTo>
                <a:lnTo>
                  <a:pt x="129" y="110"/>
                </a:lnTo>
                <a:lnTo>
                  <a:pt x="126" y="108"/>
                </a:lnTo>
                <a:lnTo>
                  <a:pt x="126" y="108"/>
                </a:lnTo>
                <a:lnTo>
                  <a:pt x="123" y="104"/>
                </a:lnTo>
                <a:lnTo>
                  <a:pt x="123" y="104"/>
                </a:lnTo>
                <a:lnTo>
                  <a:pt x="117" y="99"/>
                </a:lnTo>
                <a:lnTo>
                  <a:pt x="117" y="99"/>
                </a:lnTo>
                <a:lnTo>
                  <a:pt x="104" y="93"/>
                </a:lnTo>
                <a:lnTo>
                  <a:pt x="104" y="93"/>
                </a:lnTo>
                <a:lnTo>
                  <a:pt x="98" y="88"/>
                </a:lnTo>
                <a:lnTo>
                  <a:pt x="98" y="88"/>
                </a:lnTo>
                <a:lnTo>
                  <a:pt x="96" y="87"/>
                </a:lnTo>
                <a:lnTo>
                  <a:pt x="93" y="82"/>
                </a:lnTo>
                <a:lnTo>
                  <a:pt x="92" y="81"/>
                </a:lnTo>
                <a:lnTo>
                  <a:pt x="92" y="81"/>
                </a:lnTo>
                <a:lnTo>
                  <a:pt x="92" y="87"/>
                </a:lnTo>
                <a:lnTo>
                  <a:pt x="92" y="87"/>
                </a:lnTo>
                <a:lnTo>
                  <a:pt x="93" y="93"/>
                </a:lnTo>
                <a:lnTo>
                  <a:pt x="93" y="93"/>
                </a:lnTo>
                <a:lnTo>
                  <a:pt x="98" y="111"/>
                </a:lnTo>
                <a:lnTo>
                  <a:pt x="98" y="111"/>
                </a:lnTo>
                <a:lnTo>
                  <a:pt x="99" y="117"/>
                </a:lnTo>
                <a:lnTo>
                  <a:pt x="99" y="122"/>
                </a:lnTo>
                <a:lnTo>
                  <a:pt x="99" y="122"/>
                </a:lnTo>
                <a:lnTo>
                  <a:pt x="98" y="118"/>
                </a:lnTo>
                <a:lnTo>
                  <a:pt x="94" y="113"/>
                </a:lnTo>
                <a:lnTo>
                  <a:pt x="94" y="113"/>
                </a:lnTo>
                <a:lnTo>
                  <a:pt x="91" y="108"/>
                </a:lnTo>
                <a:lnTo>
                  <a:pt x="91" y="108"/>
                </a:lnTo>
                <a:lnTo>
                  <a:pt x="90" y="101"/>
                </a:lnTo>
                <a:lnTo>
                  <a:pt x="90" y="101"/>
                </a:lnTo>
                <a:lnTo>
                  <a:pt x="89" y="96"/>
                </a:lnTo>
                <a:lnTo>
                  <a:pt x="89" y="96"/>
                </a:lnTo>
                <a:lnTo>
                  <a:pt x="88" y="95"/>
                </a:lnTo>
                <a:lnTo>
                  <a:pt x="88" y="95"/>
                </a:lnTo>
                <a:lnTo>
                  <a:pt x="89" y="92"/>
                </a:lnTo>
                <a:lnTo>
                  <a:pt x="89" y="92"/>
                </a:lnTo>
                <a:lnTo>
                  <a:pt x="89" y="90"/>
                </a:lnTo>
                <a:lnTo>
                  <a:pt x="89" y="90"/>
                </a:lnTo>
                <a:lnTo>
                  <a:pt x="88" y="88"/>
                </a:lnTo>
                <a:lnTo>
                  <a:pt x="88" y="88"/>
                </a:lnTo>
                <a:lnTo>
                  <a:pt x="87" y="87"/>
                </a:lnTo>
                <a:lnTo>
                  <a:pt x="85" y="86"/>
                </a:lnTo>
                <a:lnTo>
                  <a:pt x="85" y="86"/>
                </a:lnTo>
                <a:lnTo>
                  <a:pt x="84" y="85"/>
                </a:lnTo>
                <a:lnTo>
                  <a:pt x="84" y="85"/>
                </a:lnTo>
                <a:lnTo>
                  <a:pt x="87" y="82"/>
                </a:lnTo>
                <a:lnTo>
                  <a:pt x="87" y="82"/>
                </a:lnTo>
                <a:lnTo>
                  <a:pt x="89" y="81"/>
                </a:lnTo>
                <a:lnTo>
                  <a:pt x="89" y="81"/>
                </a:lnTo>
                <a:lnTo>
                  <a:pt x="91" y="81"/>
                </a:lnTo>
                <a:lnTo>
                  <a:pt x="91" y="81"/>
                </a:lnTo>
                <a:lnTo>
                  <a:pt x="92" y="80"/>
                </a:lnTo>
                <a:lnTo>
                  <a:pt x="92" y="80"/>
                </a:lnTo>
                <a:lnTo>
                  <a:pt x="93" y="80"/>
                </a:lnTo>
                <a:lnTo>
                  <a:pt x="93" y="80"/>
                </a:lnTo>
                <a:lnTo>
                  <a:pt x="95" y="78"/>
                </a:lnTo>
                <a:lnTo>
                  <a:pt x="95" y="78"/>
                </a:lnTo>
                <a:lnTo>
                  <a:pt x="98" y="74"/>
                </a:lnTo>
                <a:lnTo>
                  <a:pt x="98" y="74"/>
                </a:lnTo>
                <a:lnTo>
                  <a:pt x="101" y="71"/>
                </a:lnTo>
                <a:lnTo>
                  <a:pt x="101" y="71"/>
                </a:lnTo>
                <a:lnTo>
                  <a:pt x="105" y="65"/>
                </a:lnTo>
                <a:lnTo>
                  <a:pt x="105" y="65"/>
                </a:lnTo>
                <a:lnTo>
                  <a:pt x="108" y="59"/>
                </a:lnTo>
                <a:lnTo>
                  <a:pt x="108" y="59"/>
                </a:lnTo>
                <a:lnTo>
                  <a:pt x="109" y="54"/>
                </a:lnTo>
                <a:lnTo>
                  <a:pt x="109" y="54"/>
                </a:lnTo>
                <a:lnTo>
                  <a:pt x="110" y="51"/>
                </a:lnTo>
                <a:lnTo>
                  <a:pt x="110" y="51"/>
                </a:lnTo>
                <a:lnTo>
                  <a:pt x="113" y="49"/>
                </a:lnTo>
                <a:lnTo>
                  <a:pt x="113" y="49"/>
                </a:lnTo>
                <a:lnTo>
                  <a:pt x="114" y="48"/>
                </a:lnTo>
                <a:lnTo>
                  <a:pt x="114" y="48"/>
                </a:lnTo>
                <a:lnTo>
                  <a:pt x="115" y="41"/>
                </a:lnTo>
                <a:lnTo>
                  <a:pt x="115" y="41"/>
                </a:lnTo>
                <a:lnTo>
                  <a:pt x="116" y="31"/>
                </a:lnTo>
                <a:lnTo>
                  <a:pt x="116" y="31"/>
                </a:lnTo>
                <a:lnTo>
                  <a:pt x="118" y="26"/>
                </a:lnTo>
                <a:lnTo>
                  <a:pt x="118" y="26"/>
                </a:lnTo>
                <a:lnTo>
                  <a:pt x="119" y="23"/>
                </a:lnTo>
                <a:lnTo>
                  <a:pt x="119" y="23"/>
                </a:lnTo>
                <a:lnTo>
                  <a:pt x="118" y="20"/>
                </a:lnTo>
                <a:lnTo>
                  <a:pt x="118" y="20"/>
                </a:lnTo>
                <a:lnTo>
                  <a:pt x="117" y="18"/>
                </a:lnTo>
                <a:lnTo>
                  <a:pt x="117" y="18"/>
                </a:lnTo>
                <a:lnTo>
                  <a:pt x="117" y="16"/>
                </a:lnTo>
                <a:lnTo>
                  <a:pt x="117" y="16"/>
                </a:lnTo>
                <a:lnTo>
                  <a:pt x="115" y="14"/>
                </a:lnTo>
                <a:lnTo>
                  <a:pt x="115" y="13"/>
                </a:lnTo>
                <a:lnTo>
                  <a:pt x="115" y="13"/>
                </a:lnTo>
                <a:lnTo>
                  <a:pt x="114" y="13"/>
                </a:lnTo>
                <a:lnTo>
                  <a:pt x="113" y="13"/>
                </a:lnTo>
                <a:lnTo>
                  <a:pt x="111" y="11"/>
                </a:lnTo>
                <a:lnTo>
                  <a:pt x="111" y="11"/>
                </a:lnTo>
                <a:lnTo>
                  <a:pt x="110" y="11"/>
                </a:lnTo>
                <a:lnTo>
                  <a:pt x="110" y="11"/>
                </a:lnTo>
                <a:lnTo>
                  <a:pt x="106" y="7"/>
                </a:lnTo>
                <a:lnTo>
                  <a:pt x="106" y="7"/>
                </a:lnTo>
                <a:lnTo>
                  <a:pt x="105" y="6"/>
                </a:lnTo>
                <a:lnTo>
                  <a:pt x="104" y="5"/>
                </a:lnTo>
                <a:lnTo>
                  <a:pt x="104" y="5"/>
                </a:lnTo>
                <a:lnTo>
                  <a:pt x="103" y="5"/>
                </a:lnTo>
                <a:lnTo>
                  <a:pt x="102" y="5"/>
                </a:lnTo>
                <a:lnTo>
                  <a:pt x="102" y="5"/>
                </a:lnTo>
                <a:lnTo>
                  <a:pt x="99" y="4"/>
                </a:lnTo>
                <a:lnTo>
                  <a:pt x="99" y="4"/>
                </a:lnTo>
                <a:lnTo>
                  <a:pt x="96" y="3"/>
                </a:lnTo>
                <a:lnTo>
                  <a:pt x="96" y="3"/>
                </a:lnTo>
                <a:lnTo>
                  <a:pt x="95" y="3"/>
                </a:lnTo>
                <a:lnTo>
                  <a:pt x="95" y="3"/>
                </a:lnTo>
                <a:lnTo>
                  <a:pt x="93" y="1"/>
                </a:lnTo>
                <a:lnTo>
                  <a:pt x="93" y="1"/>
                </a:lnTo>
                <a:lnTo>
                  <a:pt x="92" y="0"/>
                </a:lnTo>
                <a:lnTo>
                  <a:pt x="92" y="0"/>
                </a:lnTo>
                <a:lnTo>
                  <a:pt x="89" y="0"/>
                </a:lnTo>
                <a:lnTo>
                  <a:pt x="89" y="0"/>
                </a:lnTo>
                <a:lnTo>
                  <a:pt x="87" y="0"/>
                </a:lnTo>
                <a:lnTo>
                  <a:pt x="87" y="0"/>
                </a:lnTo>
                <a:lnTo>
                  <a:pt x="84" y="0"/>
                </a:lnTo>
                <a:lnTo>
                  <a:pt x="84" y="0"/>
                </a:lnTo>
                <a:lnTo>
                  <a:pt x="83" y="1"/>
                </a:lnTo>
                <a:lnTo>
                  <a:pt x="83" y="1"/>
                </a:lnTo>
                <a:lnTo>
                  <a:pt x="77" y="4"/>
                </a:lnTo>
                <a:lnTo>
                  <a:pt x="77" y="4"/>
                </a:lnTo>
                <a:lnTo>
                  <a:pt x="72" y="10"/>
                </a:lnTo>
                <a:lnTo>
                  <a:pt x="72" y="10"/>
                </a:lnTo>
                <a:lnTo>
                  <a:pt x="69" y="16"/>
                </a:lnTo>
                <a:lnTo>
                  <a:pt x="69" y="16"/>
                </a:lnTo>
                <a:lnTo>
                  <a:pt x="66" y="23"/>
                </a:lnTo>
                <a:lnTo>
                  <a:pt x="66" y="23"/>
                </a:lnTo>
                <a:lnTo>
                  <a:pt x="64" y="28"/>
                </a:lnTo>
                <a:lnTo>
                  <a:pt x="64" y="28"/>
                </a:lnTo>
                <a:lnTo>
                  <a:pt x="64" y="30"/>
                </a:lnTo>
                <a:lnTo>
                  <a:pt x="64" y="30"/>
                </a:lnTo>
                <a:lnTo>
                  <a:pt x="63" y="31"/>
                </a:lnTo>
                <a:lnTo>
                  <a:pt x="63" y="31"/>
                </a:lnTo>
                <a:lnTo>
                  <a:pt x="62" y="37"/>
                </a:lnTo>
                <a:lnTo>
                  <a:pt x="62" y="37"/>
                </a:lnTo>
                <a:lnTo>
                  <a:pt x="62" y="39"/>
                </a:lnTo>
                <a:lnTo>
                  <a:pt x="62" y="41"/>
                </a:lnTo>
                <a:lnTo>
                  <a:pt x="62" y="41"/>
                </a:lnTo>
                <a:lnTo>
                  <a:pt x="63" y="45"/>
                </a:lnTo>
                <a:lnTo>
                  <a:pt x="63" y="45"/>
                </a:lnTo>
                <a:lnTo>
                  <a:pt x="63" y="50"/>
                </a:lnTo>
                <a:lnTo>
                  <a:pt x="63" y="50"/>
                </a:lnTo>
                <a:lnTo>
                  <a:pt x="63" y="55"/>
                </a:lnTo>
                <a:lnTo>
                  <a:pt x="63" y="55"/>
                </a:lnTo>
                <a:lnTo>
                  <a:pt x="62" y="60"/>
                </a:lnTo>
                <a:lnTo>
                  <a:pt x="61" y="65"/>
                </a:lnTo>
                <a:lnTo>
                  <a:pt x="61" y="65"/>
                </a:lnTo>
                <a:lnTo>
                  <a:pt x="61" y="66"/>
                </a:lnTo>
                <a:lnTo>
                  <a:pt x="62" y="67"/>
                </a:lnTo>
                <a:lnTo>
                  <a:pt x="62" y="67"/>
                </a:lnTo>
                <a:lnTo>
                  <a:pt x="72" y="74"/>
                </a:lnTo>
                <a:lnTo>
                  <a:pt x="72" y="74"/>
                </a:lnTo>
                <a:lnTo>
                  <a:pt x="78" y="81"/>
                </a:lnTo>
                <a:lnTo>
                  <a:pt x="78" y="81"/>
                </a:lnTo>
                <a:lnTo>
                  <a:pt x="83" y="85"/>
                </a:lnTo>
                <a:lnTo>
                  <a:pt x="81" y="86"/>
                </a:lnTo>
                <a:lnTo>
                  <a:pt x="81" y="86"/>
                </a:lnTo>
                <a:lnTo>
                  <a:pt x="77" y="92"/>
                </a:lnTo>
                <a:lnTo>
                  <a:pt x="77" y="92"/>
                </a:lnTo>
                <a:lnTo>
                  <a:pt x="78" y="93"/>
                </a:lnTo>
                <a:lnTo>
                  <a:pt x="80" y="94"/>
                </a:lnTo>
                <a:lnTo>
                  <a:pt x="80" y="94"/>
                </a:lnTo>
                <a:lnTo>
                  <a:pt x="83" y="97"/>
                </a:lnTo>
                <a:lnTo>
                  <a:pt x="83" y="97"/>
                </a:lnTo>
                <a:lnTo>
                  <a:pt x="83" y="98"/>
                </a:lnTo>
                <a:lnTo>
                  <a:pt x="83" y="98"/>
                </a:lnTo>
                <a:lnTo>
                  <a:pt x="81" y="102"/>
                </a:lnTo>
                <a:lnTo>
                  <a:pt x="81" y="102"/>
                </a:lnTo>
                <a:lnTo>
                  <a:pt x="80" y="105"/>
                </a:lnTo>
                <a:lnTo>
                  <a:pt x="80" y="105"/>
                </a:lnTo>
                <a:lnTo>
                  <a:pt x="74" y="96"/>
                </a:lnTo>
                <a:lnTo>
                  <a:pt x="74" y="96"/>
                </a:lnTo>
                <a:lnTo>
                  <a:pt x="62" y="80"/>
                </a:lnTo>
                <a:lnTo>
                  <a:pt x="62" y="80"/>
                </a:lnTo>
                <a:lnTo>
                  <a:pt x="57" y="72"/>
                </a:lnTo>
                <a:lnTo>
                  <a:pt x="57" y="72"/>
                </a:lnTo>
                <a:lnTo>
                  <a:pt x="56" y="70"/>
                </a:lnTo>
                <a:lnTo>
                  <a:pt x="56" y="70"/>
                </a:lnTo>
                <a:lnTo>
                  <a:pt x="56" y="68"/>
                </a:lnTo>
                <a:lnTo>
                  <a:pt x="56" y="68"/>
                </a:lnTo>
                <a:lnTo>
                  <a:pt x="54" y="68"/>
                </a:lnTo>
                <a:lnTo>
                  <a:pt x="54" y="68"/>
                </a:lnTo>
                <a:lnTo>
                  <a:pt x="53" y="69"/>
                </a:lnTo>
                <a:lnTo>
                  <a:pt x="51" y="70"/>
                </a:lnTo>
                <a:lnTo>
                  <a:pt x="51" y="70"/>
                </a:lnTo>
                <a:lnTo>
                  <a:pt x="49" y="73"/>
                </a:lnTo>
                <a:lnTo>
                  <a:pt x="49" y="73"/>
                </a:lnTo>
                <a:lnTo>
                  <a:pt x="46" y="75"/>
                </a:lnTo>
                <a:lnTo>
                  <a:pt x="46" y="75"/>
                </a:lnTo>
                <a:lnTo>
                  <a:pt x="46" y="76"/>
                </a:lnTo>
                <a:lnTo>
                  <a:pt x="46" y="76"/>
                </a:lnTo>
                <a:lnTo>
                  <a:pt x="39" y="79"/>
                </a:lnTo>
                <a:lnTo>
                  <a:pt x="39" y="79"/>
                </a:lnTo>
                <a:lnTo>
                  <a:pt x="27" y="80"/>
                </a:lnTo>
                <a:lnTo>
                  <a:pt x="27" y="80"/>
                </a:lnTo>
                <a:lnTo>
                  <a:pt x="14" y="83"/>
                </a:lnTo>
                <a:lnTo>
                  <a:pt x="14" y="83"/>
                </a:lnTo>
                <a:lnTo>
                  <a:pt x="9" y="87"/>
                </a:lnTo>
                <a:lnTo>
                  <a:pt x="9" y="87"/>
                </a:lnTo>
                <a:lnTo>
                  <a:pt x="3" y="92"/>
                </a:lnTo>
                <a:lnTo>
                  <a:pt x="3" y="92"/>
                </a:lnTo>
                <a:lnTo>
                  <a:pt x="2" y="100"/>
                </a:lnTo>
                <a:lnTo>
                  <a:pt x="2" y="100"/>
                </a:lnTo>
                <a:lnTo>
                  <a:pt x="1" y="108"/>
                </a:lnTo>
                <a:lnTo>
                  <a:pt x="1" y="108"/>
                </a:lnTo>
                <a:lnTo>
                  <a:pt x="1" y="113"/>
                </a:lnTo>
                <a:lnTo>
                  <a:pt x="1" y="113"/>
                </a:lnTo>
                <a:lnTo>
                  <a:pt x="1" y="126"/>
                </a:lnTo>
                <a:lnTo>
                  <a:pt x="1" y="126"/>
                </a:lnTo>
                <a:lnTo>
                  <a:pt x="0" y="135"/>
                </a:lnTo>
                <a:lnTo>
                  <a:pt x="1" y="146"/>
                </a:lnTo>
                <a:lnTo>
                  <a:pt x="1" y="146"/>
                </a:lnTo>
                <a:lnTo>
                  <a:pt x="4" y="157"/>
                </a:lnTo>
                <a:lnTo>
                  <a:pt x="8" y="168"/>
                </a:lnTo>
                <a:lnTo>
                  <a:pt x="8" y="168"/>
                </a:lnTo>
                <a:lnTo>
                  <a:pt x="15" y="182"/>
                </a:lnTo>
                <a:lnTo>
                  <a:pt x="15" y="182"/>
                </a:lnTo>
                <a:lnTo>
                  <a:pt x="16" y="183"/>
                </a:lnTo>
                <a:lnTo>
                  <a:pt x="19" y="184"/>
                </a:lnTo>
                <a:lnTo>
                  <a:pt x="24" y="186"/>
                </a:lnTo>
                <a:lnTo>
                  <a:pt x="24" y="186"/>
                </a:lnTo>
                <a:lnTo>
                  <a:pt x="24" y="189"/>
                </a:lnTo>
                <a:lnTo>
                  <a:pt x="23" y="194"/>
                </a:lnTo>
                <a:lnTo>
                  <a:pt x="23" y="194"/>
                </a:lnTo>
                <a:lnTo>
                  <a:pt x="24" y="214"/>
                </a:lnTo>
                <a:lnTo>
                  <a:pt x="24" y="214"/>
                </a:lnTo>
                <a:lnTo>
                  <a:pt x="24" y="215"/>
                </a:lnTo>
                <a:lnTo>
                  <a:pt x="24" y="215"/>
                </a:lnTo>
                <a:lnTo>
                  <a:pt x="24" y="216"/>
                </a:lnTo>
                <a:lnTo>
                  <a:pt x="24" y="216"/>
                </a:lnTo>
                <a:lnTo>
                  <a:pt x="23" y="221"/>
                </a:lnTo>
                <a:lnTo>
                  <a:pt x="21" y="234"/>
                </a:lnTo>
                <a:lnTo>
                  <a:pt x="21" y="234"/>
                </a:lnTo>
                <a:lnTo>
                  <a:pt x="17" y="272"/>
                </a:lnTo>
                <a:lnTo>
                  <a:pt x="17" y="272"/>
                </a:lnTo>
                <a:lnTo>
                  <a:pt x="15" y="280"/>
                </a:lnTo>
                <a:lnTo>
                  <a:pt x="15" y="288"/>
                </a:lnTo>
                <a:lnTo>
                  <a:pt x="15" y="288"/>
                </a:lnTo>
                <a:lnTo>
                  <a:pt x="16" y="289"/>
                </a:lnTo>
                <a:lnTo>
                  <a:pt x="17" y="289"/>
                </a:lnTo>
                <a:lnTo>
                  <a:pt x="19" y="290"/>
                </a:lnTo>
                <a:lnTo>
                  <a:pt x="19" y="290"/>
                </a:lnTo>
                <a:lnTo>
                  <a:pt x="20" y="298"/>
                </a:lnTo>
                <a:lnTo>
                  <a:pt x="20" y="311"/>
                </a:lnTo>
                <a:lnTo>
                  <a:pt x="20" y="311"/>
                </a:lnTo>
                <a:lnTo>
                  <a:pt x="20" y="354"/>
                </a:lnTo>
                <a:lnTo>
                  <a:pt x="20" y="354"/>
                </a:lnTo>
                <a:lnTo>
                  <a:pt x="19" y="393"/>
                </a:lnTo>
                <a:lnTo>
                  <a:pt x="19" y="393"/>
                </a:lnTo>
                <a:lnTo>
                  <a:pt x="18" y="405"/>
                </a:lnTo>
                <a:lnTo>
                  <a:pt x="19" y="416"/>
                </a:lnTo>
                <a:lnTo>
                  <a:pt x="19" y="416"/>
                </a:lnTo>
                <a:lnTo>
                  <a:pt x="21" y="430"/>
                </a:lnTo>
                <a:lnTo>
                  <a:pt x="23" y="444"/>
                </a:lnTo>
                <a:lnTo>
                  <a:pt x="23" y="444"/>
                </a:lnTo>
                <a:lnTo>
                  <a:pt x="25" y="449"/>
                </a:lnTo>
                <a:lnTo>
                  <a:pt x="27" y="454"/>
                </a:lnTo>
                <a:lnTo>
                  <a:pt x="31" y="460"/>
                </a:lnTo>
                <a:lnTo>
                  <a:pt x="31" y="460"/>
                </a:lnTo>
                <a:lnTo>
                  <a:pt x="31" y="462"/>
                </a:lnTo>
                <a:lnTo>
                  <a:pt x="31" y="465"/>
                </a:lnTo>
                <a:lnTo>
                  <a:pt x="31" y="465"/>
                </a:lnTo>
                <a:lnTo>
                  <a:pt x="28" y="468"/>
                </a:lnTo>
                <a:lnTo>
                  <a:pt x="26" y="470"/>
                </a:lnTo>
                <a:lnTo>
                  <a:pt x="25" y="472"/>
                </a:lnTo>
                <a:lnTo>
                  <a:pt x="25" y="472"/>
                </a:lnTo>
                <a:lnTo>
                  <a:pt x="25" y="474"/>
                </a:lnTo>
                <a:lnTo>
                  <a:pt x="26" y="475"/>
                </a:lnTo>
                <a:lnTo>
                  <a:pt x="26" y="475"/>
                </a:lnTo>
                <a:lnTo>
                  <a:pt x="29" y="480"/>
                </a:lnTo>
                <a:lnTo>
                  <a:pt x="29" y="480"/>
                </a:lnTo>
                <a:lnTo>
                  <a:pt x="32" y="485"/>
                </a:lnTo>
                <a:lnTo>
                  <a:pt x="32" y="490"/>
                </a:lnTo>
                <a:lnTo>
                  <a:pt x="32" y="490"/>
                </a:lnTo>
                <a:lnTo>
                  <a:pt x="32" y="491"/>
                </a:lnTo>
                <a:lnTo>
                  <a:pt x="34" y="497"/>
                </a:lnTo>
                <a:lnTo>
                  <a:pt x="34" y="497"/>
                </a:lnTo>
                <a:lnTo>
                  <a:pt x="36" y="497"/>
                </a:lnTo>
                <a:lnTo>
                  <a:pt x="36" y="497"/>
                </a:lnTo>
                <a:lnTo>
                  <a:pt x="36" y="501"/>
                </a:lnTo>
                <a:lnTo>
                  <a:pt x="36" y="501"/>
                </a:lnTo>
                <a:lnTo>
                  <a:pt x="38" y="506"/>
                </a:lnTo>
                <a:lnTo>
                  <a:pt x="38" y="506"/>
                </a:lnTo>
                <a:lnTo>
                  <a:pt x="41" y="511"/>
                </a:lnTo>
                <a:lnTo>
                  <a:pt x="44" y="513"/>
                </a:lnTo>
                <a:lnTo>
                  <a:pt x="48" y="515"/>
                </a:lnTo>
                <a:lnTo>
                  <a:pt x="48" y="515"/>
                </a:lnTo>
                <a:lnTo>
                  <a:pt x="53" y="517"/>
                </a:lnTo>
                <a:lnTo>
                  <a:pt x="56" y="518"/>
                </a:lnTo>
                <a:lnTo>
                  <a:pt x="61" y="519"/>
                </a:lnTo>
                <a:lnTo>
                  <a:pt x="61" y="519"/>
                </a:lnTo>
                <a:lnTo>
                  <a:pt x="66" y="518"/>
                </a:lnTo>
                <a:lnTo>
                  <a:pt x="71" y="517"/>
                </a:lnTo>
                <a:lnTo>
                  <a:pt x="71" y="517"/>
                </a:lnTo>
                <a:lnTo>
                  <a:pt x="74" y="515"/>
                </a:lnTo>
                <a:lnTo>
                  <a:pt x="75" y="514"/>
                </a:lnTo>
                <a:lnTo>
                  <a:pt x="75" y="514"/>
                </a:lnTo>
                <a:lnTo>
                  <a:pt x="74" y="512"/>
                </a:lnTo>
                <a:lnTo>
                  <a:pt x="73" y="509"/>
                </a:lnTo>
                <a:lnTo>
                  <a:pt x="73" y="509"/>
                </a:lnTo>
                <a:lnTo>
                  <a:pt x="73" y="509"/>
                </a:lnTo>
                <a:lnTo>
                  <a:pt x="71" y="503"/>
                </a:lnTo>
                <a:lnTo>
                  <a:pt x="71" y="503"/>
                </a:lnTo>
                <a:lnTo>
                  <a:pt x="68" y="496"/>
                </a:lnTo>
                <a:lnTo>
                  <a:pt x="68" y="496"/>
                </a:lnTo>
                <a:lnTo>
                  <a:pt x="64" y="491"/>
                </a:lnTo>
                <a:lnTo>
                  <a:pt x="64" y="491"/>
                </a:lnTo>
                <a:lnTo>
                  <a:pt x="64" y="488"/>
                </a:lnTo>
                <a:lnTo>
                  <a:pt x="64" y="488"/>
                </a:lnTo>
                <a:lnTo>
                  <a:pt x="62" y="484"/>
                </a:lnTo>
                <a:lnTo>
                  <a:pt x="62" y="484"/>
                </a:lnTo>
                <a:lnTo>
                  <a:pt x="61" y="482"/>
                </a:lnTo>
                <a:lnTo>
                  <a:pt x="61" y="482"/>
                </a:lnTo>
                <a:lnTo>
                  <a:pt x="61" y="481"/>
                </a:lnTo>
                <a:lnTo>
                  <a:pt x="61" y="481"/>
                </a:lnTo>
                <a:lnTo>
                  <a:pt x="61" y="480"/>
                </a:lnTo>
                <a:lnTo>
                  <a:pt x="62" y="479"/>
                </a:lnTo>
                <a:lnTo>
                  <a:pt x="62" y="479"/>
                </a:lnTo>
                <a:lnTo>
                  <a:pt x="63" y="476"/>
                </a:lnTo>
                <a:lnTo>
                  <a:pt x="64" y="473"/>
                </a:lnTo>
                <a:lnTo>
                  <a:pt x="64" y="473"/>
                </a:lnTo>
                <a:lnTo>
                  <a:pt x="66" y="469"/>
                </a:lnTo>
                <a:lnTo>
                  <a:pt x="66" y="469"/>
                </a:lnTo>
                <a:lnTo>
                  <a:pt x="65" y="462"/>
                </a:lnTo>
                <a:lnTo>
                  <a:pt x="65" y="462"/>
                </a:lnTo>
                <a:lnTo>
                  <a:pt x="62" y="455"/>
                </a:lnTo>
                <a:lnTo>
                  <a:pt x="62" y="455"/>
                </a:lnTo>
                <a:lnTo>
                  <a:pt x="60" y="449"/>
                </a:lnTo>
                <a:lnTo>
                  <a:pt x="60" y="449"/>
                </a:lnTo>
                <a:lnTo>
                  <a:pt x="60" y="444"/>
                </a:lnTo>
                <a:lnTo>
                  <a:pt x="60" y="444"/>
                </a:lnTo>
                <a:lnTo>
                  <a:pt x="61" y="434"/>
                </a:lnTo>
                <a:lnTo>
                  <a:pt x="61" y="434"/>
                </a:lnTo>
                <a:lnTo>
                  <a:pt x="58" y="424"/>
                </a:lnTo>
                <a:lnTo>
                  <a:pt x="58" y="424"/>
                </a:lnTo>
                <a:lnTo>
                  <a:pt x="56" y="418"/>
                </a:lnTo>
                <a:lnTo>
                  <a:pt x="56" y="418"/>
                </a:lnTo>
                <a:lnTo>
                  <a:pt x="55" y="416"/>
                </a:lnTo>
                <a:lnTo>
                  <a:pt x="55" y="414"/>
                </a:lnTo>
                <a:lnTo>
                  <a:pt x="55" y="414"/>
                </a:lnTo>
                <a:lnTo>
                  <a:pt x="56" y="409"/>
                </a:lnTo>
                <a:lnTo>
                  <a:pt x="56" y="409"/>
                </a:lnTo>
                <a:lnTo>
                  <a:pt x="56" y="408"/>
                </a:lnTo>
                <a:lnTo>
                  <a:pt x="57" y="406"/>
                </a:lnTo>
                <a:lnTo>
                  <a:pt x="57" y="406"/>
                </a:lnTo>
                <a:lnTo>
                  <a:pt x="59" y="399"/>
                </a:lnTo>
                <a:lnTo>
                  <a:pt x="61" y="391"/>
                </a:lnTo>
                <a:lnTo>
                  <a:pt x="61" y="391"/>
                </a:lnTo>
                <a:lnTo>
                  <a:pt x="64" y="369"/>
                </a:lnTo>
                <a:lnTo>
                  <a:pt x="64" y="369"/>
                </a:lnTo>
                <a:lnTo>
                  <a:pt x="76" y="321"/>
                </a:lnTo>
                <a:lnTo>
                  <a:pt x="76" y="321"/>
                </a:lnTo>
                <a:lnTo>
                  <a:pt x="86" y="378"/>
                </a:lnTo>
                <a:lnTo>
                  <a:pt x="86" y="378"/>
                </a:lnTo>
                <a:lnTo>
                  <a:pt x="94" y="446"/>
                </a:lnTo>
                <a:lnTo>
                  <a:pt x="94" y="446"/>
                </a:lnTo>
                <a:lnTo>
                  <a:pt x="95" y="452"/>
                </a:lnTo>
                <a:lnTo>
                  <a:pt x="99" y="456"/>
                </a:lnTo>
                <a:lnTo>
                  <a:pt x="99" y="456"/>
                </a:lnTo>
                <a:lnTo>
                  <a:pt x="104" y="460"/>
                </a:lnTo>
                <a:lnTo>
                  <a:pt x="105" y="461"/>
                </a:lnTo>
                <a:lnTo>
                  <a:pt x="105" y="461"/>
                </a:lnTo>
                <a:lnTo>
                  <a:pt x="104" y="468"/>
                </a:lnTo>
                <a:lnTo>
                  <a:pt x="104" y="468"/>
                </a:lnTo>
                <a:lnTo>
                  <a:pt x="104" y="473"/>
                </a:lnTo>
                <a:lnTo>
                  <a:pt x="104" y="473"/>
                </a:lnTo>
                <a:lnTo>
                  <a:pt x="105" y="477"/>
                </a:lnTo>
                <a:lnTo>
                  <a:pt x="105" y="477"/>
                </a:lnTo>
                <a:lnTo>
                  <a:pt x="104" y="479"/>
                </a:lnTo>
                <a:lnTo>
                  <a:pt x="104" y="479"/>
                </a:lnTo>
                <a:lnTo>
                  <a:pt x="104" y="484"/>
                </a:lnTo>
                <a:lnTo>
                  <a:pt x="104" y="484"/>
                </a:lnTo>
                <a:lnTo>
                  <a:pt x="105" y="485"/>
                </a:lnTo>
                <a:lnTo>
                  <a:pt x="108" y="486"/>
                </a:lnTo>
                <a:lnTo>
                  <a:pt x="108" y="486"/>
                </a:lnTo>
                <a:lnTo>
                  <a:pt x="121" y="489"/>
                </a:lnTo>
                <a:lnTo>
                  <a:pt x="121" y="489"/>
                </a:lnTo>
                <a:lnTo>
                  <a:pt x="122" y="489"/>
                </a:lnTo>
                <a:lnTo>
                  <a:pt x="124" y="487"/>
                </a:lnTo>
                <a:lnTo>
                  <a:pt x="124" y="487"/>
                </a:lnTo>
                <a:lnTo>
                  <a:pt x="128" y="488"/>
                </a:lnTo>
                <a:lnTo>
                  <a:pt x="131" y="489"/>
                </a:lnTo>
                <a:lnTo>
                  <a:pt x="131" y="489"/>
                </a:lnTo>
                <a:lnTo>
                  <a:pt x="134" y="492"/>
                </a:lnTo>
                <a:lnTo>
                  <a:pt x="139" y="496"/>
                </a:lnTo>
                <a:lnTo>
                  <a:pt x="139" y="496"/>
                </a:lnTo>
                <a:lnTo>
                  <a:pt x="145" y="498"/>
                </a:lnTo>
                <a:lnTo>
                  <a:pt x="151" y="499"/>
                </a:lnTo>
                <a:lnTo>
                  <a:pt x="162" y="501"/>
                </a:lnTo>
                <a:lnTo>
                  <a:pt x="162" y="501"/>
                </a:lnTo>
                <a:lnTo>
                  <a:pt x="166" y="500"/>
                </a:lnTo>
                <a:lnTo>
                  <a:pt x="170" y="499"/>
                </a:lnTo>
                <a:lnTo>
                  <a:pt x="170" y="499"/>
                </a:lnTo>
                <a:lnTo>
                  <a:pt x="173" y="497"/>
                </a:lnTo>
                <a:lnTo>
                  <a:pt x="175" y="496"/>
                </a:lnTo>
                <a:lnTo>
                  <a:pt x="175" y="496"/>
                </a:lnTo>
                <a:lnTo>
                  <a:pt x="174" y="492"/>
                </a:lnTo>
                <a:lnTo>
                  <a:pt x="174" y="492"/>
                </a:lnTo>
                <a:lnTo>
                  <a:pt x="173" y="491"/>
                </a:lnTo>
                <a:lnTo>
                  <a:pt x="173" y="491"/>
                </a:lnTo>
                <a:close/>
                <a:moveTo>
                  <a:pt x="169" y="146"/>
                </a:moveTo>
                <a:lnTo>
                  <a:pt x="169" y="146"/>
                </a:lnTo>
                <a:lnTo>
                  <a:pt x="170" y="146"/>
                </a:lnTo>
                <a:lnTo>
                  <a:pt x="170" y="146"/>
                </a:lnTo>
                <a:lnTo>
                  <a:pt x="170" y="147"/>
                </a:lnTo>
                <a:lnTo>
                  <a:pt x="170" y="147"/>
                </a:lnTo>
                <a:lnTo>
                  <a:pt x="166" y="152"/>
                </a:lnTo>
                <a:lnTo>
                  <a:pt x="160" y="158"/>
                </a:lnTo>
                <a:lnTo>
                  <a:pt x="160" y="158"/>
                </a:lnTo>
                <a:lnTo>
                  <a:pt x="145" y="172"/>
                </a:lnTo>
                <a:lnTo>
                  <a:pt x="145" y="172"/>
                </a:lnTo>
                <a:lnTo>
                  <a:pt x="140" y="169"/>
                </a:lnTo>
                <a:lnTo>
                  <a:pt x="140" y="169"/>
                </a:lnTo>
                <a:lnTo>
                  <a:pt x="136" y="167"/>
                </a:lnTo>
                <a:lnTo>
                  <a:pt x="136" y="167"/>
                </a:lnTo>
                <a:lnTo>
                  <a:pt x="134" y="167"/>
                </a:lnTo>
                <a:lnTo>
                  <a:pt x="131" y="168"/>
                </a:lnTo>
                <a:lnTo>
                  <a:pt x="131" y="168"/>
                </a:lnTo>
                <a:lnTo>
                  <a:pt x="130" y="171"/>
                </a:lnTo>
                <a:lnTo>
                  <a:pt x="131" y="174"/>
                </a:lnTo>
                <a:lnTo>
                  <a:pt x="131" y="174"/>
                </a:lnTo>
                <a:lnTo>
                  <a:pt x="133" y="176"/>
                </a:lnTo>
                <a:lnTo>
                  <a:pt x="135" y="176"/>
                </a:lnTo>
                <a:lnTo>
                  <a:pt x="135" y="176"/>
                </a:lnTo>
                <a:lnTo>
                  <a:pt x="136" y="177"/>
                </a:lnTo>
                <a:lnTo>
                  <a:pt x="136" y="177"/>
                </a:lnTo>
                <a:lnTo>
                  <a:pt x="136" y="178"/>
                </a:lnTo>
                <a:lnTo>
                  <a:pt x="136" y="178"/>
                </a:lnTo>
                <a:lnTo>
                  <a:pt x="134" y="177"/>
                </a:lnTo>
                <a:lnTo>
                  <a:pt x="134" y="177"/>
                </a:lnTo>
                <a:lnTo>
                  <a:pt x="131" y="176"/>
                </a:lnTo>
                <a:lnTo>
                  <a:pt x="131" y="176"/>
                </a:lnTo>
                <a:lnTo>
                  <a:pt x="130" y="175"/>
                </a:lnTo>
                <a:lnTo>
                  <a:pt x="130" y="175"/>
                </a:lnTo>
                <a:lnTo>
                  <a:pt x="126" y="175"/>
                </a:lnTo>
                <a:lnTo>
                  <a:pt x="126" y="175"/>
                </a:lnTo>
                <a:lnTo>
                  <a:pt x="124" y="174"/>
                </a:lnTo>
                <a:lnTo>
                  <a:pt x="124" y="174"/>
                </a:lnTo>
                <a:lnTo>
                  <a:pt x="122" y="174"/>
                </a:lnTo>
                <a:lnTo>
                  <a:pt x="119" y="174"/>
                </a:lnTo>
                <a:lnTo>
                  <a:pt x="119" y="174"/>
                </a:lnTo>
                <a:lnTo>
                  <a:pt x="116" y="175"/>
                </a:lnTo>
                <a:lnTo>
                  <a:pt x="115" y="178"/>
                </a:lnTo>
                <a:lnTo>
                  <a:pt x="115" y="178"/>
                </a:lnTo>
                <a:lnTo>
                  <a:pt x="116" y="179"/>
                </a:lnTo>
                <a:lnTo>
                  <a:pt x="116" y="179"/>
                </a:lnTo>
                <a:lnTo>
                  <a:pt x="115" y="180"/>
                </a:lnTo>
                <a:lnTo>
                  <a:pt x="115" y="180"/>
                </a:lnTo>
                <a:lnTo>
                  <a:pt x="114" y="182"/>
                </a:lnTo>
                <a:lnTo>
                  <a:pt x="114" y="184"/>
                </a:lnTo>
                <a:lnTo>
                  <a:pt x="114" y="184"/>
                </a:lnTo>
                <a:lnTo>
                  <a:pt x="115" y="187"/>
                </a:lnTo>
                <a:lnTo>
                  <a:pt x="115" y="187"/>
                </a:lnTo>
                <a:lnTo>
                  <a:pt x="115" y="189"/>
                </a:lnTo>
                <a:lnTo>
                  <a:pt x="115" y="189"/>
                </a:lnTo>
                <a:lnTo>
                  <a:pt x="116" y="191"/>
                </a:lnTo>
                <a:lnTo>
                  <a:pt x="118" y="192"/>
                </a:lnTo>
                <a:lnTo>
                  <a:pt x="118" y="192"/>
                </a:lnTo>
                <a:lnTo>
                  <a:pt x="119" y="193"/>
                </a:lnTo>
                <a:lnTo>
                  <a:pt x="119" y="193"/>
                </a:lnTo>
                <a:lnTo>
                  <a:pt x="120" y="194"/>
                </a:lnTo>
                <a:lnTo>
                  <a:pt x="120" y="194"/>
                </a:lnTo>
                <a:lnTo>
                  <a:pt x="120" y="194"/>
                </a:lnTo>
                <a:lnTo>
                  <a:pt x="121" y="196"/>
                </a:lnTo>
                <a:lnTo>
                  <a:pt x="121" y="196"/>
                </a:lnTo>
                <a:lnTo>
                  <a:pt x="122" y="197"/>
                </a:lnTo>
                <a:lnTo>
                  <a:pt x="121" y="198"/>
                </a:lnTo>
                <a:lnTo>
                  <a:pt x="120" y="197"/>
                </a:lnTo>
                <a:lnTo>
                  <a:pt x="117" y="201"/>
                </a:lnTo>
                <a:lnTo>
                  <a:pt x="116" y="200"/>
                </a:lnTo>
                <a:lnTo>
                  <a:pt x="113" y="203"/>
                </a:lnTo>
                <a:lnTo>
                  <a:pt x="113" y="203"/>
                </a:lnTo>
                <a:lnTo>
                  <a:pt x="113" y="203"/>
                </a:lnTo>
                <a:lnTo>
                  <a:pt x="104" y="201"/>
                </a:lnTo>
                <a:lnTo>
                  <a:pt x="89" y="200"/>
                </a:lnTo>
                <a:lnTo>
                  <a:pt x="89" y="200"/>
                </a:lnTo>
                <a:lnTo>
                  <a:pt x="85" y="200"/>
                </a:lnTo>
                <a:lnTo>
                  <a:pt x="85" y="200"/>
                </a:lnTo>
                <a:lnTo>
                  <a:pt x="74" y="201"/>
                </a:lnTo>
                <a:lnTo>
                  <a:pt x="75" y="200"/>
                </a:lnTo>
                <a:lnTo>
                  <a:pt x="69" y="201"/>
                </a:lnTo>
                <a:lnTo>
                  <a:pt x="66" y="201"/>
                </a:lnTo>
                <a:lnTo>
                  <a:pt x="66" y="201"/>
                </a:lnTo>
                <a:lnTo>
                  <a:pt x="103" y="160"/>
                </a:lnTo>
                <a:lnTo>
                  <a:pt x="103" y="160"/>
                </a:lnTo>
                <a:lnTo>
                  <a:pt x="121" y="141"/>
                </a:lnTo>
                <a:lnTo>
                  <a:pt x="121" y="140"/>
                </a:lnTo>
                <a:lnTo>
                  <a:pt x="121" y="139"/>
                </a:lnTo>
                <a:lnTo>
                  <a:pt x="121" y="139"/>
                </a:lnTo>
                <a:lnTo>
                  <a:pt x="122" y="138"/>
                </a:lnTo>
                <a:lnTo>
                  <a:pt x="122" y="138"/>
                </a:lnTo>
                <a:lnTo>
                  <a:pt x="122" y="138"/>
                </a:lnTo>
                <a:lnTo>
                  <a:pt x="122" y="138"/>
                </a:lnTo>
                <a:lnTo>
                  <a:pt x="133" y="140"/>
                </a:lnTo>
                <a:lnTo>
                  <a:pt x="133" y="140"/>
                </a:lnTo>
                <a:lnTo>
                  <a:pt x="169" y="146"/>
                </a:lnTo>
                <a:lnTo>
                  <a:pt x="169" y="146"/>
                </a:lnTo>
                <a:close/>
              </a:path>
            </a:pathLst>
          </a:custGeom>
          <a:solidFill>
            <a:schemeClr val="tx1">
              <a:lumMod val="75000"/>
              <a:lumOff val="25000"/>
            </a:schemeClr>
          </a:solidFill>
          <a:ln>
            <a:noFill/>
          </a:ln>
        </p:spPr>
        <p:txBody>
          <a:bodyPr vert="horz" wrap="square" lIns="91431" tIns="45715" rIns="91431" bIns="45715" numCol="1" anchor="t" anchorCtr="0" compatLnSpc="1">
            <a:prstTxWarp prst="textNoShape">
              <a:avLst/>
            </a:prstTxWarp>
          </a:bodyPr>
          <a:lstStyle/>
          <a:p>
            <a:endParaRPr lang="zh-CN" altLang="en-US">
              <a:solidFill>
                <a:schemeClr val="tx1">
                  <a:lumMod val="50000"/>
                  <a:lumOff val="50000"/>
                </a:schemeClr>
              </a:solidFill>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单击输入标题内容</a:t>
            </a:r>
          </a:p>
        </p:txBody>
      </p:sp>
    </p:spTree>
    <p:extLst>
      <p:ext uri="{BB962C8B-B14F-4D97-AF65-F5344CB8AC3E}">
        <p14:creationId xmlns:p14="http://schemas.microsoft.com/office/powerpoint/2010/main" val="73917607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29"/>
                                        </p:tgtEl>
                                        <p:attrNameLst>
                                          <p:attrName>style.visibility</p:attrName>
                                        </p:attrNameLst>
                                      </p:cBhvr>
                                      <p:to>
                                        <p:strVal val="visible"/>
                                      </p:to>
                                    </p:set>
                                    <p:anim calcmode="lin" valueType="num">
                                      <p:cBhvr>
                                        <p:cTn id="7" dur="250" fill="hold"/>
                                        <p:tgtEl>
                                          <p:spTgt spid="29"/>
                                        </p:tgtEl>
                                        <p:attrNameLst>
                                          <p:attrName>ppt_w</p:attrName>
                                        </p:attrNameLst>
                                      </p:cBhvr>
                                      <p:tavLst>
                                        <p:tav tm="0">
                                          <p:val>
                                            <p:fltVal val="0"/>
                                          </p:val>
                                        </p:tav>
                                        <p:tav tm="100000">
                                          <p:val>
                                            <p:strVal val="#ppt_w"/>
                                          </p:val>
                                        </p:tav>
                                      </p:tavLst>
                                    </p:anim>
                                    <p:anim calcmode="lin" valueType="num">
                                      <p:cBhvr>
                                        <p:cTn id="8" dur="250" fill="hold"/>
                                        <p:tgtEl>
                                          <p:spTgt spid="29"/>
                                        </p:tgtEl>
                                        <p:attrNameLst>
                                          <p:attrName>ppt_h</p:attrName>
                                        </p:attrNameLst>
                                      </p:cBhvr>
                                      <p:tavLst>
                                        <p:tav tm="0">
                                          <p:val>
                                            <p:fltVal val="0"/>
                                          </p:val>
                                        </p:tav>
                                        <p:tav tm="100000">
                                          <p:val>
                                            <p:strVal val="#ppt_h"/>
                                          </p:val>
                                        </p:tav>
                                      </p:tavLst>
                                    </p:anim>
                                    <p:animEffect transition="in" filter="fade">
                                      <p:cBhvr>
                                        <p:cTn id="9" dur="250"/>
                                        <p:tgtEl>
                                          <p:spTgt spid="29"/>
                                        </p:tgtEl>
                                      </p:cBhvr>
                                    </p:animEffect>
                                  </p:childTnLst>
                                </p:cTn>
                              </p:par>
                            </p:childTnLst>
                          </p:cTn>
                        </p:par>
                        <p:par>
                          <p:cTn id="10" fill="hold">
                            <p:stCondLst>
                              <p:cond delay="1725"/>
                            </p:stCondLst>
                            <p:childTnLst>
                              <p:par>
                                <p:cTn id="11" presetID="10" presetClass="entr" presetSubtype="0" fill="hold" grpId="0" nodeType="afterEffect">
                                  <p:stCondLst>
                                    <p:cond delay="0"/>
                                  </p:stCondLst>
                                  <p:childTnLst>
                                    <p:set>
                                      <p:cBhvr>
                                        <p:cTn id="12" dur="1" fill="hold">
                                          <p:stCondLst>
                                            <p:cond delay="0"/>
                                          </p:stCondLst>
                                        </p:cTn>
                                        <p:tgtEl>
                                          <p:spTgt spid="72"/>
                                        </p:tgtEl>
                                        <p:attrNameLst>
                                          <p:attrName>style.visibility</p:attrName>
                                        </p:attrNameLst>
                                      </p:cBhvr>
                                      <p:to>
                                        <p:strVal val="visible"/>
                                      </p:to>
                                    </p:set>
                                    <p:animEffect transition="in" filter="fade">
                                      <p:cBhvr>
                                        <p:cTn id="13" dur="500"/>
                                        <p:tgtEl>
                                          <p:spTgt spid="72"/>
                                        </p:tgtEl>
                                      </p:cBhvr>
                                    </p:animEffect>
                                  </p:childTnLst>
                                </p:cTn>
                              </p:par>
                            </p:childTnLst>
                          </p:cTn>
                        </p:par>
                        <p:par>
                          <p:cTn id="14" fill="hold">
                            <p:stCondLst>
                              <p:cond delay="2225"/>
                            </p:stCondLst>
                            <p:childTnLst>
                              <p:par>
                                <p:cTn id="15" presetID="42" presetClass="entr" presetSubtype="0" fill="hold" nodeType="after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300"/>
                                        <p:tgtEl>
                                          <p:spTgt spid="25"/>
                                        </p:tgtEl>
                                      </p:cBhvr>
                                    </p:animEffect>
                                    <p:anim calcmode="lin" valueType="num">
                                      <p:cBhvr>
                                        <p:cTn id="18" dur="300" fill="hold"/>
                                        <p:tgtEl>
                                          <p:spTgt spid="25"/>
                                        </p:tgtEl>
                                        <p:attrNameLst>
                                          <p:attrName>ppt_x</p:attrName>
                                        </p:attrNameLst>
                                      </p:cBhvr>
                                      <p:tavLst>
                                        <p:tav tm="0">
                                          <p:val>
                                            <p:strVal val="#ppt_x"/>
                                          </p:val>
                                        </p:tav>
                                        <p:tav tm="100000">
                                          <p:val>
                                            <p:strVal val="#ppt_x"/>
                                          </p:val>
                                        </p:tav>
                                      </p:tavLst>
                                    </p:anim>
                                    <p:anim calcmode="lin" valueType="num">
                                      <p:cBhvr>
                                        <p:cTn id="19" dur="300" fill="hold"/>
                                        <p:tgtEl>
                                          <p:spTgt spid="25"/>
                                        </p:tgtEl>
                                        <p:attrNameLst>
                                          <p:attrName>ppt_y</p:attrName>
                                        </p:attrNameLst>
                                      </p:cBhvr>
                                      <p:tavLst>
                                        <p:tav tm="0">
                                          <p:val>
                                            <p:strVal val="#ppt_y+.1"/>
                                          </p:val>
                                        </p:tav>
                                        <p:tav tm="100000">
                                          <p:val>
                                            <p:strVal val="#ppt_y"/>
                                          </p:val>
                                        </p:tav>
                                      </p:tavLst>
                                    </p:anim>
                                  </p:childTnLst>
                                </p:cTn>
                              </p:par>
                            </p:childTnLst>
                          </p:cTn>
                        </p:par>
                        <p:par>
                          <p:cTn id="20" fill="hold">
                            <p:stCondLst>
                              <p:cond delay="2525"/>
                            </p:stCondLst>
                            <p:childTnLst>
                              <p:par>
                                <p:cTn id="21" presetID="42" presetClass="entr" presetSubtype="0"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300"/>
                                        <p:tgtEl>
                                          <p:spTgt spid="24"/>
                                        </p:tgtEl>
                                      </p:cBhvr>
                                    </p:animEffect>
                                    <p:anim calcmode="lin" valueType="num">
                                      <p:cBhvr>
                                        <p:cTn id="24" dur="300" fill="hold"/>
                                        <p:tgtEl>
                                          <p:spTgt spid="24"/>
                                        </p:tgtEl>
                                        <p:attrNameLst>
                                          <p:attrName>ppt_x</p:attrName>
                                        </p:attrNameLst>
                                      </p:cBhvr>
                                      <p:tavLst>
                                        <p:tav tm="0">
                                          <p:val>
                                            <p:strVal val="#ppt_x"/>
                                          </p:val>
                                        </p:tav>
                                        <p:tav tm="100000">
                                          <p:val>
                                            <p:strVal val="#ppt_x"/>
                                          </p:val>
                                        </p:tav>
                                      </p:tavLst>
                                    </p:anim>
                                    <p:anim calcmode="lin" valueType="num">
                                      <p:cBhvr>
                                        <p:cTn id="25" dur="300" fill="hold"/>
                                        <p:tgtEl>
                                          <p:spTgt spid="24"/>
                                        </p:tgtEl>
                                        <p:attrNameLst>
                                          <p:attrName>ppt_y</p:attrName>
                                        </p:attrNameLst>
                                      </p:cBhvr>
                                      <p:tavLst>
                                        <p:tav tm="0">
                                          <p:val>
                                            <p:strVal val="#ppt_y+.1"/>
                                          </p:val>
                                        </p:tav>
                                        <p:tav tm="100000">
                                          <p:val>
                                            <p:strVal val="#ppt_y"/>
                                          </p:val>
                                        </p:tav>
                                      </p:tavLst>
                                    </p:anim>
                                  </p:childTnLst>
                                </p:cTn>
                              </p:par>
                            </p:childTnLst>
                          </p:cTn>
                        </p:par>
                        <p:par>
                          <p:cTn id="26" fill="hold">
                            <p:stCondLst>
                              <p:cond delay="2825"/>
                            </p:stCondLst>
                            <p:childTnLst>
                              <p:par>
                                <p:cTn id="27" presetID="42" presetClass="entr" presetSubtype="0" fill="hold" nodeType="after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300"/>
                                        <p:tgtEl>
                                          <p:spTgt spid="23"/>
                                        </p:tgtEl>
                                      </p:cBhvr>
                                    </p:animEffect>
                                    <p:anim calcmode="lin" valueType="num">
                                      <p:cBhvr>
                                        <p:cTn id="30" dur="300" fill="hold"/>
                                        <p:tgtEl>
                                          <p:spTgt spid="23"/>
                                        </p:tgtEl>
                                        <p:attrNameLst>
                                          <p:attrName>ppt_x</p:attrName>
                                        </p:attrNameLst>
                                      </p:cBhvr>
                                      <p:tavLst>
                                        <p:tav tm="0">
                                          <p:val>
                                            <p:strVal val="#ppt_x"/>
                                          </p:val>
                                        </p:tav>
                                        <p:tav tm="100000">
                                          <p:val>
                                            <p:strVal val="#ppt_x"/>
                                          </p:val>
                                        </p:tav>
                                      </p:tavLst>
                                    </p:anim>
                                    <p:anim calcmode="lin" valueType="num">
                                      <p:cBhvr>
                                        <p:cTn id="31" dur="300" fill="hold"/>
                                        <p:tgtEl>
                                          <p:spTgt spid="23"/>
                                        </p:tgtEl>
                                        <p:attrNameLst>
                                          <p:attrName>ppt_y</p:attrName>
                                        </p:attrNameLst>
                                      </p:cBhvr>
                                      <p:tavLst>
                                        <p:tav tm="0">
                                          <p:val>
                                            <p:strVal val="#ppt_y+.1"/>
                                          </p:val>
                                        </p:tav>
                                        <p:tav tm="100000">
                                          <p:val>
                                            <p:strVal val="#ppt_y"/>
                                          </p:val>
                                        </p:tav>
                                      </p:tavLst>
                                    </p:anim>
                                  </p:childTnLst>
                                </p:cTn>
                              </p:par>
                            </p:childTnLst>
                          </p:cTn>
                        </p:par>
                        <p:par>
                          <p:cTn id="32" fill="hold">
                            <p:stCondLst>
                              <p:cond delay="3125"/>
                            </p:stCondLst>
                            <p:childTnLst>
                              <p:par>
                                <p:cTn id="33" presetID="42" presetClass="entr" presetSubtype="0" fill="hold"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300"/>
                                        <p:tgtEl>
                                          <p:spTgt spid="26"/>
                                        </p:tgtEl>
                                      </p:cBhvr>
                                    </p:animEffect>
                                    <p:anim calcmode="lin" valueType="num">
                                      <p:cBhvr>
                                        <p:cTn id="36" dur="300" fill="hold"/>
                                        <p:tgtEl>
                                          <p:spTgt spid="26"/>
                                        </p:tgtEl>
                                        <p:attrNameLst>
                                          <p:attrName>ppt_x</p:attrName>
                                        </p:attrNameLst>
                                      </p:cBhvr>
                                      <p:tavLst>
                                        <p:tav tm="0">
                                          <p:val>
                                            <p:strVal val="#ppt_x"/>
                                          </p:val>
                                        </p:tav>
                                        <p:tav tm="100000">
                                          <p:val>
                                            <p:strVal val="#ppt_x"/>
                                          </p:val>
                                        </p:tav>
                                      </p:tavLst>
                                    </p:anim>
                                    <p:anim calcmode="lin" valueType="num">
                                      <p:cBhvr>
                                        <p:cTn id="37" dur="300" fill="hold"/>
                                        <p:tgtEl>
                                          <p:spTgt spid="26"/>
                                        </p:tgtEl>
                                        <p:attrNameLst>
                                          <p:attrName>ppt_y</p:attrName>
                                        </p:attrNameLst>
                                      </p:cBhvr>
                                      <p:tavLst>
                                        <p:tav tm="0">
                                          <p:val>
                                            <p:strVal val="#ppt_y+.1"/>
                                          </p:val>
                                        </p:tav>
                                        <p:tav tm="100000">
                                          <p:val>
                                            <p:strVal val="#ppt_y"/>
                                          </p:val>
                                        </p:tav>
                                      </p:tavLst>
                                    </p:anim>
                                  </p:childTnLst>
                                </p:cTn>
                              </p:par>
                            </p:childTnLst>
                          </p:cTn>
                        </p:par>
                        <p:par>
                          <p:cTn id="38" fill="hold">
                            <p:stCondLst>
                              <p:cond delay="3425"/>
                            </p:stCondLst>
                            <p:childTnLst>
                              <p:par>
                                <p:cTn id="39" presetID="42" presetClass="entr" presetSubtype="0" fill="hold" grpId="0" nodeType="after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fade">
                                      <p:cBhvr>
                                        <p:cTn id="41" dur="300"/>
                                        <p:tgtEl>
                                          <p:spTgt spid="34"/>
                                        </p:tgtEl>
                                      </p:cBhvr>
                                    </p:animEffect>
                                    <p:anim calcmode="lin" valueType="num">
                                      <p:cBhvr>
                                        <p:cTn id="42" dur="300" fill="hold"/>
                                        <p:tgtEl>
                                          <p:spTgt spid="34"/>
                                        </p:tgtEl>
                                        <p:attrNameLst>
                                          <p:attrName>ppt_x</p:attrName>
                                        </p:attrNameLst>
                                      </p:cBhvr>
                                      <p:tavLst>
                                        <p:tav tm="0">
                                          <p:val>
                                            <p:strVal val="#ppt_x"/>
                                          </p:val>
                                        </p:tav>
                                        <p:tav tm="100000">
                                          <p:val>
                                            <p:strVal val="#ppt_x"/>
                                          </p:val>
                                        </p:tav>
                                      </p:tavLst>
                                    </p:anim>
                                    <p:anim calcmode="lin" valueType="num">
                                      <p:cBhvr>
                                        <p:cTn id="43" dur="300" fill="hold"/>
                                        <p:tgtEl>
                                          <p:spTgt spid="34"/>
                                        </p:tgtEl>
                                        <p:attrNameLst>
                                          <p:attrName>ppt_y</p:attrName>
                                        </p:attrNameLst>
                                      </p:cBhvr>
                                      <p:tavLst>
                                        <p:tav tm="0">
                                          <p:val>
                                            <p:strVal val="#ppt_y+.1"/>
                                          </p:val>
                                        </p:tav>
                                        <p:tav tm="100000">
                                          <p:val>
                                            <p:strVal val="#ppt_y"/>
                                          </p:val>
                                        </p:tav>
                                      </p:tavLst>
                                    </p:anim>
                                  </p:childTnLst>
                                </p:cTn>
                              </p:par>
                            </p:childTnLst>
                          </p:cTn>
                        </p:par>
                        <p:par>
                          <p:cTn id="44" fill="hold">
                            <p:stCondLst>
                              <p:cond delay="3725"/>
                            </p:stCondLst>
                            <p:childTnLst>
                              <p:par>
                                <p:cTn id="45" presetID="42" presetClass="entr" presetSubtype="0"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300"/>
                                        <p:tgtEl>
                                          <p:spTgt spid="33"/>
                                        </p:tgtEl>
                                      </p:cBhvr>
                                    </p:animEffect>
                                    <p:anim calcmode="lin" valueType="num">
                                      <p:cBhvr>
                                        <p:cTn id="48" dur="300" fill="hold"/>
                                        <p:tgtEl>
                                          <p:spTgt spid="33"/>
                                        </p:tgtEl>
                                        <p:attrNameLst>
                                          <p:attrName>ppt_x</p:attrName>
                                        </p:attrNameLst>
                                      </p:cBhvr>
                                      <p:tavLst>
                                        <p:tav tm="0">
                                          <p:val>
                                            <p:strVal val="#ppt_x"/>
                                          </p:val>
                                        </p:tav>
                                        <p:tav tm="100000">
                                          <p:val>
                                            <p:strVal val="#ppt_x"/>
                                          </p:val>
                                        </p:tav>
                                      </p:tavLst>
                                    </p:anim>
                                    <p:anim calcmode="lin" valueType="num">
                                      <p:cBhvr>
                                        <p:cTn id="49" dur="300" fill="hold"/>
                                        <p:tgtEl>
                                          <p:spTgt spid="33"/>
                                        </p:tgtEl>
                                        <p:attrNameLst>
                                          <p:attrName>ppt_y</p:attrName>
                                        </p:attrNameLst>
                                      </p:cBhvr>
                                      <p:tavLst>
                                        <p:tav tm="0">
                                          <p:val>
                                            <p:strVal val="#ppt_y+.1"/>
                                          </p:val>
                                        </p:tav>
                                        <p:tav tm="100000">
                                          <p:val>
                                            <p:strVal val="#ppt_y"/>
                                          </p:val>
                                        </p:tav>
                                      </p:tavLst>
                                    </p:anim>
                                  </p:childTnLst>
                                </p:cTn>
                              </p:par>
                            </p:childTnLst>
                          </p:cTn>
                        </p:par>
                        <p:par>
                          <p:cTn id="50" fill="hold">
                            <p:stCondLst>
                              <p:cond delay="4025"/>
                            </p:stCondLst>
                            <p:childTnLst>
                              <p:par>
                                <p:cTn id="51" presetID="42" presetClass="entr" presetSubtype="0" fill="hold" grpId="0" nodeType="after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300"/>
                                        <p:tgtEl>
                                          <p:spTgt spid="32"/>
                                        </p:tgtEl>
                                      </p:cBhvr>
                                    </p:animEffect>
                                    <p:anim calcmode="lin" valueType="num">
                                      <p:cBhvr>
                                        <p:cTn id="54" dur="300" fill="hold"/>
                                        <p:tgtEl>
                                          <p:spTgt spid="32"/>
                                        </p:tgtEl>
                                        <p:attrNameLst>
                                          <p:attrName>ppt_x</p:attrName>
                                        </p:attrNameLst>
                                      </p:cBhvr>
                                      <p:tavLst>
                                        <p:tav tm="0">
                                          <p:val>
                                            <p:strVal val="#ppt_x"/>
                                          </p:val>
                                        </p:tav>
                                        <p:tav tm="100000">
                                          <p:val>
                                            <p:strVal val="#ppt_x"/>
                                          </p:val>
                                        </p:tav>
                                      </p:tavLst>
                                    </p:anim>
                                    <p:anim calcmode="lin" valueType="num">
                                      <p:cBhvr>
                                        <p:cTn id="55" dur="300" fill="hold"/>
                                        <p:tgtEl>
                                          <p:spTgt spid="32"/>
                                        </p:tgtEl>
                                        <p:attrNameLst>
                                          <p:attrName>ppt_y</p:attrName>
                                        </p:attrNameLst>
                                      </p:cBhvr>
                                      <p:tavLst>
                                        <p:tav tm="0">
                                          <p:val>
                                            <p:strVal val="#ppt_y+.1"/>
                                          </p:val>
                                        </p:tav>
                                        <p:tav tm="100000">
                                          <p:val>
                                            <p:strVal val="#ppt_y"/>
                                          </p:val>
                                        </p:tav>
                                      </p:tavLst>
                                    </p:anim>
                                  </p:childTnLst>
                                </p:cTn>
                              </p:par>
                            </p:childTnLst>
                          </p:cTn>
                        </p:par>
                        <p:par>
                          <p:cTn id="56" fill="hold">
                            <p:stCondLst>
                              <p:cond delay="4325"/>
                            </p:stCondLst>
                            <p:childTnLst>
                              <p:par>
                                <p:cTn id="57" presetID="42" presetClass="entr" presetSubtype="0" fill="hold" grpId="0" nodeType="after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fade">
                                      <p:cBhvr>
                                        <p:cTn id="59" dur="300"/>
                                        <p:tgtEl>
                                          <p:spTgt spid="31"/>
                                        </p:tgtEl>
                                      </p:cBhvr>
                                    </p:animEffect>
                                    <p:anim calcmode="lin" valueType="num">
                                      <p:cBhvr>
                                        <p:cTn id="60" dur="300" fill="hold"/>
                                        <p:tgtEl>
                                          <p:spTgt spid="31"/>
                                        </p:tgtEl>
                                        <p:attrNameLst>
                                          <p:attrName>ppt_x</p:attrName>
                                        </p:attrNameLst>
                                      </p:cBhvr>
                                      <p:tavLst>
                                        <p:tav tm="0">
                                          <p:val>
                                            <p:strVal val="#ppt_x"/>
                                          </p:val>
                                        </p:tav>
                                        <p:tav tm="100000">
                                          <p:val>
                                            <p:strVal val="#ppt_x"/>
                                          </p:val>
                                        </p:tav>
                                      </p:tavLst>
                                    </p:anim>
                                    <p:anim calcmode="lin" valueType="num">
                                      <p:cBhvr>
                                        <p:cTn id="61" dur="300" fill="hold"/>
                                        <p:tgtEl>
                                          <p:spTgt spid="31"/>
                                        </p:tgtEl>
                                        <p:attrNameLst>
                                          <p:attrName>ppt_y</p:attrName>
                                        </p:attrNameLst>
                                      </p:cBhvr>
                                      <p:tavLst>
                                        <p:tav tm="0">
                                          <p:val>
                                            <p:strVal val="#ppt_y+.1"/>
                                          </p:val>
                                        </p:tav>
                                        <p:tav tm="100000">
                                          <p:val>
                                            <p:strVal val="#ppt_y"/>
                                          </p:val>
                                        </p:tav>
                                      </p:tavLst>
                                    </p:anim>
                                  </p:childTnLst>
                                </p:cTn>
                              </p:par>
                            </p:childTnLst>
                          </p:cTn>
                        </p:par>
                        <p:par>
                          <p:cTn id="62" fill="hold">
                            <p:stCondLst>
                              <p:cond delay="4625"/>
                            </p:stCondLst>
                            <p:childTnLst>
                              <p:par>
                                <p:cTn id="63" presetID="42" presetClass="entr" presetSubtype="0" fill="hold" grpId="0" nodeType="after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fade">
                                      <p:cBhvr>
                                        <p:cTn id="65" dur="300"/>
                                        <p:tgtEl>
                                          <p:spTgt spid="30"/>
                                        </p:tgtEl>
                                      </p:cBhvr>
                                    </p:animEffect>
                                    <p:anim calcmode="lin" valueType="num">
                                      <p:cBhvr>
                                        <p:cTn id="66" dur="300" fill="hold"/>
                                        <p:tgtEl>
                                          <p:spTgt spid="30"/>
                                        </p:tgtEl>
                                        <p:attrNameLst>
                                          <p:attrName>ppt_x</p:attrName>
                                        </p:attrNameLst>
                                      </p:cBhvr>
                                      <p:tavLst>
                                        <p:tav tm="0">
                                          <p:val>
                                            <p:strVal val="#ppt_x"/>
                                          </p:val>
                                        </p:tav>
                                        <p:tav tm="100000">
                                          <p:val>
                                            <p:strVal val="#ppt_x"/>
                                          </p:val>
                                        </p:tav>
                                      </p:tavLst>
                                    </p:anim>
                                    <p:anim calcmode="lin" valueType="num">
                                      <p:cBhvr>
                                        <p:cTn id="67" dur="300" fill="hold"/>
                                        <p:tgtEl>
                                          <p:spTgt spid="30"/>
                                        </p:tgtEl>
                                        <p:attrNameLst>
                                          <p:attrName>ppt_y</p:attrName>
                                        </p:attrNameLst>
                                      </p:cBhvr>
                                      <p:tavLst>
                                        <p:tav tm="0">
                                          <p:val>
                                            <p:strVal val="#ppt_y+.1"/>
                                          </p:val>
                                        </p:tav>
                                        <p:tav tm="100000">
                                          <p:val>
                                            <p:strVal val="#ppt_y"/>
                                          </p:val>
                                        </p:tav>
                                      </p:tavLst>
                                    </p:anim>
                                  </p:childTnLst>
                                </p:cTn>
                              </p:par>
                            </p:childTnLst>
                          </p:cTn>
                        </p:par>
                        <p:par>
                          <p:cTn id="68" fill="hold">
                            <p:stCondLst>
                              <p:cond delay="4925"/>
                            </p:stCondLst>
                            <p:childTnLst>
                              <p:par>
                                <p:cTn id="69" presetID="53" presetClass="entr" presetSubtype="16" fill="hold" nodeType="afterEffect">
                                  <p:stCondLst>
                                    <p:cond delay="0"/>
                                  </p:stCondLst>
                                  <p:childTnLst>
                                    <p:set>
                                      <p:cBhvr>
                                        <p:cTn id="70" dur="1" fill="hold">
                                          <p:stCondLst>
                                            <p:cond delay="0"/>
                                          </p:stCondLst>
                                        </p:cTn>
                                        <p:tgtEl>
                                          <p:spTgt spid="43"/>
                                        </p:tgtEl>
                                        <p:attrNameLst>
                                          <p:attrName>style.visibility</p:attrName>
                                        </p:attrNameLst>
                                      </p:cBhvr>
                                      <p:to>
                                        <p:strVal val="visible"/>
                                      </p:to>
                                    </p:set>
                                    <p:anim calcmode="lin" valueType="num">
                                      <p:cBhvr>
                                        <p:cTn id="71" dur="500" fill="hold"/>
                                        <p:tgtEl>
                                          <p:spTgt spid="43"/>
                                        </p:tgtEl>
                                        <p:attrNameLst>
                                          <p:attrName>ppt_w</p:attrName>
                                        </p:attrNameLst>
                                      </p:cBhvr>
                                      <p:tavLst>
                                        <p:tav tm="0">
                                          <p:val>
                                            <p:fltVal val="0"/>
                                          </p:val>
                                        </p:tav>
                                        <p:tav tm="100000">
                                          <p:val>
                                            <p:strVal val="#ppt_w"/>
                                          </p:val>
                                        </p:tav>
                                      </p:tavLst>
                                    </p:anim>
                                    <p:anim calcmode="lin" valueType="num">
                                      <p:cBhvr>
                                        <p:cTn id="72" dur="500" fill="hold"/>
                                        <p:tgtEl>
                                          <p:spTgt spid="43"/>
                                        </p:tgtEl>
                                        <p:attrNameLst>
                                          <p:attrName>ppt_h</p:attrName>
                                        </p:attrNameLst>
                                      </p:cBhvr>
                                      <p:tavLst>
                                        <p:tav tm="0">
                                          <p:val>
                                            <p:fltVal val="0"/>
                                          </p:val>
                                        </p:tav>
                                        <p:tav tm="100000">
                                          <p:val>
                                            <p:strVal val="#ppt_h"/>
                                          </p:val>
                                        </p:tav>
                                      </p:tavLst>
                                    </p:anim>
                                    <p:animEffect transition="in" filter="fade">
                                      <p:cBhvr>
                                        <p:cTn id="73" dur="500"/>
                                        <p:tgtEl>
                                          <p:spTgt spid="43"/>
                                        </p:tgtEl>
                                      </p:cBhvr>
                                    </p:animEffect>
                                  </p:childTnLst>
                                </p:cTn>
                              </p:par>
                            </p:childTnLst>
                          </p:cTn>
                        </p:par>
                        <p:par>
                          <p:cTn id="74" fill="hold">
                            <p:stCondLst>
                              <p:cond delay="5425"/>
                            </p:stCondLst>
                            <p:childTnLst>
                              <p:par>
                                <p:cTn id="75" presetID="2" presetClass="entr" presetSubtype="2" decel="100000" fill="hold" grpId="0" nodeType="afterEffect">
                                  <p:stCondLst>
                                    <p:cond delay="0"/>
                                  </p:stCondLst>
                                  <p:childTnLst>
                                    <p:set>
                                      <p:cBhvr>
                                        <p:cTn id="76" dur="1" fill="hold">
                                          <p:stCondLst>
                                            <p:cond delay="0"/>
                                          </p:stCondLst>
                                        </p:cTn>
                                        <p:tgtEl>
                                          <p:spTgt spid="48"/>
                                        </p:tgtEl>
                                        <p:attrNameLst>
                                          <p:attrName>style.visibility</p:attrName>
                                        </p:attrNameLst>
                                      </p:cBhvr>
                                      <p:to>
                                        <p:strVal val="visible"/>
                                      </p:to>
                                    </p:set>
                                    <p:anim calcmode="lin" valueType="num">
                                      <p:cBhvr additive="base">
                                        <p:cTn id="77" dur="750" fill="hold"/>
                                        <p:tgtEl>
                                          <p:spTgt spid="48"/>
                                        </p:tgtEl>
                                        <p:attrNameLst>
                                          <p:attrName>ppt_x</p:attrName>
                                        </p:attrNameLst>
                                      </p:cBhvr>
                                      <p:tavLst>
                                        <p:tav tm="0">
                                          <p:val>
                                            <p:strVal val="1+#ppt_w/2"/>
                                          </p:val>
                                        </p:tav>
                                        <p:tav tm="100000">
                                          <p:val>
                                            <p:strVal val="#ppt_x"/>
                                          </p:val>
                                        </p:tav>
                                      </p:tavLst>
                                    </p:anim>
                                    <p:anim calcmode="lin" valueType="num">
                                      <p:cBhvr additive="base">
                                        <p:cTn id="78" dur="750" fill="hold"/>
                                        <p:tgtEl>
                                          <p:spTgt spid="48"/>
                                        </p:tgtEl>
                                        <p:attrNameLst>
                                          <p:attrName>ppt_y</p:attrName>
                                        </p:attrNameLst>
                                      </p:cBhvr>
                                      <p:tavLst>
                                        <p:tav tm="0">
                                          <p:val>
                                            <p:strVal val="#ppt_y"/>
                                          </p:val>
                                        </p:tav>
                                        <p:tav tm="100000">
                                          <p:val>
                                            <p:strVal val="#ppt_y"/>
                                          </p:val>
                                        </p:tav>
                                      </p:tavLst>
                                    </p:anim>
                                  </p:childTnLst>
                                </p:cTn>
                              </p:par>
                              <p:par>
                                <p:cTn id="79" presetID="10" presetClass="entr" presetSubtype="0" fill="hold" grpId="1" nodeType="withEffect">
                                  <p:stCondLst>
                                    <p:cond delay="0"/>
                                  </p:stCondLst>
                                  <p:childTnLst>
                                    <p:set>
                                      <p:cBhvr>
                                        <p:cTn id="80" dur="1" fill="hold">
                                          <p:stCondLst>
                                            <p:cond delay="0"/>
                                          </p:stCondLst>
                                        </p:cTn>
                                        <p:tgtEl>
                                          <p:spTgt spid="48"/>
                                        </p:tgtEl>
                                        <p:attrNameLst>
                                          <p:attrName>style.visibility</p:attrName>
                                        </p:attrNameLst>
                                      </p:cBhvr>
                                      <p:to>
                                        <p:strVal val="visible"/>
                                      </p:to>
                                    </p:set>
                                    <p:animEffect transition="in" filter="fade">
                                      <p:cBhvr>
                                        <p:cTn id="81" dur="750"/>
                                        <p:tgtEl>
                                          <p:spTgt spid="48"/>
                                        </p:tgtEl>
                                      </p:cBhvr>
                                    </p:animEffect>
                                  </p:childTnLst>
                                </p:cTn>
                              </p:par>
                            </p:childTnLst>
                          </p:cTn>
                        </p:par>
                        <p:par>
                          <p:cTn id="82" fill="hold">
                            <p:stCondLst>
                              <p:cond delay="6175"/>
                            </p:stCondLst>
                            <p:childTnLst>
                              <p:par>
                                <p:cTn id="83" presetID="12" presetClass="entr" presetSubtype="4" fill="hold" grpId="0" nodeType="afterEffect">
                                  <p:stCondLst>
                                    <p:cond delay="0"/>
                                  </p:stCondLst>
                                  <p:childTnLst>
                                    <p:set>
                                      <p:cBhvr>
                                        <p:cTn id="84" dur="1" fill="hold">
                                          <p:stCondLst>
                                            <p:cond delay="0"/>
                                          </p:stCondLst>
                                        </p:cTn>
                                        <p:tgtEl>
                                          <p:spTgt spid="27"/>
                                        </p:tgtEl>
                                        <p:attrNameLst>
                                          <p:attrName>style.visibility</p:attrName>
                                        </p:attrNameLst>
                                      </p:cBhvr>
                                      <p:to>
                                        <p:strVal val="visible"/>
                                      </p:to>
                                    </p:set>
                                    <p:anim calcmode="lin" valueType="num">
                                      <p:cBhvr additive="base">
                                        <p:cTn id="85" dur="500"/>
                                        <p:tgtEl>
                                          <p:spTgt spid="27"/>
                                        </p:tgtEl>
                                        <p:attrNameLst>
                                          <p:attrName>ppt_y</p:attrName>
                                        </p:attrNameLst>
                                      </p:cBhvr>
                                      <p:tavLst>
                                        <p:tav tm="0">
                                          <p:val>
                                            <p:strVal val="#ppt_y+#ppt_h*1.125000"/>
                                          </p:val>
                                        </p:tav>
                                        <p:tav tm="100000">
                                          <p:val>
                                            <p:strVal val="#ppt_y"/>
                                          </p:val>
                                        </p:tav>
                                      </p:tavLst>
                                    </p:anim>
                                    <p:animEffect transition="in" filter="wipe(up)">
                                      <p:cBhvr>
                                        <p:cTn id="86" dur="500"/>
                                        <p:tgtEl>
                                          <p:spTgt spid="27"/>
                                        </p:tgtEl>
                                      </p:cBhvr>
                                    </p:animEffect>
                                  </p:childTnLst>
                                </p:cTn>
                              </p:par>
                            </p:childTnLst>
                          </p:cTn>
                        </p:par>
                        <p:par>
                          <p:cTn id="87" fill="hold">
                            <p:stCondLst>
                              <p:cond delay="6675"/>
                            </p:stCondLst>
                            <p:childTnLst>
                              <p:par>
                                <p:cTn id="88" presetID="42" presetClass="entr" presetSubtype="0" fill="hold" grpId="0" nodeType="afterEffect">
                                  <p:stCondLst>
                                    <p:cond delay="0"/>
                                  </p:stCondLst>
                                  <p:childTnLst>
                                    <p:set>
                                      <p:cBhvr>
                                        <p:cTn id="89" dur="1" fill="hold">
                                          <p:stCondLst>
                                            <p:cond delay="0"/>
                                          </p:stCondLst>
                                        </p:cTn>
                                        <p:tgtEl>
                                          <p:spTgt spid="57"/>
                                        </p:tgtEl>
                                        <p:attrNameLst>
                                          <p:attrName>style.visibility</p:attrName>
                                        </p:attrNameLst>
                                      </p:cBhvr>
                                      <p:to>
                                        <p:strVal val="visible"/>
                                      </p:to>
                                    </p:set>
                                    <p:animEffect transition="in" filter="fade">
                                      <p:cBhvr>
                                        <p:cTn id="90" dur="250"/>
                                        <p:tgtEl>
                                          <p:spTgt spid="57"/>
                                        </p:tgtEl>
                                      </p:cBhvr>
                                    </p:animEffect>
                                    <p:anim calcmode="lin" valueType="num">
                                      <p:cBhvr>
                                        <p:cTn id="91" dur="250" fill="hold"/>
                                        <p:tgtEl>
                                          <p:spTgt spid="57"/>
                                        </p:tgtEl>
                                        <p:attrNameLst>
                                          <p:attrName>ppt_x</p:attrName>
                                        </p:attrNameLst>
                                      </p:cBhvr>
                                      <p:tavLst>
                                        <p:tav tm="0">
                                          <p:val>
                                            <p:strVal val="#ppt_x"/>
                                          </p:val>
                                        </p:tav>
                                        <p:tav tm="100000">
                                          <p:val>
                                            <p:strVal val="#ppt_x"/>
                                          </p:val>
                                        </p:tav>
                                      </p:tavLst>
                                    </p:anim>
                                    <p:anim calcmode="lin" valueType="num">
                                      <p:cBhvr>
                                        <p:cTn id="92" dur="250" fill="hold"/>
                                        <p:tgtEl>
                                          <p:spTgt spid="57"/>
                                        </p:tgtEl>
                                        <p:attrNameLst>
                                          <p:attrName>ppt_y</p:attrName>
                                        </p:attrNameLst>
                                      </p:cBhvr>
                                      <p:tavLst>
                                        <p:tav tm="0">
                                          <p:val>
                                            <p:strVal val="#ppt_y+.1"/>
                                          </p:val>
                                        </p:tav>
                                        <p:tav tm="100000">
                                          <p:val>
                                            <p:strVal val="#ppt_y"/>
                                          </p:val>
                                        </p:tav>
                                      </p:tavLst>
                                    </p:anim>
                                  </p:childTnLst>
                                </p:cTn>
                              </p:par>
                            </p:childTnLst>
                          </p:cTn>
                        </p:par>
                        <p:par>
                          <p:cTn id="93" fill="hold">
                            <p:stCondLst>
                              <p:cond delay="6925"/>
                            </p:stCondLst>
                            <p:childTnLst>
                              <p:par>
                                <p:cTn id="94" presetID="12" presetClass="entr" presetSubtype="4" fill="hold" grpId="0" nodeType="afterEffect">
                                  <p:stCondLst>
                                    <p:cond delay="0"/>
                                  </p:stCondLst>
                                  <p:childTnLst>
                                    <p:set>
                                      <p:cBhvr>
                                        <p:cTn id="95" dur="1" fill="hold">
                                          <p:stCondLst>
                                            <p:cond delay="0"/>
                                          </p:stCondLst>
                                        </p:cTn>
                                        <p:tgtEl>
                                          <p:spTgt spid="28"/>
                                        </p:tgtEl>
                                        <p:attrNameLst>
                                          <p:attrName>style.visibility</p:attrName>
                                        </p:attrNameLst>
                                      </p:cBhvr>
                                      <p:to>
                                        <p:strVal val="visible"/>
                                      </p:to>
                                    </p:set>
                                    <p:anim calcmode="lin" valueType="num">
                                      <p:cBhvr additive="base">
                                        <p:cTn id="96" dur="500"/>
                                        <p:tgtEl>
                                          <p:spTgt spid="28"/>
                                        </p:tgtEl>
                                        <p:attrNameLst>
                                          <p:attrName>ppt_y</p:attrName>
                                        </p:attrNameLst>
                                      </p:cBhvr>
                                      <p:tavLst>
                                        <p:tav tm="0">
                                          <p:val>
                                            <p:strVal val="#ppt_y+#ppt_h*1.125000"/>
                                          </p:val>
                                        </p:tav>
                                        <p:tav tm="100000">
                                          <p:val>
                                            <p:strVal val="#ppt_y"/>
                                          </p:val>
                                        </p:tav>
                                      </p:tavLst>
                                    </p:anim>
                                    <p:animEffect transition="in" filter="wipe(up)">
                                      <p:cBhvr>
                                        <p:cTn id="97" dur="500"/>
                                        <p:tgtEl>
                                          <p:spTgt spid="28"/>
                                        </p:tgtEl>
                                      </p:cBhvr>
                                    </p:animEffect>
                                  </p:childTnLst>
                                </p:cTn>
                              </p:par>
                            </p:childTnLst>
                          </p:cTn>
                        </p:par>
                        <p:par>
                          <p:cTn id="98" fill="hold">
                            <p:stCondLst>
                              <p:cond delay="7425"/>
                            </p:stCondLst>
                            <p:childTnLst>
                              <p:par>
                                <p:cTn id="99" presetID="42" presetClass="entr" presetSubtype="0" fill="hold" grpId="0" nodeType="afterEffect">
                                  <p:stCondLst>
                                    <p:cond delay="0"/>
                                  </p:stCondLst>
                                  <p:childTnLst>
                                    <p:set>
                                      <p:cBhvr>
                                        <p:cTn id="100" dur="1" fill="hold">
                                          <p:stCondLst>
                                            <p:cond delay="0"/>
                                          </p:stCondLst>
                                        </p:cTn>
                                        <p:tgtEl>
                                          <p:spTgt spid="56"/>
                                        </p:tgtEl>
                                        <p:attrNameLst>
                                          <p:attrName>style.visibility</p:attrName>
                                        </p:attrNameLst>
                                      </p:cBhvr>
                                      <p:to>
                                        <p:strVal val="visible"/>
                                      </p:to>
                                    </p:set>
                                    <p:animEffect transition="in" filter="fade">
                                      <p:cBhvr>
                                        <p:cTn id="101" dur="250"/>
                                        <p:tgtEl>
                                          <p:spTgt spid="56"/>
                                        </p:tgtEl>
                                      </p:cBhvr>
                                    </p:animEffect>
                                    <p:anim calcmode="lin" valueType="num">
                                      <p:cBhvr>
                                        <p:cTn id="102" dur="250" fill="hold"/>
                                        <p:tgtEl>
                                          <p:spTgt spid="56"/>
                                        </p:tgtEl>
                                        <p:attrNameLst>
                                          <p:attrName>ppt_x</p:attrName>
                                        </p:attrNameLst>
                                      </p:cBhvr>
                                      <p:tavLst>
                                        <p:tav tm="0">
                                          <p:val>
                                            <p:strVal val="#ppt_x"/>
                                          </p:val>
                                        </p:tav>
                                        <p:tav tm="100000">
                                          <p:val>
                                            <p:strVal val="#ppt_x"/>
                                          </p:val>
                                        </p:tav>
                                      </p:tavLst>
                                    </p:anim>
                                    <p:anim calcmode="lin" valueType="num">
                                      <p:cBhvr>
                                        <p:cTn id="103" dur="250" fill="hold"/>
                                        <p:tgtEl>
                                          <p:spTgt spid="56"/>
                                        </p:tgtEl>
                                        <p:attrNameLst>
                                          <p:attrName>ppt_y</p:attrName>
                                        </p:attrNameLst>
                                      </p:cBhvr>
                                      <p:tavLst>
                                        <p:tav tm="0">
                                          <p:val>
                                            <p:strVal val="#ppt_y+.1"/>
                                          </p:val>
                                        </p:tav>
                                        <p:tav tm="100000">
                                          <p:val>
                                            <p:strVal val="#ppt_y"/>
                                          </p:val>
                                        </p:tav>
                                      </p:tavLst>
                                    </p:anim>
                                  </p:childTnLst>
                                </p:cTn>
                              </p:par>
                            </p:childTnLst>
                          </p:cTn>
                        </p:par>
                        <p:par>
                          <p:cTn id="104" fill="hold">
                            <p:stCondLst>
                              <p:cond delay="7675"/>
                            </p:stCondLst>
                            <p:childTnLst>
                              <p:par>
                                <p:cTn id="105" presetID="2" presetClass="entr" presetSubtype="2" decel="100000" fill="hold" grpId="0" nodeType="afterEffect">
                                  <p:stCondLst>
                                    <p:cond delay="0"/>
                                  </p:stCondLst>
                                  <p:childTnLst>
                                    <p:set>
                                      <p:cBhvr>
                                        <p:cTn id="106" dur="1" fill="hold">
                                          <p:stCondLst>
                                            <p:cond delay="0"/>
                                          </p:stCondLst>
                                        </p:cTn>
                                        <p:tgtEl>
                                          <p:spTgt spid="71"/>
                                        </p:tgtEl>
                                        <p:attrNameLst>
                                          <p:attrName>style.visibility</p:attrName>
                                        </p:attrNameLst>
                                      </p:cBhvr>
                                      <p:to>
                                        <p:strVal val="visible"/>
                                      </p:to>
                                    </p:set>
                                    <p:anim calcmode="lin" valueType="num">
                                      <p:cBhvr additive="base">
                                        <p:cTn id="107" dur="700" fill="hold"/>
                                        <p:tgtEl>
                                          <p:spTgt spid="71"/>
                                        </p:tgtEl>
                                        <p:attrNameLst>
                                          <p:attrName>ppt_x</p:attrName>
                                        </p:attrNameLst>
                                      </p:cBhvr>
                                      <p:tavLst>
                                        <p:tav tm="0">
                                          <p:val>
                                            <p:strVal val="1+#ppt_w/2"/>
                                          </p:val>
                                        </p:tav>
                                        <p:tav tm="100000">
                                          <p:val>
                                            <p:strVal val="#ppt_x"/>
                                          </p:val>
                                        </p:tav>
                                      </p:tavLst>
                                    </p:anim>
                                    <p:anim calcmode="lin" valueType="num">
                                      <p:cBhvr additive="base">
                                        <p:cTn id="108" dur="700" fill="hold"/>
                                        <p:tgtEl>
                                          <p:spTgt spid="71"/>
                                        </p:tgtEl>
                                        <p:attrNameLst>
                                          <p:attrName>ppt_y</p:attrName>
                                        </p:attrNameLst>
                                      </p:cBhvr>
                                      <p:tavLst>
                                        <p:tav tm="0">
                                          <p:val>
                                            <p:strVal val="#ppt_y"/>
                                          </p:val>
                                        </p:tav>
                                        <p:tav tm="100000">
                                          <p:val>
                                            <p:strVal val="#ppt_y"/>
                                          </p:val>
                                        </p:tav>
                                      </p:tavLst>
                                    </p:anim>
                                  </p:childTnLst>
                                </p:cTn>
                              </p:par>
                              <p:par>
                                <p:cTn id="109" presetID="10" presetClass="entr" presetSubtype="0" fill="hold" grpId="1" nodeType="withEffect">
                                  <p:stCondLst>
                                    <p:cond delay="0"/>
                                  </p:stCondLst>
                                  <p:childTnLst>
                                    <p:set>
                                      <p:cBhvr>
                                        <p:cTn id="110" dur="1" fill="hold">
                                          <p:stCondLst>
                                            <p:cond delay="0"/>
                                          </p:stCondLst>
                                        </p:cTn>
                                        <p:tgtEl>
                                          <p:spTgt spid="71"/>
                                        </p:tgtEl>
                                        <p:attrNameLst>
                                          <p:attrName>style.visibility</p:attrName>
                                        </p:attrNameLst>
                                      </p:cBhvr>
                                      <p:to>
                                        <p:strVal val="visible"/>
                                      </p:to>
                                    </p:set>
                                    <p:animEffect transition="in" filter="fade">
                                      <p:cBhvr>
                                        <p:cTn id="111" dur="700"/>
                                        <p:tgtEl>
                                          <p:spTgt spid="71"/>
                                        </p:tgtEl>
                                      </p:cBhvr>
                                    </p:animEffect>
                                  </p:childTnLst>
                                </p:cTn>
                              </p:par>
                            </p:childTnLst>
                          </p:cTn>
                        </p:par>
                        <p:par>
                          <p:cTn id="112" fill="hold">
                            <p:stCondLst>
                              <p:cond delay="8375"/>
                            </p:stCondLst>
                            <p:childTnLst>
                              <p:par>
                                <p:cTn id="113" presetID="12" presetClass="entr" presetSubtype="4" fill="hold" grpId="0" nodeType="afterEffect">
                                  <p:stCondLst>
                                    <p:cond delay="0"/>
                                  </p:stCondLst>
                                  <p:childTnLst>
                                    <p:set>
                                      <p:cBhvr>
                                        <p:cTn id="114" dur="1" fill="hold">
                                          <p:stCondLst>
                                            <p:cond delay="0"/>
                                          </p:stCondLst>
                                        </p:cTn>
                                        <p:tgtEl>
                                          <p:spTgt spid="35"/>
                                        </p:tgtEl>
                                        <p:attrNameLst>
                                          <p:attrName>style.visibility</p:attrName>
                                        </p:attrNameLst>
                                      </p:cBhvr>
                                      <p:to>
                                        <p:strVal val="visible"/>
                                      </p:to>
                                    </p:set>
                                    <p:anim calcmode="lin" valueType="num">
                                      <p:cBhvr additive="base">
                                        <p:cTn id="115" dur="500"/>
                                        <p:tgtEl>
                                          <p:spTgt spid="35"/>
                                        </p:tgtEl>
                                        <p:attrNameLst>
                                          <p:attrName>ppt_y</p:attrName>
                                        </p:attrNameLst>
                                      </p:cBhvr>
                                      <p:tavLst>
                                        <p:tav tm="0">
                                          <p:val>
                                            <p:strVal val="#ppt_y+#ppt_h*1.125000"/>
                                          </p:val>
                                        </p:tav>
                                        <p:tav tm="100000">
                                          <p:val>
                                            <p:strVal val="#ppt_y"/>
                                          </p:val>
                                        </p:tav>
                                      </p:tavLst>
                                    </p:anim>
                                    <p:animEffect transition="in" filter="wipe(up)">
                                      <p:cBhvr>
                                        <p:cTn id="116" dur="500"/>
                                        <p:tgtEl>
                                          <p:spTgt spid="35"/>
                                        </p:tgtEl>
                                      </p:cBhvr>
                                    </p:animEffect>
                                  </p:childTnLst>
                                </p:cTn>
                              </p:par>
                            </p:childTnLst>
                          </p:cTn>
                        </p:par>
                        <p:par>
                          <p:cTn id="117" fill="hold">
                            <p:stCondLst>
                              <p:cond delay="8875"/>
                            </p:stCondLst>
                            <p:childTnLst>
                              <p:par>
                                <p:cTn id="118" presetID="42" presetClass="entr" presetSubtype="0" fill="hold" grpId="0" nodeType="afterEffect">
                                  <p:stCondLst>
                                    <p:cond delay="0"/>
                                  </p:stCondLst>
                                  <p:childTnLst>
                                    <p:set>
                                      <p:cBhvr>
                                        <p:cTn id="119" dur="1" fill="hold">
                                          <p:stCondLst>
                                            <p:cond delay="0"/>
                                          </p:stCondLst>
                                        </p:cTn>
                                        <p:tgtEl>
                                          <p:spTgt spid="59"/>
                                        </p:tgtEl>
                                        <p:attrNameLst>
                                          <p:attrName>style.visibility</p:attrName>
                                        </p:attrNameLst>
                                      </p:cBhvr>
                                      <p:to>
                                        <p:strVal val="visible"/>
                                      </p:to>
                                    </p:set>
                                    <p:animEffect transition="in" filter="fade">
                                      <p:cBhvr>
                                        <p:cTn id="120" dur="250"/>
                                        <p:tgtEl>
                                          <p:spTgt spid="59"/>
                                        </p:tgtEl>
                                      </p:cBhvr>
                                    </p:animEffect>
                                    <p:anim calcmode="lin" valueType="num">
                                      <p:cBhvr>
                                        <p:cTn id="121" dur="250" fill="hold"/>
                                        <p:tgtEl>
                                          <p:spTgt spid="59"/>
                                        </p:tgtEl>
                                        <p:attrNameLst>
                                          <p:attrName>ppt_x</p:attrName>
                                        </p:attrNameLst>
                                      </p:cBhvr>
                                      <p:tavLst>
                                        <p:tav tm="0">
                                          <p:val>
                                            <p:strVal val="#ppt_x"/>
                                          </p:val>
                                        </p:tav>
                                        <p:tav tm="100000">
                                          <p:val>
                                            <p:strVal val="#ppt_x"/>
                                          </p:val>
                                        </p:tav>
                                      </p:tavLst>
                                    </p:anim>
                                    <p:anim calcmode="lin" valueType="num">
                                      <p:cBhvr>
                                        <p:cTn id="122" dur="250" fill="hold"/>
                                        <p:tgtEl>
                                          <p:spTgt spid="59"/>
                                        </p:tgtEl>
                                        <p:attrNameLst>
                                          <p:attrName>ppt_y</p:attrName>
                                        </p:attrNameLst>
                                      </p:cBhvr>
                                      <p:tavLst>
                                        <p:tav tm="0">
                                          <p:val>
                                            <p:strVal val="#ppt_y+.1"/>
                                          </p:val>
                                        </p:tav>
                                        <p:tav tm="100000">
                                          <p:val>
                                            <p:strVal val="#ppt_y"/>
                                          </p:val>
                                        </p:tav>
                                      </p:tavLst>
                                    </p:anim>
                                  </p:childTnLst>
                                </p:cTn>
                              </p:par>
                            </p:childTnLst>
                          </p:cTn>
                        </p:par>
                        <p:par>
                          <p:cTn id="123" fill="hold">
                            <p:stCondLst>
                              <p:cond delay="9125"/>
                            </p:stCondLst>
                            <p:childTnLst>
                              <p:par>
                                <p:cTn id="124" presetID="12" presetClass="entr" presetSubtype="4" fill="hold" grpId="0" nodeType="afterEffect">
                                  <p:stCondLst>
                                    <p:cond delay="0"/>
                                  </p:stCondLst>
                                  <p:childTnLst>
                                    <p:set>
                                      <p:cBhvr>
                                        <p:cTn id="125" dur="1" fill="hold">
                                          <p:stCondLst>
                                            <p:cond delay="0"/>
                                          </p:stCondLst>
                                        </p:cTn>
                                        <p:tgtEl>
                                          <p:spTgt spid="36"/>
                                        </p:tgtEl>
                                        <p:attrNameLst>
                                          <p:attrName>style.visibility</p:attrName>
                                        </p:attrNameLst>
                                      </p:cBhvr>
                                      <p:to>
                                        <p:strVal val="visible"/>
                                      </p:to>
                                    </p:set>
                                    <p:anim calcmode="lin" valueType="num">
                                      <p:cBhvr additive="base">
                                        <p:cTn id="126" dur="500"/>
                                        <p:tgtEl>
                                          <p:spTgt spid="36"/>
                                        </p:tgtEl>
                                        <p:attrNameLst>
                                          <p:attrName>ppt_y</p:attrName>
                                        </p:attrNameLst>
                                      </p:cBhvr>
                                      <p:tavLst>
                                        <p:tav tm="0">
                                          <p:val>
                                            <p:strVal val="#ppt_y+#ppt_h*1.125000"/>
                                          </p:val>
                                        </p:tav>
                                        <p:tav tm="100000">
                                          <p:val>
                                            <p:strVal val="#ppt_y"/>
                                          </p:val>
                                        </p:tav>
                                      </p:tavLst>
                                    </p:anim>
                                    <p:animEffect transition="in" filter="wipe(up)">
                                      <p:cBhvr>
                                        <p:cTn id="127" dur="500"/>
                                        <p:tgtEl>
                                          <p:spTgt spid="36"/>
                                        </p:tgtEl>
                                      </p:cBhvr>
                                    </p:animEffect>
                                  </p:childTnLst>
                                </p:cTn>
                              </p:par>
                            </p:childTnLst>
                          </p:cTn>
                        </p:par>
                        <p:par>
                          <p:cTn id="128" fill="hold">
                            <p:stCondLst>
                              <p:cond delay="9625"/>
                            </p:stCondLst>
                            <p:childTnLst>
                              <p:par>
                                <p:cTn id="129" presetID="42" presetClass="entr" presetSubtype="0" fill="hold" grpId="0" nodeType="afterEffect">
                                  <p:stCondLst>
                                    <p:cond delay="0"/>
                                  </p:stCondLst>
                                  <p:childTnLst>
                                    <p:set>
                                      <p:cBhvr>
                                        <p:cTn id="130" dur="1" fill="hold">
                                          <p:stCondLst>
                                            <p:cond delay="0"/>
                                          </p:stCondLst>
                                        </p:cTn>
                                        <p:tgtEl>
                                          <p:spTgt spid="60"/>
                                        </p:tgtEl>
                                        <p:attrNameLst>
                                          <p:attrName>style.visibility</p:attrName>
                                        </p:attrNameLst>
                                      </p:cBhvr>
                                      <p:to>
                                        <p:strVal val="visible"/>
                                      </p:to>
                                    </p:set>
                                    <p:animEffect transition="in" filter="fade">
                                      <p:cBhvr>
                                        <p:cTn id="131" dur="250"/>
                                        <p:tgtEl>
                                          <p:spTgt spid="60"/>
                                        </p:tgtEl>
                                      </p:cBhvr>
                                    </p:animEffect>
                                    <p:anim calcmode="lin" valueType="num">
                                      <p:cBhvr>
                                        <p:cTn id="132" dur="250" fill="hold"/>
                                        <p:tgtEl>
                                          <p:spTgt spid="60"/>
                                        </p:tgtEl>
                                        <p:attrNameLst>
                                          <p:attrName>ppt_x</p:attrName>
                                        </p:attrNameLst>
                                      </p:cBhvr>
                                      <p:tavLst>
                                        <p:tav tm="0">
                                          <p:val>
                                            <p:strVal val="#ppt_x"/>
                                          </p:val>
                                        </p:tav>
                                        <p:tav tm="100000">
                                          <p:val>
                                            <p:strVal val="#ppt_x"/>
                                          </p:val>
                                        </p:tav>
                                      </p:tavLst>
                                    </p:anim>
                                    <p:anim calcmode="lin" valueType="num">
                                      <p:cBhvr>
                                        <p:cTn id="133" dur="250" fill="hold"/>
                                        <p:tgtEl>
                                          <p:spTgt spid="60"/>
                                        </p:tgtEl>
                                        <p:attrNameLst>
                                          <p:attrName>ppt_y</p:attrName>
                                        </p:attrNameLst>
                                      </p:cBhvr>
                                      <p:tavLst>
                                        <p:tav tm="0">
                                          <p:val>
                                            <p:strVal val="#ppt_y+.1"/>
                                          </p:val>
                                        </p:tav>
                                        <p:tav tm="100000">
                                          <p:val>
                                            <p:strVal val="#ppt_y"/>
                                          </p:val>
                                        </p:tav>
                                      </p:tavLst>
                                    </p:anim>
                                  </p:childTnLst>
                                </p:cTn>
                              </p:par>
                            </p:childTnLst>
                          </p:cTn>
                        </p:par>
                        <p:par>
                          <p:cTn id="134" fill="hold">
                            <p:stCondLst>
                              <p:cond delay="9875"/>
                            </p:stCondLst>
                            <p:childTnLst>
                              <p:par>
                                <p:cTn id="135" presetID="2" presetClass="entr" presetSubtype="2" decel="100000" fill="hold" grpId="0" nodeType="afterEffect">
                                  <p:stCondLst>
                                    <p:cond delay="0"/>
                                  </p:stCondLst>
                                  <p:childTnLst>
                                    <p:set>
                                      <p:cBhvr>
                                        <p:cTn id="136" dur="1" fill="hold">
                                          <p:stCondLst>
                                            <p:cond delay="0"/>
                                          </p:stCondLst>
                                        </p:cTn>
                                        <p:tgtEl>
                                          <p:spTgt spid="49"/>
                                        </p:tgtEl>
                                        <p:attrNameLst>
                                          <p:attrName>style.visibility</p:attrName>
                                        </p:attrNameLst>
                                      </p:cBhvr>
                                      <p:to>
                                        <p:strVal val="visible"/>
                                      </p:to>
                                    </p:set>
                                    <p:anim calcmode="lin" valueType="num">
                                      <p:cBhvr additive="base">
                                        <p:cTn id="137" dur="700" fill="hold"/>
                                        <p:tgtEl>
                                          <p:spTgt spid="49"/>
                                        </p:tgtEl>
                                        <p:attrNameLst>
                                          <p:attrName>ppt_x</p:attrName>
                                        </p:attrNameLst>
                                      </p:cBhvr>
                                      <p:tavLst>
                                        <p:tav tm="0">
                                          <p:val>
                                            <p:strVal val="1+#ppt_w/2"/>
                                          </p:val>
                                        </p:tav>
                                        <p:tav tm="100000">
                                          <p:val>
                                            <p:strVal val="#ppt_x"/>
                                          </p:val>
                                        </p:tav>
                                      </p:tavLst>
                                    </p:anim>
                                    <p:anim calcmode="lin" valueType="num">
                                      <p:cBhvr additive="base">
                                        <p:cTn id="138" dur="700" fill="hold"/>
                                        <p:tgtEl>
                                          <p:spTgt spid="49"/>
                                        </p:tgtEl>
                                        <p:attrNameLst>
                                          <p:attrName>ppt_y</p:attrName>
                                        </p:attrNameLst>
                                      </p:cBhvr>
                                      <p:tavLst>
                                        <p:tav tm="0">
                                          <p:val>
                                            <p:strVal val="#ppt_y"/>
                                          </p:val>
                                        </p:tav>
                                        <p:tav tm="100000">
                                          <p:val>
                                            <p:strVal val="#ppt_y"/>
                                          </p:val>
                                        </p:tav>
                                      </p:tavLst>
                                    </p:anim>
                                  </p:childTnLst>
                                </p:cTn>
                              </p:par>
                              <p:par>
                                <p:cTn id="139" presetID="10" presetClass="entr" presetSubtype="0" fill="hold" grpId="1" nodeType="withEffect">
                                  <p:stCondLst>
                                    <p:cond delay="0"/>
                                  </p:stCondLst>
                                  <p:childTnLst>
                                    <p:set>
                                      <p:cBhvr>
                                        <p:cTn id="140" dur="1" fill="hold">
                                          <p:stCondLst>
                                            <p:cond delay="0"/>
                                          </p:stCondLst>
                                        </p:cTn>
                                        <p:tgtEl>
                                          <p:spTgt spid="49"/>
                                        </p:tgtEl>
                                        <p:attrNameLst>
                                          <p:attrName>style.visibility</p:attrName>
                                        </p:attrNameLst>
                                      </p:cBhvr>
                                      <p:to>
                                        <p:strVal val="visible"/>
                                      </p:to>
                                    </p:set>
                                    <p:animEffect transition="in" filter="fade">
                                      <p:cBhvr>
                                        <p:cTn id="141" dur="700"/>
                                        <p:tgtEl>
                                          <p:spTgt spid="49"/>
                                        </p:tgtEl>
                                      </p:cBhvr>
                                    </p:animEffect>
                                  </p:childTnLst>
                                </p:cTn>
                              </p:par>
                            </p:childTnLst>
                          </p:cTn>
                        </p:par>
                        <p:par>
                          <p:cTn id="142" fill="hold">
                            <p:stCondLst>
                              <p:cond delay="10575"/>
                            </p:stCondLst>
                            <p:childTnLst>
                              <p:par>
                                <p:cTn id="143" presetID="12" presetClass="entr" presetSubtype="4" fill="hold" grpId="0" nodeType="afterEffect">
                                  <p:stCondLst>
                                    <p:cond delay="0"/>
                                  </p:stCondLst>
                                  <p:childTnLst>
                                    <p:set>
                                      <p:cBhvr>
                                        <p:cTn id="144" dur="1" fill="hold">
                                          <p:stCondLst>
                                            <p:cond delay="0"/>
                                          </p:stCondLst>
                                        </p:cTn>
                                        <p:tgtEl>
                                          <p:spTgt spid="37"/>
                                        </p:tgtEl>
                                        <p:attrNameLst>
                                          <p:attrName>style.visibility</p:attrName>
                                        </p:attrNameLst>
                                      </p:cBhvr>
                                      <p:to>
                                        <p:strVal val="visible"/>
                                      </p:to>
                                    </p:set>
                                    <p:anim calcmode="lin" valueType="num">
                                      <p:cBhvr additive="base">
                                        <p:cTn id="145" dur="500"/>
                                        <p:tgtEl>
                                          <p:spTgt spid="37"/>
                                        </p:tgtEl>
                                        <p:attrNameLst>
                                          <p:attrName>ppt_y</p:attrName>
                                        </p:attrNameLst>
                                      </p:cBhvr>
                                      <p:tavLst>
                                        <p:tav tm="0">
                                          <p:val>
                                            <p:strVal val="#ppt_y+#ppt_h*1.125000"/>
                                          </p:val>
                                        </p:tav>
                                        <p:tav tm="100000">
                                          <p:val>
                                            <p:strVal val="#ppt_y"/>
                                          </p:val>
                                        </p:tav>
                                      </p:tavLst>
                                    </p:anim>
                                    <p:animEffect transition="in" filter="wipe(up)">
                                      <p:cBhvr>
                                        <p:cTn id="146" dur="500"/>
                                        <p:tgtEl>
                                          <p:spTgt spid="37"/>
                                        </p:tgtEl>
                                      </p:cBhvr>
                                    </p:animEffect>
                                  </p:childTnLst>
                                </p:cTn>
                              </p:par>
                            </p:childTnLst>
                          </p:cTn>
                        </p:par>
                        <p:par>
                          <p:cTn id="147" fill="hold">
                            <p:stCondLst>
                              <p:cond delay="11075"/>
                            </p:stCondLst>
                            <p:childTnLst>
                              <p:par>
                                <p:cTn id="148" presetID="42" presetClass="entr" presetSubtype="0" fill="hold" grpId="0" nodeType="afterEffect">
                                  <p:stCondLst>
                                    <p:cond delay="0"/>
                                  </p:stCondLst>
                                  <p:childTnLst>
                                    <p:set>
                                      <p:cBhvr>
                                        <p:cTn id="149" dur="1" fill="hold">
                                          <p:stCondLst>
                                            <p:cond delay="0"/>
                                          </p:stCondLst>
                                        </p:cTn>
                                        <p:tgtEl>
                                          <p:spTgt spid="62"/>
                                        </p:tgtEl>
                                        <p:attrNameLst>
                                          <p:attrName>style.visibility</p:attrName>
                                        </p:attrNameLst>
                                      </p:cBhvr>
                                      <p:to>
                                        <p:strVal val="visible"/>
                                      </p:to>
                                    </p:set>
                                    <p:animEffect transition="in" filter="fade">
                                      <p:cBhvr>
                                        <p:cTn id="150" dur="250"/>
                                        <p:tgtEl>
                                          <p:spTgt spid="62"/>
                                        </p:tgtEl>
                                      </p:cBhvr>
                                    </p:animEffect>
                                    <p:anim calcmode="lin" valueType="num">
                                      <p:cBhvr>
                                        <p:cTn id="151" dur="250" fill="hold"/>
                                        <p:tgtEl>
                                          <p:spTgt spid="62"/>
                                        </p:tgtEl>
                                        <p:attrNameLst>
                                          <p:attrName>ppt_x</p:attrName>
                                        </p:attrNameLst>
                                      </p:cBhvr>
                                      <p:tavLst>
                                        <p:tav tm="0">
                                          <p:val>
                                            <p:strVal val="#ppt_x"/>
                                          </p:val>
                                        </p:tav>
                                        <p:tav tm="100000">
                                          <p:val>
                                            <p:strVal val="#ppt_x"/>
                                          </p:val>
                                        </p:tav>
                                      </p:tavLst>
                                    </p:anim>
                                    <p:anim calcmode="lin" valueType="num">
                                      <p:cBhvr>
                                        <p:cTn id="152" dur="250" fill="hold"/>
                                        <p:tgtEl>
                                          <p:spTgt spid="62"/>
                                        </p:tgtEl>
                                        <p:attrNameLst>
                                          <p:attrName>ppt_y</p:attrName>
                                        </p:attrNameLst>
                                      </p:cBhvr>
                                      <p:tavLst>
                                        <p:tav tm="0">
                                          <p:val>
                                            <p:strVal val="#ppt_y+.1"/>
                                          </p:val>
                                        </p:tav>
                                        <p:tav tm="100000">
                                          <p:val>
                                            <p:strVal val="#ppt_y"/>
                                          </p:val>
                                        </p:tav>
                                      </p:tavLst>
                                    </p:anim>
                                  </p:childTnLst>
                                </p:cTn>
                              </p:par>
                            </p:childTnLst>
                          </p:cTn>
                        </p:par>
                        <p:par>
                          <p:cTn id="153" fill="hold">
                            <p:stCondLst>
                              <p:cond delay="11325"/>
                            </p:stCondLst>
                            <p:childTnLst>
                              <p:par>
                                <p:cTn id="154" presetID="12" presetClass="entr" presetSubtype="4" fill="hold" grpId="0" nodeType="afterEffect">
                                  <p:stCondLst>
                                    <p:cond delay="0"/>
                                  </p:stCondLst>
                                  <p:childTnLst>
                                    <p:set>
                                      <p:cBhvr>
                                        <p:cTn id="155" dur="1" fill="hold">
                                          <p:stCondLst>
                                            <p:cond delay="0"/>
                                          </p:stCondLst>
                                        </p:cTn>
                                        <p:tgtEl>
                                          <p:spTgt spid="38"/>
                                        </p:tgtEl>
                                        <p:attrNameLst>
                                          <p:attrName>style.visibility</p:attrName>
                                        </p:attrNameLst>
                                      </p:cBhvr>
                                      <p:to>
                                        <p:strVal val="visible"/>
                                      </p:to>
                                    </p:set>
                                    <p:anim calcmode="lin" valueType="num">
                                      <p:cBhvr additive="base">
                                        <p:cTn id="156" dur="500"/>
                                        <p:tgtEl>
                                          <p:spTgt spid="38"/>
                                        </p:tgtEl>
                                        <p:attrNameLst>
                                          <p:attrName>ppt_y</p:attrName>
                                        </p:attrNameLst>
                                      </p:cBhvr>
                                      <p:tavLst>
                                        <p:tav tm="0">
                                          <p:val>
                                            <p:strVal val="#ppt_y+#ppt_h*1.125000"/>
                                          </p:val>
                                        </p:tav>
                                        <p:tav tm="100000">
                                          <p:val>
                                            <p:strVal val="#ppt_y"/>
                                          </p:val>
                                        </p:tav>
                                      </p:tavLst>
                                    </p:anim>
                                    <p:animEffect transition="in" filter="wipe(up)">
                                      <p:cBhvr>
                                        <p:cTn id="157" dur="500"/>
                                        <p:tgtEl>
                                          <p:spTgt spid="38"/>
                                        </p:tgtEl>
                                      </p:cBhvr>
                                    </p:animEffect>
                                  </p:childTnLst>
                                </p:cTn>
                              </p:par>
                            </p:childTnLst>
                          </p:cTn>
                        </p:par>
                        <p:par>
                          <p:cTn id="158" fill="hold">
                            <p:stCondLst>
                              <p:cond delay="11825"/>
                            </p:stCondLst>
                            <p:childTnLst>
                              <p:par>
                                <p:cTn id="159" presetID="42" presetClass="entr" presetSubtype="0" fill="hold" grpId="0" nodeType="afterEffect">
                                  <p:stCondLst>
                                    <p:cond delay="0"/>
                                  </p:stCondLst>
                                  <p:childTnLst>
                                    <p:set>
                                      <p:cBhvr>
                                        <p:cTn id="160" dur="1" fill="hold">
                                          <p:stCondLst>
                                            <p:cond delay="0"/>
                                          </p:stCondLst>
                                        </p:cTn>
                                        <p:tgtEl>
                                          <p:spTgt spid="61"/>
                                        </p:tgtEl>
                                        <p:attrNameLst>
                                          <p:attrName>style.visibility</p:attrName>
                                        </p:attrNameLst>
                                      </p:cBhvr>
                                      <p:to>
                                        <p:strVal val="visible"/>
                                      </p:to>
                                    </p:set>
                                    <p:animEffect transition="in" filter="fade">
                                      <p:cBhvr>
                                        <p:cTn id="161" dur="250"/>
                                        <p:tgtEl>
                                          <p:spTgt spid="61"/>
                                        </p:tgtEl>
                                      </p:cBhvr>
                                    </p:animEffect>
                                    <p:anim calcmode="lin" valueType="num">
                                      <p:cBhvr>
                                        <p:cTn id="162" dur="250" fill="hold"/>
                                        <p:tgtEl>
                                          <p:spTgt spid="61"/>
                                        </p:tgtEl>
                                        <p:attrNameLst>
                                          <p:attrName>ppt_x</p:attrName>
                                        </p:attrNameLst>
                                      </p:cBhvr>
                                      <p:tavLst>
                                        <p:tav tm="0">
                                          <p:val>
                                            <p:strVal val="#ppt_x"/>
                                          </p:val>
                                        </p:tav>
                                        <p:tav tm="100000">
                                          <p:val>
                                            <p:strVal val="#ppt_x"/>
                                          </p:val>
                                        </p:tav>
                                      </p:tavLst>
                                    </p:anim>
                                    <p:anim calcmode="lin" valueType="num">
                                      <p:cBhvr>
                                        <p:cTn id="163" dur="250" fill="hold"/>
                                        <p:tgtEl>
                                          <p:spTgt spid="61"/>
                                        </p:tgtEl>
                                        <p:attrNameLst>
                                          <p:attrName>ppt_y</p:attrName>
                                        </p:attrNameLst>
                                      </p:cBhvr>
                                      <p:tavLst>
                                        <p:tav tm="0">
                                          <p:val>
                                            <p:strVal val="#ppt_y+.1"/>
                                          </p:val>
                                        </p:tav>
                                        <p:tav tm="100000">
                                          <p:val>
                                            <p:strVal val="#ppt_y"/>
                                          </p:val>
                                        </p:tav>
                                      </p:tavLst>
                                    </p:anim>
                                  </p:childTnLst>
                                </p:cTn>
                              </p:par>
                            </p:childTnLst>
                          </p:cTn>
                        </p:par>
                        <p:par>
                          <p:cTn id="164" fill="hold">
                            <p:stCondLst>
                              <p:cond delay="12075"/>
                            </p:stCondLst>
                            <p:childTnLst>
                              <p:par>
                                <p:cTn id="165" presetID="2" presetClass="entr" presetSubtype="2" decel="100000" fill="hold" grpId="0" nodeType="afterEffect">
                                  <p:stCondLst>
                                    <p:cond delay="0"/>
                                  </p:stCondLst>
                                  <p:childTnLst>
                                    <p:set>
                                      <p:cBhvr>
                                        <p:cTn id="166" dur="1" fill="hold">
                                          <p:stCondLst>
                                            <p:cond delay="0"/>
                                          </p:stCondLst>
                                        </p:cTn>
                                        <p:tgtEl>
                                          <p:spTgt spid="50"/>
                                        </p:tgtEl>
                                        <p:attrNameLst>
                                          <p:attrName>style.visibility</p:attrName>
                                        </p:attrNameLst>
                                      </p:cBhvr>
                                      <p:to>
                                        <p:strVal val="visible"/>
                                      </p:to>
                                    </p:set>
                                    <p:anim calcmode="lin" valueType="num">
                                      <p:cBhvr additive="base">
                                        <p:cTn id="167" dur="600" fill="hold"/>
                                        <p:tgtEl>
                                          <p:spTgt spid="50"/>
                                        </p:tgtEl>
                                        <p:attrNameLst>
                                          <p:attrName>ppt_x</p:attrName>
                                        </p:attrNameLst>
                                      </p:cBhvr>
                                      <p:tavLst>
                                        <p:tav tm="0">
                                          <p:val>
                                            <p:strVal val="1+#ppt_w/2"/>
                                          </p:val>
                                        </p:tav>
                                        <p:tav tm="100000">
                                          <p:val>
                                            <p:strVal val="#ppt_x"/>
                                          </p:val>
                                        </p:tav>
                                      </p:tavLst>
                                    </p:anim>
                                    <p:anim calcmode="lin" valueType="num">
                                      <p:cBhvr additive="base">
                                        <p:cTn id="168" dur="600" fill="hold"/>
                                        <p:tgtEl>
                                          <p:spTgt spid="50"/>
                                        </p:tgtEl>
                                        <p:attrNameLst>
                                          <p:attrName>ppt_y</p:attrName>
                                        </p:attrNameLst>
                                      </p:cBhvr>
                                      <p:tavLst>
                                        <p:tav tm="0">
                                          <p:val>
                                            <p:strVal val="#ppt_y"/>
                                          </p:val>
                                        </p:tav>
                                        <p:tav tm="100000">
                                          <p:val>
                                            <p:strVal val="#ppt_y"/>
                                          </p:val>
                                        </p:tav>
                                      </p:tavLst>
                                    </p:anim>
                                  </p:childTnLst>
                                </p:cTn>
                              </p:par>
                              <p:par>
                                <p:cTn id="169" presetID="10" presetClass="entr" presetSubtype="0" fill="hold" grpId="1" nodeType="withEffect">
                                  <p:stCondLst>
                                    <p:cond delay="0"/>
                                  </p:stCondLst>
                                  <p:childTnLst>
                                    <p:set>
                                      <p:cBhvr>
                                        <p:cTn id="170" dur="1" fill="hold">
                                          <p:stCondLst>
                                            <p:cond delay="0"/>
                                          </p:stCondLst>
                                        </p:cTn>
                                        <p:tgtEl>
                                          <p:spTgt spid="50"/>
                                        </p:tgtEl>
                                        <p:attrNameLst>
                                          <p:attrName>style.visibility</p:attrName>
                                        </p:attrNameLst>
                                      </p:cBhvr>
                                      <p:to>
                                        <p:strVal val="visible"/>
                                      </p:to>
                                    </p:set>
                                    <p:animEffect transition="in" filter="fade">
                                      <p:cBhvr>
                                        <p:cTn id="171" dur="600"/>
                                        <p:tgtEl>
                                          <p:spTgt spid="50"/>
                                        </p:tgtEl>
                                      </p:cBhvr>
                                    </p:animEffect>
                                  </p:childTnLst>
                                </p:cTn>
                              </p:par>
                            </p:childTnLst>
                          </p:cTn>
                        </p:par>
                        <p:par>
                          <p:cTn id="172" fill="hold">
                            <p:stCondLst>
                              <p:cond delay="12675"/>
                            </p:stCondLst>
                            <p:childTnLst>
                              <p:par>
                                <p:cTn id="173" presetID="12" presetClass="entr" presetSubtype="4" fill="hold" grpId="0" nodeType="afterEffect">
                                  <p:stCondLst>
                                    <p:cond delay="0"/>
                                  </p:stCondLst>
                                  <p:childTnLst>
                                    <p:set>
                                      <p:cBhvr>
                                        <p:cTn id="174" dur="1" fill="hold">
                                          <p:stCondLst>
                                            <p:cond delay="0"/>
                                          </p:stCondLst>
                                        </p:cTn>
                                        <p:tgtEl>
                                          <p:spTgt spid="39"/>
                                        </p:tgtEl>
                                        <p:attrNameLst>
                                          <p:attrName>style.visibility</p:attrName>
                                        </p:attrNameLst>
                                      </p:cBhvr>
                                      <p:to>
                                        <p:strVal val="visible"/>
                                      </p:to>
                                    </p:set>
                                    <p:anim calcmode="lin" valueType="num">
                                      <p:cBhvr additive="base">
                                        <p:cTn id="175" dur="500"/>
                                        <p:tgtEl>
                                          <p:spTgt spid="39"/>
                                        </p:tgtEl>
                                        <p:attrNameLst>
                                          <p:attrName>ppt_y</p:attrName>
                                        </p:attrNameLst>
                                      </p:cBhvr>
                                      <p:tavLst>
                                        <p:tav tm="0">
                                          <p:val>
                                            <p:strVal val="#ppt_y+#ppt_h*1.125000"/>
                                          </p:val>
                                        </p:tav>
                                        <p:tav tm="100000">
                                          <p:val>
                                            <p:strVal val="#ppt_y"/>
                                          </p:val>
                                        </p:tav>
                                      </p:tavLst>
                                    </p:anim>
                                    <p:animEffect transition="in" filter="wipe(up)">
                                      <p:cBhvr>
                                        <p:cTn id="176" dur="500"/>
                                        <p:tgtEl>
                                          <p:spTgt spid="39"/>
                                        </p:tgtEl>
                                      </p:cBhvr>
                                    </p:animEffect>
                                  </p:childTnLst>
                                </p:cTn>
                              </p:par>
                            </p:childTnLst>
                          </p:cTn>
                        </p:par>
                        <p:par>
                          <p:cTn id="177" fill="hold">
                            <p:stCondLst>
                              <p:cond delay="13175"/>
                            </p:stCondLst>
                            <p:childTnLst>
                              <p:par>
                                <p:cTn id="178" presetID="42" presetClass="entr" presetSubtype="0" fill="hold" grpId="0" nodeType="afterEffect">
                                  <p:stCondLst>
                                    <p:cond delay="0"/>
                                  </p:stCondLst>
                                  <p:childTnLst>
                                    <p:set>
                                      <p:cBhvr>
                                        <p:cTn id="179" dur="1" fill="hold">
                                          <p:stCondLst>
                                            <p:cond delay="0"/>
                                          </p:stCondLst>
                                        </p:cTn>
                                        <p:tgtEl>
                                          <p:spTgt spid="63"/>
                                        </p:tgtEl>
                                        <p:attrNameLst>
                                          <p:attrName>style.visibility</p:attrName>
                                        </p:attrNameLst>
                                      </p:cBhvr>
                                      <p:to>
                                        <p:strVal val="visible"/>
                                      </p:to>
                                    </p:set>
                                    <p:animEffect transition="in" filter="fade">
                                      <p:cBhvr>
                                        <p:cTn id="180" dur="250"/>
                                        <p:tgtEl>
                                          <p:spTgt spid="63"/>
                                        </p:tgtEl>
                                      </p:cBhvr>
                                    </p:animEffect>
                                    <p:anim calcmode="lin" valueType="num">
                                      <p:cBhvr>
                                        <p:cTn id="181" dur="250" fill="hold"/>
                                        <p:tgtEl>
                                          <p:spTgt spid="63"/>
                                        </p:tgtEl>
                                        <p:attrNameLst>
                                          <p:attrName>ppt_x</p:attrName>
                                        </p:attrNameLst>
                                      </p:cBhvr>
                                      <p:tavLst>
                                        <p:tav tm="0">
                                          <p:val>
                                            <p:strVal val="#ppt_x"/>
                                          </p:val>
                                        </p:tav>
                                        <p:tav tm="100000">
                                          <p:val>
                                            <p:strVal val="#ppt_x"/>
                                          </p:val>
                                        </p:tav>
                                      </p:tavLst>
                                    </p:anim>
                                    <p:anim calcmode="lin" valueType="num">
                                      <p:cBhvr>
                                        <p:cTn id="182" dur="250" fill="hold"/>
                                        <p:tgtEl>
                                          <p:spTgt spid="63"/>
                                        </p:tgtEl>
                                        <p:attrNameLst>
                                          <p:attrName>ppt_y</p:attrName>
                                        </p:attrNameLst>
                                      </p:cBhvr>
                                      <p:tavLst>
                                        <p:tav tm="0">
                                          <p:val>
                                            <p:strVal val="#ppt_y+.1"/>
                                          </p:val>
                                        </p:tav>
                                        <p:tav tm="100000">
                                          <p:val>
                                            <p:strVal val="#ppt_y"/>
                                          </p:val>
                                        </p:tav>
                                      </p:tavLst>
                                    </p:anim>
                                  </p:childTnLst>
                                </p:cTn>
                              </p:par>
                            </p:childTnLst>
                          </p:cTn>
                        </p:par>
                        <p:par>
                          <p:cTn id="183" fill="hold">
                            <p:stCondLst>
                              <p:cond delay="13425"/>
                            </p:stCondLst>
                            <p:childTnLst>
                              <p:par>
                                <p:cTn id="184" presetID="12" presetClass="entr" presetSubtype="4" fill="hold" grpId="0" nodeType="afterEffect">
                                  <p:stCondLst>
                                    <p:cond delay="0"/>
                                  </p:stCondLst>
                                  <p:childTnLst>
                                    <p:set>
                                      <p:cBhvr>
                                        <p:cTn id="185" dur="1" fill="hold">
                                          <p:stCondLst>
                                            <p:cond delay="0"/>
                                          </p:stCondLst>
                                        </p:cTn>
                                        <p:tgtEl>
                                          <p:spTgt spid="40"/>
                                        </p:tgtEl>
                                        <p:attrNameLst>
                                          <p:attrName>style.visibility</p:attrName>
                                        </p:attrNameLst>
                                      </p:cBhvr>
                                      <p:to>
                                        <p:strVal val="visible"/>
                                      </p:to>
                                    </p:set>
                                    <p:anim calcmode="lin" valueType="num">
                                      <p:cBhvr additive="base">
                                        <p:cTn id="186" dur="500"/>
                                        <p:tgtEl>
                                          <p:spTgt spid="40"/>
                                        </p:tgtEl>
                                        <p:attrNameLst>
                                          <p:attrName>ppt_y</p:attrName>
                                        </p:attrNameLst>
                                      </p:cBhvr>
                                      <p:tavLst>
                                        <p:tav tm="0">
                                          <p:val>
                                            <p:strVal val="#ppt_y+#ppt_h*1.125000"/>
                                          </p:val>
                                        </p:tav>
                                        <p:tav tm="100000">
                                          <p:val>
                                            <p:strVal val="#ppt_y"/>
                                          </p:val>
                                        </p:tav>
                                      </p:tavLst>
                                    </p:anim>
                                    <p:animEffect transition="in" filter="wipe(up)">
                                      <p:cBhvr>
                                        <p:cTn id="187" dur="500"/>
                                        <p:tgtEl>
                                          <p:spTgt spid="40"/>
                                        </p:tgtEl>
                                      </p:cBhvr>
                                    </p:animEffect>
                                  </p:childTnLst>
                                </p:cTn>
                              </p:par>
                            </p:childTnLst>
                          </p:cTn>
                        </p:par>
                        <p:par>
                          <p:cTn id="188" fill="hold">
                            <p:stCondLst>
                              <p:cond delay="13925"/>
                            </p:stCondLst>
                            <p:childTnLst>
                              <p:par>
                                <p:cTn id="189" presetID="42" presetClass="entr" presetSubtype="0" fill="hold" grpId="0" nodeType="afterEffect">
                                  <p:stCondLst>
                                    <p:cond delay="0"/>
                                  </p:stCondLst>
                                  <p:childTnLst>
                                    <p:set>
                                      <p:cBhvr>
                                        <p:cTn id="190" dur="1" fill="hold">
                                          <p:stCondLst>
                                            <p:cond delay="0"/>
                                          </p:stCondLst>
                                        </p:cTn>
                                        <p:tgtEl>
                                          <p:spTgt spid="64"/>
                                        </p:tgtEl>
                                        <p:attrNameLst>
                                          <p:attrName>style.visibility</p:attrName>
                                        </p:attrNameLst>
                                      </p:cBhvr>
                                      <p:to>
                                        <p:strVal val="visible"/>
                                      </p:to>
                                    </p:set>
                                    <p:animEffect transition="in" filter="fade">
                                      <p:cBhvr>
                                        <p:cTn id="191" dur="250"/>
                                        <p:tgtEl>
                                          <p:spTgt spid="64"/>
                                        </p:tgtEl>
                                      </p:cBhvr>
                                    </p:animEffect>
                                    <p:anim calcmode="lin" valueType="num">
                                      <p:cBhvr>
                                        <p:cTn id="192" dur="250" fill="hold"/>
                                        <p:tgtEl>
                                          <p:spTgt spid="64"/>
                                        </p:tgtEl>
                                        <p:attrNameLst>
                                          <p:attrName>ppt_x</p:attrName>
                                        </p:attrNameLst>
                                      </p:cBhvr>
                                      <p:tavLst>
                                        <p:tav tm="0">
                                          <p:val>
                                            <p:strVal val="#ppt_x"/>
                                          </p:val>
                                        </p:tav>
                                        <p:tav tm="100000">
                                          <p:val>
                                            <p:strVal val="#ppt_x"/>
                                          </p:val>
                                        </p:tav>
                                      </p:tavLst>
                                    </p:anim>
                                    <p:anim calcmode="lin" valueType="num">
                                      <p:cBhvr>
                                        <p:cTn id="193" dur="250" fill="hold"/>
                                        <p:tgtEl>
                                          <p:spTgt spid="64"/>
                                        </p:tgtEl>
                                        <p:attrNameLst>
                                          <p:attrName>ppt_y</p:attrName>
                                        </p:attrNameLst>
                                      </p:cBhvr>
                                      <p:tavLst>
                                        <p:tav tm="0">
                                          <p:val>
                                            <p:strVal val="#ppt_y+.1"/>
                                          </p:val>
                                        </p:tav>
                                        <p:tav tm="100000">
                                          <p:val>
                                            <p:strVal val="#ppt_y"/>
                                          </p:val>
                                        </p:tav>
                                      </p:tavLst>
                                    </p:anim>
                                  </p:childTnLst>
                                </p:cTn>
                              </p:par>
                            </p:childTnLst>
                          </p:cTn>
                        </p:par>
                        <p:par>
                          <p:cTn id="194" fill="hold">
                            <p:stCondLst>
                              <p:cond delay="14175"/>
                            </p:stCondLst>
                            <p:childTnLst>
                              <p:par>
                                <p:cTn id="195" presetID="2" presetClass="entr" presetSubtype="2" decel="100000" fill="hold" grpId="0" nodeType="afterEffect">
                                  <p:stCondLst>
                                    <p:cond delay="0"/>
                                  </p:stCondLst>
                                  <p:childTnLst>
                                    <p:set>
                                      <p:cBhvr>
                                        <p:cTn id="196" dur="1" fill="hold">
                                          <p:stCondLst>
                                            <p:cond delay="0"/>
                                          </p:stCondLst>
                                        </p:cTn>
                                        <p:tgtEl>
                                          <p:spTgt spid="51"/>
                                        </p:tgtEl>
                                        <p:attrNameLst>
                                          <p:attrName>style.visibility</p:attrName>
                                        </p:attrNameLst>
                                      </p:cBhvr>
                                      <p:to>
                                        <p:strVal val="visible"/>
                                      </p:to>
                                    </p:set>
                                    <p:anim calcmode="lin" valueType="num">
                                      <p:cBhvr additive="base">
                                        <p:cTn id="197" dur="500" fill="hold"/>
                                        <p:tgtEl>
                                          <p:spTgt spid="51"/>
                                        </p:tgtEl>
                                        <p:attrNameLst>
                                          <p:attrName>ppt_x</p:attrName>
                                        </p:attrNameLst>
                                      </p:cBhvr>
                                      <p:tavLst>
                                        <p:tav tm="0">
                                          <p:val>
                                            <p:strVal val="1+#ppt_w/2"/>
                                          </p:val>
                                        </p:tav>
                                        <p:tav tm="100000">
                                          <p:val>
                                            <p:strVal val="#ppt_x"/>
                                          </p:val>
                                        </p:tav>
                                      </p:tavLst>
                                    </p:anim>
                                    <p:anim calcmode="lin" valueType="num">
                                      <p:cBhvr additive="base">
                                        <p:cTn id="198" dur="500" fill="hold"/>
                                        <p:tgtEl>
                                          <p:spTgt spid="51"/>
                                        </p:tgtEl>
                                        <p:attrNameLst>
                                          <p:attrName>ppt_y</p:attrName>
                                        </p:attrNameLst>
                                      </p:cBhvr>
                                      <p:tavLst>
                                        <p:tav tm="0">
                                          <p:val>
                                            <p:strVal val="#ppt_y"/>
                                          </p:val>
                                        </p:tav>
                                        <p:tav tm="100000">
                                          <p:val>
                                            <p:strVal val="#ppt_y"/>
                                          </p:val>
                                        </p:tav>
                                      </p:tavLst>
                                    </p:anim>
                                  </p:childTnLst>
                                </p:cTn>
                              </p:par>
                              <p:par>
                                <p:cTn id="199" presetID="10" presetClass="entr" presetSubtype="0" fill="hold" grpId="1" nodeType="withEffect">
                                  <p:stCondLst>
                                    <p:cond delay="0"/>
                                  </p:stCondLst>
                                  <p:childTnLst>
                                    <p:set>
                                      <p:cBhvr>
                                        <p:cTn id="200" dur="1" fill="hold">
                                          <p:stCondLst>
                                            <p:cond delay="0"/>
                                          </p:stCondLst>
                                        </p:cTn>
                                        <p:tgtEl>
                                          <p:spTgt spid="51"/>
                                        </p:tgtEl>
                                        <p:attrNameLst>
                                          <p:attrName>style.visibility</p:attrName>
                                        </p:attrNameLst>
                                      </p:cBhvr>
                                      <p:to>
                                        <p:strVal val="visible"/>
                                      </p:to>
                                    </p:set>
                                    <p:animEffect transition="in" filter="fade">
                                      <p:cBhvr>
                                        <p:cTn id="201" dur="500"/>
                                        <p:tgtEl>
                                          <p:spTgt spid="51"/>
                                        </p:tgtEl>
                                      </p:cBhvr>
                                    </p:animEffect>
                                  </p:childTnLst>
                                </p:cTn>
                              </p:par>
                            </p:childTnLst>
                          </p:cTn>
                        </p:par>
                        <p:par>
                          <p:cTn id="202" fill="hold">
                            <p:stCondLst>
                              <p:cond delay="14675"/>
                            </p:stCondLst>
                            <p:childTnLst>
                              <p:par>
                                <p:cTn id="203" presetID="12" presetClass="entr" presetSubtype="4" fill="hold" grpId="0" nodeType="afterEffect">
                                  <p:stCondLst>
                                    <p:cond delay="0"/>
                                  </p:stCondLst>
                                  <p:childTnLst>
                                    <p:set>
                                      <p:cBhvr>
                                        <p:cTn id="204" dur="1" fill="hold">
                                          <p:stCondLst>
                                            <p:cond delay="0"/>
                                          </p:stCondLst>
                                        </p:cTn>
                                        <p:tgtEl>
                                          <p:spTgt spid="41"/>
                                        </p:tgtEl>
                                        <p:attrNameLst>
                                          <p:attrName>style.visibility</p:attrName>
                                        </p:attrNameLst>
                                      </p:cBhvr>
                                      <p:to>
                                        <p:strVal val="visible"/>
                                      </p:to>
                                    </p:set>
                                    <p:anim calcmode="lin" valueType="num">
                                      <p:cBhvr additive="base">
                                        <p:cTn id="205" dur="500"/>
                                        <p:tgtEl>
                                          <p:spTgt spid="41"/>
                                        </p:tgtEl>
                                        <p:attrNameLst>
                                          <p:attrName>ppt_y</p:attrName>
                                        </p:attrNameLst>
                                      </p:cBhvr>
                                      <p:tavLst>
                                        <p:tav tm="0">
                                          <p:val>
                                            <p:strVal val="#ppt_y+#ppt_h*1.125000"/>
                                          </p:val>
                                        </p:tav>
                                        <p:tav tm="100000">
                                          <p:val>
                                            <p:strVal val="#ppt_y"/>
                                          </p:val>
                                        </p:tav>
                                      </p:tavLst>
                                    </p:anim>
                                    <p:animEffect transition="in" filter="wipe(up)">
                                      <p:cBhvr>
                                        <p:cTn id="206" dur="500"/>
                                        <p:tgtEl>
                                          <p:spTgt spid="41"/>
                                        </p:tgtEl>
                                      </p:cBhvr>
                                    </p:animEffect>
                                  </p:childTnLst>
                                </p:cTn>
                              </p:par>
                            </p:childTnLst>
                          </p:cTn>
                        </p:par>
                        <p:par>
                          <p:cTn id="207" fill="hold">
                            <p:stCondLst>
                              <p:cond delay="15175"/>
                            </p:stCondLst>
                            <p:childTnLst>
                              <p:par>
                                <p:cTn id="208" presetID="42" presetClass="entr" presetSubtype="0" fill="hold" grpId="0" nodeType="afterEffect">
                                  <p:stCondLst>
                                    <p:cond delay="0"/>
                                  </p:stCondLst>
                                  <p:childTnLst>
                                    <p:set>
                                      <p:cBhvr>
                                        <p:cTn id="209" dur="1" fill="hold">
                                          <p:stCondLst>
                                            <p:cond delay="0"/>
                                          </p:stCondLst>
                                        </p:cTn>
                                        <p:tgtEl>
                                          <p:spTgt spid="69"/>
                                        </p:tgtEl>
                                        <p:attrNameLst>
                                          <p:attrName>style.visibility</p:attrName>
                                        </p:attrNameLst>
                                      </p:cBhvr>
                                      <p:to>
                                        <p:strVal val="visible"/>
                                      </p:to>
                                    </p:set>
                                    <p:animEffect transition="in" filter="fade">
                                      <p:cBhvr>
                                        <p:cTn id="210" dur="250"/>
                                        <p:tgtEl>
                                          <p:spTgt spid="69"/>
                                        </p:tgtEl>
                                      </p:cBhvr>
                                    </p:animEffect>
                                    <p:anim calcmode="lin" valueType="num">
                                      <p:cBhvr>
                                        <p:cTn id="211" dur="250" fill="hold"/>
                                        <p:tgtEl>
                                          <p:spTgt spid="69"/>
                                        </p:tgtEl>
                                        <p:attrNameLst>
                                          <p:attrName>ppt_x</p:attrName>
                                        </p:attrNameLst>
                                      </p:cBhvr>
                                      <p:tavLst>
                                        <p:tav tm="0">
                                          <p:val>
                                            <p:strVal val="#ppt_x"/>
                                          </p:val>
                                        </p:tav>
                                        <p:tav tm="100000">
                                          <p:val>
                                            <p:strVal val="#ppt_x"/>
                                          </p:val>
                                        </p:tav>
                                      </p:tavLst>
                                    </p:anim>
                                    <p:anim calcmode="lin" valueType="num">
                                      <p:cBhvr>
                                        <p:cTn id="212" dur="250" fill="hold"/>
                                        <p:tgtEl>
                                          <p:spTgt spid="69"/>
                                        </p:tgtEl>
                                        <p:attrNameLst>
                                          <p:attrName>ppt_y</p:attrName>
                                        </p:attrNameLst>
                                      </p:cBhvr>
                                      <p:tavLst>
                                        <p:tav tm="0">
                                          <p:val>
                                            <p:strVal val="#ppt_y+.1"/>
                                          </p:val>
                                        </p:tav>
                                        <p:tav tm="100000">
                                          <p:val>
                                            <p:strVal val="#ppt_y"/>
                                          </p:val>
                                        </p:tav>
                                      </p:tavLst>
                                    </p:anim>
                                  </p:childTnLst>
                                </p:cTn>
                              </p:par>
                            </p:childTnLst>
                          </p:cTn>
                        </p:par>
                        <p:par>
                          <p:cTn id="213" fill="hold">
                            <p:stCondLst>
                              <p:cond delay="15425"/>
                            </p:stCondLst>
                            <p:childTnLst>
                              <p:par>
                                <p:cTn id="214" presetID="12" presetClass="entr" presetSubtype="4" fill="hold" grpId="0" nodeType="afterEffect">
                                  <p:stCondLst>
                                    <p:cond delay="0"/>
                                  </p:stCondLst>
                                  <p:childTnLst>
                                    <p:set>
                                      <p:cBhvr>
                                        <p:cTn id="215" dur="1" fill="hold">
                                          <p:stCondLst>
                                            <p:cond delay="0"/>
                                          </p:stCondLst>
                                        </p:cTn>
                                        <p:tgtEl>
                                          <p:spTgt spid="42"/>
                                        </p:tgtEl>
                                        <p:attrNameLst>
                                          <p:attrName>style.visibility</p:attrName>
                                        </p:attrNameLst>
                                      </p:cBhvr>
                                      <p:to>
                                        <p:strVal val="visible"/>
                                      </p:to>
                                    </p:set>
                                    <p:anim calcmode="lin" valueType="num">
                                      <p:cBhvr additive="base">
                                        <p:cTn id="216" dur="500"/>
                                        <p:tgtEl>
                                          <p:spTgt spid="42"/>
                                        </p:tgtEl>
                                        <p:attrNameLst>
                                          <p:attrName>ppt_y</p:attrName>
                                        </p:attrNameLst>
                                      </p:cBhvr>
                                      <p:tavLst>
                                        <p:tav tm="0">
                                          <p:val>
                                            <p:strVal val="#ppt_y+#ppt_h*1.125000"/>
                                          </p:val>
                                        </p:tav>
                                        <p:tav tm="100000">
                                          <p:val>
                                            <p:strVal val="#ppt_y"/>
                                          </p:val>
                                        </p:tav>
                                      </p:tavLst>
                                    </p:anim>
                                    <p:animEffect transition="in" filter="wipe(up)">
                                      <p:cBhvr>
                                        <p:cTn id="217" dur="500"/>
                                        <p:tgtEl>
                                          <p:spTgt spid="42"/>
                                        </p:tgtEl>
                                      </p:cBhvr>
                                    </p:animEffect>
                                  </p:childTnLst>
                                </p:cTn>
                              </p:par>
                            </p:childTnLst>
                          </p:cTn>
                        </p:par>
                        <p:par>
                          <p:cTn id="218" fill="hold">
                            <p:stCondLst>
                              <p:cond delay="15925"/>
                            </p:stCondLst>
                            <p:childTnLst>
                              <p:par>
                                <p:cTn id="219" presetID="42" presetClass="entr" presetSubtype="0" fill="hold" grpId="0" nodeType="afterEffect">
                                  <p:stCondLst>
                                    <p:cond delay="0"/>
                                  </p:stCondLst>
                                  <p:childTnLst>
                                    <p:set>
                                      <p:cBhvr>
                                        <p:cTn id="220" dur="1" fill="hold">
                                          <p:stCondLst>
                                            <p:cond delay="0"/>
                                          </p:stCondLst>
                                        </p:cTn>
                                        <p:tgtEl>
                                          <p:spTgt spid="70"/>
                                        </p:tgtEl>
                                        <p:attrNameLst>
                                          <p:attrName>style.visibility</p:attrName>
                                        </p:attrNameLst>
                                      </p:cBhvr>
                                      <p:to>
                                        <p:strVal val="visible"/>
                                      </p:to>
                                    </p:set>
                                    <p:animEffect transition="in" filter="fade">
                                      <p:cBhvr>
                                        <p:cTn id="221" dur="250"/>
                                        <p:tgtEl>
                                          <p:spTgt spid="70"/>
                                        </p:tgtEl>
                                      </p:cBhvr>
                                    </p:animEffect>
                                    <p:anim calcmode="lin" valueType="num">
                                      <p:cBhvr>
                                        <p:cTn id="222" dur="250" fill="hold"/>
                                        <p:tgtEl>
                                          <p:spTgt spid="70"/>
                                        </p:tgtEl>
                                        <p:attrNameLst>
                                          <p:attrName>ppt_x</p:attrName>
                                        </p:attrNameLst>
                                      </p:cBhvr>
                                      <p:tavLst>
                                        <p:tav tm="0">
                                          <p:val>
                                            <p:strVal val="#ppt_x"/>
                                          </p:val>
                                        </p:tav>
                                        <p:tav tm="100000">
                                          <p:val>
                                            <p:strVal val="#ppt_x"/>
                                          </p:val>
                                        </p:tav>
                                      </p:tavLst>
                                    </p:anim>
                                    <p:anim calcmode="lin" valueType="num">
                                      <p:cBhvr>
                                        <p:cTn id="223" dur="250" fill="hold"/>
                                        <p:tgtEl>
                                          <p:spTgt spid="70"/>
                                        </p:tgtEl>
                                        <p:attrNameLst>
                                          <p:attrName>ppt_y</p:attrName>
                                        </p:attrNameLst>
                                      </p:cBhvr>
                                      <p:tavLst>
                                        <p:tav tm="0">
                                          <p:val>
                                            <p:strVal val="#ppt_y+.1"/>
                                          </p:val>
                                        </p:tav>
                                        <p:tav tm="100000">
                                          <p:val>
                                            <p:strVal val="#ppt_y"/>
                                          </p:val>
                                        </p:tav>
                                      </p:tavLst>
                                    </p:anim>
                                  </p:childTnLst>
                                </p:cTn>
                              </p:par>
                            </p:childTnLst>
                          </p:cTn>
                        </p:par>
                        <p:par>
                          <p:cTn id="224" fill="hold">
                            <p:stCondLst>
                              <p:cond delay="16175"/>
                            </p:stCondLst>
                            <p:childTnLst>
                              <p:par>
                                <p:cTn id="225" presetID="2" presetClass="entr" presetSubtype="2" decel="100000" fill="hold" grpId="0" nodeType="afterEffect">
                                  <p:stCondLst>
                                    <p:cond delay="0"/>
                                  </p:stCondLst>
                                  <p:childTnLst>
                                    <p:set>
                                      <p:cBhvr>
                                        <p:cTn id="226" dur="1" fill="hold">
                                          <p:stCondLst>
                                            <p:cond delay="0"/>
                                          </p:stCondLst>
                                        </p:cTn>
                                        <p:tgtEl>
                                          <p:spTgt spid="52"/>
                                        </p:tgtEl>
                                        <p:attrNameLst>
                                          <p:attrName>style.visibility</p:attrName>
                                        </p:attrNameLst>
                                      </p:cBhvr>
                                      <p:to>
                                        <p:strVal val="visible"/>
                                      </p:to>
                                    </p:set>
                                    <p:anim calcmode="lin" valueType="num">
                                      <p:cBhvr additive="base">
                                        <p:cTn id="227" dur="750" fill="hold"/>
                                        <p:tgtEl>
                                          <p:spTgt spid="52"/>
                                        </p:tgtEl>
                                        <p:attrNameLst>
                                          <p:attrName>ppt_x</p:attrName>
                                        </p:attrNameLst>
                                      </p:cBhvr>
                                      <p:tavLst>
                                        <p:tav tm="0">
                                          <p:val>
                                            <p:strVal val="1+#ppt_w/2"/>
                                          </p:val>
                                        </p:tav>
                                        <p:tav tm="100000">
                                          <p:val>
                                            <p:strVal val="#ppt_x"/>
                                          </p:val>
                                        </p:tav>
                                      </p:tavLst>
                                    </p:anim>
                                    <p:anim calcmode="lin" valueType="num">
                                      <p:cBhvr additive="base">
                                        <p:cTn id="228" dur="750" fill="hold"/>
                                        <p:tgtEl>
                                          <p:spTgt spid="52"/>
                                        </p:tgtEl>
                                        <p:attrNameLst>
                                          <p:attrName>ppt_y</p:attrName>
                                        </p:attrNameLst>
                                      </p:cBhvr>
                                      <p:tavLst>
                                        <p:tav tm="0">
                                          <p:val>
                                            <p:strVal val="#ppt_y"/>
                                          </p:val>
                                        </p:tav>
                                        <p:tav tm="100000">
                                          <p:val>
                                            <p:strVal val="#ppt_y"/>
                                          </p:val>
                                        </p:tav>
                                      </p:tavLst>
                                    </p:anim>
                                  </p:childTnLst>
                                </p:cTn>
                              </p:par>
                            </p:childTnLst>
                          </p:cTn>
                        </p:par>
                        <p:par>
                          <p:cTn id="229" fill="hold">
                            <p:stCondLst>
                              <p:cond delay="16925"/>
                            </p:stCondLst>
                            <p:childTnLst>
                              <p:par>
                                <p:cTn id="230" presetID="53" presetClass="entr" presetSubtype="16" fill="hold" grpId="0" nodeType="afterEffect">
                                  <p:stCondLst>
                                    <p:cond delay="0"/>
                                  </p:stCondLst>
                                  <p:iterate type="lt">
                                    <p:tmPct val="10000"/>
                                  </p:iterate>
                                  <p:childTnLst>
                                    <p:set>
                                      <p:cBhvr>
                                        <p:cTn id="231" dur="1" fill="hold">
                                          <p:stCondLst>
                                            <p:cond delay="0"/>
                                          </p:stCondLst>
                                        </p:cTn>
                                        <p:tgtEl>
                                          <p:spTgt spid="54"/>
                                        </p:tgtEl>
                                        <p:attrNameLst>
                                          <p:attrName>style.visibility</p:attrName>
                                        </p:attrNameLst>
                                      </p:cBhvr>
                                      <p:to>
                                        <p:strVal val="visible"/>
                                      </p:to>
                                    </p:set>
                                    <p:anim calcmode="lin" valueType="num">
                                      <p:cBhvr>
                                        <p:cTn id="232" dur="250" fill="hold"/>
                                        <p:tgtEl>
                                          <p:spTgt spid="54"/>
                                        </p:tgtEl>
                                        <p:attrNameLst>
                                          <p:attrName>ppt_w</p:attrName>
                                        </p:attrNameLst>
                                      </p:cBhvr>
                                      <p:tavLst>
                                        <p:tav tm="0">
                                          <p:val>
                                            <p:fltVal val="0"/>
                                          </p:val>
                                        </p:tav>
                                        <p:tav tm="100000">
                                          <p:val>
                                            <p:strVal val="#ppt_w"/>
                                          </p:val>
                                        </p:tav>
                                      </p:tavLst>
                                    </p:anim>
                                    <p:anim calcmode="lin" valueType="num">
                                      <p:cBhvr>
                                        <p:cTn id="233" dur="250" fill="hold"/>
                                        <p:tgtEl>
                                          <p:spTgt spid="54"/>
                                        </p:tgtEl>
                                        <p:attrNameLst>
                                          <p:attrName>ppt_h</p:attrName>
                                        </p:attrNameLst>
                                      </p:cBhvr>
                                      <p:tavLst>
                                        <p:tav tm="0">
                                          <p:val>
                                            <p:fltVal val="0"/>
                                          </p:val>
                                        </p:tav>
                                        <p:tav tm="100000">
                                          <p:val>
                                            <p:strVal val="#ppt_h"/>
                                          </p:val>
                                        </p:tav>
                                      </p:tavLst>
                                    </p:anim>
                                    <p:animEffect transition="in" filter="fade">
                                      <p:cBhvr>
                                        <p:cTn id="234" dur="250"/>
                                        <p:tgtEl>
                                          <p:spTgt spid="54"/>
                                        </p:tgtEl>
                                      </p:cBhvr>
                                    </p:animEffect>
                                  </p:childTnLst>
                                </p:cTn>
                              </p:par>
                            </p:childTnLst>
                          </p:cTn>
                        </p:par>
                        <p:par>
                          <p:cTn id="235" fill="hold">
                            <p:stCondLst>
                              <p:cond delay="17225"/>
                            </p:stCondLst>
                            <p:childTnLst>
                              <p:par>
                                <p:cTn id="236" presetID="2" presetClass="entr" presetSubtype="2" decel="100000" fill="hold" grpId="0" nodeType="afterEffect">
                                  <p:stCondLst>
                                    <p:cond delay="0"/>
                                  </p:stCondLst>
                                  <p:childTnLst>
                                    <p:set>
                                      <p:cBhvr>
                                        <p:cTn id="237" dur="1" fill="hold">
                                          <p:stCondLst>
                                            <p:cond delay="0"/>
                                          </p:stCondLst>
                                        </p:cTn>
                                        <p:tgtEl>
                                          <p:spTgt spid="53"/>
                                        </p:tgtEl>
                                        <p:attrNameLst>
                                          <p:attrName>style.visibility</p:attrName>
                                        </p:attrNameLst>
                                      </p:cBhvr>
                                      <p:to>
                                        <p:strVal val="visible"/>
                                      </p:to>
                                    </p:set>
                                    <p:anim calcmode="lin" valueType="num">
                                      <p:cBhvr additive="base">
                                        <p:cTn id="238" dur="750" fill="hold"/>
                                        <p:tgtEl>
                                          <p:spTgt spid="53"/>
                                        </p:tgtEl>
                                        <p:attrNameLst>
                                          <p:attrName>ppt_x</p:attrName>
                                        </p:attrNameLst>
                                      </p:cBhvr>
                                      <p:tavLst>
                                        <p:tav tm="0">
                                          <p:val>
                                            <p:strVal val="1+#ppt_w/2"/>
                                          </p:val>
                                        </p:tav>
                                        <p:tav tm="100000">
                                          <p:val>
                                            <p:strVal val="#ppt_x"/>
                                          </p:val>
                                        </p:tav>
                                      </p:tavLst>
                                    </p:anim>
                                    <p:anim calcmode="lin" valueType="num">
                                      <p:cBhvr additive="base">
                                        <p:cTn id="239" dur="750" fill="hold"/>
                                        <p:tgtEl>
                                          <p:spTgt spid="53"/>
                                        </p:tgtEl>
                                        <p:attrNameLst>
                                          <p:attrName>ppt_y</p:attrName>
                                        </p:attrNameLst>
                                      </p:cBhvr>
                                      <p:tavLst>
                                        <p:tav tm="0">
                                          <p:val>
                                            <p:strVal val="#ppt_y"/>
                                          </p:val>
                                        </p:tav>
                                        <p:tav tm="100000">
                                          <p:val>
                                            <p:strVal val="#ppt_y"/>
                                          </p:val>
                                        </p:tav>
                                      </p:tavLst>
                                    </p:anim>
                                  </p:childTnLst>
                                </p:cTn>
                              </p:par>
                            </p:childTnLst>
                          </p:cTn>
                        </p:par>
                        <p:par>
                          <p:cTn id="240" fill="hold">
                            <p:stCondLst>
                              <p:cond delay="17975"/>
                            </p:stCondLst>
                            <p:childTnLst>
                              <p:par>
                                <p:cTn id="241" presetID="53" presetClass="entr" presetSubtype="16" fill="hold" grpId="0" nodeType="afterEffect">
                                  <p:stCondLst>
                                    <p:cond delay="0"/>
                                  </p:stCondLst>
                                  <p:iterate type="lt">
                                    <p:tmPct val="10000"/>
                                  </p:iterate>
                                  <p:childTnLst>
                                    <p:set>
                                      <p:cBhvr>
                                        <p:cTn id="242" dur="1" fill="hold">
                                          <p:stCondLst>
                                            <p:cond delay="0"/>
                                          </p:stCondLst>
                                        </p:cTn>
                                        <p:tgtEl>
                                          <p:spTgt spid="55"/>
                                        </p:tgtEl>
                                        <p:attrNameLst>
                                          <p:attrName>style.visibility</p:attrName>
                                        </p:attrNameLst>
                                      </p:cBhvr>
                                      <p:to>
                                        <p:strVal val="visible"/>
                                      </p:to>
                                    </p:set>
                                    <p:anim calcmode="lin" valueType="num">
                                      <p:cBhvr>
                                        <p:cTn id="243" dur="250" fill="hold"/>
                                        <p:tgtEl>
                                          <p:spTgt spid="55"/>
                                        </p:tgtEl>
                                        <p:attrNameLst>
                                          <p:attrName>ppt_w</p:attrName>
                                        </p:attrNameLst>
                                      </p:cBhvr>
                                      <p:tavLst>
                                        <p:tav tm="0">
                                          <p:val>
                                            <p:fltVal val="0"/>
                                          </p:val>
                                        </p:tav>
                                        <p:tav tm="100000">
                                          <p:val>
                                            <p:strVal val="#ppt_w"/>
                                          </p:val>
                                        </p:tav>
                                      </p:tavLst>
                                    </p:anim>
                                    <p:anim calcmode="lin" valueType="num">
                                      <p:cBhvr>
                                        <p:cTn id="244" dur="250" fill="hold"/>
                                        <p:tgtEl>
                                          <p:spTgt spid="55"/>
                                        </p:tgtEl>
                                        <p:attrNameLst>
                                          <p:attrName>ppt_h</p:attrName>
                                        </p:attrNameLst>
                                      </p:cBhvr>
                                      <p:tavLst>
                                        <p:tav tm="0">
                                          <p:val>
                                            <p:fltVal val="0"/>
                                          </p:val>
                                        </p:tav>
                                        <p:tav tm="100000">
                                          <p:val>
                                            <p:strVal val="#ppt_h"/>
                                          </p:val>
                                        </p:tav>
                                      </p:tavLst>
                                    </p:anim>
                                    <p:animEffect transition="in" filter="fade">
                                      <p:cBhvr>
                                        <p:cTn id="245" dur="25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p:bldP spid="30" grpId="0"/>
      <p:bldP spid="31" grpId="0"/>
      <p:bldP spid="32" grpId="0"/>
      <p:bldP spid="33" grpId="0"/>
      <p:bldP spid="34" grpId="0"/>
      <p:bldP spid="35" grpId="0" animBg="1"/>
      <p:bldP spid="36" grpId="0" animBg="1"/>
      <p:bldP spid="37" grpId="0" animBg="1"/>
      <p:bldP spid="38" grpId="0" animBg="1"/>
      <p:bldP spid="39" grpId="0" animBg="1"/>
      <p:bldP spid="40" grpId="0" animBg="1"/>
      <p:bldP spid="41" grpId="0" animBg="1"/>
      <p:bldP spid="42" grpId="0" animBg="1"/>
      <p:bldP spid="48" grpId="0"/>
      <p:bldP spid="48" grpId="1"/>
      <p:bldP spid="49" grpId="0"/>
      <p:bldP spid="49" grpId="1"/>
      <p:bldP spid="50" grpId="0"/>
      <p:bldP spid="50" grpId="1"/>
      <p:bldP spid="51" grpId="0"/>
      <p:bldP spid="51" grpId="1"/>
      <p:bldP spid="52" grpId="0" animBg="1"/>
      <p:bldP spid="53" grpId="0" animBg="1"/>
      <p:bldP spid="54" grpId="0"/>
      <p:bldP spid="55" grpId="0"/>
      <p:bldP spid="56" grpId="0"/>
      <p:bldP spid="57" grpId="0"/>
      <p:bldP spid="59" grpId="0"/>
      <p:bldP spid="60" grpId="0"/>
      <p:bldP spid="61" grpId="0"/>
      <p:bldP spid="62" grpId="0"/>
      <p:bldP spid="63" grpId="0"/>
      <p:bldP spid="64" grpId="0"/>
      <p:bldP spid="69" grpId="0"/>
      <p:bldP spid="70" grpId="0"/>
      <p:bldP spid="71" grpId="0"/>
      <p:bldP spid="71" grpId="1"/>
      <p:bldP spid="7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圆角矩形 18"/>
          <p:cNvSpPr/>
          <p:nvPr/>
        </p:nvSpPr>
        <p:spPr>
          <a:xfrm>
            <a:off x="7255146" y="2031181"/>
            <a:ext cx="3281742" cy="392240"/>
          </a:xfrm>
          <a:prstGeom prst="roundRect">
            <a:avLst>
              <a:gd name="adj" fmla="val 50000"/>
            </a:avLst>
          </a:prstGeom>
          <a:solidFill>
            <a:schemeClr val="accent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20" name="圆角矩形 19"/>
          <p:cNvSpPr/>
          <p:nvPr/>
        </p:nvSpPr>
        <p:spPr>
          <a:xfrm>
            <a:off x="7264118" y="1619645"/>
            <a:ext cx="2389456" cy="392240"/>
          </a:xfrm>
          <a:prstGeom prst="roundRect">
            <a:avLst>
              <a:gd name="adj" fmla="val 50000"/>
            </a:avLst>
          </a:prstGeom>
          <a:gradFill>
            <a:gsLst>
              <a:gs pos="0">
                <a:schemeClr val="bg1">
                  <a:lumMod val="85000"/>
                </a:schemeClr>
              </a:gs>
              <a:gs pos="100000">
                <a:schemeClr val="bg1">
                  <a:lumMod val="75000"/>
                </a:schemeClr>
              </a:gs>
            </a:gsLst>
            <a:lin ang="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21" name="TextBox 106"/>
          <p:cNvSpPr txBox="1"/>
          <p:nvPr/>
        </p:nvSpPr>
        <p:spPr>
          <a:xfrm>
            <a:off x="7865578" y="1634514"/>
            <a:ext cx="1394653" cy="400109"/>
          </a:xfrm>
          <a:prstGeom prst="rect">
            <a:avLst/>
          </a:prstGeom>
          <a:noFill/>
        </p:spPr>
        <p:txBody>
          <a:bodyPr wrap="square" lIns="121908" tIns="60954" rIns="121908" bIns="60954"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目标</a:t>
            </a:r>
            <a:r>
              <a:rPr lang="en-US" altLang="zh-CN" dirty="0">
                <a:solidFill>
                  <a:schemeClr val="bg1"/>
                </a:solidFill>
                <a:latin typeface="微软雅黑" panose="020B0503020204020204" pitchFamily="34" charset="-122"/>
                <a:ea typeface="微软雅黑" panose="020B0503020204020204" pitchFamily="34" charset="-122"/>
              </a:rPr>
              <a:t>800</a:t>
            </a:r>
            <a:r>
              <a:rPr lang="zh-CN" altLang="en-US" dirty="0">
                <a:solidFill>
                  <a:schemeClr val="bg1"/>
                </a:solidFill>
                <a:latin typeface="微软雅黑" panose="020B0503020204020204" pitchFamily="34" charset="-122"/>
                <a:ea typeface="微软雅黑" panose="020B0503020204020204" pitchFamily="34" charset="-122"/>
              </a:rPr>
              <a:t>万</a:t>
            </a:r>
          </a:p>
        </p:txBody>
      </p:sp>
      <p:grpSp>
        <p:nvGrpSpPr>
          <p:cNvPr id="22" name="组合 21"/>
          <p:cNvGrpSpPr/>
          <p:nvPr/>
        </p:nvGrpSpPr>
        <p:grpSpPr>
          <a:xfrm>
            <a:off x="5627899" y="1556792"/>
            <a:ext cx="1929072" cy="921848"/>
            <a:chOff x="1825930" y="4131970"/>
            <a:chExt cx="1958047" cy="921848"/>
          </a:xfrm>
        </p:grpSpPr>
        <p:grpSp>
          <p:nvGrpSpPr>
            <p:cNvPr id="23" name="组合 22"/>
            <p:cNvGrpSpPr/>
            <p:nvPr/>
          </p:nvGrpSpPr>
          <p:grpSpPr>
            <a:xfrm>
              <a:off x="1825930" y="4131970"/>
              <a:ext cx="1958047" cy="921848"/>
              <a:chOff x="685800" y="3118321"/>
              <a:chExt cx="1447800" cy="617963"/>
            </a:xfrm>
          </p:grpSpPr>
          <p:sp>
            <p:nvSpPr>
              <p:cNvPr id="25" name="圆角矩形 24"/>
              <p:cNvSpPr/>
              <p:nvPr/>
            </p:nvSpPr>
            <p:spPr>
              <a:xfrm>
                <a:off x="685800" y="3118321"/>
                <a:ext cx="1447800" cy="617963"/>
              </a:xfrm>
              <a:prstGeom prst="roundRect">
                <a:avLst>
                  <a:gd name="adj" fmla="val 21952"/>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6" name="圆角矩形 25"/>
              <p:cNvSpPr/>
              <p:nvPr/>
            </p:nvSpPr>
            <p:spPr>
              <a:xfrm>
                <a:off x="707039" y="3138091"/>
                <a:ext cx="1405323" cy="578422"/>
              </a:xfrm>
              <a:prstGeom prst="roundRect">
                <a:avLst>
                  <a:gd name="adj" fmla="val 21952"/>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grpSp>
        <p:sp>
          <p:nvSpPr>
            <p:cNvPr id="24" name="TextBox 109"/>
            <p:cNvSpPr txBox="1"/>
            <p:nvPr/>
          </p:nvSpPr>
          <p:spPr>
            <a:xfrm>
              <a:off x="2098233" y="4346671"/>
              <a:ext cx="1413442" cy="492443"/>
            </a:xfrm>
            <a:prstGeom prst="rect">
              <a:avLst/>
            </a:prstGeom>
            <a:noFill/>
          </p:spPr>
          <p:txBody>
            <a:bodyPr wrap="square" rtlCol="0">
              <a:spAutoFit/>
            </a:bodyPr>
            <a:lstStyle/>
            <a:p>
              <a:pPr algn="ctr">
                <a:lnSpc>
                  <a:spcPct val="130000"/>
                </a:lnSpc>
              </a:pPr>
              <a:r>
                <a:rPr lang="zh-CN" altLang="en-US" sz="2000" b="1" dirty="0">
                  <a:solidFill>
                    <a:schemeClr val="accent1"/>
                  </a:solidFill>
                  <a:latin typeface="微软雅黑" panose="020B0503020204020204" pitchFamily="34" charset="-122"/>
                  <a:ea typeface="微软雅黑" panose="020B0503020204020204" pitchFamily="34" charset="-122"/>
                </a:rPr>
                <a:t>第一季度</a:t>
              </a:r>
            </a:p>
          </p:txBody>
        </p:sp>
      </p:grpSp>
      <p:sp>
        <p:nvSpPr>
          <p:cNvPr id="27" name="TextBox 112"/>
          <p:cNvSpPr txBox="1"/>
          <p:nvPr/>
        </p:nvSpPr>
        <p:spPr>
          <a:xfrm>
            <a:off x="7865579" y="2031183"/>
            <a:ext cx="1573651" cy="400109"/>
          </a:xfrm>
          <a:prstGeom prst="rect">
            <a:avLst/>
          </a:prstGeom>
          <a:noFill/>
        </p:spPr>
        <p:txBody>
          <a:bodyPr wrap="square" lIns="121908" tIns="60954" rIns="121908" bIns="60954"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完成</a:t>
            </a:r>
            <a:r>
              <a:rPr lang="en-US" altLang="zh-CN" dirty="0">
                <a:solidFill>
                  <a:schemeClr val="bg1"/>
                </a:solidFill>
                <a:latin typeface="微软雅黑" panose="020B0503020204020204" pitchFamily="34" charset="-122"/>
                <a:ea typeface="微软雅黑" panose="020B0503020204020204" pitchFamily="34" charset="-122"/>
              </a:rPr>
              <a:t>1000</a:t>
            </a:r>
            <a:r>
              <a:rPr lang="zh-CN" altLang="en-US" dirty="0">
                <a:solidFill>
                  <a:schemeClr val="bg1"/>
                </a:solidFill>
                <a:latin typeface="微软雅黑" panose="020B0503020204020204" pitchFamily="34" charset="-122"/>
                <a:ea typeface="微软雅黑" panose="020B0503020204020204" pitchFamily="34" charset="-122"/>
              </a:rPr>
              <a:t>万</a:t>
            </a:r>
          </a:p>
        </p:txBody>
      </p:sp>
      <p:sp>
        <p:nvSpPr>
          <p:cNvPr id="28" name="圆角矩形 27"/>
          <p:cNvSpPr/>
          <p:nvPr/>
        </p:nvSpPr>
        <p:spPr>
          <a:xfrm>
            <a:off x="7255146" y="3261992"/>
            <a:ext cx="3774506" cy="392240"/>
          </a:xfrm>
          <a:prstGeom prst="roundRect">
            <a:avLst>
              <a:gd name="adj" fmla="val 50000"/>
            </a:avLst>
          </a:prstGeom>
          <a:solidFill>
            <a:schemeClr val="accent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29" name="圆角矩形 28"/>
          <p:cNvSpPr/>
          <p:nvPr/>
        </p:nvSpPr>
        <p:spPr>
          <a:xfrm>
            <a:off x="7264118" y="2850456"/>
            <a:ext cx="2820328" cy="392240"/>
          </a:xfrm>
          <a:prstGeom prst="roundRect">
            <a:avLst>
              <a:gd name="adj" fmla="val 50000"/>
            </a:avLst>
          </a:prstGeom>
          <a:gradFill>
            <a:gsLst>
              <a:gs pos="0">
                <a:schemeClr val="bg1">
                  <a:lumMod val="85000"/>
                </a:schemeClr>
              </a:gs>
              <a:gs pos="100000">
                <a:schemeClr val="bg1">
                  <a:lumMod val="75000"/>
                </a:schemeClr>
              </a:gs>
            </a:gsLst>
            <a:lin ang="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nvGrpSpPr>
          <p:cNvPr id="30" name="组合 29"/>
          <p:cNvGrpSpPr/>
          <p:nvPr/>
        </p:nvGrpSpPr>
        <p:grpSpPr>
          <a:xfrm>
            <a:off x="5627899" y="2787603"/>
            <a:ext cx="1929072" cy="921848"/>
            <a:chOff x="1825930" y="4131970"/>
            <a:chExt cx="1958047" cy="921848"/>
          </a:xfrm>
        </p:grpSpPr>
        <p:grpSp>
          <p:nvGrpSpPr>
            <p:cNvPr id="31" name="组合 30"/>
            <p:cNvGrpSpPr/>
            <p:nvPr/>
          </p:nvGrpSpPr>
          <p:grpSpPr>
            <a:xfrm>
              <a:off x="1825930" y="4131970"/>
              <a:ext cx="1958047" cy="921848"/>
              <a:chOff x="685800" y="3118321"/>
              <a:chExt cx="1447800" cy="617963"/>
            </a:xfrm>
          </p:grpSpPr>
          <p:sp>
            <p:nvSpPr>
              <p:cNvPr id="33" name="圆角矩形 32"/>
              <p:cNvSpPr/>
              <p:nvPr/>
            </p:nvSpPr>
            <p:spPr>
              <a:xfrm>
                <a:off x="685800" y="3118321"/>
                <a:ext cx="1447800" cy="617963"/>
              </a:xfrm>
              <a:prstGeom prst="roundRect">
                <a:avLst>
                  <a:gd name="adj" fmla="val 21952"/>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34" name="圆角矩形 33"/>
              <p:cNvSpPr/>
              <p:nvPr/>
            </p:nvSpPr>
            <p:spPr>
              <a:xfrm>
                <a:off x="707039" y="3138091"/>
                <a:ext cx="1405323" cy="578422"/>
              </a:xfrm>
              <a:prstGeom prst="roundRect">
                <a:avLst>
                  <a:gd name="adj" fmla="val 21952"/>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accent2"/>
                  </a:solidFill>
                  <a:latin typeface="微软雅黑" panose="020B0503020204020204" pitchFamily="34" charset="-122"/>
                  <a:ea typeface="微软雅黑" panose="020B0503020204020204" pitchFamily="34" charset="-122"/>
                </a:endParaRPr>
              </a:p>
            </p:txBody>
          </p:sp>
        </p:grpSp>
        <p:sp>
          <p:nvSpPr>
            <p:cNvPr id="32" name="TextBox 118"/>
            <p:cNvSpPr txBox="1"/>
            <p:nvPr/>
          </p:nvSpPr>
          <p:spPr>
            <a:xfrm>
              <a:off x="2098233" y="4346671"/>
              <a:ext cx="1413442" cy="492443"/>
            </a:xfrm>
            <a:prstGeom prst="rect">
              <a:avLst/>
            </a:prstGeom>
            <a:noFill/>
          </p:spPr>
          <p:txBody>
            <a:bodyPr wrap="square" rtlCol="0">
              <a:spAutoFit/>
            </a:bodyPr>
            <a:lstStyle/>
            <a:p>
              <a:pPr algn="ctr">
                <a:lnSpc>
                  <a:spcPct val="130000"/>
                </a:lnSpc>
              </a:pPr>
              <a:r>
                <a:rPr lang="zh-CN" altLang="en-US" sz="2000" b="1" dirty="0">
                  <a:solidFill>
                    <a:schemeClr val="accent2"/>
                  </a:solidFill>
                  <a:latin typeface="微软雅黑" panose="020B0503020204020204" pitchFamily="34" charset="-122"/>
                  <a:ea typeface="微软雅黑" panose="020B0503020204020204" pitchFamily="34" charset="-122"/>
                </a:rPr>
                <a:t>第二季度</a:t>
              </a:r>
            </a:p>
          </p:txBody>
        </p:sp>
      </p:grpSp>
      <p:sp>
        <p:nvSpPr>
          <p:cNvPr id="35" name="圆角矩形 34"/>
          <p:cNvSpPr/>
          <p:nvPr/>
        </p:nvSpPr>
        <p:spPr>
          <a:xfrm>
            <a:off x="7255148" y="4486128"/>
            <a:ext cx="2213107" cy="392240"/>
          </a:xfrm>
          <a:prstGeom prst="roundRect">
            <a:avLst>
              <a:gd name="adj" fmla="val 50000"/>
            </a:avLst>
          </a:prstGeom>
          <a:solidFill>
            <a:schemeClr val="accent3"/>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36" name="圆角矩形 35"/>
          <p:cNvSpPr/>
          <p:nvPr/>
        </p:nvSpPr>
        <p:spPr>
          <a:xfrm>
            <a:off x="7264117" y="4074592"/>
            <a:ext cx="2514578" cy="392240"/>
          </a:xfrm>
          <a:prstGeom prst="roundRect">
            <a:avLst>
              <a:gd name="adj" fmla="val 50000"/>
            </a:avLst>
          </a:prstGeom>
          <a:gradFill>
            <a:gsLst>
              <a:gs pos="0">
                <a:schemeClr val="bg1">
                  <a:lumMod val="85000"/>
                </a:schemeClr>
              </a:gs>
              <a:gs pos="100000">
                <a:schemeClr val="bg1">
                  <a:lumMod val="75000"/>
                </a:schemeClr>
              </a:gs>
            </a:gsLst>
            <a:lin ang="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nvGrpSpPr>
          <p:cNvPr id="37" name="组合 36"/>
          <p:cNvGrpSpPr/>
          <p:nvPr/>
        </p:nvGrpSpPr>
        <p:grpSpPr>
          <a:xfrm>
            <a:off x="5627899" y="4011739"/>
            <a:ext cx="1929072" cy="921848"/>
            <a:chOff x="1825930" y="4131970"/>
            <a:chExt cx="1958047" cy="921848"/>
          </a:xfrm>
        </p:grpSpPr>
        <p:grpSp>
          <p:nvGrpSpPr>
            <p:cNvPr id="38" name="组合 37"/>
            <p:cNvGrpSpPr/>
            <p:nvPr/>
          </p:nvGrpSpPr>
          <p:grpSpPr>
            <a:xfrm>
              <a:off x="1825930" y="4131970"/>
              <a:ext cx="1958047" cy="921848"/>
              <a:chOff x="685800" y="3118321"/>
              <a:chExt cx="1447800" cy="617963"/>
            </a:xfrm>
          </p:grpSpPr>
          <p:sp>
            <p:nvSpPr>
              <p:cNvPr id="40" name="圆角矩形 39"/>
              <p:cNvSpPr/>
              <p:nvPr/>
            </p:nvSpPr>
            <p:spPr>
              <a:xfrm>
                <a:off x="685800" y="3118321"/>
                <a:ext cx="1447800" cy="617963"/>
              </a:xfrm>
              <a:prstGeom prst="roundRect">
                <a:avLst>
                  <a:gd name="adj" fmla="val 21952"/>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accent3"/>
                  </a:solidFill>
                  <a:latin typeface="微软雅黑" panose="020B0503020204020204" pitchFamily="34" charset="-122"/>
                  <a:ea typeface="微软雅黑" panose="020B0503020204020204" pitchFamily="34" charset="-122"/>
                </a:endParaRPr>
              </a:p>
            </p:txBody>
          </p:sp>
          <p:sp>
            <p:nvSpPr>
              <p:cNvPr id="41" name="圆角矩形 40"/>
              <p:cNvSpPr/>
              <p:nvPr/>
            </p:nvSpPr>
            <p:spPr>
              <a:xfrm>
                <a:off x="707039" y="3138091"/>
                <a:ext cx="1405323" cy="578422"/>
              </a:xfrm>
              <a:prstGeom prst="roundRect">
                <a:avLst>
                  <a:gd name="adj" fmla="val 21952"/>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accent3"/>
                  </a:solidFill>
                  <a:latin typeface="微软雅黑" panose="020B0503020204020204" pitchFamily="34" charset="-122"/>
                  <a:ea typeface="微软雅黑" panose="020B0503020204020204" pitchFamily="34" charset="-122"/>
                </a:endParaRPr>
              </a:p>
            </p:txBody>
          </p:sp>
        </p:grpSp>
        <p:sp>
          <p:nvSpPr>
            <p:cNvPr id="39" name="TextBox 127"/>
            <p:cNvSpPr txBox="1"/>
            <p:nvPr/>
          </p:nvSpPr>
          <p:spPr>
            <a:xfrm>
              <a:off x="2098233" y="4346671"/>
              <a:ext cx="1413442" cy="492443"/>
            </a:xfrm>
            <a:prstGeom prst="rect">
              <a:avLst/>
            </a:prstGeom>
            <a:noFill/>
          </p:spPr>
          <p:txBody>
            <a:bodyPr wrap="square" rtlCol="0">
              <a:spAutoFit/>
            </a:bodyPr>
            <a:lstStyle/>
            <a:p>
              <a:pPr algn="ctr">
                <a:lnSpc>
                  <a:spcPct val="130000"/>
                </a:lnSpc>
              </a:pPr>
              <a:r>
                <a:rPr lang="zh-CN" altLang="en-US" sz="2000" b="1" dirty="0">
                  <a:solidFill>
                    <a:schemeClr val="accent3"/>
                  </a:solidFill>
                  <a:latin typeface="微软雅黑" panose="020B0503020204020204" pitchFamily="34" charset="-122"/>
                  <a:ea typeface="微软雅黑" panose="020B0503020204020204" pitchFamily="34" charset="-122"/>
                </a:rPr>
                <a:t>第三季度</a:t>
              </a:r>
            </a:p>
          </p:txBody>
        </p:sp>
      </p:grpSp>
      <p:sp>
        <p:nvSpPr>
          <p:cNvPr id="42" name="圆角矩形 41"/>
          <p:cNvSpPr/>
          <p:nvPr/>
        </p:nvSpPr>
        <p:spPr>
          <a:xfrm>
            <a:off x="7255147" y="5710264"/>
            <a:ext cx="3952120" cy="392240"/>
          </a:xfrm>
          <a:prstGeom prst="roundRect">
            <a:avLst>
              <a:gd name="adj" fmla="val 50000"/>
            </a:avLst>
          </a:prstGeom>
          <a:solidFill>
            <a:schemeClr val="accent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43" name="圆角矩形 42"/>
          <p:cNvSpPr/>
          <p:nvPr/>
        </p:nvSpPr>
        <p:spPr>
          <a:xfrm>
            <a:off x="7264118" y="5298728"/>
            <a:ext cx="3177786" cy="392240"/>
          </a:xfrm>
          <a:prstGeom prst="roundRect">
            <a:avLst>
              <a:gd name="adj" fmla="val 50000"/>
            </a:avLst>
          </a:prstGeom>
          <a:gradFill>
            <a:gsLst>
              <a:gs pos="0">
                <a:schemeClr val="bg1">
                  <a:lumMod val="85000"/>
                </a:schemeClr>
              </a:gs>
              <a:gs pos="100000">
                <a:schemeClr val="bg1">
                  <a:lumMod val="75000"/>
                </a:schemeClr>
              </a:gs>
            </a:gsLst>
            <a:lin ang="0" scaled="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nvGrpSpPr>
          <p:cNvPr id="44" name="组合 43"/>
          <p:cNvGrpSpPr/>
          <p:nvPr/>
        </p:nvGrpSpPr>
        <p:grpSpPr>
          <a:xfrm>
            <a:off x="5627899" y="5235875"/>
            <a:ext cx="1929072" cy="921848"/>
            <a:chOff x="1825930" y="4131970"/>
            <a:chExt cx="1958047" cy="921848"/>
          </a:xfrm>
        </p:grpSpPr>
        <p:grpSp>
          <p:nvGrpSpPr>
            <p:cNvPr id="45" name="组合 44"/>
            <p:cNvGrpSpPr/>
            <p:nvPr/>
          </p:nvGrpSpPr>
          <p:grpSpPr>
            <a:xfrm>
              <a:off x="1825930" y="4131970"/>
              <a:ext cx="1958047" cy="921848"/>
              <a:chOff x="685800" y="3118321"/>
              <a:chExt cx="1447800" cy="617963"/>
            </a:xfrm>
          </p:grpSpPr>
          <p:sp>
            <p:nvSpPr>
              <p:cNvPr id="47" name="圆角矩形 46"/>
              <p:cNvSpPr/>
              <p:nvPr/>
            </p:nvSpPr>
            <p:spPr>
              <a:xfrm>
                <a:off x="685800" y="3118321"/>
                <a:ext cx="1447800" cy="617963"/>
              </a:xfrm>
              <a:prstGeom prst="roundRect">
                <a:avLst>
                  <a:gd name="adj" fmla="val 21952"/>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accent4"/>
                  </a:solidFill>
                  <a:latin typeface="微软雅黑" panose="020B0503020204020204" pitchFamily="34" charset="-122"/>
                  <a:ea typeface="微软雅黑" panose="020B0503020204020204" pitchFamily="34" charset="-122"/>
                </a:endParaRPr>
              </a:p>
            </p:txBody>
          </p:sp>
          <p:sp>
            <p:nvSpPr>
              <p:cNvPr id="48" name="圆角矩形 47"/>
              <p:cNvSpPr/>
              <p:nvPr/>
            </p:nvSpPr>
            <p:spPr>
              <a:xfrm>
                <a:off x="707039" y="3138091"/>
                <a:ext cx="1405323" cy="578422"/>
              </a:xfrm>
              <a:prstGeom prst="roundRect">
                <a:avLst>
                  <a:gd name="adj" fmla="val 21952"/>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accent4"/>
                  </a:solidFill>
                  <a:latin typeface="微软雅黑" panose="020B0503020204020204" pitchFamily="34" charset="-122"/>
                  <a:ea typeface="微软雅黑" panose="020B0503020204020204" pitchFamily="34" charset="-122"/>
                </a:endParaRPr>
              </a:p>
            </p:txBody>
          </p:sp>
        </p:grpSp>
        <p:sp>
          <p:nvSpPr>
            <p:cNvPr id="46" name="TextBox 136"/>
            <p:cNvSpPr txBox="1"/>
            <p:nvPr/>
          </p:nvSpPr>
          <p:spPr>
            <a:xfrm>
              <a:off x="2098233" y="4346671"/>
              <a:ext cx="1413442" cy="492443"/>
            </a:xfrm>
            <a:prstGeom prst="rect">
              <a:avLst/>
            </a:prstGeom>
            <a:noFill/>
          </p:spPr>
          <p:txBody>
            <a:bodyPr wrap="square" rtlCol="0">
              <a:spAutoFit/>
            </a:bodyPr>
            <a:lstStyle/>
            <a:p>
              <a:pPr algn="ctr">
                <a:lnSpc>
                  <a:spcPct val="130000"/>
                </a:lnSpc>
              </a:pPr>
              <a:r>
                <a:rPr lang="zh-CN" altLang="en-US" sz="2000" b="1" dirty="0">
                  <a:solidFill>
                    <a:schemeClr val="accent4"/>
                  </a:solidFill>
                  <a:latin typeface="微软雅黑" panose="020B0503020204020204" pitchFamily="34" charset="-122"/>
                  <a:ea typeface="微软雅黑" panose="020B0503020204020204" pitchFamily="34" charset="-122"/>
                </a:rPr>
                <a:t>第四季度</a:t>
              </a:r>
            </a:p>
          </p:txBody>
        </p:sp>
      </p:grpSp>
      <p:sp>
        <p:nvSpPr>
          <p:cNvPr id="49" name="TextBox 140"/>
          <p:cNvSpPr txBox="1"/>
          <p:nvPr/>
        </p:nvSpPr>
        <p:spPr>
          <a:xfrm>
            <a:off x="7865578" y="2850457"/>
            <a:ext cx="1573651" cy="400109"/>
          </a:xfrm>
          <a:prstGeom prst="rect">
            <a:avLst/>
          </a:prstGeom>
          <a:noFill/>
        </p:spPr>
        <p:txBody>
          <a:bodyPr wrap="square" lIns="121908" tIns="60954" rIns="121908" bIns="60954"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目标</a:t>
            </a:r>
            <a:r>
              <a:rPr lang="en-US" altLang="zh-CN" dirty="0">
                <a:solidFill>
                  <a:schemeClr val="bg1"/>
                </a:solidFill>
                <a:latin typeface="微软雅黑" panose="020B0503020204020204" pitchFamily="34" charset="-122"/>
                <a:ea typeface="微软雅黑" panose="020B0503020204020204" pitchFamily="34" charset="-122"/>
              </a:rPr>
              <a:t>1000</a:t>
            </a:r>
            <a:r>
              <a:rPr lang="zh-CN" altLang="en-US" dirty="0">
                <a:solidFill>
                  <a:schemeClr val="bg1"/>
                </a:solidFill>
                <a:latin typeface="微软雅黑" panose="020B0503020204020204" pitchFamily="34" charset="-122"/>
                <a:ea typeface="微软雅黑" panose="020B0503020204020204" pitchFamily="34" charset="-122"/>
              </a:rPr>
              <a:t>万</a:t>
            </a:r>
          </a:p>
        </p:txBody>
      </p:sp>
      <p:sp>
        <p:nvSpPr>
          <p:cNvPr id="50" name="TextBox 141"/>
          <p:cNvSpPr txBox="1"/>
          <p:nvPr/>
        </p:nvSpPr>
        <p:spPr>
          <a:xfrm>
            <a:off x="7865579" y="3273447"/>
            <a:ext cx="1573651" cy="400109"/>
          </a:xfrm>
          <a:prstGeom prst="rect">
            <a:avLst/>
          </a:prstGeom>
          <a:noFill/>
        </p:spPr>
        <p:txBody>
          <a:bodyPr wrap="square" lIns="121908" tIns="60954" rIns="121908" bIns="60954"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完成</a:t>
            </a:r>
            <a:r>
              <a:rPr lang="en-US" altLang="zh-CN" dirty="0">
                <a:solidFill>
                  <a:schemeClr val="bg1"/>
                </a:solidFill>
                <a:latin typeface="微软雅黑" panose="020B0503020204020204" pitchFamily="34" charset="-122"/>
                <a:ea typeface="微软雅黑" panose="020B0503020204020204" pitchFamily="34" charset="-122"/>
              </a:rPr>
              <a:t>1300</a:t>
            </a:r>
            <a:r>
              <a:rPr lang="zh-CN" altLang="en-US" dirty="0">
                <a:solidFill>
                  <a:schemeClr val="bg1"/>
                </a:solidFill>
                <a:latin typeface="微软雅黑" panose="020B0503020204020204" pitchFamily="34" charset="-122"/>
                <a:ea typeface="微软雅黑" panose="020B0503020204020204" pitchFamily="34" charset="-122"/>
              </a:rPr>
              <a:t>万</a:t>
            </a:r>
          </a:p>
        </p:txBody>
      </p:sp>
      <p:sp>
        <p:nvSpPr>
          <p:cNvPr id="51" name="TextBox 142"/>
          <p:cNvSpPr txBox="1"/>
          <p:nvPr/>
        </p:nvSpPr>
        <p:spPr>
          <a:xfrm>
            <a:off x="7865578" y="4098007"/>
            <a:ext cx="1471043" cy="400109"/>
          </a:xfrm>
          <a:prstGeom prst="rect">
            <a:avLst/>
          </a:prstGeom>
          <a:noFill/>
        </p:spPr>
        <p:txBody>
          <a:bodyPr wrap="square" lIns="121908" tIns="60954" rIns="121908" bIns="60954"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目标</a:t>
            </a:r>
            <a:r>
              <a:rPr lang="en-US" altLang="zh-CN" dirty="0">
                <a:solidFill>
                  <a:schemeClr val="bg1"/>
                </a:solidFill>
                <a:latin typeface="微软雅黑" panose="020B0503020204020204" pitchFamily="34" charset="-122"/>
                <a:ea typeface="微软雅黑" panose="020B0503020204020204" pitchFamily="34" charset="-122"/>
              </a:rPr>
              <a:t>1200</a:t>
            </a:r>
            <a:r>
              <a:rPr lang="zh-CN" altLang="en-US" dirty="0">
                <a:solidFill>
                  <a:schemeClr val="bg1"/>
                </a:solidFill>
                <a:latin typeface="微软雅黑" panose="020B0503020204020204" pitchFamily="34" charset="-122"/>
                <a:ea typeface="微软雅黑" panose="020B0503020204020204" pitchFamily="34" charset="-122"/>
              </a:rPr>
              <a:t>万</a:t>
            </a:r>
          </a:p>
        </p:txBody>
      </p:sp>
      <p:sp>
        <p:nvSpPr>
          <p:cNvPr id="52" name="TextBox 143"/>
          <p:cNvSpPr txBox="1"/>
          <p:nvPr/>
        </p:nvSpPr>
        <p:spPr>
          <a:xfrm>
            <a:off x="7865579" y="4486129"/>
            <a:ext cx="1471043" cy="400109"/>
          </a:xfrm>
          <a:prstGeom prst="rect">
            <a:avLst/>
          </a:prstGeom>
          <a:noFill/>
        </p:spPr>
        <p:txBody>
          <a:bodyPr wrap="square" lIns="121908" tIns="60954" rIns="121908" bIns="60954"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完成</a:t>
            </a:r>
            <a:r>
              <a:rPr lang="en-US" altLang="zh-CN" dirty="0">
                <a:solidFill>
                  <a:schemeClr val="bg1"/>
                </a:solidFill>
                <a:latin typeface="微软雅黑" panose="020B0503020204020204" pitchFamily="34" charset="-122"/>
                <a:ea typeface="微软雅黑" panose="020B0503020204020204" pitchFamily="34" charset="-122"/>
              </a:rPr>
              <a:t>1000</a:t>
            </a:r>
            <a:r>
              <a:rPr lang="zh-CN" altLang="en-US" dirty="0">
                <a:solidFill>
                  <a:schemeClr val="bg1"/>
                </a:solidFill>
                <a:latin typeface="微软雅黑" panose="020B0503020204020204" pitchFamily="34" charset="-122"/>
                <a:ea typeface="微软雅黑" panose="020B0503020204020204" pitchFamily="34" charset="-122"/>
              </a:rPr>
              <a:t>万</a:t>
            </a:r>
          </a:p>
        </p:txBody>
      </p:sp>
      <p:sp>
        <p:nvSpPr>
          <p:cNvPr id="53" name="TextBox 144"/>
          <p:cNvSpPr txBox="1"/>
          <p:nvPr/>
        </p:nvSpPr>
        <p:spPr>
          <a:xfrm>
            <a:off x="7865578" y="5322143"/>
            <a:ext cx="1573652" cy="400109"/>
          </a:xfrm>
          <a:prstGeom prst="rect">
            <a:avLst/>
          </a:prstGeom>
          <a:noFill/>
        </p:spPr>
        <p:txBody>
          <a:bodyPr wrap="square" lIns="121908" tIns="60954" rIns="121908" bIns="60954"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目标</a:t>
            </a:r>
            <a:r>
              <a:rPr lang="en-US" altLang="zh-CN" dirty="0">
                <a:solidFill>
                  <a:schemeClr val="bg1"/>
                </a:solidFill>
                <a:latin typeface="微软雅黑" panose="020B0503020204020204" pitchFamily="34" charset="-122"/>
                <a:ea typeface="微软雅黑" panose="020B0503020204020204" pitchFamily="34" charset="-122"/>
              </a:rPr>
              <a:t>2000</a:t>
            </a:r>
            <a:r>
              <a:rPr lang="zh-CN" altLang="en-US" dirty="0">
                <a:solidFill>
                  <a:schemeClr val="bg1"/>
                </a:solidFill>
                <a:latin typeface="微软雅黑" panose="020B0503020204020204" pitchFamily="34" charset="-122"/>
                <a:ea typeface="微软雅黑" panose="020B0503020204020204" pitchFamily="34" charset="-122"/>
              </a:rPr>
              <a:t>万</a:t>
            </a:r>
          </a:p>
        </p:txBody>
      </p:sp>
      <p:sp>
        <p:nvSpPr>
          <p:cNvPr id="54" name="TextBox 145"/>
          <p:cNvSpPr txBox="1"/>
          <p:nvPr/>
        </p:nvSpPr>
        <p:spPr>
          <a:xfrm>
            <a:off x="7865579" y="5710265"/>
            <a:ext cx="1573652" cy="400109"/>
          </a:xfrm>
          <a:prstGeom prst="rect">
            <a:avLst/>
          </a:prstGeom>
          <a:noFill/>
        </p:spPr>
        <p:txBody>
          <a:bodyPr wrap="square" lIns="121908" tIns="60954" rIns="121908" bIns="60954"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完成</a:t>
            </a:r>
            <a:r>
              <a:rPr lang="en-US" altLang="zh-CN" dirty="0">
                <a:solidFill>
                  <a:schemeClr val="bg1"/>
                </a:solidFill>
                <a:latin typeface="微软雅黑" panose="020B0503020204020204" pitchFamily="34" charset="-122"/>
                <a:ea typeface="微软雅黑" panose="020B0503020204020204" pitchFamily="34" charset="-122"/>
              </a:rPr>
              <a:t>2600</a:t>
            </a:r>
            <a:r>
              <a:rPr lang="zh-CN" altLang="en-US" dirty="0">
                <a:solidFill>
                  <a:schemeClr val="bg1"/>
                </a:solidFill>
                <a:latin typeface="微软雅黑" panose="020B0503020204020204" pitchFamily="34" charset="-122"/>
                <a:ea typeface="微软雅黑" panose="020B0503020204020204" pitchFamily="34" charset="-122"/>
              </a:rPr>
              <a:t>万</a:t>
            </a:r>
          </a:p>
        </p:txBody>
      </p:sp>
      <p:grpSp>
        <p:nvGrpSpPr>
          <p:cNvPr id="55" name="组合 54"/>
          <p:cNvGrpSpPr/>
          <p:nvPr/>
        </p:nvGrpSpPr>
        <p:grpSpPr>
          <a:xfrm>
            <a:off x="1618905" y="2167968"/>
            <a:ext cx="3045362" cy="3045759"/>
            <a:chOff x="1112596" y="1512243"/>
            <a:chExt cx="3045758" cy="3045758"/>
          </a:xfrm>
        </p:grpSpPr>
        <p:grpSp>
          <p:nvGrpSpPr>
            <p:cNvPr id="56" name="组合 55"/>
            <p:cNvGrpSpPr/>
            <p:nvPr/>
          </p:nvGrpSpPr>
          <p:grpSpPr>
            <a:xfrm>
              <a:off x="1112596" y="1512243"/>
              <a:ext cx="3045758" cy="3045758"/>
              <a:chOff x="372609" y="2524616"/>
              <a:chExt cx="2739344" cy="2739343"/>
            </a:xfrm>
          </p:grpSpPr>
          <p:sp>
            <p:nvSpPr>
              <p:cNvPr id="59" name="椭圆 58"/>
              <p:cNvSpPr/>
              <p:nvPr/>
            </p:nvSpPr>
            <p:spPr>
              <a:xfrm>
                <a:off x="372609" y="2524616"/>
                <a:ext cx="2739344" cy="2739343"/>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60" name="椭圆 59"/>
              <p:cNvSpPr/>
              <p:nvPr/>
            </p:nvSpPr>
            <p:spPr>
              <a:xfrm>
                <a:off x="399597" y="2551604"/>
                <a:ext cx="2685369" cy="2685369"/>
              </a:xfrm>
              <a:prstGeom prst="ellipse">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sp>
          <p:nvSpPr>
            <p:cNvPr id="57" name="椭圆 56"/>
            <p:cNvSpPr/>
            <p:nvPr/>
          </p:nvSpPr>
          <p:spPr>
            <a:xfrm>
              <a:off x="1331905" y="1731552"/>
              <a:ext cx="2607140" cy="2607140"/>
            </a:xfrm>
            <a:prstGeom prst="ellipse">
              <a:avLst/>
            </a:prstGeom>
            <a:blipFill dpi="0" rotWithShape="1">
              <a:blip r:embed="rId3" cstate="screen">
                <a:alphaModFix amt="90000"/>
                <a:extLst>
                  <a:ext uri="{BEBA8EAE-BF5A-486C-A8C5-ECC9F3942E4B}">
                    <a14:imgProps xmlns:a14="http://schemas.microsoft.com/office/drawing/2010/main">
                      <a14:imgLayer r:embed="rId4">
                        <a14:imgEffect>
                          <a14:saturation sat="9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sp>
        <p:nvSpPr>
          <p:cNvPr id="61" name="TextBox 58"/>
          <p:cNvSpPr txBox="1"/>
          <p:nvPr/>
        </p:nvSpPr>
        <p:spPr>
          <a:xfrm>
            <a:off x="1461960" y="5487051"/>
            <a:ext cx="3359252" cy="553997"/>
          </a:xfrm>
          <a:prstGeom prst="rect">
            <a:avLst/>
          </a:prstGeom>
          <a:noFill/>
        </p:spPr>
        <p:txBody>
          <a:bodyPr wrap="square" lIns="121908" tIns="60954" rIns="121908" bIns="60954" rtlCol="0">
            <a:spAutoFit/>
          </a:bodyPr>
          <a:lstStyle/>
          <a:p>
            <a:pPr algn="ctr"/>
            <a:r>
              <a:rPr lang="zh-CN" altLang="en-US" sz="1400" dirty="0">
                <a:solidFill>
                  <a:schemeClr val="bg2"/>
                </a:solidFill>
                <a:latin typeface="微软雅黑" panose="020B0503020204020204" pitchFamily="34" charset="-122"/>
                <a:ea typeface="微软雅黑" panose="020B0503020204020204" pitchFamily="34" charset="-122"/>
              </a:rPr>
              <a:t>此处添加详细文本描述此处添加详细文本描述此处添加详细文本描述</a:t>
            </a:r>
          </a:p>
        </p:txBody>
      </p:sp>
      <p:grpSp>
        <p:nvGrpSpPr>
          <p:cNvPr id="62" name="组合 61"/>
          <p:cNvGrpSpPr/>
          <p:nvPr/>
        </p:nvGrpSpPr>
        <p:grpSpPr>
          <a:xfrm>
            <a:off x="1055387" y="1604376"/>
            <a:ext cx="1565596" cy="1565800"/>
            <a:chOff x="3190903" y="3732928"/>
            <a:chExt cx="1784304" cy="1784304"/>
          </a:xfrm>
        </p:grpSpPr>
        <p:grpSp>
          <p:nvGrpSpPr>
            <p:cNvPr id="63" name="组合 62"/>
            <p:cNvGrpSpPr/>
            <p:nvPr/>
          </p:nvGrpSpPr>
          <p:grpSpPr>
            <a:xfrm>
              <a:off x="3190903" y="3732928"/>
              <a:ext cx="1784304" cy="1784304"/>
              <a:chOff x="372609" y="2524616"/>
              <a:chExt cx="2739344" cy="2739343"/>
            </a:xfrm>
          </p:grpSpPr>
          <p:sp>
            <p:nvSpPr>
              <p:cNvPr id="69" name="椭圆 68"/>
              <p:cNvSpPr/>
              <p:nvPr/>
            </p:nvSpPr>
            <p:spPr>
              <a:xfrm>
                <a:off x="372609" y="2524616"/>
                <a:ext cx="2739344" cy="2739343"/>
              </a:xfrm>
              <a:prstGeom prst="ellipse">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286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70" name="椭圆 69"/>
              <p:cNvSpPr/>
              <p:nvPr/>
            </p:nvSpPr>
            <p:spPr>
              <a:xfrm>
                <a:off x="399597" y="2551604"/>
                <a:ext cx="2685369" cy="2685369"/>
              </a:xfrm>
              <a:prstGeom prst="ellipse">
                <a:avLst/>
              </a:prstGeom>
              <a:gradFill>
                <a:gsLst>
                  <a:gs pos="0">
                    <a:schemeClr val="bg1">
                      <a:lumMod val="85000"/>
                    </a:schemeClr>
                  </a:gs>
                  <a:gs pos="83000">
                    <a:schemeClr val="bg1"/>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sp>
          <p:nvSpPr>
            <p:cNvPr id="64" name="KSO_Shape"/>
            <p:cNvSpPr>
              <a:spLocks/>
            </p:cNvSpPr>
            <p:nvPr/>
          </p:nvSpPr>
          <p:spPr bwMode="auto">
            <a:xfrm>
              <a:off x="3659286" y="4247559"/>
              <a:ext cx="847538" cy="807982"/>
            </a:xfrm>
            <a:custGeom>
              <a:avLst/>
              <a:gdLst>
                <a:gd name="T0" fmla="*/ 809074 w 1703388"/>
                <a:gd name="T1" fmla="*/ 1478228 h 1624013"/>
                <a:gd name="T2" fmla="*/ 791320 w 1703388"/>
                <a:gd name="T3" fmla="*/ 1498504 h 1624013"/>
                <a:gd name="T4" fmla="*/ 767225 w 1703388"/>
                <a:gd name="T5" fmla="*/ 1669343 h 1624013"/>
                <a:gd name="T6" fmla="*/ 784979 w 1703388"/>
                <a:gd name="T7" fmla="*/ 1689619 h 1624013"/>
                <a:gd name="T8" fmla="*/ 1094912 w 1703388"/>
                <a:gd name="T9" fmla="*/ 1696209 h 1624013"/>
                <a:gd name="T10" fmla="*/ 1123318 w 1703388"/>
                <a:gd name="T11" fmla="*/ 1687592 h 1624013"/>
                <a:gd name="T12" fmla="*/ 1138790 w 1703388"/>
                <a:gd name="T13" fmla="*/ 1665793 h 1624013"/>
                <a:gd name="T14" fmla="*/ 1112159 w 1703388"/>
                <a:gd name="T15" fmla="*/ 1494956 h 1624013"/>
                <a:gd name="T16" fmla="*/ 1091869 w 1703388"/>
                <a:gd name="T17" fmla="*/ 1476453 h 1624013"/>
                <a:gd name="T18" fmla="*/ 420515 w 1703388"/>
                <a:gd name="T19" fmla="*/ 1084591 h 1624013"/>
                <a:gd name="T20" fmla="*/ 1484232 w 1703388"/>
                <a:gd name="T21" fmla="*/ 1089660 h 1624013"/>
                <a:gd name="T22" fmla="*/ 991959 w 1703388"/>
                <a:gd name="T23" fmla="*/ 702499 h 1624013"/>
                <a:gd name="T24" fmla="*/ 840325 w 1703388"/>
                <a:gd name="T25" fmla="*/ 542724 h 1624013"/>
                <a:gd name="T26" fmla="*/ 585098 w 1703388"/>
                <a:gd name="T27" fmla="*/ 161549 h 1624013"/>
                <a:gd name="T28" fmla="*/ 552147 w 1703388"/>
                <a:gd name="T29" fmla="*/ 161549 h 1624013"/>
                <a:gd name="T30" fmla="*/ 946033 w 1703388"/>
                <a:gd name="T31" fmla="*/ 19770 h 1624013"/>
                <a:gd name="T32" fmla="*/ 936648 w 1703388"/>
                <a:gd name="T33" fmla="*/ 33458 h 1624013"/>
                <a:gd name="T34" fmla="*/ 943496 w 1703388"/>
                <a:gd name="T35" fmla="*/ 53482 h 1624013"/>
                <a:gd name="T36" fmla="*/ 970128 w 1703388"/>
                <a:gd name="T37" fmla="*/ 54496 h 1624013"/>
                <a:gd name="T38" fmla="*/ 979258 w 1703388"/>
                <a:gd name="T39" fmla="*/ 40556 h 1624013"/>
                <a:gd name="T40" fmla="*/ 972156 w 1703388"/>
                <a:gd name="T41" fmla="*/ 20784 h 1624013"/>
                <a:gd name="T42" fmla="*/ 227758 w 1703388"/>
                <a:gd name="T43" fmla="*/ 0 h 1624013"/>
                <a:gd name="T44" fmla="*/ 1692713 w 1703388"/>
                <a:gd name="T45" fmla="*/ 2281 h 1624013"/>
                <a:gd name="T46" fmla="*/ 1716554 w 1703388"/>
                <a:gd name="T47" fmla="*/ 12167 h 1624013"/>
                <a:gd name="T48" fmla="*/ 1735324 w 1703388"/>
                <a:gd name="T49" fmla="*/ 28389 h 1624013"/>
                <a:gd name="T50" fmla="*/ 1746990 w 1703388"/>
                <a:gd name="T51" fmla="*/ 49427 h 1624013"/>
                <a:gd name="T52" fmla="*/ 1750794 w 1703388"/>
                <a:gd name="T53" fmla="*/ 1014127 h 1624013"/>
                <a:gd name="T54" fmla="*/ 1745976 w 1703388"/>
                <a:gd name="T55" fmla="*/ 1038460 h 1624013"/>
                <a:gd name="T56" fmla="*/ 1733040 w 1703388"/>
                <a:gd name="T57" fmla="*/ 1058990 h 1624013"/>
                <a:gd name="T58" fmla="*/ 1713257 w 1703388"/>
                <a:gd name="T59" fmla="*/ 1074452 h 1624013"/>
                <a:gd name="T60" fmla="*/ 1688909 w 1703388"/>
                <a:gd name="T61" fmla="*/ 1083070 h 1624013"/>
                <a:gd name="T62" fmla="*/ 1619162 w 1703388"/>
                <a:gd name="T63" fmla="*/ 1089660 h 1624013"/>
                <a:gd name="T64" fmla="*/ 1688402 w 1703388"/>
                <a:gd name="T65" fmla="*/ 1097011 h 1624013"/>
                <a:gd name="T66" fmla="*/ 1711229 w 1703388"/>
                <a:gd name="T67" fmla="*/ 1105882 h 1624013"/>
                <a:gd name="T68" fmla="*/ 1733294 w 1703388"/>
                <a:gd name="T69" fmla="*/ 1127681 h 1624013"/>
                <a:gd name="T70" fmla="*/ 1905000 w 1703388"/>
                <a:gd name="T71" fmla="*/ 1740820 h 1624013"/>
                <a:gd name="T72" fmla="*/ 1900435 w 1703388"/>
                <a:gd name="T73" fmla="*/ 1766674 h 1624013"/>
                <a:gd name="T74" fmla="*/ 1887500 w 1703388"/>
                <a:gd name="T75" fmla="*/ 1788472 h 1624013"/>
                <a:gd name="T76" fmla="*/ 1867970 w 1703388"/>
                <a:gd name="T77" fmla="*/ 1804947 h 1624013"/>
                <a:gd name="T78" fmla="*/ 1843368 w 1703388"/>
                <a:gd name="T79" fmla="*/ 1814579 h 1624013"/>
                <a:gd name="T80" fmla="*/ 69241 w 1703388"/>
                <a:gd name="T81" fmla="*/ 1815593 h 1624013"/>
                <a:gd name="T82" fmla="*/ 43624 w 1703388"/>
                <a:gd name="T83" fmla="*/ 1808750 h 1624013"/>
                <a:gd name="T84" fmla="*/ 22573 w 1703388"/>
                <a:gd name="T85" fmla="*/ 1794049 h 1624013"/>
                <a:gd name="T86" fmla="*/ 7609 w 1703388"/>
                <a:gd name="T87" fmla="*/ 1773517 h 1624013"/>
                <a:gd name="T88" fmla="*/ 508 w 1703388"/>
                <a:gd name="T89" fmla="*/ 1748678 h 1624013"/>
                <a:gd name="T90" fmla="*/ 165365 w 1703388"/>
                <a:gd name="T91" fmla="*/ 1142635 h 1624013"/>
                <a:gd name="T92" fmla="*/ 191490 w 1703388"/>
                <a:gd name="T93" fmla="*/ 1108924 h 1624013"/>
                <a:gd name="T94" fmla="*/ 213047 w 1703388"/>
                <a:gd name="T95" fmla="*/ 1098025 h 1624013"/>
                <a:gd name="T96" fmla="*/ 286093 w 1703388"/>
                <a:gd name="T97" fmla="*/ 1092448 h 1624013"/>
                <a:gd name="T98" fmla="*/ 219896 w 1703388"/>
                <a:gd name="T99" fmla="*/ 1083831 h 1624013"/>
                <a:gd name="T100" fmla="*/ 194787 w 1703388"/>
                <a:gd name="T101" fmla="*/ 1075972 h 1624013"/>
                <a:gd name="T102" fmla="*/ 174497 w 1703388"/>
                <a:gd name="T103" fmla="*/ 1061778 h 1624013"/>
                <a:gd name="T104" fmla="*/ 160547 w 1703388"/>
                <a:gd name="T105" fmla="*/ 1041502 h 1624013"/>
                <a:gd name="T106" fmla="*/ 154460 w 1703388"/>
                <a:gd name="T107" fmla="*/ 1017675 h 1624013"/>
                <a:gd name="T108" fmla="*/ 156996 w 1703388"/>
                <a:gd name="T109" fmla="*/ 52975 h 1624013"/>
                <a:gd name="T110" fmla="*/ 167649 w 1703388"/>
                <a:gd name="T111" fmla="*/ 31177 h 1624013"/>
                <a:gd name="T112" fmla="*/ 185403 w 1703388"/>
                <a:gd name="T113" fmla="*/ 14194 h 1624013"/>
                <a:gd name="T114" fmla="*/ 208736 w 1703388"/>
                <a:gd name="T115" fmla="*/ 3296 h 162401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703388" h="1624013">
                  <a:moveTo>
                    <a:pt x="746125" y="1315983"/>
                  </a:moveTo>
                  <a:lnTo>
                    <a:pt x="742043" y="1316210"/>
                  </a:lnTo>
                  <a:lnTo>
                    <a:pt x="737961" y="1316663"/>
                  </a:lnTo>
                  <a:lnTo>
                    <a:pt x="734333" y="1317570"/>
                  </a:lnTo>
                  <a:lnTo>
                    <a:pt x="730477" y="1318930"/>
                  </a:lnTo>
                  <a:lnTo>
                    <a:pt x="727075" y="1320290"/>
                  </a:lnTo>
                  <a:lnTo>
                    <a:pt x="723447" y="1321877"/>
                  </a:lnTo>
                  <a:lnTo>
                    <a:pt x="720499" y="1323690"/>
                  </a:lnTo>
                  <a:lnTo>
                    <a:pt x="717550" y="1326183"/>
                  </a:lnTo>
                  <a:lnTo>
                    <a:pt x="715056" y="1328450"/>
                  </a:lnTo>
                  <a:lnTo>
                    <a:pt x="712788" y="1331170"/>
                  </a:lnTo>
                  <a:lnTo>
                    <a:pt x="710520" y="1334116"/>
                  </a:lnTo>
                  <a:lnTo>
                    <a:pt x="708933" y="1336836"/>
                  </a:lnTo>
                  <a:lnTo>
                    <a:pt x="707572" y="1340009"/>
                  </a:lnTo>
                  <a:lnTo>
                    <a:pt x="706665" y="1343409"/>
                  </a:lnTo>
                  <a:lnTo>
                    <a:pt x="705984" y="1346582"/>
                  </a:lnTo>
                  <a:lnTo>
                    <a:pt x="705984" y="1350209"/>
                  </a:lnTo>
                  <a:lnTo>
                    <a:pt x="684213" y="1482805"/>
                  </a:lnTo>
                  <a:lnTo>
                    <a:pt x="684440" y="1486204"/>
                  </a:lnTo>
                  <a:lnTo>
                    <a:pt x="685120" y="1489604"/>
                  </a:lnTo>
                  <a:lnTo>
                    <a:pt x="686027" y="1492778"/>
                  </a:lnTo>
                  <a:lnTo>
                    <a:pt x="687388" y="1495951"/>
                  </a:lnTo>
                  <a:lnTo>
                    <a:pt x="689202" y="1499124"/>
                  </a:lnTo>
                  <a:lnTo>
                    <a:pt x="691243" y="1501844"/>
                  </a:lnTo>
                  <a:lnTo>
                    <a:pt x="693511" y="1504564"/>
                  </a:lnTo>
                  <a:lnTo>
                    <a:pt x="696233" y="1506830"/>
                  </a:lnTo>
                  <a:lnTo>
                    <a:pt x="698954" y="1509097"/>
                  </a:lnTo>
                  <a:lnTo>
                    <a:pt x="701902" y="1510910"/>
                  </a:lnTo>
                  <a:lnTo>
                    <a:pt x="705304" y="1512950"/>
                  </a:lnTo>
                  <a:lnTo>
                    <a:pt x="708706" y="1514310"/>
                  </a:lnTo>
                  <a:lnTo>
                    <a:pt x="712561" y="1515443"/>
                  </a:lnTo>
                  <a:lnTo>
                    <a:pt x="716417" y="1516123"/>
                  </a:lnTo>
                  <a:lnTo>
                    <a:pt x="720499" y="1516803"/>
                  </a:lnTo>
                  <a:lnTo>
                    <a:pt x="724354" y="1516803"/>
                  </a:lnTo>
                  <a:lnTo>
                    <a:pt x="979034" y="1516803"/>
                  </a:lnTo>
                  <a:lnTo>
                    <a:pt x="982890" y="1516803"/>
                  </a:lnTo>
                  <a:lnTo>
                    <a:pt x="986972" y="1516123"/>
                  </a:lnTo>
                  <a:lnTo>
                    <a:pt x="990827" y="1515443"/>
                  </a:lnTo>
                  <a:lnTo>
                    <a:pt x="994683" y="1514310"/>
                  </a:lnTo>
                  <a:lnTo>
                    <a:pt x="998084" y="1512950"/>
                  </a:lnTo>
                  <a:lnTo>
                    <a:pt x="1001486" y="1510910"/>
                  </a:lnTo>
                  <a:lnTo>
                    <a:pt x="1004434" y="1509097"/>
                  </a:lnTo>
                  <a:lnTo>
                    <a:pt x="1007156" y="1506830"/>
                  </a:lnTo>
                  <a:lnTo>
                    <a:pt x="1009877" y="1504564"/>
                  </a:lnTo>
                  <a:lnTo>
                    <a:pt x="1012145" y="1501844"/>
                  </a:lnTo>
                  <a:lnTo>
                    <a:pt x="1014186" y="1499124"/>
                  </a:lnTo>
                  <a:lnTo>
                    <a:pt x="1016001" y="1495951"/>
                  </a:lnTo>
                  <a:lnTo>
                    <a:pt x="1017361" y="1492778"/>
                  </a:lnTo>
                  <a:lnTo>
                    <a:pt x="1018268" y="1489604"/>
                  </a:lnTo>
                  <a:lnTo>
                    <a:pt x="1018949" y="1486204"/>
                  </a:lnTo>
                  <a:lnTo>
                    <a:pt x="1019176" y="1482805"/>
                  </a:lnTo>
                  <a:lnTo>
                    <a:pt x="997404" y="1350209"/>
                  </a:lnTo>
                  <a:lnTo>
                    <a:pt x="997404" y="1346582"/>
                  </a:lnTo>
                  <a:lnTo>
                    <a:pt x="996724" y="1343409"/>
                  </a:lnTo>
                  <a:lnTo>
                    <a:pt x="995817" y="1340009"/>
                  </a:lnTo>
                  <a:lnTo>
                    <a:pt x="994456" y="1336836"/>
                  </a:lnTo>
                  <a:lnTo>
                    <a:pt x="992868" y="1334116"/>
                  </a:lnTo>
                  <a:lnTo>
                    <a:pt x="990601" y="1331170"/>
                  </a:lnTo>
                  <a:lnTo>
                    <a:pt x="988333" y="1328450"/>
                  </a:lnTo>
                  <a:lnTo>
                    <a:pt x="985838" y="1326183"/>
                  </a:lnTo>
                  <a:lnTo>
                    <a:pt x="982890" y="1323690"/>
                  </a:lnTo>
                  <a:lnTo>
                    <a:pt x="979942" y="1321877"/>
                  </a:lnTo>
                  <a:lnTo>
                    <a:pt x="976313" y="1320290"/>
                  </a:lnTo>
                  <a:lnTo>
                    <a:pt x="972911" y="1318930"/>
                  </a:lnTo>
                  <a:lnTo>
                    <a:pt x="969056" y="1317570"/>
                  </a:lnTo>
                  <a:lnTo>
                    <a:pt x="965427" y="1316663"/>
                  </a:lnTo>
                  <a:lnTo>
                    <a:pt x="961345" y="1316210"/>
                  </a:lnTo>
                  <a:lnTo>
                    <a:pt x="957263" y="1315983"/>
                  </a:lnTo>
                  <a:lnTo>
                    <a:pt x="746125" y="1315983"/>
                  </a:lnTo>
                  <a:close/>
                  <a:moveTo>
                    <a:pt x="376011" y="969875"/>
                  </a:moveTo>
                  <a:lnTo>
                    <a:pt x="376238" y="972141"/>
                  </a:lnTo>
                  <a:lnTo>
                    <a:pt x="376238" y="974408"/>
                  </a:lnTo>
                  <a:lnTo>
                    <a:pt x="376238" y="976901"/>
                  </a:lnTo>
                  <a:lnTo>
                    <a:pt x="375784" y="979848"/>
                  </a:lnTo>
                  <a:lnTo>
                    <a:pt x="1327604" y="979848"/>
                  </a:lnTo>
                  <a:lnTo>
                    <a:pt x="1327151" y="976901"/>
                  </a:lnTo>
                  <a:lnTo>
                    <a:pt x="1327151" y="974408"/>
                  </a:lnTo>
                  <a:lnTo>
                    <a:pt x="1327151" y="972141"/>
                  </a:lnTo>
                  <a:lnTo>
                    <a:pt x="1327377" y="969875"/>
                  </a:lnTo>
                  <a:lnTo>
                    <a:pt x="376011" y="969875"/>
                  </a:lnTo>
                  <a:close/>
                  <a:moveTo>
                    <a:pt x="1190625" y="246062"/>
                  </a:moveTo>
                  <a:lnTo>
                    <a:pt x="1179043" y="466952"/>
                  </a:lnTo>
                  <a:lnTo>
                    <a:pt x="1105004" y="394834"/>
                  </a:lnTo>
                  <a:lnTo>
                    <a:pt x="886977" y="628196"/>
                  </a:lnTo>
                  <a:lnTo>
                    <a:pt x="869943" y="612775"/>
                  </a:lnTo>
                  <a:lnTo>
                    <a:pt x="821114" y="566964"/>
                  </a:lnTo>
                  <a:lnTo>
                    <a:pt x="810667" y="557212"/>
                  </a:lnTo>
                  <a:lnTo>
                    <a:pt x="624436" y="758825"/>
                  </a:lnTo>
                  <a:lnTo>
                    <a:pt x="558800" y="693284"/>
                  </a:lnTo>
                  <a:lnTo>
                    <a:pt x="695067" y="545193"/>
                  </a:lnTo>
                  <a:lnTo>
                    <a:pt x="751391" y="485321"/>
                  </a:lnTo>
                  <a:lnTo>
                    <a:pt x="808169" y="425450"/>
                  </a:lnTo>
                  <a:lnTo>
                    <a:pt x="890838" y="502557"/>
                  </a:lnTo>
                  <a:lnTo>
                    <a:pt x="1044819" y="339498"/>
                  </a:lnTo>
                  <a:lnTo>
                    <a:pt x="970781" y="267607"/>
                  </a:lnTo>
                  <a:lnTo>
                    <a:pt x="1190625" y="246062"/>
                  </a:lnTo>
                  <a:close/>
                  <a:moveTo>
                    <a:pt x="493712" y="144462"/>
                  </a:moveTo>
                  <a:lnTo>
                    <a:pt x="523175" y="144462"/>
                  </a:lnTo>
                  <a:lnTo>
                    <a:pt x="523175" y="796255"/>
                  </a:lnTo>
                  <a:lnTo>
                    <a:pt x="1174750" y="796255"/>
                  </a:lnTo>
                  <a:lnTo>
                    <a:pt x="1174750" y="825500"/>
                  </a:lnTo>
                  <a:lnTo>
                    <a:pt x="523175" y="825500"/>
                  </a:lnTo>
                  <a:lnTo>
                    <a:pt x="493712" y="825500"/>
                  </a:lnTo>
                  <a:lnTo>
                    <a:pt x="493712" y="796255"/>
                  </a:lnTo>
                  <a:lnTo>
                    <a:pt x="493712" y="144462"/>
                  </a:lnTo>
                  <a:close/>
                  <a:moveTo>
                    <a:pt x="207282" y="64825"/>
                  </a:moveTo>
                  <a:lnTo>
                    <a:pt x="207282" y="905277"/>
                  </a:lnTo>
                  <a:lnTo>
                    <a:pt x="1496106" y="905277"/>
                  </a:lnTo>
                  <a:lnTo>
                    <a:pt x="1496106" y="64825"/>
                  </a:lnTo>
                  <a:lnTo>
                    <a:pt x="207282" y="64825"/>
                  </a:lnTo>
                  <a:close/>
                  <a:moveTo>
                    <a:pt x="846818" y="17453"/>
                  </a:moveTo>
                  <a:lnTo>
                    <a:pt x="845911" y="17679"/>
                  </a:lnTo>
                  <a:lnTo>
                    <a:pt x="844777" y="18133"/>
                  </a:lnTo>
                  <a:lnTo>
                    <a:pt x="843643" y="18586"/>
                  </a:lnTo>
                  <a:lnTo>
                    <a:pt x="841829" y="19946"/>
                  </a:lnTo>
                  <a:lnTo>
                    <a:pt x="840468" y="21986"/>
                  </a:lnTo>
                  <a:lnTo>
                    <a:pt x="839108" y="24479"/>
                  </a:lnTo>
                  <a:lnTo>
                    <a:pt x="838200" y="26973"/>
                  </a:lnTo>
                  <a:lnTo>
                    <a:pt x="837520" y="29919"/>
                  </a:lnTo>
                  <a:lnTo>
                    <a:pt x="837520" y="33319"/>
                  </a:lnTo>
                  <a:lnTo>
                    <a:pt x="837520" y="36266"/>
                  </a:lnTo>
                  <a:lnTo>
                    <a:pt x="838200" y="39439"/>
                  </a:lnTo>
                  <a:lnTo>
                    <a:pt x="839108" y="41932"/>
                  </a:lnTo>
                  <a:lnTo>
                    <a:pt x="840468" y="44199"/>
                  </a:lnTo>
                  <a:lnTo>
                    <a:pt x="841829" y="46465"/>
                  </a:lnTo>
                  <a:lnTo>
                    <a:pt x="843643" y="47825"/>
                  </a:lnTo>
                  <a:lnTo>
                    <a:pt x="844777" y="48279"/>
                  </a:lnTo>
                  <a:lnTo>
                    <a:pt x="845911" y="48732"/>
                  </a:lnTo>
                  <a:lnTo>
                    <a:pt x="846818" y="48959"/>
                  </a:lnTo>
                  <a:lnTo>
                    <a:pt x="847952" y="48959"/>
                  </a:lnTo>
                  <a:lnTo>
                    <a:pt x="865188" y="48959"/>
                  </a:lnTo>
                  <a:lnTo>
                    <a:pt x="866095" y="48959"/>
                  </a:lnTo>
                  <a:lnTo>
                    <a:pt x="867456" y="48732"/>
                  </a:lnTo>
                  <a:lnTo>
                    <a:pt x="868363" y="48279"/>
                  </a:lnTo>
                  <a:lnTo>
                    <a:pt x="869270" y="47825"/>
                  </a:lnTo>
                  <a:lnTo>
                    <a:pt x="871084" y="46465"/>
                  </a:lnTo>
                  <a:lnTo>
                    <a:pt x="872445" y="44199"/>
                  </a:lnTo>
                  <a:lnTo>
                    <a:pt x="874033" y="41932"/>
                  </a:lnTo>
                  <a:lnTo>
                    <a:pt x="874940" y="39439"/>
                  </a:lnTo>
                  <a:lnTo>
                    <a:pt x="875620" y="36266"/>
                  </a:lnTo>
                  <a:lnTo>
                    <a:pt x="875847" y="33319"/>
                  </a:lnTo>
                  <a:lnTo>
                    <a:pt x="875620" y="29919"/>
                  </a:lnTo>
                  <a:lnTo>
                    <a:pt x="874940" y="26973"/>
                  </a:lnTo>
                  <a:lnTo>
                    <a:pt x="874033" y="24479"/>
                  </a:lnTo>
                  <a:lnTo>
                    <a:pt x="872445" y="21986"/>
                  </a:lnTo>
                  <a:lnTo>
                    <a:pt x="871084" y="19946"/>
                  </a:lnTo>
                  <a:lnTo>
                    <a:pt x="869270" y="18586"/>
                  </a:lnTo>
                  <a:lnTo>
                    <a:pt x="868363" y="18133"/>
                  </a:lnTo>
                  <a:lnTo>
                    <a:pt x="867456" y="17679"/>
                  </a:lnTo>
                  <a:lnTo>
                    <a:pt x="866095" y="17453"/>
                  </a:lnTo>
                  <a:lnTo>
                    <a:pt x="865188" y="17453"/>
                  </a:lnTo>
                  <a:lnTo>
                    <a:pt x="847952" y="17453"/>
                  </a:lnTo>
                  <a:lnTo>
                    <a:pt x="846818" y="17453"/>
                  </a:lnTo>
                  <a:close/>
                  <a:moveTo>
                    <a:pt x="203654" y="0"/>
                  </a:moveTo>
                  <a:lnTo>
                    <a:pt x="207282" y="0"/>
                  </a:lnTo>
                  <a:lnTo>
                    <a:pt x="1496106" y="0"/>
                  </a:lnTo>
                  <a:lnTo>
                    <a:pt x="1499961" y="0"/>
                  </a:lnTo>
                  <a:lnTo>
                    <a:pt x="1503363" y="227"/>
                  </a:lnTo>
                  <a:lnTo>
                    <a:pt x="1506765" y="680"/>
                  </a:lnTo>
                  <a:lnTo>
                    <a:pt x="1510167" y="1360"/>
                  </a:lnTo>
                  <a:lnTo>
                    <a:pt x="1513568" y="2040"/>
                  </a:lnTo>
                  <a:lnTo>
                    <a:pt x="1516743" y="2947"/>
                  </a:lnTo>
                  <a:lnTo>
                    <a:pt x="1520145" y="3853"/>
                  </a:lnTo>
                  <a:lnTo>
                    <a:pt x="1523093" y="4987"/>
                  </a:lnTo>
                  <a:lnTo>
                    <a:pt x="1526042" y="6347"/>
                  </a:lnTo>
                  <a:lnTo>
                    <a:pt x="1529217" y="7706"/>
                  </a:lnTo>
                  <a:lnTo>
                    <a:pt x="1531938" y="9293"/>
                  </a:lnTo>
                  <a:lnTo>
                    <a:pt x="1534886" y="10880"/>
                  </a:lnTo>
                  <a:lnTo>
                    <a:pt x="1537608" y="12693"/>
                  </a:lnTo>
                  <a:lnTo>
                    <a:pt x="1540102" y="14506"/>
                  </a:lnTo>
                  <a:lnTo>
                    <a:pt x="1542824" y="16546"/>
                  </a:lnTo>
                  <a:lnTo>
                    <a:pt x="1545092" y="18586"/>
                  </a:lnTo>
                  <a:lnTo>
                    <a:pt x="1547360" y="20626"/>
                  </a:lnTo>
                  <a:lnTo>
                    <a:pt x="1549627" y="22893"/>
                  </a:lnTo>
                  <a:lnTo>
                    <a:pt x="1551669" y="25386"/>
                  </a:lnTo>
                  <a:lnTo>
                    <a:pt x="1553483" y="27879"/>
                  </a:lnTo>
                  <a:lnTo>
                    <a:pt x="1555297" y="30372"/>
                  </a:lnTo>
                  <a:lnTo>
                    <a:pt x="1557111" y="33092"/>
                  </a:lnTo>
                  <a:lnTo>
                    <a:pt x="1558472" y="35812"/>
                  </a:lnTo>
                  <a:lnTo>
                    <a:pt x="1559833" y="38759"/>
                  </a:lnTo>
                  <a:lnTo>
                    <a:pt x="1561194" y="41479"/>
                  </a:lnTo>
                  <a:lnTo>
                    <a:pt x="1562101" y="44199"/>
                  </a:lnTo>
                  <a:lnTo>
                    <a:pt x="1563008" y="47372"/>
                  </a:lnTo>
                  <a:lnTo>
                    <a:pt x="1564142" y="50318"/>
                  </a:lnTo>
                  <a:lnTo>
                    <a:pt x="1564595" y="53718"/>
                  </a:lnTo>
                  <a:lnTo>
                    <a:pt x="1565049" y="56665"/>
                  </a:lnTo>
                  <a:lnTo>
                    <a:pt x="1565276" y="59838"/>
                  </a:lnTo>
                  <a:lnTo>
                    <a:pt x="1565502" y="63238"/>
                  </a:lnTo>
                  <a:lnTo>
                    <a:pt x="1565502" y="906864"/>
                  </a:lnTo>
                  <a:lnTo>
                    <a:pt x="1565276" y="910037"/>
                  </a:lnTo>
                  <a:lnTo>
                    <a:pt x="1565049" y="913437"/>
                  </a:lnTo>
                  <a:lnTo>
                    <a:pt x="1564595" y="916383"/>
                  </a:lnTo>
                  <a:lnTo>
                    <a:pt x="1564142" y="919783"/>
                  </a:lnTo>
                  <a:lnTo>
                    <a:pt x="1563008" y="922730"/>
                  </a:lnTo>
                  <a:lnTo>
                    <a:pt x="1562101" y="925676"/>
                  </a:lnTo>
                  <a:lnTo>
                    <a:pt x="1561194" y="928623"/>
                  </a:lnTo>
                  <a:lnTo>
                    <a:pt x="1559833" y="931343"/>
                  </a:lnTo>
                  <a:lnTo>
                    <a:pt x="1558472" y="934289"/>
                  </a:lnTo>
                  <a:lnTo>
                    <a:pt x="1557111" y="937009"/>
                  </a:lnTo>
                  <a:lnTo>
                    <a:pt x="1555297" y="939502"/>
                  </a:lnTo>
                  <a:lnTo>
                    <a:pt x="1553483" y="942222"/>
                  </a:lnTo>
                  <a:lnTo>
                    <a:pt x="1551669" y="944716"/>
                  </a:lnTo>
                  <a:lnTo>
                    <a:pt x="1549627" y="946982"/>
                  </a:lnTo>
                  <a:lnTo>
                    <a:pt x="1547360" y="949475"/>
                  </a:lnTo>
                  <a:lnTo>
                    <a:pt x="1545092" y="951515"/>
                  </a:lnTo>
                  <a:lnTo>
                    <a:pt x="1542824" y="953555"/>
                  </a:lnTo>
                  <a:lnTo>
                    <a:pt x="1540102" y="955369"/>
                  </a:lnTo>
                  <a:lnTo>
                    <a:pt x="1537608" y="957409"/>
                  </a:lnTo>
                  <a:lnTo>
                    <a:pt x="1534886" y="959222"/>
                  </a:lnTo>
                  <a:lnTo>
                    <a:pt x="1531938" y="960808"/>
                  </a:lnTo>
                  <a:lnTo>
                    <a:pt x="1529217" y="962168"/>
                  </a:lnTo>
                  <a:lnTo>
                    <a:pt x="1526042" y="963755"/>
                  </a:lnTo>
                  <a:lnTo>
                    <a:pt x="1523093" y="965115"/>
                  </a:lnTo>
                  <a:lnTo>
                    <a:pt x="1520145" y="966248"/>
                  </a:lnTo>
                  <a:lnTo>
                    <a:pt x="1516743" y="967155"/>
                  </a:lnTo>
                  <a:lnTo>
                    <a:pt x="1513568" y="967835"/>
                  </a:lnTo>
                  <a:lnTo>
                    <a:pt x="1510167" y="968515"/>
                  </a:lnTo>
                  <a:lnTo>
                    <a:pt x="1506765" y="969195"/>
                  </a:lnTo>
                  <a:lnTo>
                    <a:pt x="1503363" y="969648"/>
                  </a:lnTo>
                  <a:lnTo>
                    <a:pt x="1499961" y="969875"/>
                  </a:lnTo>
                  <a:lnTo>
                    <a:pt x="1496106" y="969875"/>
                  </a:lnTo>
                  <a:lnTo>
                    <a:pt x="1447347" y="969875"/>
                  </a:lnTo>
                  <a:lnTo>
                    <a:pt x="1447801" y="972141"/>
                  </a:lnTo>
                  <a:lnTo>
                    <a:pt x="1447801" y="974408"/>
                  </a:lnTo>
                  <a:lnTo>
                    <a:pt x="1447801" y="976901"/>
                  </a:lnTo>
                  <a:lnTo>
                    <a:pt x="1447347" y="979848"/>
                  </a:lnTo>
                  <a:lnTo>
                    <a:pt x="1496106" y="979848"/>
                  </a:lnTo>
                  <a:lnTo>
                    <a:pt x="1499735" y="979848"/>
                  </a:lnTo>
                  <a:lnTo>
                    <a:pt x="1503136" y="980074"/>
                  </a:lnTo>
                  <a:lnTo>
                    <a:pt x="1506538" y="980528"/>
                  </a:lnTo>
                  <a:lnTo>
                    <a:pt x="1509713" y="980981"/>
                  </a:lnTo>
                  <a:lnTo>
                    <a:pt x="1513115" y="981661"/>
                  </a:lnTo>
                  <a:lnTo>
                    <a:pt x="1516063" y="982568"/>
                  </a:lnTo>
                  <a:lnTo>
                    <a:pt x="1519238" y="983474"/>
                  </a:lnTo>
                  <a:lnTo>
                    <a:pt x="1521960" y="984608"/>
                  </a:lnTo>
                  <a:lnTo>
                    <a:pt x="1524681" y="985968"/>
                  </a:lnTo>
                  <a:lnTo>
                    <a:pt x="1527629" y="987328"/>
                  </a:lnTo>
                  <a:lnTo>
                    <a:pt x="1530124" y="988914"/>
                  </a:lnTo>
                  <a:lnTo>
                    <a:pt x="1532619" y="990501"/>
                  </a:lnTo>
                  <a:lnTo>
                    <a:pt x="1535113" y="992314"/>
                  </a:lnTo>
                  <a:lnTo>
                    <a:pt x="1537381" y="994354"/>
                  </a:lnTo>
                  <a:lnTo>
                    <a:pt x="1539649" y="996394"/>
                  </a:lnTo>
                  <a:lnTo>
                    <a:pt x="1541917" y="998434"/>
                  </a:lnTo>
                  <a:lnTo>
                    <a:pt x="1545999" y="1003194"/>
                  </a:lnTo>
                  <a:lnTo>
                    <a:pt x="1549854" y="1008407"/>
                  </a:lnTo>
                  <a:lnTo>
                    <a:pt x="1553256" y="1013847"/>
                  </a:lnTo>
                  <a:lnTo>
                    <a:pt x="1556431" y="1019740"/>
                  </a:lnTo>
                  <a:lnTo>
                    <a:pt x="1559152" y="1026086"/>
                  </a:lnTo>
                  <a:lnTo>
                    <a:pt x="1561420" y="1032886"/>
                  </a:lnTo>
                  <a:lnTo>
                    <a:pt x="1563688" y="1039686"/>
                  </a:lnTo>
                  <a:lnTo>
                    <a:pt x="1565502" y="1046939"/>
                  </a:lnTo>
                  <a:lnTo>
                    <a:pt x="1703388" y="1556695"/>
                  </a:lnTo>
                  <a:lnTo>
                    <a:pt x="1703388" y="1560095"/>
                  </a:lnTo>
                  <a:lnTo>
                    <a:pt x="1702935" y="1563722"/>
                  </a:lnTo>
                  <a:lnTo>
                    <a:pt x="1702708" y="1566895"/>
                  </a:lnTo>
                  <a:lnTo>
                    <a:pt x="1702027" y="1570068"/>
                  </a:lnTo>
                  <a:lnTo>
                    <a:pt x="1701347" y="1573468"/>
                  </a:lnTo>
                  <a:lnTo>
                    <a:pt x="1700440" y="1576641"/>
                  </a:lnTo>
                  <a:lnTo>
                    <a:pt x="1699306" y="1579815"/>
                  </a:lnTo>
                  <a:lnTo>
                    <a:pt x="1698172" y="1582761"/>
                  </a:lnTo>
                  <a:lnTo>
                    <a:pt x="1696585" y="1585934"/>
                  </a:lnTo>
                  <a:lnTo>
                    <a:pt x="1694997" y="1588654"/>
                  </a:lnTo>
                  <a:lnTo>
                    <a:pt x="1693410" y="1591374"/>
                  </a:lnTo>
                  <a:lnTo>
                    <a:pt x="1691822" y="1594321"/>
                  </a:lnTo>
                  <a:lnTo>
                    <a:pt x="1689781" y="1596814"/>
                  </a:lnTo>
                  <a:lnTo>
                    <a:pt x="1687740" y="1599307"/>
                  </a:lnTo>
                  <a:lnTo>
                    <a:pt x="1685472" y="1602027"/>
                  </a:lnTo>
                  <a:lnTo>
                    <a:pt x="1683204" y="1604294"/>
                  </a:lnTo>
                  <a:lnTo>
                    <a:pt x="1680710" y="1606334"/>
                  </a:lnTo>
                  <a:lnTo>
                    <a:pt x="1678442" y="1608600"/>
                  </a:lnTo>
                  <a:lnTo>
                    <a:pt x="1675720" y="1610640"/>
                  </a:lnTo>
                  <a:lnTo>
                    <a:pt x="1672999" y="1612454"/>
                  </a:lnTo>
                  <a:lnTo>
                    <a:pt x="1670277" y="1614040"/>
                  </a:lnTo>
                  <a:lnTo>
                    <a:pt x="1667329" y="1615853"/>
                  </a:lnTo>
                  <a:lnTo>
                    <a:pt x="1664381" y="1617440"/>
                  </a:lnTo>
                  <a:lnTo>
                    <a:pt x="1661433" y="1618573"/>
                  </a:lnTo>
                  <a:lnTo>
                    <a:pt x="1658031" y="1619707"/>
                  </a:lnTo>
                  <a:lnTo>
                    <a:pt x="1655083" y="1620840"/>
                  </a:lnTo>
                  <a:lnTo>
                    <a:pt x="1651681" y="1621747"/>
                  </a:lnTo>
                  <a:lnTo>
                    <a:pt x="1648279" y="1622653"/>
                  </a:lnTo>
                  <a:lnTo>
                    <a:pt x="1645104" y="1623333"/>
                  </a:lnTo>
                  <a:lnTo>
                    <a:pt x="1641476" y="1623560"/>
                  </a:lnTo>
                  <a:lnTo>
                    <a:pt x="1638074" y="1624013"/>
                  </a:lnTo>
                  <a:lnTo>
                    <a:pt x="1634445" y="1624013"/>
                  </a:lnTo>
                  <a:lnTo>
                    <a:pt x="68943" y="1624013"/>
                  </a:lnTo>
                  <a:lnTo>
                    <a:pt x="65314" y="1624013"/>
                  </a:lnTo>
                  <a:lnTo>
                    <a:pt x="61913" y="1623560"/>
                  </a:lnTo>
                  <a:lnTo>
                    <a:pt x="58511" y="1623333"/>
                  </a:lnTo>
                  <a:lnTo>
                    <a:pt x="55109" y="1622653"/>
                  </a:lnTo>
                  <a:lnTo>
                    <a:pt x="51934" y="1621747"/>
                  </a:lnTo>
                  <a:lnTo>
                    <a:pt x="48532" y="1620840"/>
                  </a:lnTo>
                  <a:lnTo>
                    <a:pt x="45357" y="1619707"/>
                  </a:lnTo>
                  <a:lnTo>
                    <a:pt x="41955" y="1618573"/>
                  </a:lnTo>
                  <a:lnTo>
                    <a:pt x="39007" y="1617440"/>
                  </a:lnTo>
                  <a:lnTo>
                    <a:pt x="36286" y="1615853"/>
                  </a:lnTo>
                  <a:lnTo>
                    <a:pt x="33111" y="1614040"/>
                  </a:lnTo>
                  <a:lnTo>
                    <a:pt x="30389" y="1612454"/>
                  </a:lnTo>
                  <a:lnTo>
                    <a:pt x="27668" y="1610640"/>
                  </a:lnTo>
                  <a:lnTo>
                    <a:pt x="25173" y="1608600"/>
                  </a:lnTo>
                  <a:lnTo>
                    <a:pt x="22679" y="1606334"/>
                  </a:lnTo>
                  <a:lnTo>
                    <a:pt x="20184" y="1604294"/>
                  </a:lnTo>
                  <a:lnTo>
                    <a:pt x="17916" y="1602027"/>
                  </a:lnTo>
                  <a:lnTo>
                    <a:pt x="15875" y="1599307"/>
                  </a:lnTo>
                  <a:lnTo>
                    <a:pt x="13607" y="1596814"/>
                  </a:lnTo>
                  <a:lnTo>
                    <a:pt x="11793" y="1594321"/>
                  </a:lnTo>
                  <a:lnTo>
                    <a:pt x="9979" y="1591374"/>
                  </a:lnTo>
                  <a:lnTo>
                    <a:pt x="8391" y="1588654"/>
                  </a:lnTo>
                  <a:lnTo>
                    <a:pt x="6804" y="1585934"/>
                  </a:lnTo>
                  <a:lnTo>
                    <a:pt x="5216" y="1582761"/>
                  </a:lnTo>
                  <a:lnTo>
                    <a:pt x="4082" y="1579815"/>
                  </a:lnTo>
                  <a:lnTo>
                    <a:pt x="2948" y="1576641"/>
                  </a:lnTo>
                  <a:lnTo>
                    <a:pt x="2041" y="1573468"/>
                  </a:lnTo>
                  <a:lnTo>
                    <a:pt x="1361" y="1570068"/>
                  </a:lnTo>
                  <a:lnTo>
                    <a:pt x="680" y="1566895"/>
                  </a:lnTo>
                  <a:lnTo>
                    <a:pt x="454" y="1563722"/>
                  </a:lnTo>
                  <a:lnTo>
                    <a:pt x="0" y="1560095"/>
                  </a:lnTo>
                  <a:lnTo>
                    <a:pt x="0" y="1556695"/>
                  </a:lnTo>
                  <a:lnTo>
                    <a:pt x="137886" y="1046939"/>
                  </a:lnTo>
                  <a:lnTo>
                    <a:pt x="140154" y="1040592"/>
                  </a:lnTo>
                  <a:lnTo>
                    <a:pt x="142422" y="1034019"/>
                  </a:lnTo>
                  <a:lnTo>
                    <a:pt x="144916" y="1027673"/>
                  </a:lnTo>
                  <a:lnTo>
                    <a:pt x="147864" y="1021780"/>
                  </a:lnTo>
                  <a:lnTo>
                    <a:pt x="150813" y="1016113"/>
                  </a:lnTo>
                  <a:lnTo>
                    <a:pt x="154214" y="1010447"/>
                  </a:lnTo>
                  <a:lnTo>
                    <a:pt x="158070" y="1005007"/>
                  </a:lnTo>
                  <a:lnTo>
                    <a:pt x="161925" y="1000474"/>
                  </a:lnTo>
                  <a:lnTo>
                    <a:pt x="166461" y="995714"/>
                  </a:lnTo>
                  <a:lnTo>
                    <a:pt x="168729" y="993901"/>
                  </a:lnTo>
                  <a:lnTo>
                    <a:pt x="171224" y="991634"/>
                  </a:lnTo>
                  <a:lnTo>
                    <a:pt x="173718" y="990047"/>
                  </a:lnTo>
                  <a:lnTo>
                    <a:pt x="176213" y="988234"/>
                  </a:lnTo>
                  <a:lnTo>
                    <a:pt x="178934" y="986874"/>
                  </a:lnTo>
                  <a:lnTo>
                    <a:pt x="181656" y="985288"/>
                  </a:lnTo>
                  <a:lnTo>
                    <a:pt x="184604" y="983928"/>
                  </a:lnTo>
                  <a:lnTo>
                    <a:pt x="187552" y="982794"/>
                  </a:lnTo>
                  <a:lnTo>
                    <a:pt x="190500" y="981888"/>
                  </a:lnTo>
                  <a:lnTo>
                    <a:pt x="193675" y="981208"/>
                  </a:lnTo>
                  <a:lnTo>
                    <a:pt x="196850" y="980528"/>
                  </a:lnTo>
                  <a:lnTo>
                    <a:pt x="200252" y="980074"/>
                  </a:lnTo>
                  <a:lnTo>
                    <a:pt x="203654" y="979848"/>
                  </a:lnTo>
                  <a:lnTo>
                    <a:pt x="207282" y="979848"/>
                  </a:lnTo>
                  <a:lnTo>
                    <a:pt x="256041" y="979848"/>
                  </a:lnTo>
                  <a:lnTo>
                    <a:pt x="255815" y="976901"/>
                  </a:lnTo>
                  <a:lnTo>
                    <a:pt x="255588" y="974408"/>
                  </a:lnTo>
                  <a:lnTo>
                    <a:pt x="255588" y="972141"/>
                  </a:lnTo>
                  <a:lnTo>
                    <a:pt x="256041" y="969875"/>
                  </a:lnTo>
                  <a:lnTo>
                    <a:pt x="207282" y="969875"/>
                  </a:lnTo>
                  <a:lnTo>
                    <a:pt x="203654" y="969875"/>
                  </a:lnTo>
                  <a:lnTo>
                    <a:pt x="200252" y="969648"/>
                  </a:lnTo>
                  <a:lnTo>
                    <a:pt x="196624" y="969195"/>
                  </a:lnTo>
                  <a:lnTo>
                    <a:pt x="193222" y="968515"/>
                  </a:lnTo>
                  <a:lnTo>
                    <a:pt x="189820" y="967835"/>
                  </a:lnTo>
                  <a:lnTo>
                    <a:pt x="186645" y="967155"/>
                  </a:lnTo>
                  <a:lnTo>
                    <a:pt x="183243" y="966248"/>
                  </a:lnTo>
                  <a:lnTo>
                    <a:pt x="180295" y="965115"/>
                  </a:lnTo>
                  <a:lnTo>
                    <a:pt x="177347" y="963755"/>
                  </a:lnTo>
                  <a:lnTo>
                    <a:pt x="174172" y="962168"/>
                  </a:lnTo>
                  <a:lnTo>
                    <a:pt x="171450" y="960808"/>
                  </a:lnTo>
                  <a:lnTo>
                    <a:pt x="168502" y="959222"/>
                  </a:lnTo>
                  <a:lnTo>
                    <a:pt x="165781" y="957409"/>
                  </a:lnTo>
                  <a:lnTo>
                    <a:pt x="163286" y="955369"/>
                  </a:lnTo>
                  <a:lnTo>
                    <a:pt x="160564" y="953555"/>
                  </a:lnTo>
                  <a:lnTo>
                    <a:pt x="158297" y="951515"/>
                  </a:lnTo>
                  <a:lnTo>
                    <a:pt x="156029" y="949475"/>
                  </a:lnTo>
                  <a:lnTo>
                    <a:pt x="153761" y="946982"/>
                  </a:lnTo>
                  <a:lnTo>
                    <a:pt x="151720" y="944716"/>
                  </a:lnTo>
                  <a:lnTo>
                    <a:pt x="149906" y="942222"/>
                  </a:lnTo>
                  <a:lnTo>
                    <a:pt x="148091" y="939502"/>
                  </a:lnTo>
                  <a:lnTo>
                    <a:pt x="146277" y="937009"/>
                  </a:lnTo>
                  <a:lnTo>
                    <a:pt x="144916" y="934289"/>
                  </a:lnTo>
                  <a:lnTo>
                    <a:pt x="143556" y="931343"/>
                  </a:lnTo>
                  <a:lnTo>
                    <a:pt x="142195" y="928623"/>
                  </a:lnTo>
                  <a:lnTo>
                    <a:pt x="141288" y="925676"/>
                  </a:lnTo>
                  <a:lnTo>
                    <a:pt x="140381" y="922730"/>
                  </a:lnTo>
                  <a:lnTo>
                    <a:pt x="139247" y="919783"/>
                  </a:lnTo>
                  <a:lnTo>
                    <a:pt x="138793" y="916383"/>
                  </a:lnTo>
                  <a:lnTo>
                    <a:pt x="138339" y="913437"/>
                  </a:lnTo>
                  <a:lnTo>
                    <a:pt x="138113" y="910037"/>
                  </a:lnTo>
                  <a:lnTo>
                    <a:pt x="137886" y="906864"/>
                  </a:lnTo>
                  <a:lnTo>
                    <a:pt x="137886" y="63238"/>
                  </a:lnTo>
                  <a:lnTo>
                    <a:pt x="138113" y="59838"/>
                  </a:lnTo>
                  <a:lnTo>
                    <a:pt x="138339" y="56665"/>
                  </a:lnTo>
                  <a:lnTo>
                    <a:pt x="138793" y="53718"/>
                  </a:lnTo>
                  <a:lnTo>
                    <a:pt x="139247" y="50318"/>
                  </a:lnTo>
                  <a:lnTo>
                    <a:pt x="140381" y="47372"/>
                  </a:lnTo>
                  <a:lnTo>
                    <a:pt x="141288" y="44199"/>
                  </a:lnTo>
                  <a:lnTo>
                    <a:pt x="142195" y="41479"/>
                  </a:lnTo>
                  <a:lnTo>
                    <a:pt x="143556" y="38759"/>
                  </a:lnTo>
                  <a:lnTo>
                    <a:pt x="144916" y="35812"/>
                  </a:lnTo>
                  <a:lnTo>
                    <a:pt x="146277" y="33092"/>
                  </a:lnTo>
                  <a:lnTo>
                    <a:pt x="148091" y="30372"/>
                  </a:lnTo>
                  <a:lnTo>
                    <a:pt x="149906" y="27879"/>
                  </a:lnTo>
                  <a:lnTo>
                    <a:pt x="151720" y="25386"/>
                  </a:lnTo>
                  <a:lnTo>
                    <a:pt x="153761" y="22893"/>
                  </a:lnTo>
                  <a:lnTo>
                    <a:pt x="156029" y="20626"/>
                  </a:lnTo>
                  <a:lnTo>
                    <a:pt x="158297" y="18586"/>
                  </a:lnTo>
                  <a:lnTo>
                    <a:pt x="160564" y="16546"/>
                  </a:lnTo>
                  <a:lnTo>
                    <a:pt x="163286" y="14506"/>
                  </a:lnTo>
                  <a:lnTo>
                    <a:pt x="165781" y="12693"/>
                  </a:lnTo>
                  <a:lnTo>
                    <a:pt x="168502" y="10880"/>
                  </a:lnTo>
                  <a:lnTo>
                    <a:pt x="171450" y="9293"/>
                  </a:lnTo>
                  <a:lnTo>
                    <a:pt x="174172" y="7706"/>
                  </a:lnTo>
                  <a:lnTo>
                    <a:pt x="177347" y="6347"/>
                  </a:lnTo>
                  <a:lnTo>
                    <a:pt x="180295" y="4987"/>
                  </a:lnTo>
                  <a:lnTo>
                    <a:pt x="183243" y="3853"/>
                  </a:lnTo>
                  <a:lnTo>
                    <a:pt x="186645" y="2947"/>
                  </a:lnTo>
                  <a:lnTo>
                    <a:pt x="189820" y="2040"/>
                  </a:lnTo>
                  <a:lnTo>
                    <a:pt x="193222" y="1360"/>
                  </a:lnTo>
                  <a:lnTo>
                    <a:pt x="196624" y="680"/>
                  </a:lnTo>
                  <a:lnTo>
                    <a:pt x="200252" y="227"/>
                  </a:lnTo>
                  <a:lnTo>
                    <a:pt x="203654" y="0"/>
                  </a:lnTo>
                  <a:close/>
                </a:path>
              </a:pathLst>
            </a:custGeom>
            <a:solidFill>
              <a:schemeClr val="accent1"/>
            </a:solidFill>
            <a:ln w="19050">
              <a:noFill/>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t>单击输入标题内容</a:t>
            </a:r>
          </a:p>
        </p:txBody>
      </p:sp>
    </p:spTree>
    <p:extLst>
      <p:ext uri="{BB962C8B-B14F-4D97-AF65-F5344CB8AC3E}">
        <p14:creationId xmlns:p14="http://schemas.microsoft.com/office/powerpoint/2010/main" val="324497746"/>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1000" fill="hold"/>
                                        <p:tgtEl>
                                          <p:spTgt spid="55"/>
                                        </p:tgtEl>
                                        <p:attrNameLst>
                                          <p:attrName>ppt_x</p:attrName>
                                        </p:attrNameLst>
                                      </p:cBhvr>
                                      <p:tavLst>
                                        <p:tav tm="0">
                                          <p:val>
                                            <p:strVal val="1+#ppt_w/2"/>
                                          </p:val>
                                        </p:tav>
                                        <p:tav tm="100000">
                                          <p:val>
                                            <p:strVal val="#ppt_x"/>
                                          </p:val>
                                        </p:tav>
                                      </p:tavLst>
                                    </p:anim>
                                    <p:anim calcmode="lin" valueType="num">
                                      <p:cBhvr additive="base">
                                        <p:cTn id="8" dur="1000" fill="hold"/>
                                        <p:tgtEl>
                                          <p:spTgt spid="55"/>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fade">
                                      <p:cBhvr>
                                        <p:cTn id="11" dur="1000"/>
                                        <p:tgtEl>
                                          <p:spTgt spid="55"/>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62"/>
                                        </p:tgtEl>
                                        <p:attrNameLst>
                                          <p:attrName>style.visibility</p:attrName>
                                        </p:attrNameLst>
                                      </p:cBhvr>
                                      <p:to>
                                        <p:strVal val="visible"/>
                                      </p:to>
                                    </p:set>
                                    <p:animEffect transition="in" filter="fade">
                                      <p:cBhvr>
                                        <p:cTn id="15" dur="500"/>
                                        <p:tgtEl>
                                          <p:spTgt spid="62"/>
                                        </p:tgtEl>
                                      </p:cBhvr>
                                    </p:animEffect>
                                    <p:anim calcmode="lin" valueType="num">
                                      <p:cBhvr>
                                        <p:cTn id="16" dur="500" fill="hold"/>
                                        <p:tgtEl>
                                          <p:spTgt spid="62"/>
                                        </p:tgtEl>
                                        <p:attrNameLst>
                                          <p:attrName>ppt_x</p:attrName>
                                        </p:attrNameLst>
                                      </p:cBhvr>
                                      <p:tavLst>
                                        <p:tav tm="0">
                                          <p:val>
                                            <p:strVal val="#ppt_x"/>
                                          </p:val>
                                        </p:tav>
                                        <p:tav tm="100000">
                                          <p:val>
                                            <p:strVal val="#ppt_x"/>
                                          </p:val>
                                        </p:tav>
                                      </p:tavLst>
                                    </p:anim>
                                    <p:anim calcmode="lin" valueType="num">
                                      <p:cBhvr>
                                        <p:cTn id="17" dur="500" fill="hold"/>
                                        <p:tgtEl>
                                          <p:spTgt spid="62"/>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53" presetClass="entr" presetSubtype="16" fill="hold" grpId="0" nodeType="afterEffect">
                                  <p:stCondLst>
                                    <p:cond delay="0"/>
                                  </p:stCondLst>
                                  <p:iterate type="lt">
                                    <p:tmPct val="10000"/>
                                  </p:iterate>
                                  <p:childTnLst>
                                    <p:set>
                                      <p:cBhvr>
                                        <p:cTn id="20" dur="1" fill="hold">
                                          <p:stCondLst>
                                            <p:cond delay="0"/>
                                          </p:stCondLst>
                                        </p:cTn>
                                        <p:tgtEl>
                                          <p:spTgt spid="61"/>
                                        </p:tgtEl>
                                        <p:attrNameLst>
                                          <p:attrName>style.visibility</p:attrName>
                                        </p:attrNameLst>
                                      </p:cBhvr>
                                      <p:to>
                                        <p:strVal val="visible"/>
                                      </p:to>
                                    </p:set>
                                    <p:anim calcmode="lin" valueType="num">
                                      <p:cBhvr>
                                        <p:cTn id="21" dur="250" fill="hold"/>
                                        <p:tgtEl>
                                          <p:spTgt spid="61"/>
                                        </p:tgtEl>
                                        <p:attrNameLst>
                                          <p:attrName>ppt_w</p:attrName>
                                        </p:attrNameLst>
                                      </p:cBhvr>
                                      <p:tavLst>
                                        <p:tav tm="0">
                                          <p:val>
                                            <p:fltVal val="0"/>
                                          </p:val>
                                        </p:tav>
                                        <p:tav tm="100000">
                                          <p:val>
                                            <p:strVal val="#ppt_w"/>
                                          </p:val>
                                        </p:tav>
                                      </p:tavLst>
                                    </p:anim>
                                    <p:anim calcmode="lin" valueType="num">
                                      <p:cBhvr>
                                        <p:cTn id="22" dur="250" fill="hold"/>
                                        <p:tgtEl>
                                          <p:spTgt spid="61"/>
                                        </p:tgtEl>
                                        <p:attrNameLst>
                                          <p:attrName>ppt_h</p:attrName>
                                        </p:attrNameLst>
                                      </p:cBhvr>
                                      <p:tavLst>
                                        <p:tav tm="0">
                                          <p:val>
                                            <p:fltVal val="0"/>
                                          </p:val>
                                        </p:tav>
                                        <p:tav tm="100000">
                                          <p:val>
                                            <p:strVal val="#ppt_h"/>
                                          </p:val>
                                        </p:tav>
                                      </p:tavLst>
                                    </p:anim>
                                    <p:animEffect transition="in" filter="fade">
                                      <p:cBhvr>
                                        <p:cTn id="23" dur="250"/>
                                        <p:tgtEl>
                                          <p:spTgt spid="61"/>
                                        </p:tgtEl>
                                      </p:cBhvr>
                                    </p:animEffect>
                                  </p:childTnLst>
                                </p:cTn>
                              </p:par>
                            </p:childTnLst>
                          </p:cTn>
                        </p:par>
                        <p:par>
                          <p:cTn id="24" fill="hold">
                            <p:stCondLst>
                              <p:cond delay="2475"/>
                            </p:stCondLst>
                            <p:childTnLst>
                              <p:par>
                                <p:cTn id="25" presetID="2" presetClass="entr" presetSubtype="4" decel="100000"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900" fill="hold"/>
                                        <p:tgtEl>
                                          <p:spTgt spid="22"/>
                                        </p:tgtEl>
                                        <p:attrNameLst>
                                          <p:attrName>ppt_x</p:attrName>
                                        </p:attrNameLst>
                                      </p:cBhvr>
                                      <p:tavLst>
                                        <p:tav tm="0">
                                          <p:val>
                                            <p:strVal val="#ppt_x"/>
                                          </p:val>
                                        </p:tav>
                                        <p:tav tm="100000">
                                          <p:val>
                                            <p:strVal val="#ppt_x"/>
                                          </p:val>
                                        </p:tav>
                                      </p:tavLst>
                                    </p:anim>
                                    <p:anim calcmode="lin" valueType="num">
                                      <p:cBhvr additive="base">
                                        <p:cTn id="28" dur="900" fill="hold"/>
                                        <p:tgtEl>
                                          <p:spTgt spid="22"/>
                                        </p:tgtEl>
                                        <p:attrNameLst>
                                          <p:attrName>ppt_y</p:attrName>
                                        </p:attrNameLst>
                                      </p:cBhvr>
                                      <p:tavLst>
                                        <p:tav tm="0">
                                          <p:val>
                                            <p:strVal val="1+#ppt_h/2"/>
                                          </p:val>
                                        </p:tav>
                                        <p:tav tm="100000">
                                          <p:val>
                                            <p:strVal val="#ppt_y"/>
                                          </p:val>
                                        </p:tav>
                                      </p:tavLst>
                                    </p:anim>
                                  </p:childTnLst>
                                </p:cTn>
                              </p:par>
                              <p:par>
                                <p:cTn id="29" presetID="10" presetClass="entr" presetSubtype="0"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900"/>
                                        <p:tgtEl>
                                          <p:spTgt spid="22"/>
                                        </p:tgtEl>
                                      </p:cBhvr>
                                    </p:animEffect>
                                  </p:childTnLst>
                                </p:cTn>
                              </p:par>
                            </p:childTnLst>
                          </p:cTn>
                        </p:par>
                        <p:par>
                          <p:cTn id="32" fill="hold">
                            <p:stCondLst>
                              <p:cond delay="3375"/>
                            </p:stCondLst>
                            <p:childTnLst>
                              <p:par>
                                <p:cTn id="33" presetID="12" presetClass="entr" presetSubtype="8"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p:tgtEl>
                                          <p:spTgt spid="20"/>
                                        </p:tgtEl>
                                        <p:attrNameLst>
                                          <p:attrName>ppt_x</p:attrName>
                                        </p:attrNameLst>
                                      </p:cBhvr>
                                      <p:tavLst>
                                        <p:tav tm="0">
                                          <p:val>
                                            <p:strVal val="#ppt_x-#ppt_w*1.125000"/>
                                          </p:val>
                                        </p:tav>
                                        <p:tav tm="100000">
                                          <p:val>
                                            <p:strVal val="#ppt_x"/>
                                          </p:val>
                                        </p:tav>
                                      </p:tavLst>
                                    </p:anim>
                                    <p:animEffect transition="in" filter="wipe(right)">
                                      <p:cBhvr>
                                        <p:cTn id="36" dur="500"/>
                                        <p:tgtEl>
                                          <p:spTgt spid="20"/>
                                        </p:tgtEl>
                                      </p:cBhvr>
                                    </p:animEffect>
                                  </p:childTnLst>
                                </p:cTn>
                              </p:par>
                            </p:childTnLst>
                          </p:cTn>
                        </p:par>
                        <p:par>
                          <p:cTn id="37" fill="hold">
                            <p:stCondLst>
                              <p:cond delay="3875"/>
                            </p:stCondLst>
                            <p:childTnLst>
                              <p:par>
                                <p:cTn id="38" presetID="12" presetClass="entr" presetSubtype="8"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additive="base">
                                        <p:cTn id="40" dur="500"/>
                                        <p:tgtEl>
                                          <p:spTgt spid="19"/>
                                        </p:tgtEl>
                                        <p:attrNameLst>
                                          <p:attrName>ppt_x</p:attrName>
                                        </p:attrNameLst>
                                      </p:cBhvr>
                                      <p:tavLst>
                                        <p:tav tm="0">
                                          <p:val>
                                            <p:strVal val="#ppt_x-#ppt_w*1.125000"/>
                                          </p:val>
                                        </p:tav>
                                        <p:tav tm="100000">
                                          <p:val>
                                            <p:strVal val="#ppt_x"/>
                                          </p:val>
                                        </p:tav>
                                      </p:tavLst>
                                    </p:anim>
                                    <p:animEffect transition="in" filter="wipe(right)">
                                      <p:cBhvr>
                                        <p:cTn id="41" dur="500"/>
                                        <p:tgtEl>
                                          <p:spTgt spid="19"/>
                                        </p:tgtEl>
                                      </p:cBhvr>
                                    </p:animEffect>
                                  </p:childTnLst>
                                </p:cTn>
                              </p:par>
                            </p:childTnLst>
                          </p:cTn>
                        </p:par>
                        <p:par>
                          <p:cTn id="42" fill="hold">
                            <p:stCondLst>
                              <p:cond delay="4375"/>
                            </p:stCondLst>
                            <p:childTnLst>
                              <p:par>
                                <p:cTn id="43" presetID="53" presetClass="entr" presetSubtype="16" fill="hold" grpId="0" nodeType="afterEffect">
                                  <p:stCondLst>
                                    <p:cond delay="0"/>
                                  </p:stCondLst>
                                  <p:iterate type="lt">
                                    <p:tmPct val="10000"/>
                                  </p:iterate>
                                  <p:childTnLst>
                                    <p:set>
                                      <p:cBhvr>
                                        <p:cTn id="44" dur="1" fill="hold">
                                          <p:stCondLst>
                                            <p:cond delay="0"/>
                                          </p:stCondLst>
                                        </p:cTn>
                                        <p:tgtEl>
                                          <p:spTgt spid="21"/>
                                        </p:tgtEl>
                                        <p:attrNameLst>
                                          <p:attrName>style.visibility</p:attrName>
                                        </p:attrNameLst>
                                      </p:cBhvr>
                                      <p:to>
                                        <p:strVal val="visible"/>
                                      </p:to>
                                    </p:set>
                                    <p:anim calcmode="lin" valueType="num">
                                      <p:cBhvr>
                                        <p:cTn id="45" dur="250" fill="hold"/>
                                        <p:tgtEl>
                                          <p:spTgt spid="21"/>
                                        </p:tgtEl>
                                        <p:attrNameLst>
                                          <p:attrName>ppt_w</p:attrName>
                                        </p:attrNameLst>
                                      </p:cBhvr>
                                      <p:tavLst>
                                        <p:tav tm="0">
                                          <p:val>
                                            <p:fltVal val="0"/>
                                          </p:val>
                                        </p:tav>
                                        <p:tav tm="100000">
                                          <p:val>
                                            <p:strVal val="#ppt_w"/>
                                          </p:val>
                                        </p:tav>
                                      </p:tavLst>
                                    </p:anim>
                                    <p:anim calcmode="lin" valueType="num">
                                      <p:cBhvr>
                                        <p:cTn id="46" dur="250" fill="hold"/>
                                        <p:tgtEl>
                                          <p:spTgt spid="21"/>
                                        </p:tgtEl>
                                        <p:attrNameLst>
                                          <p:attrName>ppt_h</p:attrName>
                                        </p:attrNameLst>
                                      </p:cBhvr>
                                      <p:tavLst>
                                        <p:tav tm="0">
                                          <p:val>
                                            <p:fltVal val="0"/>
                                          </p:val>
                                        </p:tav>
                                        <p:tav tm="100000">
                                          <p:val>
                                            <p:strVal val="#ppt_h"/>
                                          </p:val>
                                        </p:tav>
                                      </p:tavLst>
                                    </p:anim>
                                    <p:animEffect transition="in" filter="fade">
                                      <p:cBhvr>
                                        <p:cTn id="47" dur="250"/>
                                        <p:tgtEl>
                                          <p:spTgt spid="21"/>
                                        </p:tgtEl>
                                      </p:cBhvr>
                                    </p:animEffect>
                                  </p:childTnLst>
                                </p:cTn>
                              </p:par>
                            </p:childTnLst>
                          </p:cTn>
                        </p:par>
                        <p:par>
                          <p:cTn id="48" fill="hold">
                            <p:stCondLst>
                              <p:cond delay="4750"/>
                            </p:stCondLst>
                            <p:childTnLst>
                              <p:par>
                                <p:cTn id="49" presetID="53" presetClass="entr" presetSubtype="16" fill="hold" grpId="0" nodeType="afterEffect">
                                  <p:stCondLst>
                                    <p:cond delay="0"/>
                                  </p:stCondLst>
                                  <p:iterate type="lt">
                                    <p:tmPct val="10000"/>
                                  </p:iterate>
                                  <p:childTnLst>
                                    <p:set>
                                      <p:cBhvr>
                                        <p:cTn id="50" dur="1" fill="hold">
                                          <p:stCondLst>
                                            <p:cond delay="0"/>
                                          </p:stCondLst>
                                        </p:cTn>
                                        <p:tgtEl>
                                          <p:spTgt spid="27"/>
                                        </p:tgtEl>
                                        <p:attrNameLst>
                                          <p:attrName>style.visibility</p:attrName>
                                        </p:attrNameLst>
                                      </p:cBhvr>
                                      <p:to>
                                        <p:strVal val="visible"/>
                                      </p:to>
                                    </p:set>
                                    <p:anim calcmode="lin" valueType="num">
                                      <p:cBhvr>
                                        <p:cTn id="51" dur="250" fill="hold"/>
                                        <p:tgtEl>
                                          <p:spTgt spid="27"/>
                                        </p:tgtEl>
                                        <p:attrNameLst>
                                          <p:attrName>ppt_w</p:attrName>
                                        </p:attrNameLst>
                                      </p:cBhvr>
                                      <p:tavLst>
                                        <p:tav tm="0">
                                          <p:val>
                                            <p:fltVal val="0"/>
                                          </p:val>
                                        </p:tav>
                                        <p:tav tm="100000">
                                          <p:val>
                                            <p:strVal val="#ppt_w"/>
                                          </p:val>
                                        </p:tav>
                                      </p:tavLst>
                                    </p:anim>
                                    <p:anim calcmode="lin" valueType="num">
                                      <p:cBhvr>
                                        <p:cTn id="52" dur="250" fill="hold"/>
                                        <p:tgtEl>
                                          <p:spTgt spid="27"/>
                                        </p:tgtEl>
                                        <p:attrNameLst>
                                          <p:attrName>ppt_h</p:attrName>
                                        </p:attrNameLst>
                                      </p:cBhvr>
                                      <p:tavLst>
                                        <p:tav tm="0">
                                          <p:val>
                                            <p:fltVal val="0"/>
                                          </p:val>
                                        </p:tav>
                                        <p:tav tm="100000">
                                          <p:val>
                                            <p:strVal val="#ppt_h"/>
                                          </p:val>
                                        </p:tav>
                                      </p:tavLst>
                                    </p:anim>
                                    <p:animEffect transition="in" filter="fade">
                                      <p:cBhvr>
                                        <p:cTn id="53" dur="250"/>
                                        <p:tgtEl>
                                          <p:spTgt spid="27"/>
                                        </p:tgtEl>
                                      </p:cBhvr>
                                    </p:animEffect>
                                  </p:childTnLst>
                                </p:cTn>
                              </p:par>
                            </p:childTnLst>
                          </p:cTn>
                        </p:par>
                        <p:par>
                          <p:cTn id="54" fill="hold">
                            <p:stCondLst>
                              <p:cond delay="5150"/>
                            </p:stCondLst>
                            <p:childTnLst>
                              <p:par>
                                <p:cTn id="55" presetID="2" presetClass="entr" presetSubtype="4" decel="100000" fill="hold" nodeType="afterEffect">
                                  <p:stCondLst>
                                    <p:cond delay="0"/>
                                  </p:stCondLst>
                                  <p:childTnLst>
                                    <p:set>
                                      <p:cBhvr>
                                        <p:cTn id="56" dur="1" fill="hold">
                                          <p:stCondLst>
                                            <p:cond delay="0"/>
                                          </p:stCondLst>
                                        </p:cTn>
                                        <p:tgtEl>
                                          <p:spTgt spid="30"/>
                                        </p:tgtEl>
                                        <p:attrNameLst>
                                          <p:attrName>style.visibility</p:attrName>
                                        </p:attrNameLst>
                                      </p:cBhvr>
                                      <p:to>
                                        <p:strVal val="visible"/>
                                      </p:to>
                                    </p:set>
                                    <p:anim calcmode="lin" valueType="num">
                                      <p:cBhvr additive="base">
                                        <p:cTn id="57" dur="850" fill="hold"/>
                                        <p:tgtEl>
                                          <p:spTgt spid="30"/>
                                        </p:tgtEl>
                                        <p:attrNameLst>
                                          <p:attrName>ppt_x</p:attrName>
                                        </p:attrNameLst>
                                      </p:cBhvr>
                                      <p:tavLst>
                                        <p:tav tm="0">
                                          <p:val>
                                            <p:strVal val="#ppt_x"/>
                                          </p:val>
                                        </p:tav>
                                        <p:tav tm="100000">
                                          <p:val>
                                            <p:strVal val="#ppt_x"/>
                                          </p:val>
                                        </p:tav>
                                      </p:tavLst>
                                    </p:anim>
                                    <p:anim calcmode="lin" valueType="num">
                                      <p:cBhvr additive="base">
                                        <p:cTn id="58" dur="850" fill="hold"/>
                                        <p:tgtEl>
                                          <p:spTgt spid="30"/>
                                        </p:tgtEl>
                                        <p:attrNameLst>
                                          <p:attrName>ppt_y</p:attrName>
                                        </p:attrNameLst>
                                      </p:cBhvr>
                                      <p:tavLst>
                                        <p:tav tm="0">
                                          <p:val>
                                            <p:strVal val="1+#ppt_h/2"/>
                                          </p:val>
                                        </p:tav>
                                        <p:tav tm="100000">
                                          <p:val>
                                            <p:strVal val="#ppt_y"/>
                                          </p:val>
                                        </p:tav>
                                      </p:tavLst>
                                    </p:anim>
                                  </p:childTnLst>
                                </p:cTn>
                              </p:par>
                              <p:par>
                                <p:cTn id="59" presetID="10" presetClass="entr" presetSubtype="0" fill="hold" nodeType="with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fade">
                                      <p:cBhvr>
                                        <p:cTn id="61" dur="850"/>
                                        <p:tgtEl>
                                          <p:spTgt spid="30"/>
                                        </p:tgtEl>
                                      </p:cBhvr>
                                    </p:animEffect>
                                  </p:childTnLst>
                                </p:cTn>
                              </p:par>
                            </p:childTnLst>
                          </p:cTn>
                        </p:par>
                        <p:par>
                          <p:cTn id="62" fill="hold">
                            <p:stCondLst>
                              <p:cond delay="6000"/>
                            </p:stCondLst>
                            <p:childTnLst>
                              <p:par>
                                <p:cTn id="63" presetID="12" presetClass="entr" presetSubtype="8" fill="hold" grpId="0" nodeType="afterEffect">
                                  <p:stCondLst>
                                    <p:cond delay="0"/>
                                  </p:stCondLst>
                                  <p:childTnLst>
                                    <p:set>
                                      <p:cBhvr>
                                        <p:cTn id="64" dur="1" fill="hold">
                                          <p:stCondLst>
                                            <p:cond delay="0"/>
                                          </p:stCondLst>
                                        </p:cTn>
                                        <p:tgtEl>
                                          <p:spTgt spid="29"/>
                                        </p:tgtEl>
                                        <p:attrNameLst>
                                          <p:attrName>style.visibility</p:attrName>
                                        </p:attrNameLst>
                                      </p:cBhvr>
                                      <p:to>
                                        <p:strVal val="visible"/>
                                      </p:to>
                                    </p:set>
                                    <p:anim calcmode="lin" valueType="num">
                                      <p:cBhvr additive="base">
                                        <p:cTn id="65" dur="500"/>
                                        <p:tgtEl>
                                          <p:spTgt spid="29"/>
                                        </p:tgtEl>
                                        <p:attrNameLst>
                                          <p:attrName>ppt_x</p:attrName>
                                        </p:attrNameLst>
                                      </p:cBhvr>
                                      <p:tavLst>
                                        <p:tav tm="0">
                                          <p:val>
                                            <p:strVal val="#ppt_x-#ppt_w*1.125000"/>
                                          </p:val>
                                        </p:tav>
                                        <p:tav tm="100000">
                                          <p:val>
                                            <p:strVal val="#ppt_x"/>
                                          </p:val>
                                        </p:tav>
                                      </p:tavLst>
                                    </p:anim>
                                    <p:animEffect transition="in" filter="wipe(right)">
                                      <p:cBhvr>
                                        <p:cTn id="66" dur="500"/>
                                        <p:tgtEl>
                                          <p:spTgt spid="29"/>
                                        </p:tgtEl>
                                      </p:cBhvr>
                                    </p:animEffect>
                                  </p:childTnLst>
                                </p:cTn>
                              </p:par>
                            </p:childTnLst>
                          </p:cTn>
                        </p:par>
                        <p:par>
                          <p:cTn id="67" fill="hold">
                            <p:stCondLst>
                              <p:cond delay="6500"/>
                            </p:stCondLst>
                            <p:childTnLst>
                              <p:par>
                                <p:cTn id="68" presetID="12" presetClass="entr" presetSubtype="8" fill="hold" grpId="0" nodeType="afterEffect">
                                  <p:stCondLst>
                                    <p:cond delay="0"/>
                                  </p:stCondLst>
                                  <p:childTnLst>
                                    <p:set>
                                      <p:cBhvr>
                                        <p:cTn id="69" dur="1" fill="hold">
                                          <p:stCondLst>
                                            <p:cond delay="0"/>
                                          </p:stCondLst>
                                        </p:cTn>
                                        <p:tgtEl>
                                          <p:spTgt spid="28"/>
                                        </p:tgtEl>
                                        <p:attrNameLst>
                                          <p:attrName>style.visibility</p:attrName>
                                        </p:attrNameLst>
                                      </p:cBhvr>
                                      <p:to>
                                        <p:strVal val="visible"/>
                                      </p:to>
                                    </p:set>
                                    <p:anim calcmode="lin" valueType="num">
                                      <p:cBhvr additive="base">
                                        <p:cTn id="70" dur="500"/>
                                        <p:tgtEl>
                                          <p:spTgt spid="28"/>
                                        </p:tgtEl>
                                        <p:attrNameLst>
                                          <p:attrName>ppt_x</p:attrName>
                                        </p:attrNameLst>
                                      </p:cBhvr>
                                      <p:tavLst>
                                        <p:tav tm="0">
                                          <p:val>
                                            <p:strVal val="#ppt_x-#ppt_w*1.125000"/>
                                          </p:val>
                                        </p:tav>
                                        <p:tav tm="100000">
                                          <p:val>
                                            <p:strVal val="#ppt_x"/>
                                          </p:val>
                                        </p:tav>
                                      </p:tavLst>
                                    </p:anim>
                                    <p:animEffect transition="in" filter="wipe(right)">
                                      <p:cBhvr>
                                        <p:cTn id="71" dur="500"/>
                                        <p:tgtEl>
                                          <p:spTgt spid="28"/>
                                        </p:tgtEl>
                                      </p:cBhvr>
                                    </p:animEffect>
                                  </p:childTnLst>
                                </p:cTn>
                              </p:par>
                            </p:childTnLst>
                          </p:cTn>
                        </p:par>
                        <p:par>
                          <p:cTn id="72" fill="hold">
                            <p:stCondLst>
                              <p:cond delay="7000"/>
                            </p:stCondLst>
                            <p:childTnLst>
                              <p:par>
                                <p:cTn id="73" presetID="53" presetClass="entr" presetSubtype="16" fill="hold" grpId="0" nodeType="afterEffect">
                                  <p:stCondLst>
                                    <p:cond delay="0"/>
                                  </p:stCondLst>
                                  <p:iterate type="lt">
                                    <p:tmPct val="10000"/>
                                  </p:iterate>
                                  <p:childTnLst>
                                    <p:set>
                                      <p:cBhvr>
                                        <p:cTn id="74" dur="1" fill="hold">
                                          <p:stCondLst>
                                            <p:cond delay="0"/>
                                          </p:stCondLst>
                                        </p:cTn>
                                        <p:tgtEl>
                                          <p:spTgt spid="49"/>
                                        </p:tgtEl>
                                        <p:attrNameLst>
                                          <p:attrName>style.visibility</p:attrName>
                                        </p:attrNameLst>
                                      </p:cBhvr>
                                      <p:to>
                                        <p:strVal val="visible"/>
                                      </p:to>
                                    </p:set>
                                    <p:anim calcmode="lin" valueType="num">
                                      <p:cBhvr>
                                        <p:cTn id="75" dur="250" fill="hold"/>
                                        <p:tgtEl>
                                          <p:spTgt spid="49"/>
                                        </p:tgtEl>
                                        <p:attrNameLst>
                                          <p:attrName>ppt_w</p:attrName>
                                        </p:attrNameLst>
                                      </p:cBhvr>
                                      <p:tavLst>
                                        <p:tav tm="0">
                                          <p:val>
                                            <p:fltVal val="0"/>
                                          </p:val>
                                        </p:tav>
                                        <p:tav tm="100000">
                                          <p:val>
                                            <p:strVal val="#ppt_w"/>
                                          </p:val>
                                        </p:tav>
                                      </p:tavLst>
                                    </p:anim>
                                    <p:anim calcmode="lin" valueType="num">
                                      <p:cBhvr>
                                        <p:cTn id="76" dur="250" fill="hold"/>
                                        <p:tgtEl>
                                          <p:spTgt spid="49"/>
                                        </p:tgtEl>
                                        <p:attrNameLst>
                                          <p:attrName>ppt_h</p:attrName>
                                        </p:attrNameLst>
                                      </p:cBhvr>
                                      <p:tavLst>
                                        <p:tav tm="0">
                                          <p:val>
                                            <p:fltVal val="0"/>
                                          </p:val>
                                        </p:tav>
                                        <p:tav tm="100000">
                                          <p:val>
                                            <p:strVal val="#ppt_h"/>
                                          </p:val>
                                        </p:tav>
                                      </p:tavLst>
                                    </p:anim>
                                    <p:animEffect transition="in" filter="fade">
                                      <p:cBhvr>
                                        <p:cTn id="77" dur="250"/>
                                        <p:tgtEl>
                                          <p:spTgt spid="49"/>
                                        </p:tgtEl>
                                      </p:cBhvr>
                                    </p:animEffect>
                                  </p:childTnLst>
                                </p:cTn>
                              </p:par>
                            </p:childTnLst>
                          </p:cTn>
                        </p:par>
                        <p:par>
                          <p:cTn id="78" fill="hold">
                            <p:stCondLst>
                              <p:cond delay="7400"/>
                            </p:stCondLst>
                            <p:childTnLst>
                              <p:par>
                                <p:cTn id="79" presetID="53" presetClass="entr" presetSubtype="16" fill="hold" grpId="0" nodeType="afterEffect">
                                  <p:stCondLst>
                                    <p:cond delay="0"/>
                                  </p:stCondLst>
                                  <p:iterate type="lt">
                                    <p:tmPct val="10000"/>
                                  </p:iterate>
                                  <p:childTnLst>
                                    <p:set>
                                      <p:cBhvr>
                                        <p:cTn id="80" dur="1" fill="hold">
                                          <p:stCondLst>
                                            <p:cond delay="0"/>
                                          </p:stCondLst>
                                        </p:cTn>
                                        <p:tgtEl>
                                          <p:spTgt spid="50"/>
                                        </p:tgtEl>
                                        <p:attrNameLst>
                                          <p:attrName>style.visibility</p:attrName>
                                        </p:attrNameLst>
                                      </p:cBhvr>
                                      <p:to>
                                        <p:strVal val="visible"/>
                                      </p:to>
                                    </p:set>
                                    <p:anim calcmode="lin" valueType="num">
                                      <p:cBhvr>
                                        <p:cTn id="81" dur="250" fill="hold"/>
                                        <p:tgtEl>
                                          <p:spTgt spid="50"/>
                                        </p:tgtEl>
                                        <p:attrNameLst>
                                          <p:attrName>ppt_w</p:attrName>
                                        </p:attrNameLst>
                                      </p:cBhvr>
                                      <p:tavLst>
                                        <p:tav tm="0">
                                          <p:val>
                                            <p:fltVal val="0"/>
                                          </p:val>
                                        </p:tav>
                                        <p:tav tm="100000">
                                          <p:val>
                                            <p:strVal val="#ppt_w"/>
                                          </p:val>
                                        </p:tav>
                                      </p:tavLst>
                                    </p:anim>
                                    <p:anim calcmode="lin" valueType="num">
                                      <p:cBhvr>
                                        <p:cTn id="82" dur="250" fill="hold"/>
                                        <p:tgtEl>
                                          <p:spTgt spid="50"/>
                                        </p:tgtEl>
                                        <p:attrNameLst>
                                          <p:attrName>ppt_h</p:attrName>
                                        </p:attrNameLst>
                                      </p:cBhvr>
                                      <p:tavLst>
                                        <p:tav tm="0">
                                          <p:val>
                                            <p:fltVal val="0"/>
                                          </p:val>
                                        </p:tav>
                                        <p:tav tm="100000">
                                          <p:val>
                                            <p:strVal val="#ppt_h"/>
                                          </p:val>
                                        </p:tav>
                                      </p:tavLst>
                                    </p:anim>
                                    <p:animEffect transition="in" filter="fade">
                                      <p:cBhvr>
                                        <p:cTn id="83" dur="250"/>
                                        <p:tgtEl>
                                          <p:spTgt spid="50"/>
                                        </p:tgtEl>
                                      </p:cBhvr>
                                    </p:animEffect>
                                  </p:childTnLst>
                                </p:cTn>
                              </p:par>
                            </p:childTnLst>
                          </p:cTn>
                        </p:par>
                        <p:par>
                          <p:cTn id="84" fill="hold">
                            <p:stCondLst>
                              <p:cond delay="7800"/>
                            </p:stCondLst>
                            <p:childTnLst>
                              <p:par>
                                <p:cTn id="85" presetID="2" presetClass="entr" presetSubtype="4" decel="100000" fill="hold" nodeType="afterEffect">
                                  <p:stCondLst>
                                    <p:cond delay="0"/>
                                  </p:stCondLst>
                                  <p:childTnLst>
                                    <p:set>
                                      <p:cBhvr>
                                        <p:cTn id="86" dur="1" fill="hold">
                                          <p:stCondLst>
                                            <p:cond delay="0"/>
                                          </p:stCondLst>
                                        </p:cTn>
                                        <p:tgtEl>
                                          <p:spTgt spid="37"/>
                                        </p:tgtEl>
                                        <p:attrNameLst>
                                          <p:attrName>style.visibility</p:attrName>
                                        </p:attrNameLst>
                                      </p:cBhvr>
                                      <p:to>
                                        <p:strVal val="visible"/>
                                      </p:to>
                                    </p:set>
                                    <p:anim calcmode="lin" valueType="num">
                                      <p:cBhvr additive="base">
                                        <p:cTn id="87" dur="750" fill="hold"/>
                                        <p:tgtEl>
                                          <p:spTgt spid="37"/>
                                        </p:tgtEl>
                                        <p:attrNameLst>
                                          <p:attrName>ppt_x</p:attrName>
                                        </p:attrNameLst>
                                      </p:cBhvr>
                                      <p:tavLst>
                                        <p:tav tm="0">
                                          <p:val>
                                            <p:strVal val="#ppt_x"/>
                                          </p:val>
                                        </p:tav>
                                        <p:tav tm="100000">
                                          <p:val>
                                            <p:strVal val="#ppt_x"/>
                                          </p:val>
                                        </p:tav>
                                      </p:tavLst>
                                    </p:anim>
                                    <p:anim calcmode="lin" valueType="num">
                                      <p:cBhvr additive="base">
                                        <p:cTn id="88" dur="750" fill="hold"/>
                                        <p:tgtEl>
                                          <p:spTgt spid="37"/>
                                        </p:tgtEl>
                                        <p:attrNameLst>
                                          <p:attrName>ppt_y</p:attrName>
                                        </p:attrNameLst>
                                      </p:cBhvr>
                                      <p:tavLst>
                                        <p:tav tm="0">
                                          <p:val>
                                            <p:strVal val="1+#ppt_h/2"/>
                                          </p:val>
                                        </p:tav>
                                        <p:tav tm="100000">
                                          <p:val>
                                            <p:strVal val="#ppt_y"/>
                                          </p:val>
                                        </p:tav>
                                      </p:tavLst>
                                    </p:anim>
                                  </p:childTnLst>
                                </p:cTn>
                              </p:par>
                              <p:par>
                                <p:cTn id="89" presetID="10" presetClass="entr" presetSubtype="0" fill="hold" nodeType="withEffect">
                                  <p:stCondLst>
                                    <p:cond delay="0"/>
                                  </p:stCondLst>
                                  <p:childTnLst>
                                    <p:set>
                                      <p:cBhvr>
                                        <p:cTn id="90" dur="1" fill="hold">
                                          <p:stCondLst>
                                            <p:cond delay="0"/>
                                          </p:stCondLst>
                                        </p:cTn>
                                        <p:tgtEl>
                                          <p:spTgt spid="37"/>
                                        </p:tgtEl>
                                        <p:attrNameLst>
                                          <p:attrName>style.visibility</p:attrName>
                                        </p:attrNameLst>
                                      </p:cBhvr>
                                      <p:to>
                                        <p:strVal val="visible"/>
                                      </p:to>
                                    </p:set>
                                    <p:animEffect transition="in" filter="fade">
                                      <p:cBhvr>
                                        <p:cTn id="91" dur="750"/>
                                        <p:tgtEl>
                                          <p:spTgt spid="37"/>
                                        </p:tgtEl>
                                      </p:cBhvr>
                                    </p:animEffect>
                                  </p:childTnLst>
                                </p:cTn>
                              </p:par>
                            </p:childTnLst>
                          </p:cTn>
                        </p:par>
                        <p:par>
                          <p:cTn id="92" fill="hold">
                            <p:stCondLst>
                              <p:cond delay="8550"/>
                            </p:stCondLst>
                            <p:childTnLst>
                              <p:par>
                                <p:cTn id="93" presetID="12" presetClass="entr" presetSubtype="8" fill="hold" grpId="0" nodeType="afterEffect">
                                  <p:stCondLst>
                                    <p:cond delay="0"/>
                                  </p:stCondLst>
                                  <p:childTnLst>
                                    <p:set>
                                      <p:cBhvr>
                                        <p:cTn id="94" dur="1" fill="hold">
                                          <p:stCondLst>
                                            <p:cond delay="0"/>
                                          </p:stCondLst>
                                        </p:cTn>
                                        <p:tgtEl>
                                          <p:spTgt spid="36"/>
                                        </p:tgtEl>
                                        <p:attrNameLst>
                                          <p:attrName>style.visibility</p:attrName>
                                        </p:attrNameLst>
                                      </p:cBhvr>
                                      <p:to>
                                        <p:strVal val="visible"/>
                                      </p:to>
                                    </p:set>
                                    <p:anim calcmode="lin" valueType="num">
                                      <p:cBhvr additive="base">
                                        <p:cTn id="95" dur="500"/>
                                        <p:tgtEl>
                                          <p:spTgt spid="36"/>
                                        </p:tgtEl>
                                        <p:attrNameLst>
                                          <p:attrName>ppt_x</p:attrName>
                                        </p:attrNameLst>
                                      </p:cBhvr>
                                      <p:tavLst>
                                        <p:tav tm="0">
                                          <p:val>
                                            <p:strVal val="#ppt_x-#ppt_w*1.125000"/>
                                          </p:val>
                                        </p:tav>
                                        <p:tav tm="100000">
                                          <p:val>
                                            <p:strVal val="#ppt_x"/>
                                          </p:val>
                                        </p:tav>
                                      </p:tavLst>
                                    </p:anim>
                                    <p:animEffect transition="in" filter="wipe(right)">
                                      <p:cBhvr>
                                        <p:cTn id="96" dur="500"/>
                                        <p:tgtEl>
                                          <p:spTgt spid="36"/>
                                        </p:tgtEl>
                                      </p:cBhvr>
                                    </p:animEffect>
                                  </p:childTnLst>
                                </p:cTn>
                              </p:par>
                            </p:childTnLst>
                          </p:cTn>
                        </p:par>
                        <p:par>
                          <p:cTn id="97" fill="hold">
                            <p:stCondLst>
                              <p:cond delay="9050"/>
                            </p:stCondLst>
                            <p:childTnLst>
                              <p:par>
                                <p:cTn id="98" presetID="12" presetClass="entr" presetSubtype="8" fill="hold" grpId="0" nodeType="afterEffect">
                                  <p:stCondLst>
                                    <p:cond delay="0"/>
                                  </p:stCondLst>
                                  <p:childTnLst>
                                    <p:set>
                                      <p:cBhvr>
                                        <p:cTn id="99" dur="1" fill="hold">
                                          <p:stCondLst>
                                            <p:cond delay="0"/>
                                          </p:stCondLst>
                                        </p:cTn>
                                        <p:tgtEl>
                                          <p:spTgt spid="35"/>
                                        </p:tgtEl>
                                        <p:attrNameLst>
                                          <p:attrName>style.visibility</p:attrName>
                                        </p:attrNameLst>
                                      </p:cBhvr>
                                      <p:to>
                                        <p:strVal val="visible"/>
                                      </p:to>
                                    </p:set>
                                    <p:anim calcmode="lin" valueType="num">
                                      <p:cBhvr additive="base">
                                        <p:cTn id="100" dur="500"/>
                                        <p:tgtEl>
                                          <p:spTgt spid="35"/>
                                        </p:tgtEl>
                                        <p:attrNameLst>
                                          <p:attrName>ppt_x</p:attrName>
                                        </p:attrNameLst>
                                      </p:cBhvr>
                                      <p:tavLst>
                                        <p:tav tm="0">
                                          <p:val>
                                            <p:strVal val="#ppt_x-#ppt_w*1.125000"/>
                                          </p:val>
                                        </p:tav>
                                        <p:tav tm="100000">
                                          <p:val>
                                            <p:strVal val="#ppt_x"/>
                                          </p:val>
                                        </p:tav>
                                      </p:tavLst>
                                    </p:anim>
                                    <p:animEffect transition="in" filter="wipe(right)">
                                      <p:cBhvr>
                                        <p:cTn id="101" dur="500"/>
                                        <p:tgtEl>
                                          <p:spTgt spid="35"/>
                                        </p:tgtEl>
                                      </p:cBhvr>
                                    </p:animEffect>
                                  </p:childTnLst>
                                </p:cTn>
                              </p:par>
                            </p:childTnLst>
                          </p:cTn>
                        </p:par>
                        <p:par>
                          <p:cTn id="102" fill="hold">
                            <p:stCondLst>
                              <p:cond delay="9550"/>
                            </p:stCondLst>
                            <p:childTnLst>
                              <p:par>
                                <p:cTn id="103" presetID="53" presetClass="entr" presetSubtype="16" fill="hold" grpId="0" nodeType="afterEffect">
                                  <p:stCondLst>
                                    <p:cond delay="0"/>
                                  </p:stCondLst>
                                  <p:iterate type="lt">
                                    <p:tmPct val="10000"/>
                                  </p:iterate>
                                  <p:childTnLst>
                                    <p:set>
                                      <p:cBhvr>
                                        <p:cTn id="104" dur="1" fill="hold">
                                          <p:stCondLst>
                                            <p:cond delay="0"/>
                                          </p:stCondLst>
                                        </p:cTn>
                                        <p:tgtEl>
                                          <p:spTgt spid="51"/>
                                        </p:tgtEl>
                                        <p:attrNameLst>
                                          <p:attrName>style.visibility</p:attrName>
                                        </p:attrNameLst>
                                      </p:cBhvr>
                                      <p:to>
                                        <p:strVal val="visible"/>
                                      </p:to>
                                    </p:set>
                                    <p:anim calcmode="lin" valueType="num">
                                      <p:cBhvr>
                                        <p:cTn id="105" dur="250" fill="hold"/>
                                        <p:tgtEl>
                                          <p:spTgt spid="51"/>
                                        </p:tgtEl>
                                        <p:attrNameLst>
                                          <p:attrName>ppt_w</p:attrName>
                                        </p:attrNameLst>
                                      </p:cBhvr>
                                      <p:tavLst>
                                        <p:tav tm="0">
                                          <p:val>
                                            <p:fltVal val="0"/>
                                          </p:val>
                                        </p:tav>
                                        <p:tav tm="100000">
                                          <p:val>
                                            <p:strVal val="#ppt_w"/>
                                          </p:val>
                                        </p:tav>
                                      </p:tavLst>
                                    </p:anim>
                                    <p:anim calcmode="lin" valueType="num">
                                      <p:cBhvr>
                                        <p:cTn id="106" dur="250" fill="hold"/>
                                        <p:tgtEl>
                                          <p:spTgt spid="51"/>
                                        </p:tgtEl>
                                        <p:attrNameLst>
                                          <p:attrName>ppt_h</p:attrName>
                                        </p:attrNameLst>
                                      </p:cBhvr>
                                      <p:tavLst>
                                        <p:tav tm="0">
                                          <p:val>
                                            <p:fltVal val="0"/>
                                          </p:val>
                                        </p:tav>
                                        <p:tav tm="100000">
                                          <p:val>
                                            <p:strVal val="#ppt_h"/>
                                          </p:val>
                                        </p:tav>
                                      </p:tavLst>
                                    </p:anim>
                                    <p:animEffect transition="in" filter="fade">
                                      <p:cBhvr>
                                        <p:cTn id="107" dur="250"/>
                                        <p:tgtEl>
                                          <p:spTgt spid="51"/>
                                        </p:tgtEl>
                                      </p:cBhvr>
                                    </p:animEffect>
                                  </p:childTnLst>
                                </p:cTn>
                              </p:par>
                            </p:childTnLst>
                          </p:cTn>
                        </p:par>
                        <p:par>
                          <p:cTn id="108" fill="hold">
                            <p:stCondLst>
                              <p:cond delay="9950"/>
                            </p:stCondLst>
                            <p:childTnLst>
                              <p:par>
                                <p:cTn id="109" presetID="53" presetClass="entr" presetSubtype="16" fill="hold" grpId="0" nodeType="afterEffect">
                                  <p:stCondLst>
                                    <p:cond delay="0"/>
                                  </p:stCondLst>
                                  <p:iterate type="lt">
                                    <p:tmPct val="10000"/>
                                  </p:iterate>
                                  <p:childTnLst>
                                    <p:set>
                                      <p:cBhvr>
                                        <p:cTn id="110" dur="1" fill="hold">
                                          <p:stCondLst>
                                            <p:cond delay="0"/>
                                          </p:stCondLst>
                                        </p:cTn>
                                        <p:tgtEl>
                                          <p:spTgt spid="52"/>
                                        </p:tgtEl>
                                        <p:attrNameLst>
                                          <p:attrName>style.visibility</p:attrName>
                                        </p:attrNameLst>
                                      </p:cBhvr>
                                      <p:to>
                                        <p:strVal val="visible"/>
                                      </p:to>
                                    </p:set>
                                    <p:anim calcmode="lin" valueType="num">
                                      <p:cBhvr>
                                        <p:cTn id="111" dur="250" fill="hold"/>
                                        <p:tgtEl>
                                          <p:spTgt spid="52"/>
                                        </p:tgtEl>
                                        <p:attrNameLst>
                                          <p:attrName>ppt_w</p:attrName>
                                        </p:attrNameLst>
                                      </p:cBhvr>
                                      <p:tavLst>
                                        <p:tav tm="0">
                                          <p:val>
                                            <p:fltVal val="0"/>
                                          </p:val>
                                        </p:tav>
                                        <p:tav tm="100000">
                                          <p:val>
                                            <p:strVal val="#ppt_w"/>
                                          </p:val>
                                        </p:tav>
                                      </p:tavLst>
                                    </p:anim>
                                    <p:anim calcmode="lin" valueType="num">
                                      <p:cBhvr>
                                        <p:cTn id="112" dur="250" fill="hold"/>
                                        <p:tgtEl>
                                          <p:spTgt spid="52"/>
                                        </p:tgtEl>
                                        <p:attrNameLst>
                                          <p:attrName>ppt_h</p:attrName>
                                        </p:attrNameLst>
                                      </p:cBhvr>
                                      <p:tavLst>
                                        <p:tav tm="0">
                                          <p:val>
                                            <p:fltVal val="0"/>
                                          </p:val>
                                        </p:tav>
                                        <p:tav tm="100000">
                                          <p:val>
                                            <p:strVal val="#ppt_h"/>
                                          </p:val>
                                        </p:tav>
                                      </p:tavLst>
                                    </p:anim>
                                    <p:animEffect transition="in" filter="fade">
                                      <p:cBhvr>
                                        <p:cTn id="113" dur="250"/>
                                        <p:tgtEl>
                                          <p:spTgt spid="52"/>
                                        </p:tgtEl>
                                      </p:cBhvr>
                                    </p:animEffect>
                                  </p:childTnLst>
                                </p:cTn>
                              </p:par>
                            </p:childTnLst>
                          </p:cTn>
                        </p:par>
                        <p:par>
                          <p:cTn id="114" fill="hold">
                            <p:stCondLst>
                              <p:cond delay="10350"/>
                            </p:stCondLst>
                            <p:childTnLst>
                              <p:par>
                                <p:cTn id="115" presetID="2" presetClass="entr" presetSubtype="4" decel="100000" fill="hold" nodeType="afterEffect">
                                  <p:stCondLst>
                                    <p:cond delay="0"/>
                                  </p:stCondLst>
                                  <p:childTnLst>
                                    <p:set>
                                      <p:cBhvr>
                                        <p:cTn id="116" dur="1" fill="hold">
                                          <p:stCondLst>
                                            <p:cond delay="0"/>
                                          </p:stCondLst>
                                        </p:cTn>
                                        <p:tgtEl>
                                          <p:spTgt spid="44"/>
                                        </p:tgtEl>
                                        <p:attrNameLst>
                                          <p:attrName>style.visibility</p:attrName>
                                        </p:attrNameLst>
                                      </p:cBhvr>
                                      <p:to>
                                        <p:strVal val="visible"/>
                                      </p:to>
                                    </p:set>
                                    <p:anim calcmode="lin" valueType="num">
                                      <p:cBhvr additive="base">
                                        <p:cTn id="117" dur="500" fill="hold"/>
                                        <p:tgtEl>
                                          <p:spTgt spid="44"/>
                                        </p:tgtEl>
                                        <p:attrNameLst>
                                          <p:attrName>ppt_x</p:attrName>
                                        </p:attrNameLst>
                                      </p:cBhvr>
                                      <p:tavLst>
                                        <p:tav tm="0">
                                          <p:val>
                                            <p:strVal val="#ppt_x"/>
                                          </p:val>
                                        </p:tav>
                                        <p:tav tm="100000">
                                          <p:val>
                                            <p:strVal val="#ppt_x"/>
                                          </p:val>
                                        </p:tav>
                                      </p:tavLst>
                                    </p:anim>
                                    <p:anim calcmode="lin" valueType="num">
                                      <p:cBhvr additive="base">
                                        <p:cTn id="118" dur="500" fill="hold"/>
                                        <p:tgtEl>
                                          <p:spTgt spid="44"/>
                                        </p:tgtEl>
                                        <p:attrNameLst>
                                          <p:attrName>ppt_y</p:attrName>
                                        </p:attrNameLst>
                                      </p:cBhvr>
                                      <p:tavLst>
                                        <p:tav tm="0">
                                          <p:val>
                                            <p:strVal val="1+#ppt_h/2"/>
                                          </p:val>
                                        </p:tav>
                                        <p:tav tm="100000">
                                          <p:val>
                                            <p:strVal val="#ppt_y"/>
                                          </p:val>
                                        </p:tav>
                                      </p:tavLst>
                                    </p:anim>
                                  </p:childTnLst>
                                </p:cTn>
                              </p:par>
                              <p:par>
                                <p:cTn id="119" presetID="10" presetClass="entr" presetSubtype="0" fill="hold" nodeType="withEffect">
                                  <p:stCondLst>
                                    <p:cond delay="0"/>
                                  </p:stCondLst>
                                  <p:childTnLst>
                                    <p:set>
                                      <p:cBhvr>
                                        <p:cTn id="120" dur="1" fill="hold">
                                          <p:stCondLst>
                                            <p:cond delay="0"/>
                                          </p:stCondLst>
                                        </p:cTn>
                                        <p:tgtEl>
                                          <p:spTgt spid="44"/>
                                        </p:tgtEl>
                                        <p:attrNameLst>
                                          <p:attrName>style.visibility</p:attrName>
                                        </p:attrNameLst>
                                      </p:cBhvr>
                                      <p:to>
                                        <p:strVal val="visible"/>
                                      </p:to>
                                    </p:set>
                                    <p:animEffect transition="in" filter="fade">
                                      <p:cBhvr>
                                        <p:cTn id="121" dur="500"/>
                                        <p:tgtEl>
                                          <p:spTgt spid="44"/>
                                        </p:tgtEl>
                                      </p:cBhvr>
                                    </p:animEffect>
                                  </p:childTnLst>
                                </p:cTn>
                              </p:par>
                            </p:childTnLst>
                          </p:cTn>
                        </p:par>
                        <p:par>
                          <p:cTn id="122" fill="hold">
                            <p:stCondLst>
                              <p:cond delay="10850"/>
                            </p:stCondLst>
                            <p:childTnLst>
                              <p:par>
                                <p:cTn id="123" presetID="12" presetClass="entr" presetSubtype="8" fill="hold" grpId="0" nodeType="afterEffect">
                                  <p:stCondLst>
                                    <p:cond delay="0"/>
                                  </p:stCondLst>
                                  <p:childTnLst>
                                    <p:set>
                                      <p:cBhvr>
                                        <p:cTn id="124" dur="1" fill="hold">
                                          <p:stCondLst>
                                            <p:cond delay="0"/>
                                          </p:stCondLst>
                                        </p:cTn>
                                        <p:tgtEl>
                                          <p:spTgt spid="43"/>
                                        </p:tgtEl>
                                        <p:attrNameLst>
                                          <p:attrName>style.visibility</p:attrName>
                                        </p:attrNameLst>
                                      </p:cBhvr>
                                      <p:to>
                                        <p:strVal val="visible"/>
                                      </p:to>
                                    </p:set>
                                    <p:anim calcmode="lin" valueType="num">
                                      <p:cBhvr additive="base">
                                        <p:cTn id="125" dur="500"/>
                                        <p:tgtEl>
                                          <p:spTgt spid="43"/>
                                        </p:tgtEl>
                                        <p:attrNameLst>
                                          <p:attrName>ppt_x</p:attrName>
                                        </p:attrNameLst>
                                      </p:cBhvr>
                                      <p:tavLst>
                                        <p:tav tm="0">
                                          <p:val>
                                            <p:strVal val="#ppt_x-#ppt_w*1.125000"/>
                                          </p:val>
                                        </p:tav>
                                        <p:tav tm="100000">
                                          <p:val>
                                            <p:strVal val="#ppt_x"/>
                                          </p:val>
                                        </p:tav>
                                      </p:tavLst>
                                    </p:anim>
                                    <p:animEffect transition="in" filter="wipe(right)">
                                      <p:cBhvr>
                                        <p:cTn id="126" dur="500"/>
                                        <p:tgtEl>
                                          <p:spTgt spid="43"/>
                                        </p:tgtEl>
                                      </p:cBhvr>
                                    </p:animEffect>
                                  </p:childTnLst>
                                </p:cTn>
                              </p:par>
                            </p:childTnLst>
                          </p:cTn>
                        </p:par>
                        <p:par>
                          <p:cTn id="127" fill="hold">
                            <p:stCondLst>
                              <p:cond delay="11350"/>
                            </p:stCondLst>
                            <p:childTnLst>
                              <p:par>
                                <p:cTn id="128" presetID="12" presetClass="entr" presetSubtype="8" fill="hold" grpId="0" nodeType="afterEffect">
                                  <p:stCondLst>
                                    <p:cond delay="0"/>
                                  </p:stCondLst>
                                  <p:childTnLst>
                                    <p:set>
                                      <p:cBhvr>
                                        <p:cTn id="129" dur="1" fill="hold">
                                          <p:stCondLst>
                                            <p:cond delay="0"/>
                                          </p:stCondLst>
                                        </p:cTn>
                                        <p:tgtEl>
                                          <p:spTgt spid="42"/>
                                        </p:tgtEl>
                                        <p:attrNameLst>
                                          <p:attrName>style.visibility</p:attrName>
                                        </p:attrNameLst>
                                      </p:cBhvr>
                                      <p:to>
                                        <p:strVal val="visible"/>
                                      </p:to>
                                    </p:set>
                                    <p:anim calcmode="lin" valueType="num">
                                      <p:cBhvr additive="base">
                                        <p:cTn id="130" dur="500"/>
                                        <p:tgtEl>
                                          <p:spTgt spid="42"/>
                                        </p:tgtEl>
                                        <p:attrNameLst>
                                          <p:attrName>ppt_x</p:attrName>
                                        </p:attrNameLst>
                                      </p:cBhvr>
                                      <p:tavLst>
                                        <p:tav tm="0">
                                          <p:val>
                                            <p:strVal val="#ppt_x-#ppt_w*1.125000"/>
                                          </p:val>
                                        </p:tav>
                                        <p:tav tm="100000">
                                          <p:val>
                                            <p:strVal val="#ppt_x"/>
                                          </p:val>
                                        </p:tav>
                                      </p:tavLst>
                                    </p:anim>
                                    <p:animEffect transition="in" filter="wipe(right)">
                                      <p:cBhvr>
                                        <p:cTn id="131" dur="500"/>
                                        <p:tgtEl>
                                          <p:spTgt spid="42"/>
                                        </p:tgtEl>
                                      </p:cBhvr>
                                    </p:animEffect>
                                  </p:childTnLst>
                                </p:cTn>
                              </p:par>
                            </p:childTnLst>
                          </p:cTn>
                        </p:par>
                        <p:par>
                          <p:cTn id="132" fill="hold">
                            <p:stCondLst>
                              <p:cond delay="11850"/>
                            </p:stCondLst>
                            <p:childTnLst>
                              <p:par>
                                <p:cTn id="133" presetID="53" presetClass="entr" presetSubtype="16" fill="hold" grpId="0" nodeType="afterEffect">
                                  <p:stCondLst>
                                    <p:cond delay="0"/>
                                  </p:stCondLst>
                                  <p:iterate type="lt">
                                    <p:tmPct val="10000"/>
                                  </p:iterate>
                                  <p:childTnLst>
                                    <p:set>
                                      <p:cBhvr>
                                        <p:cTn id="134" dur="1" fill="hold">
                                          <p:stCondLst>
                                            <p:cond delay="0"/>
                                          </p:stCondLst>
                                        </p:cTn>
                                        <p:tgtEl>
                                          <p:spTgt spid="53"/>
                                        </p:tgtEl>
                                        <p:attrNameLst>
                                          <p:attrName>style.visibility</p:attrName>
                                        </p:attrNameLst>
                                      </p:cBhvr>
                                      <p:to>
                                        <p:strVal val="visible"/>
                                      </p:to>
                                    </p:set>
                                    <p:anim calcmode="lin" valueType="num">
                                      <p:cBhvr>
                                        <p:cTn id="135" dur="250" fill="hold"/>
                                        <p:tgtEl>
                                          <p:spTgt spid="53"/>
                                        </p:tgtEl>
                                        <p:attrNameLst>
                                          <p:attrName>ppt_w</p:attrName>
                                        </p:attrNameLst>
                                      </p:cBhvr>
                                      <p:tavLst>
                                        <p:tav tm="0">
                                          <p:val>
                                            <p:fltVal val="0"/>
                                          </p:val>
                                        </p:tav>
                                        <p:tav tm="100000">
                                          <p:val>
                                            <p:strVal val="#ppt_w"/>
                                          </p:val>
                                        </p:tav>
                                      </p:tavLst>
                                    </p:anim>
                                    <p:anim calcmode="lin" valueType="num">
                                      <p:cBhvr>
                                        <p:cTn id="136" dur="250" fill="hold"/>
                                        <p:tgtEl>
                                          <p:spTgt spid="53"/>
                                        </p:tgtEl>
                                        <p:attrNameLst>
                                          <p:attrName>ppt_h</p:attrName>
                                        </p:attrNameLst>
                                      </p:cBhvr>
                                      <p:tavLst>
                                        <p:tav tm="0">
                                          <p:val>
                                            <p:fltVal val="0"/>
                                          </p:val>
                                        </p:tav>
                                        <p:tav tm="100000">
                                          <p:val>
                                            <p:strVal val="#ppt_h"/>
                                          </p:val>
                                        </p:tav>
                                      </p:tavLst>
                                    </p:anim>
                                    <p:animEffect transition="in" filter="fade">
                                      <p:cBhvr>
                                        <p:cTn id="137" dur="250"/>
                                        <p:tgtEl>
                                          <p:spTgt spid="53"/>
                                        </p:tgtEl>
                                      </p:cBhvr>
                                    </p:animEffect>
                                  </p:childTnLst>
                                </p:cTn>
                              </p:par>
                            </p:childTnLst>
                          </p:cTn>
                        </p:par>
                        <p:par>
                          <p:cTn id="138" fill="hold">
                            <p:stCondLst>
                              <p:cond delay="12250"/>
                            </p:stCondLst>
                            <p:childTnLst>
                              <p:par>
                                <p:cTn id="139" presetID="53" presetClass="entr" presetSubtype="16" fill="hold" grpId="0" nodeType="afterEffect">
                                  <p:stCondLst>
                                    <p:cond delay="0"/>
                                  </p:stCondLst>
                                  <p:iterate type="lt">
                                    <p:tmPct val="10000"/>
                                  </p:iterate>
                                  <p:childTnLst>
                                    <p:set>
                                      <p:cBhvr>
                                        <p:cTn id="140" dur="1" fill="hold">
                                          <p:stCondLst>
                                            <p:cond delay="0"/>
                                          </p:stCondLst>
                                        </p:cTn>
                                        <p:tgtEl>
                                          <p:spTgt spid="54"/>
                                        </p:tgtEl>
                                        <p:attrNameLst>
                                          <p:attrName>style.visibility</p:attrName>
                                        </p:attrNameLst>
                                      </p:cBhvr>
                                      <p:to>
                                        <p:strVal val="visible"/>
                                      </p:to>
                                    </p:set>
                                    <p:anim calcmode="lin" valueType="num">
                                      <p:cBhvr>
                                        <p:cTn id="141" dur="250" fill="hold"/>
                                        <p:tgtEl>
                                          <p:spTgt spid="54"/>
                                        </p:tgtEl>
                                        <p:attrNameLst>
                                          <p:attrName>ppt_w</p:attrName>
                                        </p:attrNameLst>
                                      </p:cBhvr>
                                      <p:tavLst>
                                        <p:tav tm="0">
                                          <p:val>
                                            <p:fltVal val="0"/>
                                          </p:val>
                                        </p:tav>
                                        <p:tav tm="100000">
                                          <p:val>
                                            <p:strVal val="#ppt_w"/>
                                          </p:val>
                                        </p:tav>
                                      </p:tavLst>
                                    </p:anim>
                                    <p:anim calcmode="lin" valueType="num">
                                      <p:cBhvr>
                                        <p:cTn id="142" dur="250" fill="hold"/>
                                        <p:tgtEl>
                                          <p:spTgt spid="54"/>
                                        </p:tgtEl>
                                        <p:attrNameLst>
                                          <p:attrName>ppt_h</p:attrName>
                                        </p:attrNameLst>
                                      </p:cBhvr>
                                      <p:tavLst>
                                        <p:tav tm="0">
                                          <p:val>
                                            <p:fltVal val="0"/>
                                          </p:val>
                                        </p:tav>
                                        <p:tav tm="100000">
                                          <p:val>
                                            <p:strVal val="#ppt_h"/>
                                          </p:val>
                                        </p:tav>
                                      </p:tavLst>
                                    </p:anim>
                                    <p:animEffect transition="in" filter="fade">
                                      <p:cBhvr>
                                        <p:cTn id="143" dur="25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p:bldP spid="27" grpId="0"/>
      <p:bldP spid="28" grpId="0" animBg="1"/>
      <p:bldP spid="29" grpId="0" animBg="1"/>
      <p:bldP spid="35" grpId="0" animBg="1"/>
      <p:bldP spid="36" grpId="0" animBg="1"/>
      <p:bldP spid="42" grpId="0" animBg="1"/>
      <p:bldP spid="43" grpId="0" animBg="1"/>
      <p:bldP spid="49" grpId="0"/>
      <p:bldP spid="50" grpId="0"/>
      <p:bldP spid="51" grpId="0"/>
      <p:bldP spid="52" grpId="0"/>
      <p:bldP spid="53" grpId="0"/>
      <p:bldP spid="54" grpId="0"/>
      <p:bldP spid="6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单击输入标题内容</a:t>
            </a:r>
          </a:p>
        </p:txBody>
      </p:sp>
      <p:grpSp>
        <p:nvGrpSpPr>
          <p:cNvPr id="3" name="组合 2"/>
          <p:cNvGrpSpPr/>
          <p:nvPr/>
        </p:nvGrpSpPr>
        <p:grpSpPr>
          <a:xfrm>
            <a:off x="5493085" y="2236634"/>
            <a:ext cx="1173323" cy="1173323"/>
            <a:chOff x="5240627" y="2160359"/>
            <a:chExt cx="1118168" cy="1118168"/>
          </a:xfrm>
        </p:grpSpPr>
        <p:sp>
          <p:nvSpPr>
            <p:cNvPr id="5" name="椭圆 4"/>
            <p:cNvSpPr/>
            <p:nvPr/>
          </p:nvSpPr>
          <p:spPr>
            <a:xfrm>
              <a:off x="5240627" y="2160359"/>
              <a:ext cx="1118168" cy="1118168"/>
            </a:xfrm>
            <a:prstGeom prst="ellipse">
              <a:avLst/>
            </a:prstGeom>
            <a:gradFill rotWithShape="1">
              <a:gsLst>
                <a:gs pos="66000">
                  <a:srgbClr val="ECECEC"/>
                </a:gs>
                <a:gs pos="100000">
                  <a:srgbClr val="F7F7F7"/>
                </a:gs>
                <a:gs pos="7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latinLnBrk="1"/>
              <a:endParaRPr kumimoji="1" lang="zh-CN" altLang="en-US" sz="2400">
                <a:solidFill>
                  <a:schemeClr val="bg1"/>
                </a:solidFill>
                <a:cs typeface="+mn-ea"/>
                <a:sym typeface="+mn-lt"/>
              </a:endParaRPr>
            </a:p>
          </p:txBody>
        </p:sp>
        <p:grpSp>
          <p:nvGrpSpPr>
            <p:cNvPr id="6" name="组合 5"/>
            <p:cNvGrpSpPr/>
            <p:nvPr/>
          </p:nvGrpSpPr>
          <p:grpSpPr>
            <a:xfrm>
              <a:off x="5616215" y="2458533"/>
              <a:ext cx="423265" cy="549956"/>
              <a:chOff x="5966460" y="1466169"/>
              <a:chExt cx="233363" cy="303213"/>
            </a:xfrm>
            <a:solidFill>
              <a:schemeClr val="tx1">
                <a:lumMod val="65000"/>
                <a:lumOff val="35000"/>
              </a:schemeClr>
            </a:solidFill>
          </p:grpSpPr>
          <p:sp>
            <p:nvSpPr>
              <p:cNvPr id="7" name="Freeform 246"/>
              <p:cNvSpPr>
                <a:spLocks noEditPoints="1"/>
              </p:cNvSpPr>
              <p:nvPr/>
            </p:nvSpPr>
            <p:spPr bwMode="auto">
              <a:xfrm>
                <a:off x="5966460" y="1466169"/>
                <a:ext cx="155575" cy="258763"/>
              </a:xfrm>
              <a:custGeom>
                <a:avLst/>
                <a:gdLst>
                  <a:gd name="T0" fmla="*/ 26 w 41"/>
                  <a:gd name="T1" fmla="*/ 41 h 69"/>
                  <a:gd name="T2" fmla="*/ 38 w 41"/>
                  <a:gd name="T3" fmla="*/ 41 h 69"/>
                  <a:gd name="T4" fmla="*/ 40 w 41"/>
                  <a:gd name="T5" fmla="*/ 39 h 69"/>
                  <a:gd name="T6" fmla="*/ 40 w 41"/>
                  <a:gd name="T7" fmla="*/ 37 h 69"/>
                  <a:gd name="T8" fmla="*/ 4 w 41"/>
                  <a:gd name="T9" fmla="*/ 1 h 69"/>
                  <a:gd name="T10" fmla="*/ 1 w 41"/>
                  <a:gd name="T11" fmla="*/ 0 h 69"/>
                  <a:gd name="T12" fmla="*/ 0 w 41"/>
                  <a:gd name="T13" fmla="*/ 2 h 69"/>
                  <a:gd name="T14" fmla="*/ 0 w 41"/>
                  <a:gd name="T15" fmla="*/ 53 h 69"/>
                  <a:gd name="T16" fmla="*/ 1 w 41"/>
                  <a:gd name="T17" fmla="*/ 56 h 69"/>
                  <a:gd name="T18" fmla="*/ 4 w 41"/>
                  <a:gd name="T19" fmla="*/ 55 h 69"/>
                  <a:gd name="T20" fmla="*/ 12 w 41"/>
                  <a:gd name="T21" fmla="*/ 46 h 69"/>
                  <a:gd name="T22" fmla="*/ 21 w 41"/>
                  <a:gd name="T23" fmla="*/ 67 h 69"/>
                  <a:gd name="T24" fmla="*/ 24 w 41"/>
                  <a:gd name="T25" fmla="*/ 69 h 69"/>
                  <a:gd name="T26" fmla="*/ 24 w 41"/>
                  <a:gd name="T27" fmla="*/ 69 h 69"/>
                  <a:gd name="T28" fmla="*/ 33 w 41"/>
                  <a:gd name="T29" fmla="*/ 65 h 69"/>
                  <a:gd name="T30" fmla="*/ 35 w 41"/>
                  <a:gd name="T31" fmla="*/ 64 h 69"/>
                  <a:gd name="T32" fmla="*/ 35 w 41"/>
                  <a:gd name="T33" fmla="*/ 62 h 69"/>
                  <a:gd name="T34" fmla="*/ 26 w 41"/>
                  <a:gd name="T35" fmla="*/ 41 h 69"/>
                  <a:gd name="T36" fmla="*/ 25 w 41"/>
                  <a:gd name="T37" fmla="*/ 63 h 69"/>
                  <a:gd name="T38" fmla="*/ 15 w 41"/>
                  <a:gd name="T39" fmla="*/ 41 h 69"/>
                  <a:gd name="T40" fmla="*/ 14 w 41"/>
                  <a:gd name="T41" fmla="*/ 39 h 69"/>
                  <a:gd name="T42" fmla="*/ 13 w 41"/>
                  <a:gd name="T43" fmla="*/ 39 h 69"/>
                  <a:gd name="T44" fmla="*/ 11 w 41"/>
                  <a:gd name="T45" fmla="*/ 40 h 69"/>
                  <a:gd name="T46" fmla="*/ 5 w 41"/>
                  <a:gd name="T47" fmla="*/ 47 h 69"/>
                  <a:gd name="T48" fmla="*/ 5 w 41"/>
                  <a:gd name="T49" fmla="*/ 8 h 69"/>
                  <a:gd name="T50" fmla="*/ 32 w 41"/>
                  <a:gd name="T51" fmla="*/ 36 h 69"/>
                  <a:gd name="T52" fmla="*/ 22 w 41"/>
                  <a:gd name="T53" fmla="*/ 35 h 69"/>
                  <a:gd name="T54" fmla="*/ 20 w 41"/>
                  <a:gd name="T55" fmla="*/ 37 h 69"/>
                  <a:gd name="T56" fmla="*/ 20 w 41"/>
                  <a:gd name="T57" fmla="*/ 39 h 69"/>
                  <a:gd name="T58" fmla="*/ 29 w 41"/>
                  <a:gd name="T59" fmla="*/ 61 h 69"/>
                  <a:gd name="T60" fmla="*/ 25 w 41"/>
                  <a:gd name="T61" fmla="*/ 6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1" h="69">
                    <a:moveTo>
                      <a:pt x="26" y="41"/>
                    </a:moveTo>
                    <a:cubicBezTo>
                      <a:pt x="38" y="41"/>
                      <a:pt x="38" y="41"/>
                      <a:pt x="38" y="41"/>
                    </a:cubicBezTo>
                    <a:cubicBezTo>
                      <a:pt x="39" y="41"/>
                      <a:pt x="40" y="40"/>
                      <a:pt x="40" y="39"/>
                    </a:cubicBezTo>
                    <a:cubicBezTo>
                      <a:pt x="41" y="39"/>
                      <a:pt x="41" y="37"/>
                      <a:pt x="40" y="37"/>
                    </a:cubicBezTo>
                    <a:cubicBezTo>
                      <a:pt x="4" y="1"/>
                      <a:pt x="4" y="1"/>
                      <a:pt x="4" y="1"/>
                    </a:cubicBezTo>
                    <a:cubicBezTo>
                      <a:pt x="3" y="0"/>
                      <a:pt x="2" y="0"/>
                      <a:pt x="1" y="0"/>
                    </a:cubicBezTo>
                    <a:cubicBezTo>
                      <a:pt x="0" y="1"/>
                      <a:pt x="0" y="1"/>
                      <a:pt x="0" y="2"/>
                    </a:cubicBezTo>
                    <a:cubicBezTo>
                      <a:pt x="0" y="53"/>
                      <a:pt x="0" y="53"/>
                      <a:pt x="0" y="53"/>
                    </a:cubicBezTo>
                    <a:cubicBezTo>
                      <a:pt x="0" y="54"/>
                      <a:pt x="0" y="55"/>
                      <a:pt x="1" y="56"/>
                    </a:cubicBezTo>
                    <a:cubicBezTo>
                      <a:pt x="2" y="56"/>
                      <a:pt x="3" y="56"/>
                      <a:pt x="4" y="55"/>
                    </a:cubicBezTo>
                    <a:cubicBezTo>
                      <a:pt x="12" y="46"/>
                      <a:pt x="12" y="46"/>
                      <a:pt x="12" y="46"/>
                    </a:cubicBezTo>
                    <a:cubicBezTo>
                      <a:pt x="21" y="67"/>
                      <a:pt x="21" y="67"/>
                      <a:pt x="21" y="67"/>
                    </a:cubicBezTo>
                    <a:cubicBezTo>
                      <a:pt x="22" y="68"/>
                      <a:pt x="23" y="69"/>
                      <a:pt x="24" y="69"/>
                    </a:cubicBezTo>
                    <a:cubicBezTo>
                      <a:pt x="24" y="69"/>
                      <a:pt x="24" y="69"/>
                      <a:pt x="24" y="69"/>
                    </a:cubicBezTo>
                    <a:cubicBezTo>
                      <a:pt x="33" y="65"/>
                      <a:pt x="33" y="65"/>
                      <a:pt x="33" y="65"/>
                    </a:cubicBezTo>
                    <a:cubicBezTo>
                      <a:pt x="34" y="65"/>
                      <a:pt x="35" y="64"/>
                      <a:pt x="35" y="64"/>
                    </a:cubicBezTo>
                    <a:cubicBezTo>
                      <a:pt x="35" y="63"/>
                      <a:pt x="35" y="62"/>
                      <a:pt x="35" y="62"/>
                    </a:cubicBezTo>
                    <a:lnTo>
                      <a:pt x="26" y="41"/>
                    </a:lnTo>
                    <a:close/>
                    <a:moveTo>
                      <a:pt x="25" y="63"/>
                    </a:moveTo>
                    <a:cubicBezTo>
                      <a:pt x="15" y="41"/>
                      <a:pt x="15" y="41"/>
                      <a:pt x="15" y="41"/>
                    </a:cubicBezTo>
                    <a:cubicBezTo>
                      <a:pt x="15" y="40"/>
                      <a:pt x="14" y="39"/>
                      <a:pt x="14" y="39"/>
                    </a:cubicBezTo>
                    <a:cubicBezTo>
                      <a:pt x="13" y="39"/>
                      <a:pt x="13" y="39"/>
                      <a:pt x="13" y="39"/>
                    </a:cubicBezTo>
                    <a:cubicBezTo>
                      <a:pt x="12" y="39"/>
                      <a:pt x="12" y="40"/>
                      <a:pt x="11" y="40"/>
                    </a:cubicBezTo>
                    <a:cubicBezTo>
                      <a:pt x="5" y="47"/>
                      <a:pt x="5" y="47"/>
                      <a:pt x="5" y="47"/>
                    </a:cubicBezTo>
                    <a:cubicBezTo>
                      <a:pt x="5" y="8"/>
                      <a:pt x="5" y="8"/>
                      <a:pt x="5" y="8"/>
                    </a:cubicBezTo>
                    <a:cubicBezTo>
                      <a:pt x="32" y="36"/>
                      <a:pt x="32" y="36"/>
                      <a:pt x="32" y="36"/>
                    </a:cubicBezTo>
                    <a:cubicBezTo>
                      <a:pt x="22" y="35"/>
                      <a:pt x="22" y="35"/>
                      <a:pt x="22" y="35"/>
                    </a:cubicBezTo>
                    <a:cubicBezTo>
                      <a:pt x="21" y="35"/>
                      <a:pt x="21" y="36"/>
                      <a:pt x="20" y="37"/>
                    </a:cubicBezTo>
                    <a:cubicBezTo>
                      <a:pt x="20" y="37"/>
                      <a:pt x="20" y="38"/>
                      <a:pt x="20" y="39"/>
                    </a:cubicBezTo>
                    <a:cubicBezTo>
                      <a:pt x="29" y="61"/>
                      <a:pt x="29" y="61"/>
                      <a:pt x="29" y="61"/>
                    </a:cubicBezTo>
                    <a:lnTo>
                      <a:pt x="25"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8" name="Freeform 247"/>
              <p:cNvSpPr>
                <a:spLocks noEditPoints="1"/>
              </p:cNvSpPr>
              <p:nvPr/>
            </p:nvSpPr>
            <p:spPr bwMode="auto">
              <a:xfrm>
                <a:off x="6106160" y="1634444"/>
                <a:ext cx="93663" cy="134938"/>
              </a:xfrm>
              <a:custGeom>
                <a:avLst/>
                <a:gdLst>
                  <a:gd name="T0" fmla="*/ 23 w 25"/>
                  <a:gd name="T1" fmla="*/ 9 h 36"/>
                  <a:gd name="T2" fmla="*/ 25 w 25"/>
                  <a:gd name="T3" fmla="*/ 6 h 36"/>
                  <a:gd name="T4" fmla="*/ 25 w 25"/>
                  <a:gd name="T5" fmla="*/ 2 h 36"/>
                  <a:gd name="T6" fmla="*/ 23 w 25"/>
                  <a:gd name="T7" fmla="*/ 0 h 36"/>
                  <a:gd name="T8" fmla="*/ 3 w 25"/>
                  <a:gd name="T9" fmla="*/ 0 h 36"/>
                  <a:gd name="T10" fmla="*/ 0 w 25"/>
                  <a:gd name="T11" fmla="*/ 2 h 36"/>
                  <a:gd name="T12" fmla="*/ 0 w 25"/>
                  <a:gd name="T13" fmla="*/ 6 h 36"/>
                  <a:gd name="T14" fmla="*/ 3 w 25"/>
                  <a:gd name="T15" fmla="*/ 9 h 36"/>
                  <a:gd name="T16" fmla="*/ 8 w 25"/>
                  <a:gd name="T17" fmla="*/ 18 h 36"/>
                  <a:gd name="T18" fmla="*/ 3 w 25"/>
                  <a:gd name="T19" fmla="*/ 26 h 36"/>
                  <a:gd name="T20" fmla="*/ 0 w 25"/>
                  <a:gd name="T21" fmla="*/ 29 h 36"/>
                  <a:gd name="T22" fmla="*/ 0 w 25"/>
                  <a:gd name="T23" fmla="*/ 33 h 36"/>
                  <a:gd name="T24" fmla="*/ 3 w 25"/>
                  <a:gd name="T25" fmla="*/ 36 h 36"/>
                  <a:gd name="T26" fmla="*/ 23 w 25"/>
                  <a:gd name="T27" fmla="*/ 36 h 36"/>
                  <a:gd name="T28" fmla="*/ 25 w 25"/>
                  <a:gd name="T29" fmla="*/ 33 h 36"/>
                  <a:gd name="T30" fmla="*/ 25 w 25"/>
                  <a:gd name="T31" fmla="*/ 29 h 36"/>
                  <a:gd name="T32" fmla="*/ 23 w 25"/>
                  <a:gd name="T33" fmla="*/ 26 h 36"/>
                  <a:gd name="T34" fmla="*/ 17 w 25"/>
                  <a:gd name="T35" fmla="*/ 18 h 36"/>
                  <a:gd name="T36" fmla="*/ 23 w 25"/>
                  <a:gd name="T37" fmla="*/ 9 h 36"/>
                  <a:gd name="T38" fmla="*/ 15 w 25"/>
                  <a:gd name="T39" fmla="*/ 17 h 36"/>
                  <a:gd name="T40" fmla="*/ 14 w 25"/>
                  <a:gd name="T41" fmla="*/ 18 h 36"/>
                  <a:gd name="T42" fmla="*/ 15 w 25"/>
                  <a:gd name="T43" fmla="*/ 19 h 36"/>
                  <a:gd name="T44" fmla="*/ 15 w 25"/>
                  <a:gd name="T45" fmla="*/ 19 h 36"/>
                  <a:gd name="T46" fmla="*/ 20 w 25"/>
                  <a:gd name="T47" fmla="*/ 28 h 36"/>
                  <a:gd name="T48" fmla="*/ 22 w 25"/>
                  <a:gd name="T49" fmla="*/ 29 h 36"/>
                  <a:gd name="T50" fmla="*/ 23 w 25"/>
                  <a:gd name="T51" fmla="*/ 29 h 36"/>
                  <a:gd name="T52" fmla="*/ 23 w 25"/>
                  <a:gd name="T53" fmla="*/ 29 h 36"/>
                  <a:gd name="T54" fmla="*/ 23 w 25"/>
                  <a:gd name="T55" fmla="*/ 33 h 36"/>
                  <a:gd name="T56" fmla="*/ 23 w 25"/>
                  <a:gd name="T57" fmla="*/ 33 h 36"/>
                  <a:gd name="T58" fmla="*/ 3 w 25"/>
                  <a:gd name="T59" fmla="*/ 33 h 36"/>
                  <a:gd name="T60" fmla="*/ 2 w 25"/>
                  <a:gd name="T61" fmla="*/ 33 h 36"/>
                  <a:gd name="T62" fmla="*/ 2 w 25"/>
                  <a:gd name="T63" fmla="*/ 29 h 36"/>
                  <a:gd name="T64" fmla="*/ 3 w 25"/>
                  <a:gd name="T65" fmla="*/ 29 h 36"/>
                  <a:gd name="T66" fmla="*/ 4 w 25"/>
                  <a:gd name="T67" fmla="*/ 29 h 36"/>
                  <a:gd name="T68" fmla="*/ 5 w 25"/>
                  <a:gd name="T69" fmla="*/ 28 h 36"/>
                  <a:gd name="T70" fmla="*/ 10 w 25"/>
                  <a:gd name="T71" fmla="*/ 19 h 36"/>
                  <a:gd name="T72" fmla="*/ 11 w 25"/>
                  <a:gd name="T73" fmla="*/ 19 h 36"/>
                  <a:gd name="T74" fmla="*/ 11 w 25"/>
                  <a:gd name="T75" fmla="*/ 18 h 36"/>
                  <a:gd name="T76" fmla="*/ 10 w 25"/>
                  <a:gd name="T77" fmla="*/ 17 h 36"/>
                  <a:gd name="T78" fmla="*/ 5 w 25"/>
                  <a:gd name="T79" fmla="*/ 7 h 36"/>
                  <a:gd name="T80" fmla="*/ 4 w 25"/>
                  <a:gd name="T81" fmla="*/ 6 h 36"/>
                  <a:gd name="T82" fmla="*/ 3 w 25"/>
                  <a:gd name="T83" fmla="*/ 6 h 36"/>
                  <a:gd name="T84" fmla="*/ 2 w 25"/>
                  <a:gd name="T85" fmla="*/ 6 h 36"/>
                  <a:gd name="T86" fmla="*/ 2 w 25"/>
                  <a:gd name="T87" fmla="*/ 2 h 36"/>
                  <a:gd name="T88" fmla="*/ 3 w 25"/>
                  <a:gd name="T89" fmla="*/ 2 h 36"/>
                  <a:gd name="T90" fmla="*/ 23 w 25"/>
                  <a:gd name="T91" fmla="*/ 2 h 36"/>
                  <a:gd name="T92" fmla="*/ 23 w 25"/>
                  <a:gd name="T93" fmla="*/ 2 h 36"/>
                  <a:gd name="T94" fmla="*/ 23 w 25"/>
                  <a:gd name="T95" fmla="*/ 6 h 36"/>
                  <a:gd name="T96" fmla="*/ 23 w 25"/>
                  <a:gd name="T97" fmla="*/ 6 h 36"/>
                  <a:gd name="T98" fmla="*/ 22 w 25"/>
                  <a:gd name="T99" fmla="*/ 6 h 36"/>
                  <a:gd name="T100" fmla="*/ 20 w 25"/>
                  <a:gd name="T101" fmla="*/ 7 h 36"/>
                  <a:gd name="T102" fmla="*/ 15 w 25"/>
                  <a:gd name="T103" fmla="*/ 17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 h="36">
                    <a:moveTo>
                      <a:pt x="23" y="9"/>
                    </a:moveTo>
                    <a:cubicBezTo>
                      <a:pt x="24" y="9"/>
                      <a:pt x="25" y="7"/>
                      <a:pt x="25" y="6"/>
                    </a:cubicBezTo>
                    <a:cubicBezTo>
                      <a:pt x="25" y="2"/>
                      <a:pt x="25" y="2"/>
                      <a:pt x="25" y="2"/>
                    </a:cubicBezTo>
                    <a:cubicBezTo>
                      <a:pt x="25" y="1"/>
                      <a:pt x="24" y="0"/>
                      <a:pt x="23" y="0"/>
                    </a:cubicBezTo>
                    <a:cubicBezTo>
                      <a:pt x="3" y="0"/>
                      <a:pt x="3" y="0"/>
                      <a:pt x="3" y="0"/>
                    </a:cubicBezTo>
                    <a:cubicBezTo>
                      <a:pt x="1" y="0"/>
                      <a:pt x="0" y="1"/>
                      <a:pt x="0" y="2"/>
                    </a:cubicBezTo>
                    <a:cubicBezTo>
                      <a:pt x="0" y="6"/>
                      <a:pt x="0" y="6"/>
                      <a:pt x="0" y="6"/>
                    </a:cubicBezTo>
                    <a:cubicBezTo>
                      <a:pt x="0" y="7"/>
                      <a:pt x="1" y="9"/>
                      <a:pt x="3" y="9"/>
                    </a:cubicBezTo>
                    <a:cubicBezTo>
                      <a:pt x="3" y="13"/>
                      <a:pt x="5" y="16"/>
                      <a:pt x="8" y="18"/>
                    </a:cubicBezTo>
                    <a:cubicBezTo>
                      <a:pt x="6" y="19"/>
                      <a:pt x="3" y="22"/>
                      <a:pt x="3" y="26"/>
                    </a:cubicBezTo>
                    <a:cubicBezTo>
                      <a:pt x="1" y="27"/>
                      <a:pt x="0" y="28"/>
                      <a:pt x="0" y="29"/>
                    </a:cubicBezTo>
                    <a:cubicBezTo>
                      <a:pt x="0" y="33"/>
                      <a:pt x="0" y="33"/>
                      <a:pt x="0" y="33"/>
                    </a:cubicBezTo>
                    <a:cubicBezTo>
                      <a:pt x="0" y="35"/>
                      <a:pt x="1" y="36"/>
                      <a:pt x="3" y="36"/>
                    </a:cubicBezTo>
                    <a:cubicBezTo>
                      <a:pt x="23" y="36"/>
                      <a:pt x="23" y="36"/>
                      <a:pt x="23" y="36"/>
                    </a:cubicBezTo>
                    <a:cubicBezTo>
                      <a:pt x="24" y="36"/>
                      <a:pt x="25" y="35"/>
                      <a:pt x="25" y="33"/>
                    </a:cubicBezTo>
                    <a:cubicBezTo>
                      <a:pt x="25" y="29"/>
                      <a:pt x="25" y="29"/>
                      <a:pt x="25" y="29"/>
                    </a:cubicBezTo>
                    <a:cubicBezTo>
                      <a:pt x="25" y="28"/>
                      <a:pt x="24" y="27"/>
                      <a:pt x="23" y="26"/>
                    </a:cubicBezTo>
                    <a:cubicBezTo>
                      <a:pt x="22" y="22"/>
                      <a:pt x="20" y="19"/>
                      <a:pt x="17" y="18"/>
                    </a:cubicBezTo>
                    <a:cubicBezTo>
                      <a:pt x="20" y="16"/>
                      <a:pt x="22" y="13"/>
                      <a:pt x="23" y="9"/>
                    </a:cubicBezTo>
                    <a:close/>
                    <a:moveTo>
                      <a:pt x="15" y="17"/>
                    </a:moveTo>
                    <a:cubicBezTo>
                      <a:pt x="14" y="17"/>
                      <a:pt x="14" y="17"/>
                      <a:pt x="14" y="18"/>
                    </a:cubicBezTo>
                    <a:cubicBezTo>
                      <a:pt x="14" y="18"/>
                      <a:pt x="14" y="18"/>
                      <a:pt x="15" y="19"/>
                    </a:cubicBezTo>
                    <a:cubicBezTo>
                      <a:pt x="15" y="19"/>
                      <a:pt x="15" y="19"/>
                      <a:pt x="15" y="19"/>
                    </a:cubicBezTo>
                    <a:cubicBezTo>
                      <a:pt x="18" y="21"/>
                      <a:pt x="20" y="23"/>
                      <a:pt x="20" y="28"/>
                    </a:cubicBezTo>
                    <a:cubicBezTo>
                      <a:pt x="20" y="28"/>
                      <a:pt x="21" y="29"/>
                      <a:pt x="22" y="29"/>
                    </a:cubicBezTo>
                    <a:cubicBezTo>
                      <a:pt x="23" y="29"/>
                      <a:pt x="23" y="29"/>
                      <a:pt x="23" y="29"/>
                    </a:cubicBezTo>
                    <a:cubicBezTo>
                      <a:pt x="23" y="29"/>
                      <a:pt x="23" y="29"/>
                      <a:pt x="23" y="29"/>
                    </a:cubicBezTo>
                    <a:cubicBezTo>
                      <a:pt x="23" y="33"/>
                      <a:pt x="23" y="33"/>
                      <a:pt x="23" y="33"/>
                    </a:cubicBezTo>
                    <a:cubicBezTo>
                      <a:pt x="23" y="33"/>
                      <a:pt x="23" y="33"/>
                      <a:pt x="23" y="33"/>
                    </a:cubicBezTo>
                    <a:cubicBezTo>
                      <a:pt x="3" y="33"/>
                      <a:pt x="3" y="33"/>
                      <a:pt x="3" y="33"/>
                    </a:cubicBezTo>
                    <a:cubicBezTo>
                      <a:pt x="2" y="33"/>
                      <a:pt x="2" y="33"/>
                      <a:pt x="2" y="33"/>
                    </a:cubicBezTo>
                    <a:cubicBezTo>
                      <a:pt x="2" y="29"/>
                      <a:pt x="2" y="29"/>
                      <a:pt x="2" y="29"/>
                    </a:cubicBezTo>
                    <a:cubicBezTo>
                      <a:pt x="3" y="29"/>
                      <a:pt x="3" y="29"/>
                      <a:pt x="3" y="29"/>
                    </a:cubicBezTo>
                    <a:cubicBezTo>
                      <a:pt x="4" y="29"/>
                      <a:pt x="4" y="29"/>
                      <a:pt x="4" y="29"/>
                    </a:cubicBezTo>
                    <a:cubicBezTo>
                      <a:pt x="4" y="29"/>
                      <a:pt x="5" y="28"/>
                      <a:pt x="5" y="28"/>
                    </a:cubicBezTo>
                    <a:cubicBezTo>
                      <a:pt x="5" y="23"/>
                      <a:pt x="8" y="21"/>
                      <a:pt x="10" y="19"/>
                    </a:cubicBezTo>
                    <a:cubicBezTo>
                      <a:pt x="11" y="19"/>
                      <a:pt x="11" y="19"/>
                      <a:pt x="11" y="19"/>
                    </a:cubicBezTo>
                    <a:cubicBezTo>
                      <a:pt x="11" y="18"/>
                      <a:pt x="11" y="18"/>
                      <a:pt x="11" y="18"/>
                    </a:cubicBezTo>
                    <a:cubicBezTo>
                      <a:pt x="11" y="17"/>
                      <a:pt x="11" y="17"/>
                      <a:pt x="10" y="17"/>
                    </a:cubicBezTo>
                    <a:cubicBezTo>
                      <a:pt x="8" y="15"/>
                      <a:pt x="5" y="12"/>
                      <a:pt x="5" y="7"/>
                    </a:cubicBezTo>
                    <a:cubicBezTo>
                      <a:pt x="5" y="7"/>
                      <a:pt x="4" y="6"/>
                      <a:pt x="4" y="6"/>
                    </a:cubicBezTo>
                    <a:cubicBezTo>
                      <a:pt x="3" y="6"/>
                      <a:pt x="3" y="6"/>
                      <a:pt x="3" y="6"/>
                    </a:cubicBezTo>
                    <a:cubicBezTo>
                      <a:pt x="2" y="6"/>
                      <a:pt x="2" y="6"/>
                      <a:pt x="2" y="6"/>
                    </a:cubicBezTo>
                    <a:cubicBezTo>
                      <a:pt x="2" y="2"/>
                      <a:pt x="2" y="2"/>
                      <a:pt x="2" y="2"/>
                    </a:cubicBezTo>
                    <a:cubicBezTo>
                      <a:pt x="3" y="2"/>
                      <a:pt x="3" y="2"/>
                      <a:pt x="3" y="2"/>
                    </a:cubicBezTo>
                    <a:cubicBezTo>
                      <a:pt x="23" y="2"/>
                      <a:pt x="23" y="2"/>
                      <a:pt x="23" y="2"/>
                    </a:cubicBezTo>
                    <a:cubicBezTo>
                      <a:pt x="23" y="2"/>
                      <a:pt x="23" y="2"/>
                      <a:pt x="23" y="2"/>
                    </a:cubicBezTo>
                    <a:cubicBezTo>
                      <a:pt x="23" y="6"/>
                      <a:pt x="23" y="6"/>
                      <a:pt x="23" y="6"/>
                    </a:cubicBezTo>
                    <a:cubicBezTo>
                      <a:pt x="23" y="6"/>
                      <a:pt x="23" y="6"/>
                      <a:pt x="23" y="6"/>
                    </a:cubicBezTo>
                    <a:cubicBezTo>
                      <a:pt x="22" y="6"/>
                      <a:pt x="22" y="6"/>
                      <a:pt x="22" y="6"/>
                    </a:cubicBezTo>
                    <a:cubicBezTo>
                      <a:pt x="21" y="6"/>
                      <a:pt x="20" y="7"/>
                      <a:pt x="20" y="7"/>
                    </a:cubicBezTo>
                    <a:cubicBezTo>
                      <a:pt x="20" y="12"/>
                      <a:pt x="17" y="15"/>
                      <a:pt x="1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grpSp>
      </p:grpSp>
      <p:grpSp>
        <p:nvGrpSpPr>
          <p:cNvPr id="9" name="组合 8"/>
          <p:cNvGrpSpPr/>
          <p:nvPr/>
        </p:nvGrpSpPr>
        <p:grpSpPr>
          <a:xfrm>
            <a:off x="3651535" y="2213188"/>
            <a:ext cx="1173323" cy="1173323"/>
            <a:chOff x="3461564" y="2160359"/>
            <a:chExt cx="1118168" cy="1118168"/>
          </a:xfrm>
        </p:grpSpPr>
        <p:sp>
          <p:nvSpPr>
            <p:cNvPr id="10" name="椭圆 9"/>
            <p:cNvSpPr/>
            <p:nvPr/>
          </p:nvSpPr>
          <p:spPr>
            <a:xfrm>
              <a:off x="3461564" y="2160359"/>
              <a:ext cx="1118168" cy="1118168"/>
            </a:xfrm>
            <a:prstGeom prst="ellipse">
              <a:avLst/>
            </a:prstGeom>
            <a:gradFill rotWithShape="1">
              <a:gsLst>
                <a:gs pos="66000">
                  <a:srgbClr val="ECECEC"/>
                </a:gs>
                <a:gs pos="100000">
                  <a:srgbClr val="F7F7F7"/>
                </a:gs>
                <a:gs pos="7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latinLnBrk="1"/>
              <a:endParaRPr kumimoji="1" lang="zh-CN" altLang="en-US" sz="2400">
                <a:solidFill>
                  <a:schemeClr val="bg1"/>
                </a:solidFill>
                <a:cs typeface="+mn-ea"/>
                <a:sym typeface="+mn-lt"/>
              </a:endParaRPr>
            </a:p>
          </p:txBody>
        </p:sp>
        <p:grpSp>
          <p:nvGrpSpPr>
            <p:cNvPr id="11" name="组合 10"/>
            <p:cNvGrpSpPr/>
            <p:nvPr/>
          </p:nvGrpSpPr>
          <p:grpSpPr>
            <a:xfrm>
              <a:off x="3745539" y="2491272"/>
              <a:ext cx="550218" cy="456342"/>
              <a:chOff x="7503160" y="421594"/>
              <a:chExt cx="334963" cy="277813"/>
            </a:xfrm>
            <a:solidFill>
              <a:schemeClr val="tx1">
                <a:lumMod val="65000"/>
                <a:lumOff val="35000"/>
              </a:schemeClr>
            </a:solidFill>
          </p:grpSpPr>
          <p:sp>
            <p:nvSpPr>
              <p:cNvPr id="12" name="Freeform 231"/>
              <p:cNvSpPr>
                <a:spLocks/>
              </p:cNvSpPr>
              <p:nvPr/>
            </p:nvSpPr>
            <p:spPr bwMode="auto">
              <a:xfrm>
                <a:off x="7607935" y="508907"/>
                <a:ext cx="117475" cy="52388"/>
              </a:xfrm>
              <a:custGeom>
                <a:avLst/>
                <a:gdLst>
                  <a:gd name="T0" fmla="*/ 1 w 31"/>
                  <a:gd name="T1" fmla="*/ 14 h 14"/>
                  <a:gd name="T2" fmla="*/ 2 w 31"/>
                  <a:gd name="T3" fmla="*/ 14 h 14"/>
                  <a:gd name="T4" fmla="*/ 6 w 31"/>
                  <a:gd name="T5" fmla="*/ 8 h 14"/>
                  <a:gd name="T6" fmla="*/ 27 w 31"/>
                  <a:gd name="T7" fmla="*/ 8 h 14"/>
                  <a:gd name="T8" fmla="*/ 28 w 31"/>
                  <a:gd name="T9" fmla="*/ 10 h 14"/>
                  <a:gd name="T10" fmla="*/ 31 w 31"/>
                  <a:gd name="T11" fmla="*/ 9 h 14"/>
                  <a:gd name="T12" fmla="*/ 29 w 31"/>
                  <a:gd name="T13" fmla="*/ 7 h 14"/>
                  <a:gd name="T14" fmla="*/ 4 w 31"/>
                  <a:gd name="T15" fmla="*/ 7 h 14"/>
                  <a:gd name="T16" fmla="*/ 0 w 31"/>
                  <a:gd name="T17" fmla="*/ 13 h 14"/>
                  <a:gd name="T18" fmla="*/ 1 w 31"/>
                  <a:gd name="T19"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4">
                    <a:moveTo>
                      <a:pt x="1" y="14"/>
                    </a:moveTo>
                    <a:cubicBezTo>
                      <a:pt x="1" y="14"/>
                      <a:pt x="2" y="14"/>
                      <a:pt x="2" y="14"/>
                    </a:cubicBezTo>
                    <a:cubicBezTo>
                      <a:pt x="3" y="12"/>
                      <a:pt x="4" y="10"/>
                      <a:pt x="6" y="8"/>
                    </a:cubicBezTo>
                    <a:cubicBezTo>
                      <a:pt x="12" y="2"/>
                      <a:pt x="21" y="2"/>
                      <a:pt x="27" y="8"/>
                    </a:cubicBezTo>
                    <a:cubicBezTo>
                      <a:pt x="28" y="9"/>
                      <a:pt x="28" y="9"/>
                      <a:pt x="28" y="10"/>
                    </a:cubicBezTo>
                    <a:cubicBezTo>
                      <a:pt x="31" y="9"/>
                      <a:pt x="31" y="9"/>
                      <a:pt x="31" y="9"/>
                    </a:cubicBezTo>
                    <a:cubicBezTo>
                      <a:pt x="30" y="8"/>
                      <a:pt x="30" y="7"/>
                      <a:pt x="29" y="7"/>
                    </a:cubicBezTo>
                    <a:cubicBezTo>
                      <a:pt x="22" y="0"/>
                      <a:pt x="11" y="0"/>
                      <a:pt x="4" y="7"/>
                    </a:cubicBezTo>
                    <a:cubicBezTo>
                      <a:pt x="2" y="8"/>
                      <a:pt x="1" y="10"/>
                      <a:pt x="0" y="13"/>
                    </a:cubicBezTo>
                    <a:cubicBezTo>
                      <a:pt x="0" y="13"/>
                      <a:pt x="0" y="14"/>
                      <a:pt x="1"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13" name="Freeform 232"/>
              <p:cNvSpPr>
                <a:spLocks/>
              </p:cNvSpPr>
              <p:nvPr/>
            </p:nvSpPr>
            <p:spPr bwMode="auto">
              <a:xfrm>
                <a:off x="7690485" y="531132"/>
                <a:ext cx="60325" cy="52388"/>
              </a:xfrm>
              <a:custGeom>
                <a:avLst/>
                <a:gdLst>
                  <a:gd name="T0" fmla="*/ 15 w 16"/>
                  <a:gd name="T1" fmla="*/ 0 h 14"/>
                  <a:gd name="T2" fmla="*/ 13 w 16"/>
                  <a:gd name="T3" fmla="*/ 1 h 14"/>
                  <a:gd name="T4" fmla="*/ 10 w 16"/>
                  <a:gd name="T5" fmla="*/ 11 h 14"/>
                  <a:gd name="T6" fmla="*/ 2 w 16"/>
                  <a:gd name="T7" fmla="*/ 5 h 14"/>
                  <a:gd name="T8" fmla="*/ 0 w 16"/>
                  <a:gd name="T9" fmla="*/ 5 h 14"/>
                  <a:gd name="T10" fmla="*/ 0 w 16"/>
                  <a:gd name="T11" fmla="*/ 7 h 14"/>
                  <a:gd name="T12" fmla="*/ 10 w 16"/>
                  <a:gd name="T13" fmla="*/ 14 h 14"/>
                  <a:gd name="T14" fmla="*/ 10 w 16"/>
                  <a:gd name="T15" fmla="*/ 14 h 14"/>
                  <a:gd name="T16" fmla="*/ 11 w 16"/>
                  <a:gd name="T17" fmla="*/ 14 h 14"/>
                  <a:gd name="T18" fmla="*/ 11 w 16"/>
                  <a:gd name="T19" fmla="*/ 14 h 14"/>
                  <a:gd name="T20" fmla="*/ 11 w 16"/>
                  <a:gd name="T21" fmla="*/ 14 h 14"/>
                  <a:gd name="T22" fmla="*/ 12 w 16"/>
                  <a:gd name="T23" fmla="*/ 14 h 14"/>
                  <a:gd name="T24" fmla="*/ 12 w 16"/>
                  <a:gd name="T25" fmla="*/ 14 h 14"/>
                  <a:gd name="T26" fmla="*/ 12 w 16"/>
                  <a:gd name="T27" fmla="*/ 13 h 14"/>
                  <a:gd name="T28" fmla="*/ 12 w 16"/>
                  <a:gd name="T29" fmla="*/ 13 h 14"/>
                  <a:gd name="T30" fmla="*/ 16 w 16"/>
                  <a:gd name="T31" fmla="*/ 2 h 14"/>
                  <a:gd name="T32" fmla="*/ 15 w 16"/>
                  <a:gd name="T3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 h="14">
                    <a:moveTo>
                      <a:pt x="15" y="0"/>
                    </a:moveTo>
                    <a:cubicBezTo>
                      <a:pt x="14" y="0"/>
                      <a:pt x="13" y="0"/>
                      <a:pt x="13" y="1"/>
                    </a:cubicBezTo>
                    <a:cubicBezTo>
                      <a:pt x="10" y="11"/>
                      <a:pt x="10" y="11"/>
                      <a:pt x="10" y="11"/>
                    </a:cubicBezTo>
                    <a:cubicBezTo>
                      <a:pt x="2" y="5"/>
                      <a:pt x="2" y="5"/>
                      <a:pt x="2" y="5"/>
                    </a:cubicBezTo>
                    <a:cubicBezTo>
                      <a:pt x="1" y="4"/>
                      <a:pt x="0" y="4"/>
                      <a:pt x="0" y="5"/>
                    </a:cubicBezTo>
                    <a:cubicBezTo>
                      <a:pt x="0" y="5"/>
                      <a:pt x="0" y="6"/>
                      <a:pt x="0" y="7"/>
                    </a:cubicBezTo>
                    <a:cubicBezTo>
                      <a:pt x="10" y="14"/>
                      <a:pt x="10" y="14"/>
                      <a:pt x="10" y="14"/>
                    </a:cubicBezTo>
                    <a:cubicBezTo>
                      <a:pt x="10" y="14"/>
                      <a:pt x="10" y="14"/>
                      <a:pt x="10" y="14"/>
                    </a:cubicBezTo>
                    <a:cubicBezTo>
                      <a:pt x="11" y="14"/>
                      <a:pt x="11" y="14"/>
                      <a:pt x="11" y="14"/>
                    </a:cubicBezTo>
                    <a:cubicBezTo>
                      <a:pt x="11" y="14"/>
                      <a:pt x="11" y="14"/>
                      <a:pt x="11" y="14"/>
                    </a:cubicBezTo>
                    <a:cubicBezTo>
                      <a:pt x="11" y="14"/>
                      <a:pt x="11" y="14"/>
                      <a:pt x="11" y="14"/>
                    </a:cubicBezTo>
                    <a:cubicBezTo>
                      <a:pt x="12" y="14"/>
                      <a:pt x="12" y="14"/>
                      <a:pt x="12" y="14"/>
                    </a:cubicBezTo>
                    <a:cubicBezTo>
                      <a:pt x="12" y="14"/>
                      <a:pt x="12" y="14"/>
                      <a:pt x="12" y="14"/>
                    </a:cubicBezTo>
                    <a:cubicBezTo>
                      <a:pt x="12" y="13"/>
                      <a:pt x="12" y="13"/>
                      <a:pt x="12" y="13"/>
                    </a:cubicBezTo>
                    <a:cubicBezTo>
                      <a:pt x="12" y="13"/>
                      <a:pt x="12" y="13"/>
                      <a:pt x="12" y="13"/>
                    </a:cubicBezTo>
                    <a:cubicBezTo>
                      <a:pt x="16" y="2"/>
                      <a:pt x="16" y="2"/>
                      <a:pt x="16" y="2"/>
                    </a:cubicBezTo>
                    <a:cubicBezTo>
                      <a:pt x="16" y="1"/>
                      <a:pt x="15" y="0"/>
                      <a:pt x="1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14" name="Freeform 233"/>
              <p:cNvSpPr>
                <a:spLocks/>
              </p:cNvSpPr>
              <p:nvPr/>
            </p:nvSpPr>
            <p:spPr bwMode="auto">
              <a:xfrm>
                <a:off x="7615873" y="597807"/>
                <a:ext cx="115888" cy="49213"/>
              </a:xfrm>
              <a:custGeom>
                <a:avLst/>
                <a:gdLst>
                  <a:gd name="T0" fmla="*/ 30 w 31"/>
                  <a:gd name="T1" fmla="*/ 0 h 13"/>
                  <a:gd name="T2" fmla="*/ 28 w 31"/>
                  <a:gd name="T3" fmla="*/ 0 h 13"/>
                  <a:gd name="T4" fmla="*/ 25 w 31"/>
                  <a:gd name="T5" fmla="*/ 6 h 13"/>
                  <a:gd name="T6" fmla="*/ 4 w 31"/>
                  <a:gd name="T7" fmla="*/ 6 h 13"/>
                  <a:gd name="T8" fmla="*/ 2 w 31"/>
                  <a:gd name="T9" fmla="*/ 4 h 13"/>
                  <a:gd name="T10" fmla="*/ 0 w 31"/>
                  <a:gd name="T11" fmla="*/ 5 h 13"/>
                  <a:gd name="T12" fmla="*/ 2 w 31"/>
                  <a:gd name="T13" fmla="*/ 7 h 13"/>
                  <a:gd name="T14" fmla="*/ 14 w 31"/>
                  <a:gd name="T15" fmla="*/ 13 h 13"/>
                  <a:gd name="T16" fmla="*/ 27 w 31"/>
                  <a:gd name="T17" fmla="*/ 7 h 13"/>
                  <a:gd name="T18" fmla="*/ 31 w 31"/>
                  <a:gd name="T19" fmla="*/ 1 h 13"/>
                  <a:gd name="T20" fmla="*/ 30 w 31"/>
                  <a:gd name="T2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13">
                    <a:moveTo>
                      <a:pt x="30" y="0"/>
                    </a:moveTo>
                    <a:cubicBezTo>
                      <a:pt x="29" y="0"/>
                      <a:pt x="29" y="0"/>
                      <a:pt x="28" y="0"/>
                    </a:cubicBezTo>
                    <a:cubicBezTo>
                      <a:pt x="28" y="2"/>
                      <a:pt x="27" y="4"/>
                      <a:pt x="25" y="6"/>
                    </a:cubicBezTo>
                    <a:cubicBezTo>
                      <a:pt x="19" y="12"/>
                      <a:pt x="10" y="12"/>
                      <a:pt x="4" y="6"/>
                    </a:cubicBezTo>
                    <a:cubicBezTo>
                      <a:pt x="3" y="5"/>
                      <a:pt x="3" y="5"/>
                      <a:pt x="2" y="4"/>
                    </a:cubicBezTo>
                    <a:cubicBezTo>
                      <a:pt x="0" y="5"/>
                      <a:pt x="0" y="5"/>
                      <a:pt x="0" y="5"/>
                    </a:cubicBezTo>
                    <a:cubicBezTo>
                      <a:pt x="1" y="6"/>
                      <a:pt x="1" y="7"/>
                      <a:pt x="2" y="7"/>
                    </a:cubicBezTo>
                    <a:cubicBezTo>
                      <a:pt x="5" y="11"/>
                      <a:pt x="10" y="13"/>
                      <a:pt x="14" y="13"/>
                    </a:cubicBezTo>
                    <a:cubicBezTo>
                      <a:pt x="19" y="13"/>
                      <a:pt x="23" y="11"/>
                      <a:pt x="27" y="7"/>
                    </a:cubicBezTo>
                    <a:cubicBezTo>
                      <a:pt x="29" y="6"/>
                      <a:pt x="30" y="4"/>
                      <a:pt x="31" y="1"/>
                    </a:cubicBezTo>
                    <a:cubicBezTo>
                      <a:pt x="31" y="1"/>
                      <a:pt x="31"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15" name="Freeform 234"/>
              <p:cNvSpPr>
                <a:spLocks/>
              </p:cNvSpPr>
              <p:nvPr/>
            </p:nvSpPr>
            <p:spPr bwMode="auto">
              <a:xfrm>
                <a:off x="7588885" y="575582"/>
                <a:ext cx="60325" cy="52388"/>
              </a:xfrm>
              <a:custGeom>
                <a:avLst/>
                <a:gdLst>
                  <a:gd name="T0" fmla="*/ 16 w 16"/>
                  <a:gd name="T1" fmla="*/ 9 h 14"/>
                  <a:gd name="T2" fmla="*/ 16 w 16"/>
                  <a:gd name="T3" fmla="*/ 7 h 14"/>
                  <a:gd name="T4" fmla="*/ 6 w 16"/>
                  <a:gd name="T5" fmla="*/ 0 h 14"/>
                  <a:gd name="T6" fmla="*/ 6 w 16"/>
                  <a:gd name="T7" fmla="*/ 0 h 14"/>
                  <a:gd name="T8" fmla="*/ 5 w 16"/>
                  <a:gd name="T9" fmla="*/ 0 h 14"/>
                  <a:gd name="T10" fmla="*/ 5 w 16"/>
                  <a:gd name="T11" fmla="*/ 0 h 14"/>
                  <a:gd name="T12" fmla="*/ 5 w 16"/>
                  <a:gd name="T13" fmla="*/ 0 h 14"/>
                  <a:gd name="T14" fmla="*/ 5 w 16"/>
                  <a:gd name="T15" fmla="*/ 0 h 14"/>
                  <a:gd name="T16" fmla="*/ 5 w 16"/>
                  <a:gd name="T17" fmla="*/ 0 h 14"/>
                  <a:gd name="T18" fmla="*/ 5 w 16"/>
                  <a:gd name="T19" fmla="*/ 0 h 14"/>
                  <a:gd name="T20" fmla="*/ 4 w 16"/>
                  <a:gd name="T21" fmla="*/ 0 h 14"/>
                  <a:gd name="T22" fmla="*/ 4 w 16"/>
                  <a:gd name="T23" fmla="*/ 0 h 14"/>
                  <a:gd name="T24" fmla="*/ 4 w 16"/>
                  <a:gd name="T25" fmla="*/ 1 h 14"/>
                  <a:gd name="T26" fmla="*/ 4 w 16"/>
                  <a:gd name="T27" fmla="*/ 1 h 14"/>
                  <a:gd name="T28" fmla="*/ 0 w 16"/>
                  <a:gd name="T29" fmla="*/ 12 h 14"/>
                  <a:gd name="T30" fmla="*/ 1 w 16"/>
                  <a:gd name="T31" fmla="*/ 14 h 14"/>
                  <a:gd name="T32" fmla="*/ 1 w 16"/>
                  <a:gd name="T33" fmla="*/ 14 h 14"/>
                  <a:gd name="T34" fmla="*/ 3 w 16"/>
                  <a:gd name="T35" fmla="*/ 13 h 14"/>
                  <a:gd name="T36" fmla="*/ 6 w 16"/>
                  <a:gd name="T37" fmla="*/ 3 h 14"/>
                  <a:gd name="T38" fmla="*/ 14 w 16"/>
                  <a:gd name="T39" fmla="*/ 9 h 14"/>
                  <a:gd name="T40" fmla="*/ 16 w 16"/>
                  <a:gd name="T41"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14">
                    <a:moveTo>
                      <a:pt x="16" y="9"/>
                    </a:moveTo>
                    <a:cubicBezTo>
                      <a:pt x="16" y="9"/>
                      <a:pt x="16" y="8"/>
                      <a:pt x="16" y="7"/>
                    </a:cubicBezTo>
                    <a:cubicBezTo>
                      <a:pt x="6" y="0"/>
                      <a:pt x="6" y="0"/>
                      <a:pt x="6" y="0"/>
                    </a:cubicBezTo>
                    <a:cubicBezTo>
                      <a:pt x="6" y="0"/>
                      <a:pt x="6" y="0"/>
                      <a:pt x="6" y="0"/>
                    </a:cubicBezTo>
                    <a:cubicBezTo>
                      <a:pt x="5" y="0"/>
                      <a:pt x="5" y="0"/>
                      <a:pt x="5" y="0"/>
                    </a:cubicBezTo>
                    <a:cubicBezTo>
                      <a:pt x="5" y="0"/>
                      <a:pt x="5" y="0"/>
                      <a:pt x="5" y="0"/>
                    </a:cubicBezTo>
                    <a:cubicBezTo>
                      <a:pt x="5" y="0"/>
                      <a:pt x="5" y="0"/>
                      <a:pt x="5" y="0"/>
                    </a:cubicBezTo>
                    <a:cubicBezTo>
                      <a:pt x="5" y="0"/>
                      <a:pt x="5" y="0"/>
                      <a:pt x="5" y="0"/>
                    </a:cubicBezTo>
                    <a:cubicBezTo>
                      <a:pt x="5" y="0"/>
                      <a:pt x="5" y="0"/>
                      <a:pt x="5" y="0"/>
                    </a:cubicBezTo>
                    <a:cubicBezTo>
                      <a:pt x="5" y="0"/>
                      <a:pt x="5" y="0"/>
                      <a:pt x="5" y="0"/>
                    </a:cubicBezTo>
                    <a:cubicBezTo>
                      <a:pt x="4" y="0"/>
                      <a:pt x="4" y="0"/>
                      <a:pt x="4" y="0"/>
                    </a:cubicBezTo>
                    <a:cubicBezTo>
                      <a:pt x="4" y="0"/>
                      <a:pt x="4" y="0"/>
                      <a:pt x="4" y="0"/>
                    </a:cubicBezTo>
                    <a:cubicBezTo>
                      <a:pt x="4" y="1"/>
                      <a:pt x="4" y="1"/>
                      <a:pt x="4" y="1"/>
                    </a:cubicBezTo>
                    <a:cubicBezTo>
                      <a:pt x="4" y="1"/>
                      <a:pt x="4" y="1"/>
                      <a:pt x="4" y="1"/>
                    </a:cubicBezTo>
                    <a:cubicBezTo>
                      <a:pt x="0" y="12"/>
                      <a:pt x="0" y="12"/>
                      <a:pt x="0" y="12"/>
                    </a:cubicBezTo>
                    <a:cubicBezTo>
                      <a:pt x="0" y="13"/>
                      <a:pt x="0" y="14"/>
                      <a:pt x="1" y="14"/>
                    </a:cubicBezTo>
                    <a:cubicBezTo>
                      <a:pt x="1" y="14"/>
                      <a:pt x="1" y="14"/>
                      <a:pt x="1" y="14"/>
                    </a:cubicBezTo>
                    <a:cubicBezTo>
                      <a:pt x="2" y="14"/>
                      <a:pt x="2" y="14"/>
                      <a:pt x="3" y="13"/>
                    </a:cubicBezTo>
                    <a:cubicBezTo>
                      <a:pt x="6" y="3"/>
                      <a:pt x="6" y="3"/>
                      <a:pt x="6" y="3"/>
                    </a:cubicBezTo>
                    <a:cubicBezTo>
                      <a:pt x="14" y="9"/>
                      <a:pt x="14" y="9"/>
                      <a:pt x="14" y="9"/>
                    </a:cubicBezTo>
                    <a:cubicBezTo>
                      <a:pt x="15" y="10"/>
                      <a:pt x="15" y="10"/>
                      <a:pt x="16"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16" name="Freeform 235"/>
              <p:cNvSpPr>
                <a:spLocks noEditPoints="1"/>
              </p:cNvSpPr>
              <p:nvPr/>
            </p:nvSpPr>
            <p:spPr bwMode="auto">
              <a:xfrm>
                <a:off x="7503160" y="421594"/>
                <a:ext cx="334963" cy="277813"/>
              </a:xfrm>
              <a:custGeom>
                <a:avLst/>
                <a:gdLst>
                  <a:gd name="T0" fmla="*/ 69 w 89"/>
                  <a:gd name="T1" fmla="*/ 22 h 74"/>
                  <a:gd name="T2" fmla="*/ 43 w 89"/>
                  <a:gd name="T3" fmla="*/ 0 h 74"/>
                  <a:gd name="T4" fmla="*/ 17 w 89"/>
                  <a:gd name="T5" fmla="*/ 27 h 74"/>
                  <a:gd name="T6" fmla="*/ 17 w 89"/>
                  <a:gd name="T7" fmla="*/ 28 h 74"/>
                  <a:gd name="T8" fmla="*/ 0 w 89"/>
                  <a:gd name="T9" fmla="*/ 51 h 74"/>
                  <a:gd name="T10" fmla="*/ 24 w 89"/>
                  <a:gd name="T11" fmla="*/ 74 h 74"/>
                  <a:gd name="T12" fmla="*/ 62 w 89"/>
                  <a:gd name="T13" fmla="*/ 74 h 74"/>
                  <a:gd name="T14" fmla="*/ 89 w 89"/>
                  <a:gd name="T15" fmla="*/ 47 h 74"/>
                  <a:gd name="T16" fmla="*/ 69 w 89"/>
                  <a:gd name="T17" fmla="*/ 22 h 74"/>
                  <a:gd name="T18" fmla="*/ 62 w 89"/>
                  <a:gd name="T19" fmla="*/ 70 h 74"/>
                  <a:gd name="T20" fmla="*/ 24 w 89"/>
                  <a:gd name="T21" fmla="*/ 70 h 74"/>
                  <a:gd name="T22" fmla="*/ 5 w 89"/>
                  <a:gd name="T23" fmla="*/ 51 h 74"/>
                  <a:gd name="T24" fmla="*/ 20 w 89"/>
                  <a:gd name="T25" fmla="*/ 32 h 74"/>
                  <a:gd name="T26" fmla="*/ 22 w 89"/>
                  <a:gd name="T27" fmla="*/ 29 h 74"/>
                  <a:gd name="T28" fmla="*/ 22 w 89"/>
                  <a:gd name="T29" fmla="*/ 27 h 74"/>
                  <a:gd name="T30" fmla="*/ 43 w 89"/>
                  <a:gd name="T31" fmla="*/ 5 h 74"/>
                  <a:gd name="T32" fmla="*/ 64 w 89"/>
                  <a:gd name="T33" fmla="*/ 24 h 74"/>
                  <a:gd name="T34" fmla="*/ 66 w 89"/>
                  <a:gd name="T35" fmla="*/ 26 h 74"/>
                  <a:gd name="T36" fmla="*/ 84 w 89"/>
                  <a:gd name="T37" fmla="*/ 47 h 74"/>
                  <a:gd name="T38" fmla="*/ 62 w 89"/>
                  <a:gd name="T39" fmla="*/ 7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9" h="74">
                    <a:moveTo>
                      <a:pt x="69" y="22"/>
                    </a:moveTo>
                    <a:cubicBezTo>
                      <a:pt x="67" y="9"/>
                      <a:pt x="56" y="0"/>
                      <a:pt x="43" y="0"/>
                    </a:cubicBezTo>
                    <a:cubicBezTo>
                      <a:pt x="29" y="0"/>
                      <a:pt x="17" y="12"/>
                      <a:pt x="17" y="27"/>
                    </a:cubicBezTo>
                    <a:cubicBezTo>
                      <a:pt x="17" y="27"/>
                      <a:pt x="17" y="28"/>
                      <a:pt x="17" y="28"/>
                    </a:cubicBezTo>
                    <a:cubicBezTo>
                      <a:pt x="7" y="31"/>
                      <a:pt x="0" y="40"/>
                      <a:pt x="0" y="51"/>
                    </a:cubicBezTo>
                    <a:cubicBezTo>
                      <a:pt x="0" y="64"/>
                      <a:pt x="11" y="74"/>
                      <a:pt x="24" y="74"/>
                    </a:cubicBezTo>
                    <a:cubicBezTo>
                      <a:pt x="62" y="74"/>
                      <a:pt x="62" y="74"/>
                      <a:pt x="62" y="74"/>
                    </a:cubicBezTo>
                    <a:cubicBezTo>
                      <a:pt x="76" y="74"/>
                      <a:pt x="89" y="62"/>
                      <a:pt x="89" y="47"/>
                    </a:cubicBezTo>
                    <a:cubicBezTo>
                      <a:pt x="89" y="35"/>
                      <a:pt x="80" y="25"/>
                      <a:pt x="69" y="22"/>
                    </a:cubicBezTo>
                    <a:close/>
                    <a:moveTo>
                      <a:pt x="62" y="70"/>
                    </a:moveTo>
                    <a:cubicBezTo>
                      <a:pt x="24" y="70"/>
                      <a:pt x="24" y="70"/>
                      <a:pt x="24" y="70"/>
                    </a:cubicBezTo>
                    <a:cubicBezTo>
                      <a:pt x="14" y="70"/>
                      <a:pt x="5" y="61"/>
                      <a:pt x="5" y="51"/>
                    </a:cubicBezTo>
                    <a:cubicBezTo>
                      <a:pt x="5" y="42"/>
                      <a:pt x="11" y="34"/>
                      <a:pt x="20" y="32"/>
                    </a:cubicBezTo>
                    <a:cubicBezTo>
                      <a:pt x="21" y="32"/>
                      <a:pt x="22" y="31"/>
                      <a:pt x="22" y="29"/>
                    </a:cubicBezTo>
                    <a:cubicBezTo>
                      <a:pt x="22" y="28"/>
                      <a:pt x="22" y="28"/>
                      <a:pt x="22" y="27"/>
                    </a:cubicBezTo>
                    <a:cubicBezTo>
                      <a:pt x="22" y="15"/>
                      <a:pt x="31" y="5"/>
                      <a:pt x="43" y="5"/>
                    </a:cubicBezTo>
                    <a:cubicBezTo>
                      <a:pt x="54" y="5"/>
                      <a:pt x="63" y="13"/>
                      <a:pt x="64" y="24"/>
                    </a:cubicBezTo>
                    <a:cubicBezTo>
                      <a:pt x="65" y="25"/>
                      <a:pt x="65" y="26"/>
                      <a:pt x="66" y="26"/>
                    </a:cubicBezTo>
                    <a:cubicBezTo>
                      <a:pt x="76" y="28"/>
                      <a:pt x="84" y="37"/>
                      <a:pt x="84" y="47"/>
                    </a:cubicBezTo>
                    <a:cubicBezTo>
                      <a:pt x="84" y="60"/>
                      <a:pt x="74" y="70"/>
                      <a:pt x="62"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grpSp>
      </p:grpSp>
      <p:grpSp>
        <p:nvGrpSpPr>
          <p:cNvPr id="17" name="组合 16"/>
          <p:cNvGrpSpPr/>
          <p:nvPr/>
        </p:nvGrpSpPr>
        <p:grpSpPr>
          <a:xfrm>
            <a:off x="3674981" y="4053954"/>
            <a:ext cx="1173323" cy="1173323"/>
            <a:chOff x="3500232" y="4326551"/>
            <a:chExt cx="1173323" cy="1173323"/>
          </a:xfrm>
        </p:grpSpPr>
        <p:sp>
          <p:nvSpPr>
            <p:cNvPr id="18" name="椭圆 17"/>
            <p:cNvSpPr/>
            <p:nvPr/>
          </p:nvSpPr>
          <p:spPr>
            <a:xfrm>
              <a:off x="3500232" y="4326551"/>
              <a:ext cx="1173323" cy="1173323"/>
            </a:xfrm>
            <a:prstGeom prst="ellipse">
              <a:avLst/>
            </a:prstGeom>
            <a:gradFill rotWithShape="1">
              <a:gsLst>
                <a:gs pos="66000">
                  <a:srgbClr val="ECECEC"/>
                </a:gs>
                <a:gs pos="100000">
                  <a:srgbClr val="F7F7F7"/>
                </a:gs>
                <a:gs pos="7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latinLnBrk="1"/>
              <a:endParaRPr kumimoji="1" lang="zh-CN" altLang="en-US" sz="2400">
                <a:solidFill>
                  <a:schemeClr val="bg1"/>
                </a:solidFill>
                <a:cs typeface="+mn-ea"/>
                <a:sym typeface="+mn-lt"/>
              </a:endParaRPr>
            </a:p>
          </p:txBody>
        </p:sp>
        <p:grpSp>
          <p:nvGrpSpPr>
            <p:cNvPr id="19" name="组合 18"/>
            <p:cNvGrpSpPr/>
            <p:nvPr/>
          </p:nvGrpSpPr>
          <p:grpSpPr>
            <a:xfrm>
              <a:off x="3812282" y="4695727"/>
              <a:ext cx="549223" cy="531216"/>
              <a:chOff x="8582660" y="1502737"/>
              <a:chExt cx="290513" cy="280988"/>
            </a:xfrm>
            <a:solidFill>
              <a:schemeClr val="tx1">
                <a:lumMod val="65000"/>
                <a:lumOff val="35000"/>
              </a:schemeClr>
            </a:solidFill>
          </p:grpSpPr>
          <p:sp>
            <p:nvSpPr>
              <p:cNvPr id="20" name="Freeform 269"/>
              <p:cNvSpPr>
                <a:spLocks/>
              </p:cNvSpPr>
              <p:nvPr/>
            </p:nvSpPr>
            <p:spPr bwMode="auto">
              <a:xfrm>
                <a:off x="8650923" y="1543957"/>
                <a:ext cx="150813" cy="7938"/>
              </a:xfrm>
              <a:custGeom>
                <a:avLst/>
                <a:gdLst>
                  <a:gd name="T0" fmla="*/ 39 w 40"/>
                  <a:gd name="T1" fmla="*/ 0 h 2"/>
                  <a:gd name="T2" fmla="*/ 2 w 40"/>
                  <a:gd name="T3" fmla="*/ 0 h 2"/>
                  <a:gd name="T4" fmla="*/ 0 w 40"/>
                  <a:gd name="T5" fmla="*/ 1 h 2"/>
                  <a:gd name="T6" fmla="*/ 2 w 40"/>
                  <a:gd name="T7" fmla="*/ 2 h 2"/>
                  <a:gd name="T8" fmla="*/ 39 w 40"/>
                  <a:gd name="T9" fmla="*/ 2 h 2"/>
                  <a:gd name="T10" fmla="*/ 40 w 40"/>
                  <a:gd name="T11" fmla="*/ 1 h 2"/>
                  <a:gd name="T12" fmla="*/ 39 w 40"/>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40" h="2">
                    <a:moveTo>
                      <a:pt x="39" y="0"/>
                    </a:moveTo>
                    <a:cubicBezTo>
                      <a:pt x="2" y="0"/>
                      <a:pt x="2" y="0"/>
                      <a:pt x="2" y="0"/>
                    </a:cubicBezTo>
                    <a:cubicBezTo>
                      <a:pt x="1" y="0"/>
                      <a:pt x="0" y="0"/>
                      <a:pt x="0" y="1"/>
                    </a:cubicBezTo>
                    <a:cubicBezTo>
                      <a:pt x="0" y="2"/>
                      <a:pt x="1" y="2"/>
                      <a:pt x="2" y="2"/>
                    </a:cubicBezTo>
                    <a:cubicBezTo>
                      <a:pt x="39" y="2"/>
                      <a:pt x="39" y="2"/>
                      <a:pt x="39" y="2"/>
                    </a:cubicBezTo>
                    <a:cubicBezTo>
                      <a:pt x="40" y="2"/>
                      <a:pt x="40" y="2"/>
                      <a:pt x="40" y="1"/>
                    </a:cubicBezTo>
                    <a:cubicBezTo>
                      <a:pt x="40" y="0"/>
                      <a:pt x="40" y="0"/>
                      <a:pt x="3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21" name="Freeform 270"/>
              <p:cNvSpPr>
                <a:spLocks/>
              </p:cNvSpPr>
              <p:nvPr/>
            </p:nvSpPr>
            <p:spPr bwMode="auto">
              <a:xfrm>
                <a:off x="8650923" y="1582057"/>
                <a:ext cx="150813" cy="11113"/>
              </a:xfrm>
              <a:custGeom>
                <a:avLst/>
                <a:gdLst>
                  <a:gd name="T0" fmla="*/ 39 w 40"/>
                  <a:gd name="T1" fmla="*/ 0 h 3"/>
                  <a:gd name="T2" fmla="*/ 2 w 40"/>
                  <a:gd name="T3" fmla="*/ 0 h 3"/>
                  <a:gd name="T4" fmla="*/ 0 w 40"/>
                  <a:gd name="T5" fmla="*/ 2 h 3"/>
                  <a:gd name="T6" fmla="*/ 2 w 40"/>
                  <a:gd name="T7" fmla="*/ 3 h 3"/>
                  <a:gd name="T8" fmla="*/ 39 w 40"/>
                  <a:gd name="T9" fmla="*/ 3 h 3"/>
                  <a:gd name="T10" fmla="*/ 40 w 40"/>
                  <a:gd name="T11" fmla="*/ 2 h 3"/>
                  <a:gd name="T12" fmla="*/ 39 w 40"/>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40" h="3">
                    <a:moveTo>
                      <a:pt x="39" y="0"/>
                    </a:moveTo>
                    <a:cubicBezTo>
                      <a:pt x="2" y="0"/>
                      <a:pt x="2" y="0"/>
                      <a:pt x="2" y="0"/>
                    </a:cubicBezTo>
                    <a:cubicBezTo>
                      <a:pt x="1" y="0"/>
                      <a:pt x="0" y="1"/>
                      <a:pt x="0" y="2"/>
                    </a:cubicBezTo>
                    <a:cubicBezTo>
                      <a:pt x="0" y="2"/>
                      <a:pt x="1" y="3"/>
                      <a:pt x="2" y="3"/>
                    </a:cubicBezTo>
                    <a:cubicBezTo>
                      <a:pt x="39" y="3"/>
                      <a:pt x="39" y="3"/>
                      <a:pt x="39" y="3"/>
                    </a:cubicBezTo>
                    <a:cubicBezTo>
                      <a:pt x="40" y="3"/>
                      <a:pt x="40" y="2"/>
                      <a:pt x="40" y="2"/>
                    </a:cubicBezTo>
                    <a:cubicBezTo>
                      <a:pt x="40" y="1"/>
                      <a:pt x="40" y="0"/>
                      <a:pt x="3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22" name="Freeform 271"/>
              <p:cNvSpPr>
                <a:spLocks/>
              </p:cNvSpPr>
              <p:nvPr/>
            </p:nvSpPr>
            <p:spPr bwMode="auto">
              <a:xfrm>
                <a:off x="8650923" y="1623332"/>
                <a:ext cx="109538" cy="7938"/>
              </a:xfrm>
              <a:custGeom>
                <a:avLst/>
                <a:gdLst>
                  <a:gd name="T0" fmla="*/ 28 w 29"/>
                  <a:gd name="T1" fmla="*/ 0 h 2"/>
                  <a:gd name="T2" fmla="*/ 2 w 29"/>
                  <a:gd name="T3" fmla="*/ 0 h 2"/>
                  <a:gd name="T4" fmla="*/ 0 w 29"/>
                  <a:gd name="T5" fmla="*/ 1 h 2"/>
                  <a:gd name="T6" fmla="*/ 2 w 29"/>
                  <a:gd name="T7" fmla="*/ 2 h 2"/>
                  <a:gd name="T8" fmla="*/ 28 w 29"/>
                  <a:gd name="T9" fmla="*/ 2 h 2"/>
                  <a:gd name="T10" fmla="*/ 29 w 29"/>
                  <a:gd name="T11" fmla="*/ 1 h 2"/>
                  <a:gd name="T12" fmla="*/ 28 w 29"/>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9" h="2">
                    <a:moveTo>
                      <a:pt x="28" y="0"/>
                    </a:moveTo>
                    <a:cubicBezTo>
                      <a:pt x="2" y="0"/>
                      <a:pt x="2" y="0"/>
                      <a:pt x="2" y="0"/>
                    </a:cubicBezTo>
                    <a:cubicBezTo>
                      <a:pt x="1" y="0"/>
                      <a:pt x="0" y="0"/>
                      <a:pt x="0" y="1"/>
                    </a:cubicBezTo>
                    <a:cubicBezTo>
                      <a:pt x="0" y="2"/>
                      <a:pt x="1" y="2"/>
                      <a:pt x="2" y="2"/>
                    </a:cubicBezTo>
                    <a:cubicBezTo>
                      <a:pt x="28" y="2"/>
                      <a:pt x="28" y="2"/>
                      <a:pt x="28" y="2"/>
                    </a:cubicBezTo>
                    <a:cubicBezTo>
                      <a:pt x="29" y="2"/>
                      <a:pt x="29" y="2"/>
                      <a:pt x="29" y="1"/>
                    </a:cubicBezTo>
                    <a:cubicBezTo>
                      <a:pt x="29" y="0"/>
                      <a:pt x="29" y="0"/>
                      <a:pt x="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23" name="Freeform 272"/>
              <p:cNvSpPr>
                <a:spLocks noEditPoints="1"/>
              </p:cNvSpPr>
              <p:nvPr/>
            </p:nvSpPr>
            <p:spPr bwMode="auto">
              <a:xfrm>
                <a:off x="8582660" y="1502737"/>
                <a:ext cx="290513" cy="280988"/>
              </a:xfrm>
              <a:custGeom>
                <a:avLst/>
                <a:gdLst>
                  <a:gd name="T0" fmla="*/ 64 w 77"/>
                  <a:gd name="T1" fmla="*/ 0 h 75"/>
                  <a:gd name="T2" fmla="*/ 12 w 77"/>
                  <a:gd name="T3" fmla="*/ 0 h 75"/>
                  <a:gd name="T4" fmla="*/ 0 w 77"/>
                  <a:gd name="T5" fmla="*/ 12 h 75"/>
                  <a:gd name="T6" fmla="*/ 0 w 77"/>
                  <a:gd name="T7" fmla="*/ 49 h 75"/>
                  <a:gd name="T8" fmla="*/ 11 w 77"/>
                  <a:gd name="T9" fmla="*/ 61 h 75"/>
                  <a:gd name="T10" fmla="*/ 6 w 77"/>
                  <a:gd name="T11" fmla="*/ 72 h 75"/>
                  <a:gd name="T12" fmla="*/ 7 w 77"/>
                  <a:gd name="T13" fmla="*/ 74 h 75"/>
                  <a:gd name="T14" fmla="*/ 9 w 77"/>
                  <a:gd name="T15" fmla="*/ 75 h 75"/>
                  <a:gd name="T16" fmla="*/ 10 w 77"/>
                  <a:gd name="T17" fmla="*/ 75 h 75"/>
                  <a:gd name="T18" fmla="*/ 43 w 77"/>
                  <a:gd name="T19" fmla="*/ 61 h 75"/>
                  <a:gd name="T20" fmla="*/ 64 w 77"/>
                  <a:gd name="T21" fmla="*/ 61 h 75"/>
                  <a:gd name="T22" fmla="*/ 77 w 77"/>
                  <a:gd name="T23" fmla="*/ 49 h 75"/>
                  <a:gd name="T24" fmla="*/ 77 w 77"/>
                  <a:gd name="T25" fmla="*/ 12 h 75"/>
                  <a:gd name="T26" fmla="*/ 64 w 77"/>
                  <a:gd name="T27" fmla="*/ 0 h 75"/>
                  <a:gd name="T28" fmla="*/ 72 w 77"/>
                  <a:gd name="T29" fmla="*/ 49 h 75"/>
                  <a:gd name="T30" fmla="*/ 64 w 77"/>
                  <a:gd name="T31" fmla="*/ 56 h 75"/>
                  <a:gd name="T32" fmla="*/ 42 w 77"/>
                  <a:gd name="T33" fmla="*/ 56 h 75"/>
                  <a:gd name="T34" fmla="*/ 41 w 77"/>
                  <a:gd name="T35" fmla="*/ 56 h 75"/>
                  <a:gd name="T36" fmla="*/ 13 w 77"/>
                  <a:gd name="T37" fmla="*/ 68 h 75"/>
                  <a:gd name="T38" fmla="*/ 17 w 77"/>
                  <a:gd name="T39" fmla="*/ 60 h 75"/>
                  <a:gd name="T40" fmla="*/ 16 w 77"/>
                  <a:gd name="T41" fmla="*/ 57 h 75"/>
                  <a:gd name="T42" fmla="*/ 14 w 77"/>
                  <a:gd name="T43" fmla="*/ 56 h 75"/>
                  <a:gd name="T44" fmla="*/ 12 w 77"/>
                  <a:gd name="T45" fmla="*/ 56 h 75"/>
                  <a:gd name="T46" fmla="*/ 5 w 77"/>
                  <a:gd name="T47" fmla="*/ 49 h 75"/>
                  <a:gd name="T48" fmla="*/ 5 w 77"/>
                  <a:gd name="T49" fmla="*/ 12 h 75"/>
                  <a:gd name="T50" fmla="*/ 12 w 77"/>
                  <a:gd name="T51" fmla="*/ 5 h 75"/>
                  <a:gd name="T52" fmla="*/ 64 w 77"/>
                  <a:gd name="T53" fmla="*/ 5 h 75"/>
                  <a:gd name="T54" fmla="*/ 72 w 77"/>
                  <a:gd name="T55" fmla="*/ 12 h 75"/>
                  <a:gd name="T56" fmla="*/ 72 w 77"/>
                  <a:gd name="T57" fmla="*/ 4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7" h="75">
                    <a:moveTo>
                      <a:pt x="64" y="0"/>
                    </a:moveTo>
                    <a:cubicBezTo>
                      <a:pt x="12" y="0"/>
                      <a:pt x="12" y="0"/>
                      <a:pt x="12" y="0"/>
                    </a:cubicBezTo>
                    <a:cubicBezTo>
                      <a:pt x="5" y="0"/>
                      <a:pt x="0" y="5"/>
                      <a:pt x="0" y="12"/>
                    </a:cubicBezTo>
                    <a:cubicBezTo>
                      <a:pt x="0" y="49"/>
                      <a:pt x="0" y="49"/>
                      <a:pt x="0" y="49"/>
                    </a:cubicBezTo>
                    <a:cubicBezTo>
                      <a:pt x="0" y="55"/>
                      <a:pt x="5" y="60"/>
                      <a:pt x="11" y="61"/>
                    </a:cubicBezTo>
                    <a:cubicBezTo>
                      <a:pt x="6" y="72"/>
                      <a:pt x="6" y="72"/>
                      <a:pt x="6" y="72"/>
                    </a:cubicBezTo>
                    <a:cubicBezTo>
                      <a:pt x="6" y="73"/>
                      <a:pt x="6" y="74"/>
                      <a:pt x="7" y="74"/>
                    </a:cubicBezTo>
                    <a:cubicBezTo>
                      <a:pt x="7" y="75"/>
                      <a:pt x="8" y="75"/>
                      <a:pt x="9" y="75"/>
                    </a:cubicBezTo>
                    <a:cubicBezTo>
                      <a:pt x="10" y="75"/>
                      <a:pt x="10" y="75"/>
                      <a:pt x="10" y="75"/>
                    </a:cubicBezTo>
                    <a:cubicBezTo>
                      <a:pt x="43" y="61"/>
                      <a:pt x="43" y="61"/>
                      <a:pt x="43" y="61"/>
                    </a:cubicBezTo>
                    <a:cubicBezTo>
                      <a:pt x="64" y="61"/>
                      <a:pt x="64" y="61"/>
                      <a:pt x="64" y="61"/>
                    </a:cubicBezTo>
                    <a:cubicBezTo>
                      <a:pt x="71" y="61"/>
                      <a:pt x="77" y="56"/>
                      <a:pt x="77" y="49"/>
                    </a:cubicBezTo>
                    <a:cubicBezTo>
                      <a:pt x="77" y="12"/>
                      <a:pt x="77" y="12"/>
                      <a:pt x="77" y="12"/>
                    </a:cubicBezTo>
                    <a:cubicBezTo>
                      <a:pt x="77" y="5"/>
                      <a:pt x="71" y="0"/>
                      <a:pt x="64" y="0"/>
                    </a:cubicBezTo>
                    <a:close/>
                    <a:moveTo>
                      <a:pt x="72" y="49"/>
                    </a:moveTo>
                    <a:cubicBezTo>
                      <a:pt x="72" y="53"/>
                      <a:pt x="69" y="56"/>
                      <a:pt x="64" y="56"/>
                    </a:cubicBezTo>
                    <a:cubicBezTo>
                      <a:pt x="42" y="56"/>
                      <a:pt x="42" y="56"/>
                      <a:pt x="42" y="56"/>
                    </a:cubicBezTo>
                    <a:cubicBezTo>
                      <a:pt x="41" y="56"/>
                      <a:pt x="41" y="56"/>
                      <a:pt x="41" y="56"/>
                    </a:cubicBezTo>
                    <a:cubicBezTo>
                      <a:pt x="13" y="68"/>
                      <a:pt x="13" y="68"/>
                      <a:pt x="13" y="68"/>
                    </a:cubicBezTo>
                    <a:cubicBezTo>
                      <a:pt x="17" y="60"/>
                      <a:pt x="17" y="60"/>
                      <a:pt x="17" y="60"/>
                    </a:cubicBezTo>
                    <a:cubicBezTo>
                      <a:pt x="17" y="59"/>
                      <a:pt x="17" y="58"/>
                      <a:pt x="16" y="57"/>
                    </a:cubicBezTo>
                    <a:cubicBezTo>
                      <a:pt x="16" y="57"/>
                      <a:pt x="15" y="56"/>
                      <a:pt x="14" y="56"/>
                    </a:cubicBezTo>
                    <a:cubicBezTo>
                      <a:pt x="12" y="56"/>
                      <a:pt x="12" y="56"/>
                      <a:pt x="12" y="56"/>
                    </a:cubicBezTo>
                    <a:cubicBezTo>
                      <a:pt x="8" y="56"/>
                      <a:pt x="5" y="53"/>
                      <a:pt x="5" y="49"/>
                    </a:cubicBezTo>
                    <a:cubicBezTo>
                      <a:pt x="5" y="12"/>
                      <a:pt x="5" y="12"/>
                      <a:pt x="5" y="12"/>
                    </a:cubicBezTo>
                    <a:cubicBezTo>
                      <a:pt x="5" y="8"/>
                      <a:pt x="8" y="5"/>
                      <a:pt x="12" y="5"/>
                    </a:cubicBezTo>
                    <a:cubicBezTo>
                      <a:pt x="64" y="5"/>
                      <a:pt x="64" y="5"/>
                      <a:pt x="64" y="5"/>
                    </a:cubicBezTo>
                    <a:cubicBezTo>
                      <a:pt x="69" y="5"/>
                      <a:pt x="72" y="8"/>
                      <a:pt x="72" y="12"/>
                    </a:cubicBezTo>
                    <a:lnTo>
                      <a:pt x="72"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grpSp>
      </p:grpSp>
      <p:grpSp>
        <p:nvGrpSpPr>
          <p:cNvPr id="24" name="组合 23"/>
          <p:cNvGrpSpPr/>
          <p:nvPr/>
        </p:nvGrpSpPr>
        <p:grpSpPr>
          <a:xfrm>
            <a:off x="1833431" y="4030508"/>
            <a:ext cx="1173323" cy="1173323"/>
            <a:chOff x="1658682" y="4303105"/>
            <a:chExt cx="1173323" cy="1173323"/>
          </a:xfrm>
        </p:grpSpPr>
        <p:sp>
          <p:nvSpPr>
            <p:cNvPr id="25" name="椭圆 24"/>
            <p:cNvSpPr/>
            <p:nvPr/>
          </p:nvSpPr>
          <p:spPr>
            <a:xfrm>
              <a:off x="1658682" y="4303105"/>
              <a:ext cx="1173323" cy="1173323"/>
            </a:xfrm>
            <a:prstGeom prst="ellipse">
              <a:avLst/>
            </a:prstGeom>
            <a:gradFill rotWithShape="1">
              <a:gsLst>
                <a:gs pos="66000">
                  <a:srgbClr val="ECECEC"/>
                </a:gs>
                <a:gs pos="100000">
                  <a:srgbClr val="F7F7F7"/>
                </a:gs>
                <a:gs pos="7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latinLnBrk="1"/>
              <a:endParaRPr kumimoji="1" lang="zh-CN" altLang="en-US" sz="2400">
                <a:solidFill>
                  <a:schemeClr val="bg1"/>
                </a:solidFill>
                <a:cs typeface="+mn-ea"/>
                <a:sym typeface="+mn-lt"/>
              </a:endParaRPr>
            </a:p>
          </p:txBody>
        </p:sp>
        <p:grpSp>
          <p:nvGrpSpPr>
            <p:cNvPr id="26" name="组合 25"/>
            <p:cNvGrpSpPr/>
            <p:nvPr/>
          </p:nvGrpSpPr>
          <p:grpSpPr>
            <a:xfrm>
              <a:off x="1965210" y="4667529"/>
              <a:ext cx="591363" cy="407639"/>
              <a:chOff x="3965349" y="1091520"/>
              <a:chExt cx="327025" cy="225425"/>
            </a:xfrm>
            <a:solidFill>
              <a:schemeClr val="tx1">
                <a:lumMod val="65000"/>
                <a:lumOff val="35000"/>
              </a:schemeClr>
            </a:solidFill>
          </p:grpSpPr>
          <p:sp>
            <p:nvSpPr>
              <p:cNvPr id="27" name="Freeform 70"/>
              <p:cNvSpPr>
                <a:spLocks/>
              </p:cNvSpPr>
              <p:nvPr/>
            </p:nvSpPr>
            <p:spPr bwMode="auto">
              <a:xfrm>
                <a:off x="3965349" y="1174070"/>
                <a:ext cx="22225" cy="22225"/>
              </a:xfrm>
              <a:custGeom>
                <a:avLst/>
                <a:gdLst>
                  <a:gd name="T0" fmla="*/ 4 w 6"/>
                  <a:gd name="T1" fmla="*/ 0 h 6"/>
                  <a:gd name="T2" fmla="*/ 0 w 6"/>
                  <a:gd name="T3" fmla="*/ 5 h 6"/>
                  <a:gd name="T4" fmla="*/ 1 w 6"/>
                  <a:gd name="T5" fmla="*/ 6 h 6"/>
                  <a:gd name="T6" fmla="*/ 1 w 6"/>
                  <a:gd name="T7" fmla="*/ 6 h 6"/>
                  <a:gd name="T8" fmla="*/ 3 w 6"/>
                  <a:gd name="T9" fmla="*/ 6 h 6"/>
                  <a:gd name="T10" fmla="*/ 5 w 6"/>
                  <a:gd name="T11" fmla="*/ 2 h 6"/>
                  <a:gd name="T12" fmla="*/ 5 w 6"/>
                  <a:gd name="T13" fmla="*/ 0 h 6"/>
                  <a:gd name="T14" fmla="*/ 4 w 6"/>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4" y="0"/>
                    </a:moveTo>
                    <a:cubicBezTo>
                      <a:pt x="2" y="2"/>
                      <a:pt x="1" y="3"/>
                      <a:pt x="0" y="5"/>
                    </a:cubicBezTo>
                    <a:cubicBezTo>
                      <a:pt x="0" y="5"/>
                      <a:pt x="0" y="6"/>
                      <a:pt x="1" y="6"/>
                    </a:cubicBezTo>
                    <a:cubicBezTo>
                      <a:pt x="1" y="6"/>
                      <a:pt x="1" y="6"/>
                      <a:pt x="1" y="6"/>
                    </a:cubicBezTo>
                    <a:cubicBezTo>
                      <a:pt x="2" y="6"/>
                      <a:pt x="2" y="6"/>
                      <a:pt x="3" y="6"/>
                    </a:cubicBezTo>
                    <a:cubicBezTo>
                      <a:pt x="3" y="5"/>
                      <a:pt x="4" y="3"/>
                      <a:pt x="5" y="2"/>
                    </a:cubicBezTo>
                    <a:cubicBezTo>
                      <a:pt x="6" y="2"/>
                      <a:pt x="6" y="1"/>
                      <a:pt x="5" y="0"/>
                    </a:cubicBezTo>
                    <a:cubicBezTo>
                      <a:pt x="5" y="0"/>
                      <a:pt x="4"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28" name="Freeform 71"/>
              <p:cNvSpPr>
                <a:spLocks/>
              </p:cNvSpPr>
              <p:nvPr/>
            </p:nvSpPr>
            <p:spPr bwMode="auto">
              <a:xfrm>
                <a:off x="4236811" y="1155020"/>
                <a:ext cx="30163" cy="14288"/>
              </a:xfrm>
              <a:custGeom>
                <a:avLst/>
                <a:gdLst>
                  <a:gd name="T0" fmla="*/ 1 w 8"/>
                  <a:gd name="T1" fmla="*/ 2 h 4"/>
                  <a:gd name="T2" fmla="*/ 5 w 8"/>
                  <a:gd name="T3" fmla="*/ 4 h 4"/>
                  <a:gd name="T4" fmla="*/ 6 w 8"/>
                  <a:gd name="T5" fmla="*/ 4 h 4"/>
                  <a:gd name="T6" fmla="*/ 7 w 8"/>
                  <a:gd name="T7" fmla="*/ 4 h 4"/>
                  <a:gd name="T8" fmla="*/ 7 w 8"/>
                  <a:gd name="T9" fmla="*/ 2 h 4"/>
                  <a:gd name="T10" fmla="*/ 2 w 8"/>
                  <a:gd name="T11" fmla="*/ 0 h 4"/>
                  <a:gd name="T12" fmla="*/ 0 w 8"/>
                  <a:gd name="T13" fmla="*/ 1 h 4"/>
                  <a:gd name="T14" fmla="*/ 1 w 8"/>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1" y="2"/>
                    </a:moveTo>
                    <a:cubicBezTo>
                      <a:pt x="3" y="3"/>
                      <a:pt x="4" y="4"/>
                      <a:pt x="5" y="4"/>
                    </a:cubicBezTo>
                    <a:cubicBezTo>
                      <a:pt x="6" y="4"/>
                      <a:pt x="6" y="4"/>
                      <a:pt x="6" y="4"/>
                    </a:cubicBezTo>
                    <a:cubicBezTo>
                      <a:pt x="7" y="4"/>
                      <a:pt x="7" y="4"/>
                      <a:pt x="7" y="4"/>
                    </a:cubicBezTo>
                    <a:cubicBezTo>
                      <a:pt x="8" y="3"/>
                      <a:pt x="7" y="2"/>
                      <a:pt x="7" y="2"/>
                    </a:cubicBezTo>
                    <a:cubicBezTo>
                      <a:pt x="5" y="1"/>
                      <a:pt x="4" y="1"/>
                      <a:pt x="2" y="0"/>
                    </a:cubicBezTo>
                    <a:cubicBezTo>
                      <a:pt x="1" y="0"/>
                      <a:pt x="1" y="0"/>
                      <a:pt x="0" y="1"/>
                    </a:cubicBezTo>
                    <a:cubicBezTo>
                      <a:pt x="0" y="1"/>
                      <a:pt x="0" y="2"/>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29" name="Freeform 72"/>
              <p:cNvSpPr>
                <a:spLocks/>
              </p:cNvSpPr>
              <p:nvPr/>
            </p:nvSpPr>
            <p:spPr bwMode="auto">
              <a:xfrm>
                <a:off x="3965349" y="1207407"/>
                <a:ext cx="19050" cy="26988"/>
              </a:xfrm>
              <a:custGeom>
                <a:avLst/>
                <a:gdLst>
                  <a:gd name="T0" fmla="*/ 2 w 5"/>
                  <a:gd name="T1" fmla="*/ 1 h 7"/>
                  <a:gd name="T2" fmla="*/ 1 w 5"/>
                  <a:gd name="T3" fmla="*/ 0 h 7"/>
                  <a:gd name="T4" fmla="*/ 0 w 5"/>
                  <a:gd name="T5" fmla="*/ 1 h 7"/>
                  <a:gd name="T6" fmla="*/ 2 w 5"/>
                  <a:gd name="T7" fmla="*/ 6 h 7"/>
                  <a:gd name="T8" fmla="*/ 3 w 5"/>
                  <a:gd name="T9" fmla="*/ 7 h 7"/>
                  <a:gd name="T10" fmla="*/ 4 w 5"/>
                  <a:gd name="T11" fmla="*/ 7 h 7"/>
                  <a:gd name="T12" fmla="*/ 4 w 5"/>
                  <a:gd name="T13" fmla="*/ 5 h 7"/>
                  <a:gd name="T14" fmla="*/ 2 w 5"/>
                  <a:gd name="T15" fmla="*/ 1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7">
                    <a:moveTo>
                      <a:pt x="2" y="1"/>
                    </a:moveTo>
                    <a:cubicBezTo>
                      <a:pt x="2" y="0"/>
                      <a:pt x="1" y="0"/>
                      <a:pt x="1" y="0"/>
                    </a:cubicBezTo>
                    <a:cubicBezTo>
                      <a:pt x="0" y="0"/>
                      <a:pt x="0" y="1"/>
                      <a:pt x="0" y="1"/>
                    </a:cubicBezTo>
                    <a:cubicBezTo>
                      <a:pt x="0" y="3"/>
                      <a:pt x="1" y="5"/>
                      <a:pt x="2" y="6"/>
                    </a:cubicBezTo>
                    <a:cubicBezTo>
                      <a:pt x="3" y="7"/>
                      <a:pt x="3" y="7"/>
                      <a:pt x="3" y="7"/>
                    </a:cubicBezTo>
                    <a:cubicBezTo>
                      <a:pt x="4" y="7"/>
                      <a:pt x="4" y="7"/>
                      <a:pt x="4" y="7"/>
                    </a:cubicBezTo>
                    <a:cubicBezTo>
                      <a:pt x="5" y="6"/>
                      <a:pt x="5" y="5"/>
                      <a:pt x="4" y="5"/>
                    </a:cubicBezTo>
                    <a:cubicBezTo>
                      <a:pt x="3" y="4"/>
                      <a:pt x="2" y="2"/>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30" name="Freeform 73"/>
              <p:cNvSpPr>
                <a:spLocks/>
              </p:cNvSpPr>
              <p:nvPr/>
            </p:nvSpPr>
            <p:spPr bwMode="auto">
              <a:xfrm>
                <a:off x="3992336" y="1155020"/>
                <a:ext cx="25400" cy="19050"/>
              </a:xfrm>
              <a:custGeom>
                <a:avLst/>
                <a:gdLst>
                  <a:gd name="T0" fmla="*/ 2 w 7"/>
                  <a:gd name="T1" fmla="*/ 5 h 5"/>
                  <a:gd name="T2" fmla="*/ 2 w 7"/>
                  <a:gd name="T3" fmla="*/ 4 h 5"/>
                  <a:gd name="T4" fmla="*/ 7 w 7"/>
                  <a:gd name="T5" fmla="*/ 2 h 5"/>
                  <a:gd name="T6" fmla="*/ 7 w 7"/>
                  <a:gd name="T7" fmla="*/ 1 h 5"/>
                  <a:gd name="T8" fmla="*/ 6 w 7"/>
                  <a:gd name="T9" fmla="*/ 0 h 5"/>
                  <a:gd name="T10" fmla="*/ 1 w 7"/>
                  <a:gd name="T11" fmla="*/ 2 h 5"/>
                  <a:gd name="T12" fmla="*/ 0 w 7"/>
                  <a:gd name="T13" fmla="*/ 4 h 5"/>
                  <a:gd name="T14" fmla="*/ 2 w 7"/>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5">
                    <a:moveTo>
                      <a:pt x="2" y="5"/>
                    </a:moveTo>
                    <a:cubicBezTo>
                      <a:pt x="2" y="4"/>
                      <a:pt x="2" y="4"/>
                      <a:pt x="2" y="4"/>
                    </a:cubicBezTo>
                    <a:cubicBezTo>
                      <a:pt x="3" y="4"/>
                      <a:pt x="5" y="3"/>
                      <a:pt x="7" y="2"/>
                    </a:cubicBezTo>
                    <a:cubicBezTo>
                      <a:pt x="7" y="2"/>
                      <a:pt x="7" y="1"/>
                      <a:pt x="7" y="1"/>
                    </a:cubicBezTo>
                    <a:cubicBezTo>
                      <a:pt x="7" y="0"/>
                      <a:pt x="6" y="0"/>
                      <a:pt x="6" y="0"/>
                    </a:cubicBezTo>
                    <a:cubicBezTo>
                      <a:pt x="4" y="1"/>
                      <a:pt x="2" y="1"/>
                      <a:pt x="1" y="2"/>
                    </a:cubicBezTo>
                    <a:cubicBezTo>
                      <a:pt x="0" y="3"/>
                      <a:pt x="0" y="3"/>
                      <a:pt x="0" y="4"/>
                    </a:cubicBezTo>
                    <a:cubicBezTo>
                      <a:pt x="1" y="4"/>
                      <a:pt x="1" y="5"/>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31" name="Freeform 74"/>
              <p:cNvSpPr>
                <a:spLocks/>
              </p:cNvSpPr>
              <p:nvPr/>
            </p:nvSpPr>
            <p:spPr bwMode="auto">
              <a:xfrm>
                <a:off x="4244749" y="1234395"/>
                <a:ext cx="25400" cy="22225"/>
              </a:xfrm>
              <a:custGeom>
                <a:avLst/>
                <a:gdLst>
                  <a:gd name="T0" fmla="*/ 5 w 7"/>
                  <a:gd name="T1" fmla="*/ 1 h 6"/>
                  <a:gd name="T2" fmla="*/ 1 w 7"/>
                  <a:gd name="T3" fmla="*/ 3 h 6"/>
                  <a:gd name="T4" fmla="*/ 0 w 7"/>
                  <a:gd name="T5" fmla="*/ 5 h 6"/>
                  <a:gd name="T6" fmla="*/ 1 w 7"/>
                  <a:gd name="T7" fmla="*/ 6 h 6"/>
                  <a:gd name="T8" fmla="*/ 2 w 7"/>
                  <a:gd name="T9" fmla="*/ 5 h 6"/>
                  <a:gd name="T10" fmla="*/ 7 w 7"/>
                  <a:gd name="T11" fmla="*/ 3 h 6"/>
                  <a:gd name="T12" fmla="*/ 7 w 7"/>
                  <a:gd name="T13" fmla="*/ 1 h 6"/>
                  <a:gd name="T14" fmla="*/ 5 w 7"/>
                  <a:gd name="T15" fmla="*/ 1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6">
                    <a:moveTo>
                      <a:pt x="5" y="1"/>
                    </a:moveTo>
                    <a:cubicBezTo>
                      <a:pt x="4" y="2"/>
                      <a:pt x="2" y="2"/>
                      <a:pt x="1" y="3"/>
                    </a:cubicBezTo>
                    <a:cubicBezTo>
                      <a:pt x="0" y="3"/>
                      <a:pt x="0" y="4"/>
                      <a:pt x="0" y="5"/>
                    </a:cubicBezTo>
                    <a:cubicBezTo>
                      <a:pt x="1" y="5"/>
                      <a:pt x="1" y="6"/>
                      <a:pt x="1" y="6"/>
                    </a:cubicBezTo>
                    <a:cubicBezTo>
                      <a:pt x="2" y="5"/>
                      <a:pt x="2" y="5"/>
                      <a:pt x="2" y="5"/>
                    </a:cubicBezTo>
                    <a:cubicBezTo>
                      <a:pt x="4" y="5"/>
                      <a:pt x="5" y="4"/>
                      <a:pt x="7" y="3"/>
                    </a:cubicBezTo>
                    <a:cubicBezTo>
                      <a:pt x="7" y="2"/>
                      <a:pt x="7" y="2"/>
                      <a:pt x="7" y="1"/>
                    </a:cubicBezTo>
                    <a:cubicBezTo>
                      <a:pt x="6" y="1"/>
                      <a:pt x="6" y="0"/>
                      <a:pt x="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32" name="Freeform 75"/>
              <p:cNvSpPr>
                <a:spLocks/>
              </p:cNvSpPr>
              <p:nvPr/>
            </p:nvSpPr>
            <p:spPr bwMode="auto">
              <a:xfrm>
                <a:off x="4270149" y="1174070"/>
                <a:ext cx="22225" cy="22225"/>
              </a:xfrm>
              <a:custGeom>
                <a:avLst/>
                <a:gdLst>
                  <a:gd name="T0" fmla="*/ 4 w 6"/>
                  <a:gd name="T1" fmla="*/ 6 h 6"/>
                  <a:gd name="T2" fmla="*/ 5 w 6"/>
                  <a:gd name="T3" fmla="*/ 6 h 6"/>
                  <a:gd name="T4" fmla="*/ 5 w 6"/>
                  <a:gd name="T5" fmla="*/ 5 h 6"/>
                  <a:gd name="T6" fmla="*/ 2 w 6"/>
                  <a:gd name="T7" fmla="*/ 0 h 6"/>
                  <a:gd name="T8" fmla="*/ 0 w 6"/>
                  <a:gd name="T9" fmla="*/ 0 h 6"/>
                  <a:gd name="T10" fmla="*/ 0 w 6"/>
                  <a:gd name="T11" fmla="*/ 2 h 6"/>
                  <a:gd name="T12" fmla="*/ 3 w 6"/>
                  <a:gd name="T13" fmla="*/ 6 h 6"/>
                  <a:gd name="T14" fmla="*/ 4 w 6"/>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4" y="6"/>
                    </a:moveTo>
                    <a:cubicBezTo>
                      <a:pt x="5" y="6"/>
                      <a:pt x="5" y="6"/>
                      <a:pt x="5" y="6"/>
                    </a:cubicBezTo>
                    <a:cubicBezTo>
                      <a:pt x="5" y="6"/>
                      <a:pt x="6" y="5"/>
                      <a:pt x="5" y="5"/>
                    </a:cubicBezTo>
                    <a:cubicBezTo>
                      <a:pt x="5" y="3"/>
                      <a:pt x="4" y="2"/>
                      <a:pt x="2" y="0"/>
                    </a:cubicBezTo>
                    <a:cubicBezTo>
                      <a:pt x="2" y="0"/>
                      <a:pt x="1" y="0"/>
                      <a:pt x="0" y="0"/>
                    </a:cubicBezTo>
                    <a:cubicBezTo>
                      <a:pt x="0" y="1"/>
                      <a:pt x="0" y="2"/>
                      <a:pt x="0" y="2"/>
                    </a:cubicBezTo>
                    <a:cubicBezTo>
                      <a:pt x="2" y="3"/>
                      <a:pt x="3" y="4"/>
                      <a:pt x="3" y="6"/>
                    </a:cubicBezTo>
                    <a:cubicBezTo>
                      <a:pt x="3" y="6"/>
                      <a:pt x="4"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33" name="Freeform 76"/>
              <p:cNvSpPr>
                <a:spLocks/>
              </p:cNvSpPr>
              <p:nvPr/>
            </p:nvSpPr>
            <p:spPr bwMode="auto">
              <a:xfrm>
                <a:off x="4135211" y="1267732"/>
                <a:ext cx="26988" cy="11113"/>
              </a:xfrm>
              <a:custGeom>
                <a:avLst/>
                <a:gdLst>
                  <a:gd name="T0" fmla="*/ 6 w 7"/>
                  <a:gd name="T1" fmla="*/ 0 h 3"/>
                  <a:gd name="T2" fmla="*/ 1 w 7"/>
                  <a:gd name="T3" fmla="*/ 0 h 3"/>
                  <a:gd name="T4" fmla="*/ 0 w 7"/>
                  <a:gd name="T5" fmla="*/ 1 h 3"/>
                  <a:gd name="T6" fmla="*/ 1 w 7"/>
                  <a:gd name="T7" fmla="*/ 3 h 3"/>
                  <a:gd name="T8" fmla="*/ 1 w 7"/>
                  <a:gd name="T9" fmla="*/ 3 h 3"/>
                  <a:gd name="T10" fmla="*/ 6 w 7"/>
                  <a:gd name="T11" fmla="*/ 2 h 3"/>
                  <a:gd name="T12" fmla="*/ 7 w 7"/>
                  <a:gd name="T13" fmla="*/ 1 h 3"/>
                  <a:gd name="T14" fmla="*/ 6 w 7"/>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3">
                    <a:moveTo>
                      <a:pt x="6" y="0"/>
                    </a:moveTo>
                    <a:cubicBezTo>
                      <a:pt x="4" y="0"/>
                      <a:pt x="3" y="0"/>
                      <a:pt x="1" y="0"/>
                    </a:cubicBezTo>
                    <a:cubicBezTo>
                      <a:pt x="0" y="0"/>
                      <a:pt x="0" y="1"/>
                      <a:pt x="0" y="1"/>
                    </a:cubicBezTo>
                    <a:cubicBezTo>
                      <a:pt x="0" y="2"/>
                      <a:pt x="0" y="3"/>
                      <a:pt x="1" y="3"/>
                    </a:cubicBezTo>
                    <a:cubicBezTo>
                      <a:pt x="1" y="3"/>
                      <a:pt x="1" y="3"/>
                      <a:pt x="1" y="3"/>
                    </a:cubicBezTo>
                    <a:cubicBezTo>
                      <a:pt x="3" y="2"/>
                      <a:pt x="4" y="2"/>
                      <a:pt x="6" y="2"/>
                    </a:cubicBezTo>
                    <a:cubicBezTo>
                      <a:pt x="7" y="2"/>
                      <a:pt x="7" y="2"/>
                      <a:pt x="7" y="1"/>
                    </a:cubicBezTo>
                    <a:cubicBezTo>
                      <a:pt x="7" y="0"/>
                      <a:pt x="7"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34" name="Freeform 77"/>
              <p:cNvSpPr>
                <a:spLocks/>
              </p:cNvSpPr>
              <p:nvPr/>
            </p:nvSpPr>
            <p:spPr bwMode="auto">
              <a:xfrm>
                <a:off x="4274911" y="1207407"/>
                <a:ext cx="17463" cy="26988"/>
              </a:xfrm>
              <a:custGeom>
                <a:avLst/>
                <a:gdLst>
                  <a:gd name="T0" fmla="*/ 4 w 5"/>
                  <a:gd name="T1" fmla="*/ 0 h 7"/>
                  <a:gd name="T2" fmla="*/ 3 w 5"/>
                  <a:gd name="T3" fmla="*/ 1 h 7"/>
                  <a:gd name="T4" fmla="*/ 1 w 5"/>
                  <a:gd name="T5" fmla="*/ 5 h 7"/>
                  <a:gd name="T6" fmla="*/ 1 w 5"/>
                  <a:gd name="T7" fmla="*/ 6 h 7"/>
                  <a:gd name="T8" fmla="*/ 2 w 5"/>
                  <a:gd name="T9" fmla="*/ 7 h 7"/>
                  <a:gd name="T10" fmla="*/ 3 w 5"/>
                  <a:gd name="T11" fmla="*/ 6 h 7"/>
                  <a:gd name="T12" fmla="*/ 5 w 5"/>
                  <a:gd name="T13" fmla="*/ 1 h 7"/>
                  <a:gd name="T14" fmla="*/ 4 w 5"/>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7">
                    <a:moveTo>
                      <a:pt x="4" y="0"/>
                    </a:moveTo>
                    <a:cubicBezTo>
                      <a:pt x="3" y="0"/>
                      <a:pt x="3" y="0"/>
                      <a:pt x="3" y="1"/>
                    </a:cubicBezTo>
                    <a:cubicBezTo>
                      <a:pt x="2" y="2"/>
                      <a:pt x="2" y="3"/>
                      <a:pt x="1" y="5"/>
                    </a:cubicBezTo>
                    <a:cubicBezTo>
                      <a:pt x="0" y="5"/>
                      <a:pt x="0" y="6"/>
                      <a:pt x="1" y="6"/>
                    </a:cubicBezTo>
                    <a:cubicBezTo>
                      <a:pt x="2" y="7"/>
                      <a:pt x="2" y="7"/>
                      <a:pt x="2" y="7"/>
                    </a:cubicBezTo>
                    <a:cubicBezTo>
                      <a:pt x="3" y="6"/>
                      <a:pt x="3" y="6"/>
                      <a:pt x="3" y="6"/>
                    </a:cubicBezTo>
                    <a:cubicBezTo>
                      <a:pt x="4" y="5"/>
                      <a:pt x="5" y="3"/>
                      <a:pt x="5" y="1"/>
                    </a:cubicBezTo>
                    <a:cubicBezTo>
                      <a:pt x="5" y="1"/>
                      <a:pt x="5"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35" name="Freeform 78"/>
              <p:cNvSpPr>
                <a:spLocks noEditPoints="1"/>
              </p:cNvSpPr>
              <p:nvPr/>
            </p:nvSpPr>
            <p:spPr bwMode="auto">
              <a:xfrm>
                <a:off x="3987574" y="1091520"/>
                <a:ext cx="252413" cy="225425"/>
              </a:xfrm>
              <a:custGeom>
                <a:avLst/>
                <a:gdLst>
                  <a:gd name="T0" fmla="*/ 64 w 67"/>
                  <a:gd name="T1" fmla="*/ 17 h 60"/>
                  <a:gd name="T2" fmla="*/ 64 w 67"/>
                  <a:gd name="T3" fmla="*/ 17 h 60"/>
                  <a:gd name="T4" fmla="*/ 63 w 67"/>
                  <a:gd name="T5" fmla="*/ 15 h 60"/>
                  <a:gd name="T6" fmla="*/ 63 w 67"/>
                  <a:gd name="T7" fmla="*/ 15 h 60"/>
                  <a:gd name="T8" fmla="*/ 37 w 67"/>
                  <a:gd name="T9" fmla="*/ 0 h 60"/>
                  <a:gd name="T10" fmla="*/ 12 w 67"/>
                  <a:gd name="T11" fmla="*/ 15 h 60"/>
                  <a:gd name="T12" fmla="*/ 12 w 67"/>
                  <a:gd name="T13" fmla="*/ 15 h 60"/>
                  <a:gd name="T14" fmla="*/ 11 w 67"/>
                  <a:gd name="T15" fmla="*/ 17 h 60"/>
                  <a:gd name="T16" fmla="*/ 11 w 67"/>
                  <a:gd name="T17" fmla="*/ 17 h 60"/>
                  <a:gd name="T18" fmla="*/ 8 w 67"/>
                  <a:gd name="T19" fmla="*/ 30 h 60"/>
                  <a:gd name="T20" fmla="*/ 8 w 67"/>
                  <a:gd name="T21" fmla="*/ 37 h 60"/>
                  <a:gd name="T22" fmla="*/ 5 w 67"/>
                  <a:gd name="T23" fmla="*/ 41 h 60"/>
                  <a:gd name="T24" fmla="*/ 2 w 67"/>
                  <a:gd name="T25" fmla="*/ 39 h 60"/>
                  <a:gd name="T26" fmla="*/ 0 w 67"/>
                  <a:gd name="T27" fmla="*/ 39 h 60"/>
                  <a:gd name="T28" fmla="*/ 0 w 67"/>
                  <a:gd name="T29" fmla="*/ 41 h 60"/>
                  <a:gd name="T30" fmla="*/ 5 w 67"/>
                  <a:gd name="T31" fmla="*/ 43 h 60"/>
                  <a:gd name="T32" fmla="*/ 4 w 67"/>
                  <a:gd name="T33" fmla="*/ 46 h 60"/>
                  <a:gd name="T34" fmla="*/ 17 w 67"/>
                  <a:gd name="T35" fmla="*/ 59 h 60"/>
                  <a:gd name="T36" fmla="*/ 24 w 67"/>
                  <a:gd name="T37" fmla="*/ 57 h 60"/>
                  <a:gd name="T38" fmla="*/ 37 w 67"/>
                  <a:gd name="T39" fmla="*/ 60 h 60"/>
                  <a:gd name="T40" fmla="*/ 63 w 67"/>
                  <a:gd name="T41" fmla="*/ 46 h 60"/>
                  <a:gd name="T42" fmla="*/ 65 w 67"/>
                  <a:gd name="T43" fmla="*/ 45 h 60"/>
                  <a:gd name="T44" fmla="*/ 66 w 67"/>
                  <a:gd name="T45" fmla="*/ 44 h 60"/>
                  <a:gd name="T46" fmla="*/ 64 w 67"/>
                  <a:gd name="T47" fmla="*/ 43 h 60"/>
                  <a:gd name="T48" fmla="*/ 64 w 67"/>
                  <a:gd name="T49" fmla="*/ 43 h 60"/>
                  <a:gd name="T50" fmla="*/ 67 w 67"/>
                  <a:gd name="T51" fmla="*/ 30 h 60"/>
                  <a:gd name="T52" fmla="*/ 64 w 67"/>
                  <a:gd name="T53" fmla="*/ 17 h 60"/>
                  <a:gd name="T54" fmla="*/ 7 w 67"/>
                  <a:gd name="T55" fmla="*/ 46 h 60"/>
                  <a:gd name="T56" fmla="*/ 17 w 67"/>
                  <a:gd name="T57" fmla="*/ 36 h 60"/>
                  <a:gd name="T58" fmla="*/ 28 w 67"/>
                  <a:gd name="T59" fmla="*/ 46 h 60"/>
                  <a:gd name="T60" fmla="*/ 17 w 67"/>
                  <a:gd name="T61" fmla="*/ 57 h 60"/>
                  <a:gd name="T62" fmla="*/ 7 w 67"/>
                  <a:gd name="T63" fmla="*/ 46 h 60"/>
                  <a:gd name="T64" fmla="*/ 56 w 67"/>
                  <a:gd name="T65" fmla="*/ 47 h 60"/>
                  <a:gd name="T66" fmla="*/ 56 w 67"/>
                  <a:gd name="T67" fmla="*/ 47 h 60"/>
                  <a:gd name="T68" fmla="*/ 55 w 67"/>
                  <a:gd name="T69" fmla="*/ 46 h 60"/>
                  <a:gd name="T70" fmla="*/ 50 w 67"/>
                  <a:gd name="T71" fmla="*/ 46 h 60"/>
                  <a:gd name="T72" fmla="*/ 49 w 67"/>
                  <a:gd name="T73" fmla="*/ 48 h 60"/>
                  <a:gd name="T74" fmla="*/ 50 w 67"/>
                  <a:gd name="T75" fmla="*/ 49 h 60"/>
                  <a:gd name="T76" fmla="*/ 50 w 67"/>
                  <a:gd name="T77" fmla="*/ 49 h 60"/>
                  <a:gd name="T78" fmla="*/ 55 w 67"/>
                  <a:gd name="T79" fmla="*/ 48 h 60"/>
                  <a:gd name="T80" fmla="*/ 37 w 67"/>
                  <a:gd name="T81" fmla="*/ 55 h 60"/>
                  <a:gd name="T82" fmla="*/ 28 w 67"/>
                  <a:gd name="T83" fmla="*/ 54 h 60"/>
                  <a:gd name="T84" fmla="*/ 30 w 67"/>
                  <a:gd name="T85" fmla="*/ 49 h 60"/>
                  <a:gd name="T86" fmla="*/ 35 w 67"/>
                  <a:gd name="T87" fmla="*/ 50 h 60"/>
                  <a:gd name="T88" fmla="*/ 35 w 67"/>
                  <a:gd name="T89" fmla="*/ 50 h 60"/>
                  <a:gd name="T90" fmla="*/ 36 w 67"/>
                  <a:gd name="T91" fmla="*/ 48 h 60"/>
                  <a:gd name="T92" fmla="*/ 35 w 67"/>
                  <a:gd name="T93" fmla="*/ 47 h 60"/>
                  <a:gd name="T94" fmla="*/ 30 w 67"/>
                  <a:gd name="T95" fmla="*/ 47 h 60"/>
                  <a:gd name="T96" fmla="*/ 31 w 67"/>
                  <a:gd name="T97" fmla="*/ 46 h 60"/>
                  <a:gd name="T98" fmla="*/ 17 w 67"/>
                  <a:gd name="T99" fmla="*/ 33 h 60"/>
                  <a:gd name="T100" fmla="*/ 13 w 67"/>
                  <a:gd name="T101" fmla="*/ 34 h 60"/>
                  <a:gd name="T102" fmla="*/ 12 w 67"/>
                  <a:gd name="T103" fmla="*/ 30 h 60"/>
                  <a:gd name="T104" fmla="*/ 37 w 67"/>
                  <a:gd name="T105" fmla="*/ 5 h 60"/>
                  <a:gd name="T106" fmla="*/ 62 w 67"/>
                  <a:gd name="T107" fmla="*/ 30 h 60"/>
                  <a:gd name="T108" fmla="*/ 56 w 67"/>
                  <a:gd name="T109" fmla="*/ 47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7" h="60">
                    <a:moveTo>
                      <a:pt x="64" y="17"/>
                    </a:moveTo>
                    <a:cubicBezTo>
                      <a:pt x="64" y="17"/>
                      <a:pt x="64" y="17"/>
                      <a:pt x="64" y="17"/>
                    </a:cubicBezTo>
                    <a:cubicBezTo>
                      <a:pt x="64" y="16"/>
                      <a:pt x="64" y="15"/>
                      <a:pt x="63" y="15"/>
                    </a:cubicBezTo>
                    <a:cubicBezTo>
                      <a:pt x="63" y="15"/>
                      <a:pt x="63" y="15"/>
                      <a:pt x="63" y="15"/>
                    </a:cubicBezTo>
                    <a:cubicBezTo>
                      <a:pt x="58" y="6"/>
                      <a:pt x="48" y="0"/>
                      <a:pt x="37" y="0"/>
                    </a:cubicBezTo>
                    <a:cubicBezTo>
                      <a:pt x="27" y="0"/>
                      <a:pt x="17" y="6"/>
                      <a:pt x="12" y="15"/>
                    </a:cubicBezTo>
                    <a:cubicBezTo>
                      <a:pt x="12" y="15"/>
                      <a:pt x="12" y="15"/>
                      <a:pt x="12" y="15"/>
                    </a:cubicBezTo>
                    <a:cubicBezTo>
                      <a:pt x="11" y="15"/>
                      <a:pt x="11" y="16"/>
                      <a:pt x="11" y="17"/>
                    </a:cubicBezTo>
                    <a:cubicBezTo>
                      <a:pt x="11" y="17"/>
                      <a:pt x="11" y="17"/>
                      <a:pt x="11" y="17"/>
                    </a:cubicBezTo>
                    <a:cubicBezTo>
                      <a:pt x="9" y="21"/>
                      <a:pt x="8" y="25"/>
                      <a:pt x="8" y="30"/>
                    </a:cubicBezTo>
                    <a:cubicBezTo>
                      <a:pt x="8" y="33"/>
                      <a:pt x="8" y="35"/>
                      <a:pt x="8" y="37"/>
                    </a:cubicBezTo>
                    <a:cubicBezTo>
                      <a:pt x="7" y="38"/>
                      <a:pt x="6" y="39"/>
                      <a:pt x="5" y="41"/>
                    </a:cubicBezTo>
                    <a:cubicBezTo>
                      <a:pt x="4" y="40"/>
                      <a:pt x="3" y="40"/>
                      <a:pt x="2" y="39"/>
                    </a:cubicBezTo>
                    <a:cubicBezTo>
                      <a:pt x="1" y="38"/>
                      <a:pt x="0" y="39"/>
                      <a:pt x="0" y="39"/>
                    </a:cubicBezTo>
                    <a:cubicBezTo>
                      <a:pt x="0" y="40"/>
                      <a:pt x="0" y="41"/>
                      <a:pt x="0" y="41"/>
                    </a:cubicBezTo>
                    <a:cubicBezTo>
                      <a:pt x="2" y="42"/>
                      <a:pt x="3" y="43"/>
                      <a:pt x="5" y="43"/>
                    </a:cubicBezTo>
                    <a:cubicBezTo>
                      <a:pt x="4" y="44"/>
                      <a:pt x="4" y="45"/>
                      <a:pt x="4" y="46"/>
                    </a:cubicBezTo>
                    <a:cubicBezTo>
                      <a:pt x="4" y="53"/>
                      <a:pt x="10" y="59"/>
                      <a:pt x="17" y="59"/>
                    </a:cubicBezTo>
                    <a:cubicBezTo>
                      <a:pt x="20" y="59"/>
                      <a:pt x="22" y="58"/>
                      <a:pt x="24" y="57"/>
                    </a:cubicBezTo>
                    <a:cubicBezTo>
                      <a:pt x="28" y="59"/>
                      <a:pt x="33" y="60"/>
                      <a:pt x="37" y="60"/>
                    </a:cubicBezTo>
                    <a:cubicBezTo>
                      <a:pt x="48" y="60"/>
                      <a:pt x="57" y="55"/>
                      <a:pt x="63" y="46"/>
                    </a:cubicBezTo>
                    <a:cubicBezTo>
                      <a:pt x="64" y="46"/>
                      <a:pt x="64" y="46"/>
                      <a:pt x="65" y="45"/>
                    </a:cubicBezTo>
                    <a:cubicBezTo>
                      <a:pt x="66" y="45"/>
                      <a:pt x="66" y="44"/>
                      <a:pt x="66" y="44"/>
                    </a:cubicBezTo>
                    <a:cubicBezTo>
                      <a:pt x="66" y="43"/>
                      <a:pt x="65" y="43"/>
                      <a:pt x="64" y="43"/>
                    </a:cubicBezTo>
                    <a:cubicBezTo>
                      <a:pt x="64" y="43"/>
                      <a:pt x="64" y="43"/>
                      <a:pt x="64" y="43"/>
                    </a:cubicBezTo>
                    <a:cubicBezTo>
                      <a:pt x="66" y="39"/>
                      <a:pt x="67" y="35"/>
                      <a:pt x="67" y="30"/>
                    </a:cubicBezTo>
                    <a:cubicBezTo>
                      <a:pt x="67" y="25"/>
                      <a:pt x="66" y="21"/>
                      <a:pt x="64" y="17"/>
                    </a:cubicBezTo>
                    <a:close/>
                    <a:moveTo>
                      <a:pt x="7" y="46"/>
                    </a:moveTo>
                    <a:cubicBezTo>
                      <a:pt x="7" y="40"/>
                      <a:pt x="12" y="36"/>
                      <a:pt x="17" y="36"/>
                    </a:cubicBezTo>
                    <a:cubicBezTo>
                      <a:pt x="23" y="36"/>
                      <a:pt x="28" y="40"/>
                      <a:pt x="28" y="46"/>
                    </a:cubicBezTo>
                    <a:cubicBezTo>
                      <a:pt x="28" y="52"/>
                      <a:pt x="23" y="57"/>
                      <a:pt x="17" y="57"/>
                    </a:cubicBezTo>
                    <a:cubicBezTo>
                      <a:pt x="12" y="57"/>
                      <a:pt x="7" y="52"/>
                      <a:pt x="7" y="46"/>
                    </a:cubicBezTo>
                    <a:close/>
                    <a:moveTo>
                      <a:pt x="56" y="47"/>
                    </a:moveTo>
                    <a:cubicBezTo>
                      <a:pt x="56" y="47"/>
                      <a:pt x="56" y="47"/>
                      <a:pt x="56" y="47"/>
                    </a:cubicBezTo>
                    <a:cubicBezTo>
                      <a:pt x="56" y="46"/>
                      <a:pt x="55" y="45"/>
                      <a:pt x="55" y="46"/>
                    </a:cubicBezTo>
                    <a:cubicBezTo>
                      <a:pt x="53" y="46"/>
                      <a:pt x="52" y="46"/>
                      <a:pt x="50" y="46"/>
                    </a:cubicBezTo>
                    <a:cubicBezTo>
                      <a:pt x="49" y="46"/>
                      <a:pt x="49" y="47"/>
                      <a:pt x="49" y="48"/>
                    </a:cubicBezTo>
                    <a:cubicBezTo>
                      <a:pt x="49" y="48"/>
                      <a:pt x="49" y="49"/>
                      <a:pt x="50" y="49"/>
                    </a:cubicBezTo>
                    <a:cubicBezTo>
                      <a:pt x="50" y="49"/>
                      <a:pt x="50" y="49"/>
                      <a:pt x="50" y="49"/>
                    </a:cubicBezTo>
                    <a:cubicBezTo>
                      <a:pt x="52" y="49"/>
                      <a:pt x="53" y="48"/>
                      <a:pt x="55" y="48"/>
                    </a:cubicBezTo>
                    <a:cubicBezTo>
                      <a:pt x="50" y="53"/>
                      <a:pt x="44" y="55"/>
                      <a:pt x="37" y="55"/>
                    </a:cubicBezTo>
                    <a:cubicBezTo>
                      <a:pt x="34" y="55"/>
                      <a:pt x="31" y="55"/>
                      <a:pt x="28" y="54"/>
                    </a:cubicBezTo>
                    <a:cubicBezTo>
                      <a:pt x="29" y="52"/>
                      <a:pt x="30" y="51"/>
                      <a:pt x="30" y="49"/>
                    </a:cubicBezTo>
                    <a:cubicBezTo>
                      <a:pt x="32" y="49"/>
                      <a:pt x="33" y="50"/>
                      <a:pt x="35" y="50"/>
                    </a:cubicBezTo>
                    <a:cubicBezTo>
                      <a:pt x="35" y="50"/>
                      <a:pt x="35" y="50"/>
                      <a:pt x="35" y="50"/>
                    </a:cubicBezTo>
                    <a:cubicBezTo>
                      <a:pt x="36" y="50"/>
                      <a:pt x="36" y="49"/>
                      <a:pt x="36" y="48"/>
                    </a:cubicBezTo>
                    <a:cubicBezTo>
                      <a:pt x="36" y="48"/>
                      <a:pt x="36" y="47"/>
                      <a:pt x="35" y="47"/>
                    </a:cubicBezTo>
                    <a:cubicBezTo>
                      <a:pt x="33" y="47"/>
                      <a:pt x="32" y="47"/>
                      <a:pt x="30" y="47"/>
                    </a:cubicBezTo>
                    <a:cubicBezTo>
                      <a:pt x="31" y="46"/>
                      <a:pt x="31" y="46"/>
                      <a:pt x="31" y="46"/>
                    </a:cubicBezTo>
                    <a:cubicBezTo>
                      <a:pt x="31" y="39"/>
                      <a:pt x="25" y="33"/>
                      <a:pt x="17" y="33"/>
                    </a:cubicBezTo>
                    <a:cubicBezTo>
                      <a:pt x="16" y="33"/>
                      <a:pt x="14" y="33"/>
                      <a:pt x="13" y="34"/>
                    </a:cubicBezTo>
                    <a:cubicBezTo>
                      <a:pt x="13" y="33"/>
                      <a:pt x="12" y="32"/>
                      <a:pt x="12" y="30"/>
                    </a:cubicBezTo>
                    <a:cubicBezTo>
                      <a:pt x="12" y="17"/>
                      <a:pt x="24" y="5"/>
                      <a:pt x="37" y="5"/>
                    </a:cubicBezTo>
                    <a:cubicBezTo>
                      <a:pt x="51" y="5"/>
                      <a:pt x="62" y="17"/>
                      <a:pt x="62" y="30"/>
                    </a:cubicBezTo>
                    <a:cubicBezTo>
                      <a:pt x="62" y="37"/>
                      <a:pt x="60" y="42"/>
                      <a:pt x="56"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grpSp>
      </p:grpSp>
      <p:sp>
        <p:nvSpPr>
          <p:cNvPr id="36" name="空心弧 35"/>
          <p:cNvSpPr>
            <a:spLocks noChangeAspect="1"/>
          </p:cNvSpPr>
          <p:nvPr/>
        </p:nvSpPr>
        <p:spPr>
          <a:xfrm>
            <a:off x="1324596" y="3521673"/>
            <a:ext cx="2190993" cy="2190993"/>
          </a:xfrm>
          <a:prstGeom prst="blockArc">
            <a:avLst>
              <a:gd name="adj1" fmla="val 5400000"/>
              <a:gd name="adj2" fmla="val 0"/>
              <a:gd name="adj3" fmla="val 16000"/>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37" name="空心弧 36"/>
          <p:cNvSpPr>
            <a:spLocks noChangeAspect="1"/>
          </p:cNvSpPr>
          <p:nvPr/>
        </p:nvSpPr>
        <p:spPr>
          <a:xfrm>
            <a:off x="3166146" y="3545119"/>
            <a:ext cx="2190993" cy="2190993"/>
          </a:xfrm>
          <a:prstGeom prst="blockArc">
            <a:avLst>
              <a:gd name="adj1" fmla="val 16200000"/>
              <a:gd name="adj2" fmla="val 10800000"/>
              <a:gd name="adj3" fmla="val 16000"/>
            </a:avLst>
          </a:prstGeom>
          <a:solidFill>
            <a:schemeClr val="bg1">
              <a:lumMod val="6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38" name="空心弧 37"/>
          <p:cNvSpPr>
            <a:spLocks noChangeAspect="1"/>
          </p:cNvSpPr>
          <p:nvPr/>
        </p:nvSpPr>
        <p:spPr>
          <a:xfrm>
            <a:off x="3142700" y="1704353"/>
            <a:ext cx="2190993" cy="2190993"/>
          </a:xfrm>
          <a:prstGeom prst="blockArc">
            <a:avLst>
              <a:gd name="adj1" fmla="val 5400000"/>
              <a:gd name="adj2" fmla="val 0"/>
              <a:gd name="adj3" fmla="val 16000"/>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39" name="空心弧 38"/>
          <p:cNvSpPr>
            <a:spLocks noChangeAspect="1"/>
          </p:cNvSpPr>
          <p:nvPr/>
        </p:nvSpPr>
        <p:spPr>
          <a:xfrm>
            <a:off x="4984250" y="1727799"/>
            <a:ext cx="2190993" cy="2190993"/>
          </a:xfrm>
          <a:prstGeom prst="blockArc">
            <a:avLst>
              <a:gd name="adj1" fmla="val 16200000"/>
              <a:gd name="adj2" fmla="val 10800000"/>
              <a:gd name="adj3" fmla="val 16000"/>
            </a:avLst>
          </a:prstGeom>
          <a:solidFill>
            <a:schemeClr val="bg1">
              <a:lumMod val="6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nvGrpSpPr>
          <p:cNvPr id="40" name="组合 39"/>
          <p:cNvGrpSpPr/>
          <p:nvPr/>
        </p:nvGrpSpPr>
        <p:grpSpPr>
          <a:xfrm>
            <a:off x="7893249" y="3343851"/>
            <a:ext cx="304005" cy="304005"/>
            <a:chOff x="6056956" y="3167604"/>
            <a:chExt cx="409123" cy="409123"/>
          </a:xfrm>
        </p:grpSpPr>
        <p:sp>
          <p:nvSpPr>
            <p:cNvPr id="41" name="Freeform 34"/>
            <p:cNvSpPr>
              <a:spLocks/>
            </p:cNvSpPr>
            <p:nvPr/>
          </p:nvSpPr>
          <p:spPr bwMode="auto">
            <a:xfrm>
              <a:off x="6056956" y="3167604"/>
              <a:ext cx="409123" cy="409123"/>
            </a:xfrm>
            <a:prstGeom prst="ellipse">
              <a:avLst/>
            </a:prstGeom>
            <a:gradFill rotWithShape="1">
              <a:gsLst>
                <a:gs pos="66000">
                  <a:srgbClr val="ECECEC"/>
                </a:gs>
                <a:gs pos="100000">
                  <a:srgbClr val="F7F7F7"/>
                </a:gs>
                <a:gs pos="7000">
                  <a:srgbClr val="BEBEBE"/>
                </a:gs>
              </a:gsLst>
              <a:lin ang="7800000" scaled="0"/>
            </a:gradFill>
            <a:ln w="2540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a:extLst/>
          </p:spPr>
          <p:txBody>
            <a:bodyPr wrap="none" anchor="ctr"/>
            <a:lstStyle/>
            <a:p>
              <a:pPr latinLnBrk="1"/>
              <a:endParaRPr kumimoji="1" lang="zh-CN" altLang="en-US" sz="2400">
                <a:solidFill>
                  <a:schemeClr val="bg1"/>
                </a:solidFill>
                <a:cs typeface="+mn-ea"/>
                <a:sym typeface="+mn-lt"/>
              </a:endParaRPr>
            </a:p>
          </p:txBody>
        </p:sp>
        <p:sp>
          <p:nvSpPr>
            <p:cNvPr id="42" name="Freeform 30"/>
            <p:cNvSpPr>
              <a:spLocks/>
            </p:cNvSpPr>
            <p:nvPr/>
          </p:nvSpPr>
          <p:spPr bwMode="auto">
            <a:xfrm>
              <a:off x="6165495" y="3276142"/>
              <a:ext cx="192046" cy="192048"/>
            </a:xfrm>
            <a:prstGeom prst="ellipse">
              <a:avLst/>
            </a:prstGeom>
            <a:solidFill>
              <a:schemeClr val="accent1"/>
            </a:solidFill>
            <a:ln w="28575">
              <a:noFill/>
            </a:ln>
            <a:effectLst>
              <a:innerShdw blurRad="63500" dist="50800" dir="18900000">
                <a:prstClr val="black">
                  <a:alpha val="50000"/>
                </a:prstClr>
              </a:innerShdw>
            </a:effectLst>
            <a:extLst/>
          </p:spPr>
          <p:txBody>
            <a:bodyPr wrap="none" anchor="ctr"/>
            <a:lstStyle/>
            <a:p>
              <a:pPr latinLnBrk="1"/>
              <a:endParaRPr kumimoji="1" lang="zh-CN" altLang="en-US" sz="2400">
                <a:solidFill>
                  <a:schemeClr val="bg1"/>
                </a:solidFill>
                <a:cs typeface="+mn-ea"/>
                <a:sym typeface="+mn-lt"/>
              </a:endParaRPr>
            </a:p>
          </p:txBody>
        </p:sp>
      </p:grpSp>
      <p:sp>
        <p:nvSpPr>
          <p:cNvPr id="43" name="文本框 4"/>
          <p:cNvSpPr txBox="1"/>
          <p:nvPr/>
        </p:nvSpPr>
        <p:spPr>
          <a:xfrm>
            <a:off x="1981510" y="3041742"/>
            <a:ext cx="877163" cy="369332"/>
          </a:xfrm>
          <a:prstGeom prst="rect">
            <a:avLst/>
          </a:prstGeom>
          <a:noFill/>
        </p:spPr>
        <p:txBody>
          <a:bodyPr wrap="none" rtlCol="0">
            <a:spAutoFit/>
          </a:bodyPr>
          <a:lstStyle/>
          <a:p>
            <a:pPr algn="ctr"/>
            <a:r>
              <a:rPr lang="zh-CN" altLang="en-US" dirty="0">
                <a:solidFill>
                  <a:schemeClr val="bg1"/>
                </a:solidFill>
                <a:cs typeface="+mn-ea"/>
                <a:sym typeface="+mn-lt"/>
              </a:rPr>
              <a:t>关键词</a:t>
            </a:r>
          </a:p>
        </p:txBody>
      </p:sp>
      <p:sp>
        <p:nvSpPr>
          <p:cNvPr id="44" name="文本框 48"/>
          <p:cNvSpPr txBox="1"/>
          <p:nvPr/>
        </p:nvSpPr>
        <p:spPr>
          <a:xfrm>
            <a:off x="3820060" y="5868772"/>
            <a:ext cx="877163" cy="369332"/>
          </a:xfrm>
          <a:prstGeom prst="rect">
            <a:avLst/>
          </a:prstGeom>
          <a:noFill/>
        </p:spPr>
        <p:txBody>
          <a:bodyPr wrap="none" rtlCol="0">
            <a:spAutoFit/>
          </a:bodyPr>
          <a:lstStyle/>
          <a:p>
            <a:pPr algn="ctr"/>
            <a:r>
              <a:rPr lang="zh-CN" altLang="en-US" dirty="0">
                <a:solidFill>
                  <a:schemeClr val="bg1"/>
                </a:solidFill>
                <a:cs typeface="+mn-ea"/>
                <a:sym typeface="+mn-lt"/>
              </a:rPr>
              <a:t>关键词</a:t>
            </a:r>
          </a:p>
        </p:txBody>
      </p:sp>
      <p:sp>
        <p:nvSpPr>
          <p:cNvPr id="45" name="文本框 51"/>
          <p:cNvSpPr txBox="1"/>
          <p:nvPr/>
        </p:nvSpPr>
        <p:spPr>
          <a:xfrm>
            <a:off x="3684198" y="1268760"/>
            <a:ext cx="877163" cy="369332"/>
          </a:xfrm>
          <a:prstGeom prst="rect">
            <a:avLst/>
          </a:prstGeom>
          <a:noFill/>
        </p:spPr>
        <p:txBody>
          <a:bodyPr wrap="none" rtlCol="0">
            <a:spAutoFit/>
          </a:bodyPr>
          <a:lstStyle/>
          <a:p>
            <a:pPr algn="ctr"/>
            <a:r>
              <a:rPr lang="zh-CN" altLang="en-US" dirty="0">
                <a:solidFill>
                  <a:schemeClr val="bg1"/>
                </a:solidFill>
                <a:cs typeface="+mn-ea"/>
                <a:sym typeface="+mn-lt"/>
              </a:rPr>
              <a:t>关键词</a:t>
            </a:r>
          </a:p>
        </p:txBody>
      </p:sp>
      <p:sp>
        <p:nvSpPr>
          <p:cNvPr id="46" name="文本框 52"/>
          <p:cNvSpPr txBox="1"/>
          <p:nvPr/>
        </p:nvSpPr>
        <p:spPr>
          <a:xfrm>
            <a:off x="5641164" y="3993837"/>
            <a:ext cx="877163" cy="369332"/>
          </a:xfrm>
          <a:prstGeom prst="rect">
            <a:avLst/>
          </a:prstGeom>
          <a:noFill/>
        </p:spPr>
        <p:txBody>
          <a:bodyPr wrap="none" rtlCol="0">
            <a:spAutoFit/>
          </a:bodyPr>
          <a:lstStyle/>
          <a:p>
            <a:pPr algn="ctr"/>
            <a:r>
              <a:rPr lang="zh-CN" altLang="en-US" dirty="0">
                <a:solidFill>
                  <a:schemeClr val="bg1"/>
                </a:solidFill>
                <a:cs typeface="+mn-ea"/>
                <a:sym typeface="+mn-lt"/>
              </a:rPr>
              <a:t>关键词</a:t>
            </a:r>
          </a:p>
        </p:txBody>
      </p:sp>
      <p:sp>
        <p:nvSpPr>
          <p:cNvPr id="47" name="矩形 46"/>
          <p:cNvSpPr/>
          <p:nvPr/>
        </p:nvSpPr>
        <p:spPr>
          <a:xfrm>
            <a:off x="8372680" y="3285399"/>
            <a:ext cx="1031041" cy="430885"/>
          </a:xfrm>
          <a:prstGeom prst="rect">
            <a:avLst/>
          </a:prstGeom>
        </p:spPr>
        <p:txBody>
          <a:bodyPr wrap="none" lIns="91435" tIns="45719" rIns="91435" bIns="45719">
            <a:spAutoFit/>
          </a:bodyPr>
          <a:lstStyle/>
          <a:p>
            <a:r>
              <a:rPr lang="zh-CN" altLang="en-US" sz="2200" b="1" dirty="0">
                <a:solidFill>
                  <a:schemeClr val="bg1"/>
                </a:solidFill>
                <a:cs typeface="+mn-ea"/>
                <a:sym typeface="+mn-lt"/>
              </a:rPr>
              <a:t>关键字</a:t>
            </a:r>
            <a:endParaRPr lang="en-US" altLang="zh-CN" sz="2200" b="1" dirty="0">
              <a:solidFill>
                <a:schemeClr val="bg1"/>
              </a:solidFill>
              <a:cs typeface="+mn-ea"/>
              <a:sym typeface="+mn-lt"/>
            </a:endParaRPr>
          </a:p>
        </p:txBody>
      </p:sp>
      <p:sp>
        <p:nvSpPr>
          <p:cNvPr id="48" name="矩形 47"/>
          <p:cNvSpPr>
            <a:spLocks noChangeArrowheads="1"/>
          </p:cNvSpPr>
          <p:nvPr/>
        </p:nvSpPr>
        <p:spPr bwMode="auto">
          <a:xfrm>
            <a:off x="8372680" y="3668891"/>
            <a:ext cx="2475849" cy="1061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9" rIns="91435" bIns="45719">
            <a:spAutoFit/>
          </a:bodyPr>
          <a:lstStyle/>
          <a:p>
            <a:pPr fontAlgn="base">
              <a:lnSpc>
                <a:spcPct val="150000"/>
              </a:lnSpc>
              <a:spcBef>
                <a:spcPct val="0"/>
              </a:spcBef>
              <a:spcAft>
                <a:spcPct val="0"/>
              </a:spcAft>
            </a:pPr>
            <a:r>
              <a:rPr lang="zh-CN" altLang="en-US" sz="1400" dirty="0">
                <a:solidFill>
                  <a:schemeClr val="bg1"/>
                </a:solidFill>
                <a:cs typeface="+mn-ea"/>
                <a:sym typeface="+mn-lt"/>
              </a:rPr>
              <a:t>此处添加详细文本描述，建议与标题相关并符合整体语言风格</a:t>
            </a:r>
            <a:endParaRPr lang="en-US" altLang="zh-CN" sz="1400" dirty="0">
              <a:solidFill>
                <a:schemeClr val="bg1"/>
              </a:solidFill>
              <a:cs typeface="+mn-ea"/>
              <a:sym typeface="+mn-lt"/>
            </a:endParaRPr>
          </a:p>
        </p:txBody>
      </p:sp>
      <p:sp>
        <p:nvSpPr>
          <p:cNvPr id="49" name="矩形 48"/>
          <p:cNvSpPr/>
          <p:nvPr/>
        </p:nvSpPr>
        <p:spPr>
          <a:xfrm>
            <a:off x="8372680" y="4820339"/>
            <a:ext cx="1031041" cy="430885"/>
          </a:xfrm>
          <a:prstGeom prst="rect">
            <a:avLst/>
          </a:prstGeom>
        </p:spPr>
        <p:txBody>
          <a:bodyPr wrap="none" lIns="91435" tIns="45719" rIns="91435" bIns="45719">
            <a:spAutoFit/>
          </a:bodyPr>
          <a:lstStyle/>
          <a:p>
            <a:r>
              <a:rPr lang="zh-CN" altLang="en-US" sz="2200" b="1" dirty="0">
                <a:solidFill>
                  <a:schemeClr val="bg1"/>
                </a:solidFill>
                <a:cs typeface="+mn-ea"/>
                <a:sym typeface="+mn-lt"/>
              </a:rPr>
              <a:t>关键字</a:t>
            </a:r>
            <a:endParaRPr lang="en-US" altLang="zh-CN" sz="2200" b="1" dirty="0">
              <a:solidFill>
                <a:schemeClr val="bg1"/>
              </a:solidFill>
              <a:cs typeface="+mn-ea"/>
              <a:sym typeface="+mn-lt"/>
            </a:endParaRPr>
          </a:p>
        </p:txBody>
      </p:sp>
      <p:sp>
        <p:nvSpPr>
          <p:cNvPr id="50" name="矩形 49"/>
          <p:cNvSpPr>
            <a:spLocks noChangeArrowheads="1"/>
          </p:cNvSpPr>
          <p:nvPr/>
        </p:nvSpPr>
        <p:spPr bwMode="auto">
          <a:xfrm>
            <a:off x="8372680" y="5203831"/>
            <a:ext cx="2475849" cy="1061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9" rIns="91435" bIns="45719">
            <a:spAutoFit/>
          </a:bodyPr>
          <a:lstStyle/>
          <a:p>
            <a:pPr fontAlgn="base">
              <a:lnSpc>
                <a:spcPct val="150000"/>
              </a:lnSpc>
              <a:spcBef>
                <a:spcPct val="0"/>
              </a:spcBef>
              <a:spcAft>
                <a:spcPct val="0"/>
              </a:spcAft>
            </a:pPr>
            <a:r>
              <a:rPr lang="zh-CN" altLang="en-US" sz="1400" dirty="0">
                <a:solidFill>
                  <a:schemeClr val="bg1"/>
                </a:solidFill>
                <a:cs typeface="+mn-ea"/>
                <a:sym typeface="+mn-lt"/>
              </a:rPr>
              <a:t>此处添加详细文本描述，建议与标题相关并符合整体语言风格</a:t>
            </a:r>
            <a:endParaRPr lang="en-US" altLang="zh-CN" sz="1400" dirty="0">
              <a:solidFill>
                <a:schemeClr val="bg1"/>
              </a:solidFill>
              <a:cs typeface="+mn-ea"/>
              <a:sym typeface="+mn-lt"/>
            </a:endParaRPr>
          </a:p>
        </p:txBody>
      </p:sp>
      <p:grpSp>
        <p:nvGrpSpPr>
          <p:cNvPr id="51" name="组合 50"/>
          <p:cNvGrpSpPr/>
          <p:nvPr/>
        </p:nvGrpSpPr>
        <p:grpSpPr>
          <a:xfrm>
            <a:off x="7863845" y="4875873"/>
            <a:ext cx="304005" cy="304005"/>
            <a:chOff x="6056956" y="3167604"/>
            <a:chExt cx="409123" cy="409123"/>
          </a:xfrm>
        </p:grpSpPr>
        <p:sp>
          <p:nvSpPr>
            <p:cNvPr id="52" name="Freeform 34"/>
            <p:cNvSpPr>
              <a:spLocks/>
            </p:cNvSpPr>
            <p:nvPr/>
          </p:nvSpPr>
          <p:spPr bwMode="auto">
            <a:xfrm>
              <a:off x="6056956" y="3167604"/>
              <a:ext cx="409123" cy="409123"/>
            </a:xfrm>
            <a:prstGeom prst="ellipse">
              <a:avLst/>
            </a:prstGeom>
            <a:gradFill rotWithShape="1">
              <a:gsLst>
                <a:gs pos="66000">
                  <a:srgbClr val="ECECEC"/>
                </a:gs>
                <a:gs pos="100000">
                  <a:srgbClr val="F7F7F7"/>
                </a:gs>
                <a:gs pos="7000">
                  <a:srgbClr val="BEBEBE"/>
                </a:gs>
              </a:gsLst>
              <a:lin ang="7800000" scaled="0"/>
            </a:gradFill>
            <a:ln w="2540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a:extLst/>
          </p:spPr>
          <p:txBody>
            <a:bodyPr wrap="none" anchor="ctr"/>
            <a:lstStyle/>
            <a:p>
              <a:pPr latinLnBrk="1"/>
              <a:endParaRPr kumimoji="1" lang="zh-CN" altLang="en-US" sz="2400">
                <a:solidFill>
                  <a:schemeClr val="bg1"/>
                </a:solidFill>
                <a:cs typeface="+mn-ea"/>
                <a:sym typeface="+mn-lt"/>
              </a:endParaRPr>
            </a:p>
          </p:txBody>
        </p:sp>
        <p:sp>
          <p:nvSpPr>
            <p:cNvPr id="53" name="Freeform 30"/>
            <p:cNvSpPr>
              <a:spLocks/>
            </p:cNvSpPr>
            <p:nvPr/>
          </p:nvSpPr>
          <p:spPr bwMode="auto">
            <a:xfrm>
              <a:off x="6165495" y="3276142"/>
              <a:ext cx="192046" cy="192048"/>
            </a:xfrm>
            <a:prstGeom prst="ellipse">
              <a:avLst/>
            </a:prstGeom>
            <a:solidFill>
              <a:schemeClr val="bg1">
                <a:lumMod val="65000"/>
              </a:schemeClr>
            </a:solidFill>
            <a:ln w="28575">
              <a:noFill/>
            </a:ln>
            <a:effectLst>
              <a:innerShdw blurRad="63500" dist="50800" dir="18900000">
                <a:prstClr val="black">
                  <a:alpha val="50000"/>
                </a:prstClr>
              </a:innerShdw>
            </a:effectLst>
            <a:extLst/>
          </p:spPr>
          <p:txBody>
            <a:bodyPr wrap="none" anchor="ctr"/>
            <a:lstStyle/>
            <a:p>
              <a:pPr latinLnBrk="1"/>
              <a:endParaRPr kumimoji="1" lang="zh-CN" altLang="en-US" sz="2400">
                <a:solidFill>
                  <a:schemeClr val="bg1"/>
                </a:solidFill>
                <a:cs typeface="+mn-ea"/>
                <a:sym typeface="+mn-lt"/>
              </a:endParaRPr>
            </a:p>
          </p:txBody>
        </p:sp>
      </p:grpSp>
    </p:spTree>
    <p:extLst>
      <p:ext uri="{BB962C8B-B14F-4D97-AF65-F5344CB8AC3E}">
        <p14:creationId xmlns:p14="http://schemas.microsoft.com/office/powerpoint/2010/main" val="196632157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circle(in)">
                                          <p:cBhvr>
                                            <p:cTn id="7" dur="1000"/>
                                            <p:tgtEl>
                                              <p:spTgt spid="36"/>
                                            </p:tgtEl>
                                          </p:cBhvr>
                                        </p:animEffect>
                                      </p:childTnLst>
                                    </p:cTn>
                                  </p:par>
                                  <p:par>
                                    <p:cTn id="8" presetID="2" presetClass="entr" presetSubtype="1" fill="hold" nodeType="withEffect" p14:presetBounceEnd="44000">
                                      <p:stCondLst>
                                        <p:cond delay="500"/>
                                      </p:stCondLst>
                                      <p:childTnLst>
                                        <p:set>
                                          <p:cBhvr>
                                            <p:cTn id="9" dur="1" fill="hold">
                                              <p:stCondLst>
                                                <p:cond delay="0"/>
                                              </p:stCondLst>
                                            </p:cTn>
                                            <p:tgtEl>
                                              <p:spTgt spid="24"/>
                                            </p:tgtEl>
                                            <p:attrNameLst>
                                              <p:attrName>style.visibility</p:attrName>
                                            </p:attrNameLst>
                                          </p:cBhvr>
                                          <p:to>
                                            <p:strVal val="visible"/>
                                          </p:to>
                                        </p:set>
                                        <p:anim calcmode="lin" valueType="num" p14:bounceEnd="44000">
                                          <p:cBhvr additive="base">
                                            <p:cTn id="10" dur="500" fill="hold"/>
                                            <p:tgtEl>
                                              <p:spTgt spid="24"/>
                                            </p:tgtEl>
                                            <p:attrNameLst>
                                              <p:attrName>ppt_x</p:attrName>
                                            </p:attrNameLst>
                                          </p:cBhvr>
                                          <p:tavLst>
                                            <p:tav tm="0">
                                              <p:val>
                                                <p:strVal val="#ppt_x"/>
                                              </p:val>
                                            </p:tav>
                                            <p:tav tm="100000">
                                              <p:val>
                                                <p:strVal val="#ppt_x"/>
                                              </p:val>
                                            </p:tav>
                                          </p:tavLst>
                                        </p:anim>
                                        <p:anim calcmode="lin" valueType="num" p14:bounceEnd="44000">
                                          <p:cBhvr additive="base">
                                            <p:cTn id="11" dur="500" fill="hold"/>
                                            <p:tgtEl>
                                              <p:spTgt spid="24"/>
                                            </p:tgtEl>
                                            <p:attrNameLst>
                                              <p:attrName>ppt_y</p:attrName>
                                            </p:attrNameLst>
                                          </p:cBhvr>
                                          <p:tavLst>
                                            <p:tav tm="0">
                                              <p:val>
                                                <p:strVal val="0-#ppt_h/2"/>
                                              </p:val>
                                            </p:tav>
                                            <p:tav tm="100000">
                                              <p:val>
                                                <p:strVal val="#ppt_y"/>
                                              </p:val>
                                            </p:tav>
                                          </p:tavLst>
                                        </p:anim>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fade">
                                          <p:cBhvr>
                                            <p:cTn id="15" dur="350"/>
                                            <p:tgtEl>
                                              <p:spTgt spid="43"/>
                                            </p:tgtEl>
                                          </p:cBhvr>
                                        </p:animEffect>
                                      </p:childTnLst>
                                    </p:cTn>
                                  </p:par>
                                </p:childTnLst>
                              </p:cTn>
                            </p:par>
                            <p:par>
                              <p:cTn id="16" fill="hold">
                                <p:stCondLst>
                                  <p:cond delay="1350"/>
                                </p:stCondLst>
                                <p:childTnLst>
                                  <p:par>
                                    <p:cTn id="17" presetID="6" presetClass="entr" presetSubtype="16"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circle(in)">
                                          <p:cBhvr>
                                            <p:cTn id="19" dur="1000"/>
                                            <p:tgtEl>
                                              <p:spTgt spid="37"/>
                                            </p:tgtEl>
                                          </p:cBhvr>
                                        </p:animEffect>
                                      </p:childTnLst>
                                    </p:cTn>
                                  </p:par>
                                  <p:par>
                                    <p:cTn id="20" presetID="2" presetClass="entr" presetSubtype="1" fill="hold" nodeType="withEffect" p14:presetBounceEnd="44000">
                                      <p:stCondLst>
                                        <p:cond delay="500"/>
                                      </p:stCondLst>
                                      <p:childTnLst>
                                        <p:set>
                                          <p:cBhvr>
                                            <p:cTn id="21" dur="1" fill="hold">
                                              <p:stCondLst>
                                                <p:cond delay="0"/>
                                              </p:stCondLst>
                                            </p:cTn>
                                            <p:tgtEl>
                                              <p:spTgt spid="17"/>
                                            </p:tgtEl>
                                            <p:attrNameLst>
                                              <p:attrName>style.visibility</p:attrName>
                                            </p:attrNameLst>
                                          </p:cBhvr>
                                          <p:to>
                                            <p:strVal val="visible"/>
                                          </p:to>
                                        </p:set>
                                        <p:anim calcmode="lin" valueType="num" p14:bounceEnd="44000">
                                          <p:cBhvr additive="base">
                                            <p:cTn id="22" dur="500" fill="hold"/>
                                            <p:tgtEl>
                                              <p:spTgt spid="17"/>
                                            </p:tgtEl>
                                            <p:attrNameLst>
                                              <p:attrName>ppt_x</p:attrName>
                                            </p:attrNameLst>
                                          </p:cBhvr>
                                          <p:tavLst>
                                            <p:tav tm="0">
                                              <p:val>
                                                <p:strVal val="#ppt_x"/>
                                              </p:val>
                                            </p:tav>
                                            <p:tav tm="100000">
                                              <p:val>
                                                <p:strVal val="#ppt_x"/>
                                              </p:val>
                                            </p:tav>
                                          </p:tavLst>
                                        </p:anim>
                                        <p:anim calcmode="lin" valueType="num" p14:bounceEnd="44000">
                                          <p:cBhvr additive="base">
                                            <p:cTn id="23" dur="500" fill="hold"/>
                                            <p:tgtEl>
                                              <p:spTgt spid="17"/>
                                            </p:tgtEl>
                                            <p:attrNameLst>
                                              <p:attrName>ppt_y</p:attrName>
                                            </p:attrNameLst>
                                          </p:cBhvr>
                                          <p:tavLst>
                                            <p:tav tm="0">
                                              <p:val>
                                                <p:strVal val="0-#ppt_h/2"/>
                                              </p:val>
                                            </p:tav>
                                            <p:tav tm="100000">
                                              <p:val>
                                                <p:strVal val="#ppt_y"/>
                                              </p:val>
                                            </p:tav>
                                          </p:tavLst>
                                        </p:anim>
                                      </p:childTnLst>
                                    </p:cTn>
                                  </p:par>
                                </p:childTnLst>
                              </p:cTn>
                            </p:par>
                            <p:par>
                              <p:cTn id="24" fill="hold">
                                <p:stCondLst>
                                  <p:cond delay="2350"/>
                                </p:stCondLst>
                                <p:childTnLst>
                                  <p:par>
                                    <p:cTn id="25" presetID="10" presetClass="entr" presetSubtype="0" fill="hold" grpId="0" nodeType="after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350"/>
                                            <p:tgtEl>
                                              <p:spTgt spid="44"/>
                                            </p:tgtEl>
                                          </p:cBhvr>
                                        </p:animEffect>
                                      </p:childTnLst>
                                    </p:cTn>
                                  </p:par>
                                </p:childTnLst>
                              </p:cTn>
                            </p:par>
                            <p:par>
                              <p:cTn id="28" fill="hold">
                                <p:stCondLst>
                                  <p:cond delay="2700"/>
                                </p:stCondLst>
                                <p:childTnLst>
                                  <p:par>
                                    <p:cTn id="29" presetID="6" presetClass="entr" presetSubtype="16"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circle(in)">
                                          <p:cBhvr>
                                            <p:cTn id="31" dur="1000"/>
                                            <p:tgtEl>
                                              <p:spTgt spid="38"/>
                                            </p:tgtEl>
                                          </p:cBhvr>
                                        </p:animEffect>
                                      </p:childTnLst>
                                    </p:cTn>
                                  </p:par>
                                  <p:par>
                                    <p:cTn id="32" presetID="2" presetClass="entr" presetSubtype="1" fill="hold" nodeType="withEffect" p14:presetBounceEnd="44000">
                                      <p:stCondLst>
                                        <p:cond delay="500"/>
                                      </p:stCondLst>
                                      <p:childTnLst>
                                        <p:set>
                                          <p:cBhvr>
                                            <p:cTn id="33" dur="1" fill="hold">
                                              <p:stCondLst>
                                                <p:cond delay="0"/>
                                              </p:stCondLst>
                                            </p:cTn>
                                            <p:tgtEl>
                                              <p:spTgt spid="9"/>
                                            </p:tgtEl>
                                            <p:attrNameLst>
                                              <p:attrName>style.visibility</p:attrName>
                                            </p:attrNameLst>
                                          </p:cBhvr>
                                          <p:to>
                                            <p:strVal val="visible"/>
                                          </p:to>
                                        </p:set>
                                        <p:anim calcmode="lin" valueType="num" p14:bounceEnd="44000">
                                          <p:cBhvr additive="base">
                                            <p:cTn id="34" dur="500" fill="hold"/>
                                            <p:tgtEl>
                                              <p:spTgt spid="9"/>
                                            </p:tgtEl>
                                            <p:attrNameLst>
                                              <p:attrName>ppt_x</p:attrName>
                                            </p:attrNameLst>
                                          </p:cBhvr>
                                          <p:tavLst>
                                            <p:tav tm="0">
                                              <p:val>
                                                <p:strVal val="#ppt_x"/>
                                              </p:val>
                                            </p:tav>
                                            <p:tav tm="100000">
                                              <p:val>
                                                <p:strVal val="#ppt_x"/>
                                              </p:val>
                                            </p:tav>
                                          </p:tavLst>
                                        </p:anim>
                                        <p:anim calcmode="lin" valueType="num" p14:bounceEnd="44000">
                                          <p:cBhvr additive="base">
                                            <p:cTn id="35" dur="500" fill="hold"/>
                                            <p:tgtEl>
                                              <p:spTgt spid="9"/>
                                            </p:tgtEl>
                                            <p:attrNameLst>
                                              <p:attrName>ppt_y</p:attrName>
                                            </p:attrNameLst>
                                          </p:cBhvr>
                                          <p:tavLst>
                                            <p:tav tm="0">
                                              <p:val>
                                                <p:strVal val="0-#ppt_h/2"/>
                                              </p:val>
                                            </p:tav>
                                            <p:tav tm="100000">
                                              <p:val>
                                                <p:strVal val="#ppt_y"/>
                                              </p:val>
                                            </p:tav>
                                          </p:tavLst>
                                        </p:anim>
                                      </p:childTnLst>
                                    </p:cTn>
                                  </p:par>
                                </p:childTnLst>
                              </p:cTn>
                            </p:par>
                            <p:par>
                              <p:cTn id="36" fill="hold">
                                <p:stCondLst>
                                  <p:cond delay="3700"/>
                                </p:stCondLst>
                                <p:childTnLst>
                                  <p:par>
                                    <p:cTn id="37" presetID="10" presetClass="entr" presetSubtype="0" fill="hold" grpId="0" nodeType="after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fade">
                                          <p:cBhvr>
                                            <p:cTn id="39" dur="350"/>
                                            <p:tgtEl>
                                              <p:spTgt spid="45"/>
                                            </p:tgtEl>
                                          </p:cBhvr>
                                        </p:animEffect>
                                      </p:childTnLst>
                                    </p:cTn>
                                  </p:par>
                                </p:childTnLst>
                              </p:cTn>
                            </p:par>
                            <p:par>
                              <p:cTn id="40" fill="hold">
                                <p:stCondLst>
                                  <p:cond delay="4050"/>
                                </p:stCondLst>
                                <p:childTnLst>
                                  <p:par>
                                    <p:cTn id="41" presetID="6" presetClass="entr" presetSubtype="16" fill="hold" grpId="0"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circle(in)">
                                          <p:cBhvr>
                                            <p:cTn id="43" dur="1000"/>
                                            <p:tgtEl>
                                              <p:spTgt spid="39"/>
                                            </p:tgtEl>
                                          </p:cBhvr>
                                        </p:animEffect>
                                      </p:childTnLst>
                                    </p:cTn>
                                  </p:par>
                                  <p:par>
                                    <p:cTn id="44" presetID="2" presetClass="entr" presetSubtype="1" fill="hold" nodeType="withEffect" p14:presetBounceEnd="44000">
                                      <p:stCondLst>
                                        <p:cond delay="500"/>
                                      </p:stCondLst>
                                      <p:childTnLst>
                                        <p:set>
                                          <p:cBhvr>
                                            <p:cTn id="45" dur="1" fill="hold">
                                              <p:stCondLst>
                                                <p:cond delay="0"/>
                                              </p:stCondLst>
                                            </p:cTn>
                                            <p:tgtEl>
                                              <p:spTgt spid="3"/>
                                            </p:tgtEl>
                                            <p:attrNameLst>
                                              <p:attrName>style.visibility</p:attrName>
                                            </p:attrNameLst>
                                          </p:cBhvr>
                                          <p:to>
                                            <p:strVal val="visible"/>
                                          </p:to>
                                        </p:set>
                                        <p:anim calcmode="lin" valueType="num" p14:bounceEnd="44000">
                                          <p:cBhvr additive="base">
                                            <p:cTn id="46" dur="500" fill="hold"/>
                                            <p:tgtEl>
                                              <p:spTgt spid="3"/>
                                            </p:tgtEl>
                                            <p:attrNameLst>
                                              <p:attrName>ppt_x</p:attrName>
                                            </p:attrNameLst>
                                          </p:cBhvr>
                                          <p:tavLst>
                                            <p:tav tm="0">
                                              <p:val>
                                                <p:strVal val="#ppt_x"/>
                                              </p:val>
                                            </p:tav>
                                            <p:tav tm="100000">
                                              <p:val>
                                                <p:strVal val="#ppt_x"/>
                                              </p:val>
                                            </p:tav>
                                          </p:tavLst>
                                        </p:anim>
                                        <p:anim calcmode="lin" valueType="num" p14:bounceEnd="44000">
                                          <p:cBhvr additive="base">
                                            <p:cTn id="47" dur="500" fill="hold"/>
                                            <p:tgtEl>
                                              <p:spTgt spid="3"/>
                                            </p:tgtEl>
                                            <p:attrNameLst>
                                              <p:attrName>ppt_y</p:attrName>
                                            </p:attrNameLst>
                                          </p:cBhvr>
                                          <p:tavLst>
                                            <p:tav tm="0">
                                              <p:val>
                                                <p:strVal val="0-#ppt_h/2"/>
                                              </p:val>
                                            </p:tav>
                                            <p:tav tm="100000">
                                              <p:val>
                                                <p:strVal val="#ppt_y"/>
                                              </p:val>
                                            </p:tav>
                                          </p:tavLst>
                                        </p:anim>
                                      </p:childTnLst>
                                    </p:cTn>
                                  </p:par>
                                </p:childTnLst>
                              </p:cTn>
                            </p:par>
                            <p:par>
                              <p:cTn id="48" fill="hold">
                                <p:stCondLst>
                                  <p:cond delay="5050"/>
                                </p:stCondLst>
                                <p:childTnLst>
                                  <p:par>
                                    <p:cTn id="49" presetID="10" presetClass="entr" presetSubtype="0" fill="hold" grpId="0" nodeType="after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fade">
                                          <p:cBhvr>
                                            <p:cTn id="51" dur="350"/>
                                            <p:tgtEl>
                                              <p:spTgt spid="46"/>
                                            </p:tgtEl>
                                          </p:cBhvr>
                                        </p:animEffect>
                                      </p:childTnLst>
                                    </p:cTn>
                                  </p:par>
                                </p:childTnLst>
                              </p:cTn>
                            </p:par>
                            <p:par>
                              <p:cTn id="52" fill="hold">
                                <p:stCondLst>
                                  <p:cond delay="5400"/>
                                </p:stCondLst>
                                <p:childTnLst>
                                  <p:par>
                                    <p:cTn id="53" presetID="49" presetClass="entr" presetSubtype="0" decel="100000" fill="hold" nodeType="afterEffect">
                                      <p:stCondLst>
                                        <p:cond delay="0"/>
                                      </p:stCondLst>
                                      <p:childTnLst>
                                        <p:set>
                                          <p:cBhvr>
                                            <p:cTn id="54" dur="1" fill="hold">
                                              <p:stCondLst>
                                                <p:cond delay="0"/>
                                              </p:stCondLst>
                                            </p:cTn>
                                            <p:tgtEl>
                                              <p:spTgt spid="40"/>
                                            </p:tgtEl>
                                            <p:attrNameLst>
                                              <p:attrName>style.visibility</p:attrName>
                                            </p:attrNameLst>
                                          </p:cBhvr>
                                          <p:to>
                                            <p:strVal val="visible"/>
                                          </p:to>
                                        </p:set>
                                        <p:anim calcmode="lin" valueType="num">
                                          <p:cBhvr>
                                            <p:cTn id="55" dur="350" fill="hold"/>
                                            <p:tgtEl>
                                              <p:spTgt spid="40"/>
                                            </p:tgtEl>
                                            <p:attrNameLst>
                                              <p:attrName>ppt_w</p:attrName>
                                            </p:attrNameLst>
                                          </p:cBhvr>
                                          <p:tavLst>
                                            <p:tav tm="0">
                                              <p:val>
                                                <p:fltVal val="0"/>
                                              </p:val>
                                            </p:tav>
                                            <p:tav tm="100000">
                                              <p:val>
                                                <p:strVal val="#ppt_w"/>
                                              </p:val>
                                            </p:tav>
                                          </p:tavLst>
                                        </p:anim>
                                        <p:anim calcmode="lin" valueType="num">
                                          <p:cBhvr>
                                            <p:cTn id="56" dur="350" fill="hold"/>
                                            <p:tgtEl>
                                              <p:spTgt spid="40"/>
                                            </p:tgtEl>
                                            <p:attrNameLst>
                                              <p:attrName>ppt_h</p:attrName>
                                            </p:attrNameLst>
                                          </p:cBhvr>
                                          <p:tavLst>
                                            <p:tav tm="0">
                                              <p:val>
                                                <p:fltVal val="0"/>
                                              </p:val>
                                            </p:tav>
                                            <p:tav tm="100000">
                                              <p:val>
                                                <p:strVal val="#ppt_h"/>
                                              </p:val>
                                            </p:tav>
                                          </p:tavLst>
                                        </p:anim>
                                        <p:anim calcmode="lin" valueType="num">
                                          <p:cBhvr>
                                            <p:cTn id="57" dur="350" fill="hold"/>
                                            <p:tgtEl>
                                              <p:spTgt spid="40"/>
                                            </p:tgtEl>
                                            <p:attrNameLst>
                                              <p:attrName>style.rotation</p:attrName>
                                            </p:attrNameLst>
                                          </p:cBhvr>
                                          <p:tavLst>
                                            <p:tav tm="0">
                                              <p:val>
                                                <p:fltVal val="360"/>
                                              </p:val>
                                            </p:tav>
                                            <p:tav tm="100000">
                                              <p:val>
                                                <p:fltVal val="0"/>
                                              </p:val>
                                            </p:tav>
                                          </p:tavLst>
                                        </p:anim>
                                        <p:animEffect transition="in" filter="fade">
                                          <p:cBhvr>
                                            <p:cTn id="58" dur="350"/>
                                            <p:tgtEl>
                                              <p:spTgt spid="40"/>
                                            </p:tgtEl>
                                          </p:cBhvr>
                                        </p:animEffect>
                                      </p:childTnLst>
                                    </p:cTn>
                                  </p:par>
                                </p:childTnLst>
                              </p:cTn>
                            </p:par>
                            <p:par>
                              <p:cTn id="59" fill="hold">
                                <p:stCondLst>
                                  <p:cond delay="5750"/>
                                </p:stCondLst>
                                <p:childTnLst>
                                  <p:par>
                                    <p:cTn id="60" presetID="22" presetClass="entr" presetSubtype="8" fill="hold" grpId="0" nodeType="afterEffect">
                                      <p:stCondLst>
                                        <p:cond delay="0"/>
                                      </p:stCondLst>
                                      <p:childTnLst>
                                        <p:set>
                                          <p:cBhvr>
                                            <p:cTn id="61" dur="1" fill="hold">
                                              <p:stCondLst>
                                                <p:cond delay="0"/>
                                              </p:stCondLst>
                                            </p:cTn>
                                            <p:tgtEl>
                                              <p:spTgt spid="47"/>
                                            </p:tgtEl>
                                            <p:attrNameLst>
                                              <p:attrName>style.visibility</p:attrName>
                                            </p:attrNameLst>
                                          </p:cBhvr>
                                          <p:to>
                                            <p:strVal val="visible"/>
                                          </p:to>
                                        </p:set>
                                        <p:animEffect transition="in" filter="wipe(left)">
                                          <p:cBhvr>
                                            <p:cTn id="62" dur="250"/>
                                            <p:tgtEl>
                                              <p:spTgt spid="47"/>
                                            </p:tgtEl>
                                          </p:cBhvr>
                                        </p:animEffect>
                                      </p:childTnLst>
                                    </p:cTn>
                                  </p:par>
                                </p:childTnLst>
                              </p:cTn>
                            </p:par>
                            <p:par>
                              <p:cTn id="63" fill="hold">
                                <p:stCondLst>
                                  <p:cond delay="6000"/>
                                </p:stCondLst>
                                <p:childTnLst>
                                  <p:par>
                                    <p:cTn id="64" presetID="12" presetClass="entr" presetSubtype="4" fill="hold" grpId="0" nodeType="afterEffect">
                                      <p:stCondLst>
                                        <p:cond delay="0"/>
                                      </p:stCondLst>
                                      <p:childTnLst>
                                        <p:set>
                                          <p:cBhvr>
                                            <p:cTn id="65" dur="1" fill="hold">
                                              <p:stCondLst>
                                                <p:cond delay="0"/>
                                              </p:stCondLst>
                                            </p:cTn>
                                            <p:tgtEl>
                                              <p:spTgt spid="48"/>
                                            </p:tgtEl>
                                            <p:attrNameLst>
                                              <p:attrName>style.visibility</p:attrName>
                                            </p:attrNameLst>
                                          </p:cBhvr>
                                          <p:to>
                                            <p:strVal val="visible"/>
                                          </p:to>
                                        </p:set>
                                        <p:anim calcmode="lin" valueType="num">
                                          <p:cBhvr additive="base">
                                            <p:cTn id="66" dur="400"/>
                                            <p:tgtEl>
                                              <p:spTgt spid="48"/>
                                            </p:tgtEl>
                                            <p:attrNameLst>
                                              <p:attrName>ppt_y</p:attrName>
                                            </p:attrNameLst>
                                          </p:cBhvr>
                                          <p:tavLst>
                                            <p:tav tm="0">
                                              <p:val>
                                                <p:strVal val="#ppt_y+#ppt_h*1.125000"/>
                                              </p:val>
                                            </p:tav>
                                            <p:tav tm="100000">
                                              <p:val>
                                                <p:strVal val="#ppt_y"/>
                                              </p:val>
                                            </p:tav>
                                          </p:tavLst>
                                        </p:anim>
                                        <p:animEffect transition="in" filter="wipe(up)">
                                          <p:cBhvr>
                                            <p:cTn id="67" dur="400"/>
                                            <p:tgtEl>
                                              <p:spTgt spid="48"/>
                                            </p:tgtEl>
                                          </p:cBhvr>
                                        </p:animEffect>
                                      </p:childTnLst>
                                    </p:cTn>
                                  </p:par>
                                </p:childTnLst>
                              </p:cTn>
                            </p:par>
                            <p:par>
                              <p:cTn id="68" fill="hold">
                                <p:stCondLst>
                                  <p:cond delay="6400"/>
                                </p:stCondLst>
                                <p:childTnLst>
                                  <p:par>
                                    <p:cTn id="69" presetID="49" presetClass="entr" presetSubtype="0" decel="100000" fill="hold" nodeType="afterEffect">
                                      <p:stCondLst>
                                        <p:cond delay="0"/>
                                      </p:stCondLst>
                                      <p:childTnLst>
                                        <p:set>
                                          <p:cBhvr>
                                            <p:cTn id="70" dur="1" fill="hold">
                                              <p:stCondLst>
                                                <p:cond delay="0"/>
                                              </p:stCondLst>
                                            </p:cTn>
                                            <p:tgtEl>
                                              <p:spTgt spid="51"/>
                                            </p:tgtEl>
                                            <p:attrNameLst>
                                              <p:attrName>style.visibility</p:attrName>
                                            </p:attrNameLst>
                                          </p:cBhvr>
                                          <p:to>
                                            <p:strVal val="visible"/>
                                          </p:to>
                                        </p:set>
                                        <p:anim calcmode="lin" valueType="num">
                                          <p:cBhvr>
                                            <p:cTn id="71" dur="350" fill="hold"/>
                                            <p:tgtEl>
                                              <p:spTgt spid="51"/>
                                            </p:tgtEl>
                                            <p:attrNameLst>
                                              <p:attrName>ppt_w</p:attrName>
                                            </p:attrNameLst>
                                          </p:cBhvr>
                                          <p:tavLst>
                                            <p:tav tm="0">
                                              <p:val>
                                                <p:fltVal val="0"/>
                                              </p:val>
                                            </p:tav>
                                            <p:tav tm="100000">
                                              <p:val>
                                                <p:strVal val="#ppt_w"/>
                                              </p:val>
                                            </p:tav>
                                          </p:tavLst>
                                        </p:anim>
                                        <p:anim calcmode="lin" valueType="num">
                                          <p:cBhvr>
                                            <p:cTn id="72" dur="350" fill="hold"/>
                                            <p:tgtEl>
                                              <p:spTgt spid="51"/>
                                            </p:tgtEl>
                                            <p:attrNameLst>
                                              <p:attrName>ppt_h</p:attrName>
                                            </p:attrNameLst>
                                          </p:cBhvr>
                                          <p:tavLst>
                                            <p:tav tm="0">
                                              <p:val>
                                                <p:fltVal val="0"/>
                                              </p:val>
                                            </p:tav>
                                            <p:tav tm="100000">
                                              <p:val>
                                                <p:strVal val="#ppt_h"/>
                                              </p:val>
                                            </p:tav>
                                          </p:tavLst>
                                        </p:anim>
                                        <p:anim calcmode="lin" valueType="num">
                                          <p:cBhvr>
                                            <p:cTn id="73" dur="350" fill="hold"/>
                                            <p:tgtEl>
                                              <p:spTgt spid="51"/>
                                            </p:tgtEl>
                                            <p:attrNameLst>
                                              <p:attrName>style.rotation</p:attrName>
                                            </p:attrNameLst>
                                          </p:cBhvr>
                                          <p:tavLst>
                                            <p:tav tm="0">
                                              <p:val>
                                                <p:fltVal val="360"/>
                                              </p:val>
                                            </p:tav>
                                            <p:tav tm="100000">
                                              <p:val>
                                                <p:fltVal val="0"/>
                                              </p:val>
                                            </p:tav>
                                          </p:tavLst>
                                        </p:anim>
                                        <p:animEffect transition="in" filter="fade">
                                          <p:cBhvr>
                                            <p:cTn id="74" dur="350"/>
                                            <p:tgtEl>
                                              <p:spTgt spid="51"/>
                                            </p:tgtEl>
                                          </p:cBhvr>
                                        </p:animEffect>
                                      </p:childTnLst>
                                    </p:cTn>
                                  </p:par>
                                </p:childTnLst>
                              </p:cTn>
                            </p:par>
                            <p:par>
                              <p:cTn id="75" fill="hold">
                                <p:stCondLst>
                                  <p:cond delay="6750"/>
                                </p:stCondLst>
                                <p:childTnLst>
                                  <p:par>
                                    <p:cTn id="76" presetID="22" presetClass="entr" presetSubtype="8" fill="hold" grpId="0" nodeType="afterEffect">
                                      <p:stCondLst>
                                        <p:cond delay="0"/>
                                      </p:stCondLst>
                                      <p:childTnLst>
                                        <p:set>
                                          <p:cBhvr>
                                            <p:cTn id="77" dur="1" fill="hold">
                                              <p:stCondLst>
                                                <p:cond delay="0"/>
                                              </p:stCondLst>
                                            </p:cTn>
                                            <p:tgtEl>
                                              <p:spTgt spid="49"/>
                                            </p:tgtEl>
                                            <p:attrNameLst>
                                              <p:attrName>style.visibility</p:attrName>
                                            </p:attrNameLst>
                                          </p:cBhvr>
                                          <p:to>
                                            <p:strVal val="visible"/>
                                          </p:to>
                                        </p:set>
                                        <p:animEffect transition="in" filter="wipe(left)">
                                          <p:cBhvr>
                                            <p:cTn id="78" dur="250"/>
                                            <p:tgtEl>
                                              <p:spTgt spid="49"/>
                                            </p:tgtEl>
                                          </p:cBhvr>
                                        </p:animEffect>
                                      </p:childTnLst>
                                    </p:cTn>
                                  </p:par>
                                </p:childTnLst>
                              </p:cTn>
                            </p:par>
                            <p:par>
                              <p:cTn id="79" fill="hold">
                                <p:stCondLst>
                                  <p:cond delay="7000"/>
                                </p:stCondLst>
                                <p:childTnLst>
                                  <p:par>
                                    <p:cTn id="80" presetID="12" presetClass="entr" presetSubtype="4" fill="hold" grpId="0" nodeType="afterEffect">
                                      <p:stCondLst>
                                        <p:cond delay="0"/>
                                      </p:stCondLst>
                                      <p:childTnLst>
                                        <p:set>
                                          <p:cBhvr>
                                            <p:cTn id="81" dur="1" fill="hold">
                                              <p:stCondLst>
                                                <p:cond delay="0"/>
                                              </p:stCondLst>
                                            </p:cTn>
                                            <p:tgtEl>
                                              <p:spTgt spid="50"/>
                                            </p:tgtEl>
                                            <p:attrNameLst>
                                              <p:attrName>style.visibility</p:attrName>
                                            </p:attrNameLst>
                                          </p:cBhvr>
                                          <p:to>
                                            <p:strVal val="visible"/>
                                          </p:to>
                                        </p:set>
                                        <p:anim calcmode="lin" valueType="num">
                                          <p:cBhvr additive="base">
                                            <p:cTn id="82" dur="400"/>
                                            <p:tgtEl>
                                              <p:spTgt spid="50"/>
                                            </p:tgtEl>
                                            <p:attrNameLst>
                                              <p:attrName>ppt_y</p:attrName>
                                            </p:attrNameLst>
                                          </p:cBhvr>
                                          <p:tavLst>
                                            <p:tav tm="0">
                                              <p:val>
                                                <p:strVal val="#ppt_y+#ppt_h*1.125000"/>
                                              </p:val>
                                            </p:tav>
                                            <p:tav tm="100000">
                                              <p:val>
                                                <p:strVal val="#ppt_y"/>
                                              </p:val>
                                            </p:tav>
                                          </p:tavLst>
                                        </p:anim>
                                        <p:animEffect transition="in" filter="wipe(up)">
                                          <p:cBhvr>
                                            <p:cTn id="83" dur="4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3" grpId="0"/>
          <p:bldP spid="44" grpId="0"/>
          <p:bldP spid="45" grpId="0"/>
          <p:bldP spid="46" grpId="0"/>
          <p:bldP spid="47" grpId="0"/>
          <p:bldP spid="48" grpId="0"/>
          <p:bldP spid="49" grpId="0"/>
          <p:bldP spid="5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circle(in)">
                                          <p:cBhvr>
                                            <p:cTn id="7" dur="1000"/>
                                            <p:tgtEl>
                                              <p:spTgt spid="36"/>
                                            </p:tgtEl>
                                          </p:cBhvr>
                                        </p:animEffect>
                                      </p:childTnLst>
                                    </p:cTn>
                                  </p:par>
                                  <p:par>
                                    <p:cTn id="8" presetID="2" presetClass="entr" presetSubtype="1" fill="hold" nodeType="withEffect">
                                      <p:stCondLst>
                                        <p:cond delay="500"/>
                                      </p:stCondLst>
                                      <p:childTnLst>
                                        <p:set>
                                          <p:cBhvr>
                                            <p:cTn id="9" dur="1" fill="hold">
                                              <p:stCondLst>
                                                <p:cond delay="0"/>
                                              </p:stCondLst>
                                            </p:cTn>
                                            <p:tgtEl>
                                              <p:spTgt spid="24"/>
                                            </p:tgtEl>
                                            <p:attrNameLst>
                                              <p:attrName>style.visibility</p:attrName>
                                            </p:attrNameLst>
                                          </p:cBhvr>
                                          <p:to>
                                            <p:strVal val="visible"/>
                                          </p:to>
                                        </p:set>
                                        <p:anim calcmode="lin" valueType="num">
                                          <p:cBhvr additive="base">
                                            <p:cTn id="10" dur="500" fill="hold"/>
                                            <p:tgtEl>
                                              <p:spTgt spid="24"/>
                                            </p:tgtEl>
                                            <p:attrNameLst>
                                              <p:attrName>ppt_x</p:attrName>
                                            </p:attrNameLst>
                                          </p:cBhvr>
                                          <p:tavLst>
                                            <p:tav tm="0">
                                              <p:val>
                                                <p:strVal val="#ppt_x"/>
                                              </p:val>
                                            </p:tav>
                                            <p:tav tm="100000">
                                              <p:val>
                                                <p:strVal val="#ppt_x"/>
                                              </p:val>
                                            </p:tav>
                                          </p:tavLst>
                                        </p:anim>
                                        <p:anim calcmode="lin" valueType="num">
                                          <p:cBhvr additive="base">
                                            <p:cTn id="11" dur="500" fill="hold"/>
                                            <p:tgtEl>
                                              <p:spTgt spid="24"/>
                                            </p:tgtEl>
                                            <p:attrNameLst>
                                              <p:attrName>ppt_y</p:attrName>
                                            </p:attrNameLst>
                                          </p:cBhvr>
                                          <p:tavLst>
                                            <p:tav tm="0">
                                              <p:val>
                                                <p:strVal val="0-#ppt_h/2"/>
                                              </p:val>
                                            </p:tav>
                                            <p:tav tm="100000">
                                              <p:val>
                                                <p:strVal val="#ppt_y"/>
                                              </p:val>
                                            </p:tav>
                                          </p:tavLst>
                                        </p:anim>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fade">
                                          <p:cBhvr>
                                            <p:cTn id="15" dur="350"/>
                                            <p:tgtEl>
                                              <p:spTgt spid="43"/>
                                            </p:tgtEl>
                                          </p:cBhvr>
                                        </p:animEffect>
                                      </p:childTnLst>
                                    </p:cTn>
                                  </p:par>
                                </p:childTnLst>
                              </p:cTn>
                            </p:par>
                            <p:par>
                              <p:cTn id="16" fill="hold">
                                <p:stCondLst>
                                  <p:cond delay="1350"/>
                                </p:stCondLst>
                                <p:childTnLst>
                                  <p:par>
                                    <p:cTn id="17" presetID="6" presetClass="entr" presetSubtype="16"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circle(in)">
                                          <p:cBhvr>
                                            <p:cTn id="19" dur="1000"/>
                                            <p:tgtEl>
                                              <p:spTgt spid="37"/>
                                            </p:tgtEl>
                                          </p:cBhvr>
                                        </p:animEffect>
                                      </p:childTnLst>
                                    </p:cTn>
                                  </p:par>
                                  <p:par>
                                    <p:cTn id="20" presetID="2" presetClass="entr" presetSubtype="1" fill="hold" nodeType="withEffect">
                                      <p:stCondLst>
                                        <p:cond delay="50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500" fill="hold"/>
                                            <p:tgtEl>
                                              <p:spTgt spid="17"/>
                                            </p:tgtEl>
                                            <p:attrNameLst>
                                              <p:attrName>ppt_x</p:attrName>
                                            </p:attrNameLst>
                                          </p:cBhvr>
                                          <p:tavLst>
                                            <p:tav tm="0">
                                              <p:val>
                                                <p:strVal val="#ppt_x"/>
                                              </p:val>
                                            </p:tav>
                                            <p:tav tm="100000">
                                              <p:val>
                                                <p:strVal val="#ppt_x"/>
                                              </p:val>
                                            </p:tav>
                                          </p:tavLst>
                                        </p:anim>
                                        <p:anim calcmode="lin" valueType="num">
                                          <p:cBhvr additive="base">
                                            <p:cTn id="23" dur="500" fill="hold"/>
                                            <p:tgtEl>
                                              <p:spTgt spid="17"/>
                                            </p:tgtEl>
                                            <p:attrNameLst>
                                              <p:attrName>ppt_y</p:attrName>
                                            </p:attrNameLst>
                                          </p:cBhvr>
                                          <p:tavLst>
                                            <p:tav tm="0">
                                              <p:val>
                                                <p:strVal val="0-#ppt_h/2"/>
                                              </p:val>
                                            </p:tav>
                                            <p:tav tm="100000">
                                              <p:val>
                                                <p:strVal val="#ppt_y"/>
                                              </p:val>
                                            </p:tav>
                                          </p:tavLst>
                                        </p:anim>
                                      </p:childTnLst>
                                    </p:cTn>
                                  </p:par>
                                </p:childTnLst>
                              </p:cTn>
                            </p:par>
                            <p:par>
                              <p:cTn id="24" fill="hold">
                                <p:stCondLst>
                                  <p:cond delay="2350"/>
                                </p:stCondLst>
                                <p:childTnLst>
                                  <p:par>
                                    <p:cTn id="25" presetID="10" presetClass="entr" presetSubtype="0" fill="hold" grpId="0" nodeType="after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350"/>
                                            <p:tgtEl>
                                              <p:spTgt spid="44"/>
                                            </p:tgtEl>
                                          </p:cBhvr>
                                        </p:animEffect>
                                      </p:childTnLst>
                                    </p:cTn>
                                  </p:par>
                                </p:childTnLst>
                              </p:cTn>
                            </p:par>
                            <p:par>
                              <p:cTn id="28" fill="hold">
                                <p:stCondLst>
                                  <p:cond delay="2700"/>
                                </p:stCondLst>
                                <p:childTnLst>
                                  <p:par>
                                    <p:cTn id="29" presetID="6" presetClass="entr" presetSubtype="16"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circle(in)">
                                          <p:cBhvr>
                                            <p:cTn id="31" dur="1000"/>
                                            <p:tgtEl>
                                              <p:spTgt spid="38"/>
                                            </p:tgtEl>
                                          </p:cBhvr>
                                        </p:animEffect>
                                      </p:childTnLst>
                                    </p:cTn>
                                  </p:par>
                                  <p:par>
                                    <p:cTn id="32" presetID="2" presetClass="entr" presetSubtype="1" fill="hold" nodeType="withEffect">
                                      <p:stCondLst>
                                        <p:cond delay="50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fill="hold"/>
                                            <p:tgtEl>
                                              <p:spTgt spid="9"/>
                                            </p:tgtEl>
                                            <p:attrNameLst>
                                              <p:attrName>ppt_x</p:attrName>
                                            </p:attrNameLst>
                                          </p:cBhvr>
                                          <p:tavLst>
                                            <p:tav tm="0">
                                              <p:val>
                                                <p:strVal val="#ppt_x"/>
                                              </p:val>
                                            </p:tav>
                                            <p:tav tm="100000">
                                              <p:val>
                                                <p:strVal val="#ppt_x"/>
                                              </p:val>
                                            </p:tav>
                                          </p:tavLst>
                                        </p:anim>
                                        <p:anim calcmode="lin" valueType="num">
                                          <p:cBhvr additive="base">
                                            <p:cTn id="35" dur="500" fill="hold"/>
                                            <p:tgtEl>
                                              <p:spTgt spid="9"/>
                                            </p:tgtEl>
                                            <p:attrNameLst>
                                              <p:attrName>ppt_y</p:attrName>
                                            </p:attrNameLst>
                                          </p:cBhvr>
                                          <p:tavLst>
                                            <p:tav tm="0">
                                              <p:val>
                                                <p:strVal val="0-#ppt_h/2"/>
                                              </p:val>
                                            </p:tav>
                                            <p:tav tm="100000">
                                              <p:val>
                                                <p:strVal val="#ppt_y"/>
                                              </p:val>
                                            </p:tav>
                                          </p:tavLst>
                                        </p:anim>
                                      </p:childTnLst>
                                    </p:cTn>
                                  </p:par>
                                </p:childTnLst>
                              </p:cTn>
                            </p:par>
                            <p:par>
                              <p:cTn id="36" fill="hold">
                                <p:stCondLst>
                                  <p:cond delay="3700"/>
                                </p:stCondLst>
                                <p:childTnLst>
                                  <p:par>
                                    <p:cTn id="37" presetID="10" presetClass="entr" presetSubtype="0" fill="hold" grpId="0" nodeType="after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fade">
                                          <p:cBhvr>
                                            <p:cTn id="39" dur="350"/>
                                            <p:tgtEl>
                                              <p:spTgt spid="45"/>
                                            </p:tgtEl>
                                          </p:cBhvr>
                                        </p:animEffect>
                                      </p:childTnLst>
                                    </p:cTn>
                                  </p:par>
                                </p:childTnLst>
                              </p:cTn>
                            </p:par>
                            <p:par>
                              <p:cTn id="40" fill="hold">
                                <p:stCondLst>
                                  <p:cond delay="4050"/>
                                </p:stCondLst>
                                <p:childTnLst>
                                  <p:par>
                                    <p:cTn id="41" presetID="6" presetClass="entr" presetSubtype="16" fill="hold" grpId="0"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circle(in)">
                                          <p:cBhvr>
                                            <p:cTn id="43" dur="1000"/>
                                            <p:tgtEl>
                                              <p:spTgt spid="39"/>
                                            </p:tgtEl>
                                          </p:cBhvr>
                                        </p:animEffect>
                                      </p:childTnLst>
                                    </p:cTn>
                                  </p:par>
                                  <p:par>
                                    <p:cTn id="44" presetID="2" presetClass="entr" presetSubtype="1" fill="hold" nodeType="withEffect">
                                      <p:stCondLst>
                                        <p:cond delay="500"/>
                                      </p:stCondLst>
                                      <p:childTnLst>
                                        <p:set>
                                          <p:cBhvr>
                                            <p:cTn id="45" dur="1" fill="hold">
                                              <p:stCondLst>
                                                <p:cond delay="0"/>
                                              </p:stCondLst>
                                            </p:cTn>
                                            <p:tgtEl>
                                              <p:spTgt spid="3"/>
                                            </p:tgtEl>
                                            <p:attrNameLst>
                                              <p:attrName>style.visibility</p:attrName>
                                            </p:attrNameLst>
                                          </p:cBhvr>
                                          <p:to>
                                            <p:strVal val="visible"/>
                                          </p:to>
                                        </p:set>
                                        <p:anim calcmode="lin" valueType="num">
                                          <p:cBhvr additive="base">
                                            <p:cTn id="46" dur="500" fill="hold"/>
                                            <p:tgtEl>
                                              <p:spTgt spid="3"/>
                                            </p:tgtEl>
                                            <p:attrNameLst>
                                              <p:attrName>ppt_x</p:attrName>
                                            </p:attrNameLst>
                                          </p:cBhvr>
                                          <p:tavLst>
                                            <p:tav tm="0">
                                              <p:val>
                                                <p:strVal val="#ppt_x"/>
                                              </p:val>
                                            </p:tav>
                                            <p:tav tm="100000">
                                              <p:val>
                                                <p:strVal val="#ppt_x"/>
                                              </p:val>
                                            </p:tav>
                                          </p:tavLst>
                                        </p:anim>
                                        <p:anim calcmode="lin" valueType="num">
                                          <p:cBhvr additive="base">
                                            <p:cTn id="47" dur="500" fill="hold"/>
                                            <p:tgtEl>
                                              <p:spTgt spid="3"/>
                                            </p:tgtEl>
                                            <p:attrNameLst>
                                              <p:attrName>ppt_y</p:attrName>
                                            </p:attrNameLst>
                                          </p:cBhvr>
                                          <p:tavLst>
                                            <p:tav tm="0">
                                              <p:val>
                                                <p:strVal val="0-#ppt_h/2"/>
                                              </p:val>
                                            </p:tav>
                                            <p:tav tm="100000">
                                              <p:val>
                                                <p:strVal val="#ppt_y"/>
                                              </p:val>
                                            </p:tav>
                                          </p:tavLst>
                                        </p:anim>
                                      </p:childTnLst>
                                    </p:cTn>
                                  </p:par>
                                </p:childTnLst>
                              </p:cTn>
                            </p:par>
                            <p:par>
                              <p:cTn id="48" fill="hold">
                                <p:stCondLst>
                                  <p:cond delay="5050"/>
                                </p:stCondLst>
                                <p:childTnLst>
                                  <p:par>
                                    <p:cTn id="49" presetID="10" presetClass="entr" presetSubtype="0" fill="hold" grpId="0" nodeType="after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fade">
                                          <p:cBhvr>
                                            <p:cTn id="51" dur="350"/>
                                            <p:tgtEl>
                                              <p:spTgt spid="46"/>
                                            </p:tgtEl>
                                          </p:cBhvr>
                                        </p:animEffect>
                                      </p:childTnLst>
                                    </p:cTn>
                                  </p:par>
                                </p:childTnLst>
                              </p:cTn>
                            </p:par>
                            <p:par>
                              <p:cTn id="52" fill="hold">
                                <p:stCondLst>
                                  <p:cond delay="5400"/>
                                </p:stCondLst>
                                <p:childTnLst>
                                  <p:par>
                                    <p:cTn id="53" presetID="49" presetClass="entr" presetSubtype="0" decel="100000" fill="hold" nodeType="afterEffect">
                                      <p:stCondLst>
                                        <p:cond delay="0"/>
                                      </p:stCondLst>
                                      <p:childTnLst>
                                        <p:set>
                                          <p:cBhvr>
                                            <p:cTn id="54" dur="1" fill="hold">
                                              <p:stCondLst>
                                                <p:cond delay="0"/>
                                              </p:stCondLst>
                                            </p:cTn>
                                            <p:tgtEl>
                                              <p:spTgt spid="40"/>
                                            </p:tgtEl>
                                            <p:attrNameLst>
                                              <p:attrName>style.visibility</p:attrName>
                                            </p:attrNameLst>
                                          </p:cBhvr>
                                          <p:to>
                                            <p:strVal val="visible"/>
                                          </p:to>
                                        </p:set>
                                        <p:anim calcmode="lin" valueType="num">
                                          <p:cBhvr>
                                            <p:cTn id="55" dur="350" fill="hold"/>
                                            <p:tgtEl>
                                              <p:spTgt spid="40"/>
                                            </p:tgtEl>
                                            <p:attrNameLst>
                                              <p:attrName>ppt_w</p:attrName>
                                            </p:attrNameLst>
                                          </p:cBhvr>
                                          <p:tavLst>
                                            <p:tav tm="0">
                                              <p:val>
                                                <p:fltVal val="0"/>
                                              </p:val>
                                            </p:tav>
                                            <p:tav tm="100000">
                                              <p:val>
                                                <p:strVal val="#ppt_w"/>
                                              </p:val>
                                            </p:tav>
                                          </p:tavLst>
                                        </p:anim>
                                        <p:anim calcmode="lin" valueType="num">
                                          <p:cBhvr>
                                            <p:cTn id="56" dur="350" fill="hold"/>
                                            <p:tgtEl>
                                              <p:spTgt spid="40"/>
                                            </p:tgtEl>
                                            <p:attrNameLst>
                                              <p:attrName>ppt_h</p:attrName>
                                            </p:attrNameLst>
                                          </p:cBhvr>
                                          <p:tavLst>
                                            <p:tav tm="0">
                                              <p:val>
                                                <p:fltVal val="0"/>
                                              </p:val>
                                            </p:tav>
                                            <p:tav tm="100000">
                                              <p:val>
                                                <p:strVal val="#ppt_h"/>
                                              </p:val>
                                            </p:tav>
                                          </p:tavLst>
                                        </p:anim>
                                        <p:anim calcmode="lin" valueType="num">
                                          <p:cBhvr>
                                            <p:cTn id="57" dur="350" fill="hold"/>
                                            <p:tgtEl>
                                              <p:spTgt spid="40"/>
                                            </p:tgtEl>
                                            <p:attrNameLst>
                                              <p:attrName>style.rotation</p:attrName>
                                            </p:attrNameLst>
                                          </p:cBhvr>
                                          <p:tavLst>
                                            <p:tav tm="0">
                                              <p:val>
                                                <p:fltVal val="360"/>
                                              </p:val>
                                            </p:tav>
                                            <p:tav tm="100000">
                                              <p:val>
                                                <p:fltVal val="0"/>
                                              </p:val>
                                            </p:tav>
                                          </p:tavLst>
                                        </p:anim>
                                        <p:animEffect transition="in" filter="fade">
                                          <p:cBhvr>
                                            <p:cTn id="58" dur="350"/>
                                            <p:tgtEl>
                                              <p:spTgt spid="40"/>
                                            </p:tgtEl>
                                          </p:cBhvr>
                                        </p:animEffect>
                                      </p:childTnLst>
                                    </p:cTn>
                                  </p:par>
                                </p:childTnLst>
                              </p:cTn>
                            </p:par>
                            <p:par>
                              <p:cTn id="59" fill="hold">
                                <p:stCondLst>
                                  <p:cond delay="5750"/>
                                </p:stCondLst>
                                <p:childTnLst>
                                  <p:par>
                                    <p:cTn id="60" presetID="22" presetClass="entr" presetSubtype="8" fill="hold" grpId="0" nodeType="afterEffect">
                                      <p:stCondLst>
                                        <p:cond delay="0"/>
                                      </p:stCondLst>
                                      <p:childTnLst>
                                        <p:set>
                                          <p:cBhvr>
                                            <p:cTn id="61" dur="1" fill="hold">
                                              <p:stCondLst>
                                                <p:cond delay="0"/>
                                              </p:stCondLst>
                                            </p:cTn>
                                            <p:tgtEl>
                                              <p:spTgt spid="47"/>
                                            </p:tgtEl>
                                            <p:attrNameLst>
                                              <p:attrName>style.visibility</p:attrName>
                                            </p:attrNameLst>
                                          </p:cBhvr>
                                          <p:to>
                                            <p:strVal val="visible"/>
                                          </p:to>
                                        </p:set>
                                        <p:animEffect transition="in" filter="wipe(left)">
                                          <p:cBhvr>
                                            <p:cTn id="62" dur="250"/>
                                            <p:tgtEl>
                                              <p:spTgt spid="47"/>
                                            </p:tgtEl>
                                          </p:cBhvr>
                                        </p:animEffect>
                                      </p:childTnLst>
                                    </p:cTn>
                                  </p:par>
                                </p:childTnLst>
                              </p:cTn>
                            </p:par>
                            <p:par>
                              <p:cTn id="63" fill="hold">
                                <p:stCondLst>
                                  <p:cond delay="6000"/>
                                </p:stCondLst>
                                <p:childTnLst>
                                  <p:par>
                                    <p:cTn id="64" presetID="12" presetClass="entr" presetSubtype="4" fill="hold" grpId="0" nodeType="afterEffect">
                                      <p:stCondLst>
                                        <p:cond delay="0"/>
                                      </p:stCondLst>
                                      <p:childTnLst>
                                        <p:set>
                                          <p:cBhvr>
                                            <p:cTn id="65" dur="1" fill="hold">
                                              <p:stCondLst>
                                                <p:cond delay="0"/>
                                              </p:stCondLst>
                                            </p:cTn>
                                            <p:tgtEl>
                                              <p:spTgt spid="48"/>
                                            </p:tgtEl>
                                            <p:attrNameLst>
                                              <p:attrName>style.visibility</p:attrName>
                                            </p:attrNameLst>
                                          </p:cBhvr>
                                          <p:to>
                                            <p:strVal val="visible"/>
                                          </p:to>
                                        </p:set>
                                        <p:anim calcmode="lin" valueType="num">
                                          <p:cBhvr additive="base">
                                            <p:cTn id="66" dur="400"/>
                                            <p:tgtEl>
                                              <p:spTgt spid="48"/>
                                            </p:tgtEl>
                                            <p:attrNameLst>
                                              <p:attrName>ppt_y</p:attrName>
                                            </p:attrNameLst>
                                          </p:cBhvr>
                                          <p:tavLst>
                                            <p:tav tm="0">
                                              <p:val>
                                                <p:strVal val="#ppt_y+#ppt_h*1.125000"/>
                                              </p:val>
                                            </p:tav>
                                            <p:tav tm="100000">
                                              <p:val>
                                                <p:strVal val="#ppt_y"/>
                                              </p:val>
                                            </p:tav>
                                          </p:tavLst>
                                        </p:anim>
                                        <p:animEffect transition="in" filter="wipe(up)">
                                          <p:cBhvr>
                                            <p:cTn id="67" dur="400"/>
                                            <p:tgtEl>
                                              <p:spTgt spid="48"/>
                                            </p:tgtEl>
                                          </p:cBhvr>
                                        </p:animEffect>
                                      </p:childTnLst>
                                    </p:cTn>
                                  </p:par>
                                </p:childTnLst>
                              </p:cTn>
                            </p:par>
                            <p:par>
                              <p:cTn id="68" fill="hold">
                                <p:stCondLst>
                                  <p:cond delay="6400"/>
                                </p:stCondLst>
                                <p:childTnLst>
                                  <p:par>
                                    <p:cTn id="69" presetID="49" presetClass="entr" presetSubtype="0" decel="100000" fill="hold" nodeType="afterEffect">
                                      <p:stCondLst>
                                        <p:cond delay="0"/>
                                      </p:stCondLst>
                                      <p:childTnLst>
                                        <p:set>
                                          <p:cBhvr>
                                            <p:cTn id="70" dur="1" fill="hold">
                                              <p:stCondLst>
                                                <p:cond delay="0"/>
                                              </p:stCondLst>
                                            </p:cTn>
                                            <p:tgtEl>
                                              <p:spTgt spid="51"/>
                                            </p:tgtEl>
                                            <p:attrNameLst>
                                              <p:attrName>style.visibility</p:attrName>
                                            </p:attrNameLst>
                                          </p:cBhvr>
                                          <p:to>
                                            <p:strVal val="visible"/>
                                          </p:to>
                                        </p:set>
                                        <p:anim calcmode="lin" valueType="num">
                                          <p:cBhvr>
                                            <p:cTn id="71" dur="350" fill="hold"/>
                                            <p:tgtEl>
                                              <p:spTgt spid="51"/>
                                            </p:tgtEl>
                                            <p:attrNameLst>
                                              <p:attrName>ppt_w</p:attrName>
                                            </p:attrNameLst>
                                          </p:cBhvr>
                                          <p:tavLst>
                                            <p:tav tm="0">
                                              <p:val>
                                                <p:fltVal val="0"/>
                                              </p:val>
                                            </p:tav>
                                            <p:tav tm="100000">
                                              <p:val>
                                                <p:strVal val="#ppt_w"/>
                                              </p:val>
                                            </p:tav>
                                          </p:tavLst>
                                        </p:anim>
                                        <p:anim calcmode="lin" valueType="num">
                                          <p:cBhvr>
                                            <p:cTn id="72" dur="350" fill="hold"/>
                                            <p:tgtEl>
                                              <p:spTgt spid="51"/>
                                            </p:tgtEl>
                                            <p:attrNameLst>
                                              <p:attrName>ppt_h</p:attrName>
                                            </p:attrNameLst>
                                          </p:cBhvr>
                                          <p:tavLst>
                                            <p:tav tm="0">
                                              <p:val>
                                                <p:fltVal val="0"/>
                                              </p:val>
                                            </p:tav>
                                            <p:tav tm="100000">
                                              <p:val>
                                                <p:strVal val="#ppt_h"/>
                                              </p:val>
                                            </p:tav>
                                          </p:tavLst>
                                        </p:anim>
                                        <p:anim calcmode="lin" valueType="num">
                                          <p:cBhvr>
                                            <p:cTn id="73" dur="350" fill="hold"/>
                                            <p:tgtEl>
                                              <p:spTgt spid="51"/>
                                            </p:tgtEl>
                                            <p:attrNameLst>
                                              <p:attrName>style.rotation</p:attrName>
                                            </p:attrNameLst>
                                          </p:cBhvr>
                                          <p:tavLst>
                                            <p:tav tm="0">
                                              <p:val>
                                                <p:fltVal val="360"/>
                                              </p:val>
                                            </p:tav>
                                            <p:tav tm="100000">
                                              <p:val>
                                                <p:fltVal val="0"/>
                                              </p:val>
                                            </p:tav>
                                          </p:tavLst>
                                        </p:anim>
                                        <p:animEffect transition="in" filter="fade">
                                          <p:cBhvr>
                                            <p:cTn id="74" dur="350"/>
                                            <p:tgtEl>
                                              <p:spTgt spid="51"/>
                                            </p:tgtEl>
                                          </p:cBhvr>
                                        </p:animEffect>
                                      </p:childTnLst>
                                    </p:cTn>
                                  </p:par>
                                </p:childTnLst>
                              </p:cTn>
                            </p:par>
                            <p:par>
                              <p:cTn id="75" fill="hold">
                                <p:stCondLst>
                                  <p:cond delay="6750"/>
                                </p:stCondLst>
                                <p:childTnLst>
                                  <p:par>
                                    <p:cTn id="76" presetID="22" presetClass="entr" presetSubtype="8" fill="hold" grpId="0" nodeType="afterEffect">
                                      <p:stCondLst>
                                        <p:cond delay="0"/>
                                      </p:stCondLst>
                                      <p:childTnLst>
                                        <p:set>
                                          <p:cBhvr>
                                            <p:cTn id="77" dur="1" fill="hold">
                                              <p:stCondLst>
                                                <p:cond delay="0"/>
                                              </p:stCondLst>
                                            </p:cTn>
                                            <p:tgtEl>
                                              <p:spTgt spid="49"/>
                                            </p:tgtEl>
                                            <p:attrNameLst>
                                              <p:attrName>style.visibility</p:attrName>
                                            </p:attrNameLst>
                                          </p:cBhvr>
                                          <p:to>
                                            <p:strVal val="visible"/>
                                          </p:to>
                                        </p:set>
                                        <p:animEffect transition="in" filter="wipe(left)">
                                          <p:cBhvr>
                                            <p:cTn id="78" dur="250"/>
                                            <p:tgtEl>
                                              <p:spTgt spid="49"/>
                                            </p:tgtEl>
                                          </p:cBhvr>
                                        </p:animEffect>
                                      </p:childTnLst>
                                    </p:cTn>
                                  </p:par>
                                </p:childTnLst>
                              </p:cTn>
                            </p:par>
                            <p:par>
                              <p:cTn id="79" fill="hold">
                                <p:stCondLst>
                                  <p:cond delay="7000"/>
                                </p:stCondLst>
                                <p:childTnLst>
                                  <p:par>
                                    <p:cTn id="80" presetID="12" presetClass="entr" presetSubtype="4" fill="hold" grpId="0" nodeType="afterEffect">
                                      <p:stCondLst>
                                        <p:cond delay="0"/>
                                      </p:stCondLst>
                                      <p:childTnLst>
                                        <p:set>
                                          <p:cBhvr>
                                            <p:cTn id="81" dur="1" fill="hold">
                                              <p:stCondLst>
                                                <p:cond delay="0"/>
                                              </p:stCondLst>
                                            </p:cTn>
                                            <p:tgtEl>
                                              <p:spTgt spid="50"/>
                                            </p:tgtEl>
                                            <p:attrNameLst>
                                              <p:attrName>style.visibility</p:attrName>
                                            </p:attrNameLst>
                                          </p:cBhvr>
                                          <p:to>
                                            <p:strVal val="visible"/>
                                          </p:to>
                                        </p:set>
                                        <p:anim calcmode="lin" valueType="num">
                                          <p:cBhvr additive="base">
                                            <p:cTn id="82" dur="400"/>
                                            <p:tgtEl>
                                              <p:spTgt spid="50"/>
                                            </p:tgtEl>
                                            <p:attrNameLst>
                                              <p:attrName>ppt_y</p:attrName>
                                            </p:attrNameLst>
                                          </p:cBhvr>
                                          <p:tavLst>
                                            <p:tav tm="0">
                                              <p:val>
                                                <p:strVal val="#ppt_y+#ppt_h*1.125000"/>
                                              </p:val>
                                            </p:tav>
                                            <p:tav tm="100000">
                                              <p:val>
                                                <p:strVal val="#ppt_y"/>
                                              </p:val>
                                            </p:tav>
                                          </p:tavLst>
                                        </p:anim>
                                        <p:animEffect transition="in" filter="wipe(up)">
                                          <p:cBhvr>
                                            <p:cTn id="83" dur="4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3" grpId="0"/>
          <p:bldP spid="44" grpId="0"/>
          <p:bldP spid="45" grpId="0"/>
          <p:bldP spid="46" grpId="0"/>
          <p:bldP spid="47" grpId="0"/>
          <p:bldP spid="48" grpId="0"/>
          <p:bldP spid="49" grpId="0"/>
          <p:bldP spid="50"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63173" y="2294538"/>
            <a:ext cx="5665658" cy="4446831"/>
            <a:chOff x="2447527" y="1356846"/>
            <a:chExt cx="4250535" cy="3336153"/>
          </a:xfrm>
        </p:grpSpPr>
        <p:grpSp>
          <p:nvGrpSpPr>
            <p:cNvPr id="136" name="组合 135"/>
            <p:cNvGrpSpPr/>
            <p:nvPr/>
          </p:nvGrpSpPr>
          <p:grpSpPr>
            <a:xfrm>
              <a:off x="2447527" y="1356846"/>
              <a:ext cx="4250535" cy="3336153"/>
              <a:chOff x="1425599" y="85410"/>
              <a:chExt cx="7541974" cy="5918732"/>
            </a:xfrm>
          </p:grpSpPr>
          <p:grpSp>
            <p:nvGrpSpPr>
              <p:cNvPr id="137" name="组合 136"/>
              <p:cNvGrpSpPr/>
              <p:nvPr/>
            </p:nvGrpSpPr>
            <p:grpSpPr>
              <a:xfrm>
                <a:off x="4081886" y="85410"/>
                <a:ext cx="2225037" cy="3241314"/>
                <a:chOff x="3787142" y="1675007"/>
                <a:chExt cx="2225037" cy="3241314"/>
              </a:xfrm>
            </p:grpSpPr>
            <p:sp>
              <p:nvSpPr>
                <p:cNvPr id="158" name="任意多边形 157"/>
                <p:cNvSpPr/>
                <p:nvPr/>
              </p:nvSpPr>
              <p:spPr>
                <a:xfrm rot="5400000" flipH="1">
                  <a:off x="3833358" y="2737499"/>
                  <a:ext cx="3241313" cy="111632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9" name="任意多边形 158"/>
                <p:cNvSpPr/>
                <p:nvPr/>
              </p:nvSpPr>
              <p:spPr>
                <a:xfrm rot="16200000">
                  <a:off x="2720840" y="2741310"/>
                  <a:ext cx="3241313" cy="110870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60" name="圆角矩形 159"/>
                <p:cNvSpPr/>
                <p:nvPr/>
              </p:nvSpPr>
              <p:spPr>
                <a:xfrm rot="-2700000">
                  <a:off x="4030077" y="1915885"/>
                  <a:ext cx="1741716" cy="1741716"/>
                </a:xfrm>
                <a:prstGeom prst="roundRect">
                  <a:avLst/>
                </a:prstGeom>
                <a:gradFill>
                  <a:gsLst>
                    <a:gs pos="100000">
                      <a:srgbClr val="D7D7D7"/>
                    </a:gs>
                    <a:gs pos="0">
                      <a:schemeClr val="bg1"/>
                    </a:gs>
                  </a:gsLst>
                  <a:lin ang="81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61" name="椭圆 160"/>
                <p:cNvSpPr/>
                <p:nvPr/>
              </p:nvSpPr>
              <p:spPr>
                <a:xfrm>
                  <a:off x="4189037" y="2074845"/>
                  <a:ext cx="1423797" cy="1423797"/>
                </a:xfrm>
                <a:prstGeom prst="ellipse">
                  <a:avLst/>
                </a:prstGeom>
                <a:solidFill>
                  <a:schemeClr val="accent2"/>
                </a:solidFill>
                <a:ln>
                  <a:gradFill>
                    <a:gsLst>
                      <a:gs pos="0">
                        <a:srgbClr val="D7D7D7"/>
                      </a:gs>
                      <a:gs pos="100000">
                        <a:schemeClr val="bg1"/>
                      </a:gs>
                    </a:gsLst>
                    <a:lin ang="5400000" scaled="1"/>
                  </a:gradFill>
                </a:ln>
                <a:effectLst>
                  <a:innerShdw blurRad="127000" dist="635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138" name="组合 137"/>
              <p:cNvGrpSpPr/>
              <p:nvPr/>
            </p:nvGrpSpPr>
            <p:grpSpPr>
              <a:xfrm>
                <a:off x="2750296" y="1426889"/>
                <a:ext cx="2225037" cy="3241314"/>
                <a:chOff x="3787142" y="1675007"/>
                <a:chExt cx="2225037" cy="3241314"/>
              </a:xfrm>
            </p:grpSpPr>
            <p:sp>
              <p:nvSpPr>
                <p:cNvPr id="154" name="任意多边形 153"/>
                <p:cNvSpPr/>
                <p:nvPr/>
              </p:nvSpPr>
              <p:spPr>
                <a:xfrm rot="5400000" flipH="1">
                  <a:off x="3833358" y="2737499"/>
                  <a:ext cx="3241313" cy="111632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5" name="任意多边形 154"/>
                <p:cNvSpPr/>
                <p:nvPr/>
              </p:nvSpPr>
              <p:spPr>
                <a:xfrm rot="16200000">
                  <a:off x="2720840" y="2741310"/>
                  <a:ext cx="3241313" cy="110870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6" name="圆角矩形 155"/>
                <p:cNvSpPr/>
                <p:nvPr/>
              </p:nvSpPr>
              <p:spPr>
                <a:xfrm rot="-2700000">
                  <a:off x="4030077" y="1915885"/>
                  <a:ext cx="1741716" cy="1741716"/>
                </a:xfrm>
                <a:prstGeom prst="roundRect">
                  <a:avLst/>
                </a:prstGeom>
                <a:gradFill>
                  <a:gsLst>
                    <a:gs pos="100000">
                      <a:srgbClr val="D7D7D7"/>
                    </a:gs>
                    <a:gs pos="0">
                      <a:schemeClr val="bg1"/>
                    </a:gs>
                  </a:gsLst>
                  <a:lin ang="81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7" name="椭圆 156"/>
                <p:cNvSpPr/>
                <p:nvPr/>
              </p:nvSpPr>
              <p:spPr>
                <a:xfrm>
                  <a:off x="4189037" y="2074845"/>
                  <a:ext cx="1423797" cy="1423797"/>
                </a:xfrm>
                <a:prstGeom prst="ellipse">
                  <a:avLst/>
                </a:prstGeom>
                <a:solidFill>
                  <a:schemeClr val="accent1"/>
                </a:solidFill>
                <a:ln>
                  <a:gradFill>
                    <a:gsLst>
                      <a:gs pos="0">
                        <a:srgbClr val="D7D7D7"/>
                      </a:gs>
                      <a:gs pos="100000">
                        <a:schemeClr val="bg1"/>
                      </a:gs>
                    </a:gsLst>
                    <a:lin ang="5400000" scaled="1"/>
                  </a:gradFill>
                </a:ln>
                <a:effectLst>
                  <a:innerShdw blurRad="127000" dist="635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139" name="组合 138"/>
              <p:cNvGrpSpPr/>
              <p:nvPr/>
            </p:nvGrpSpPr>
            <p:grpSpPr>
              <a:xfrm>
                <a:off x="1425599" y="2762828"/>
                <a:ext cx="2225037" cy="3241314"/>
                <a:chOff x="3787142" y="1675007"/>
                <a:chExt cx="2225037" cy="3241314"/>
              </a:xfrm>
            </p:grpSpPr>
            <p:sp>
              <p:nvSpPr>
                <p:cNvPr id="150" name="任意多边形 149"/>
                <p:cNvSpPr/>
                <p:nvPr/>
              </p:nvSpPr>
              <p:spPr>
                <a:xfrm rot="5400000" flipH="1">
                  <a:off x="3833358" y="2737499"/>
                  <a:ext cx="3241313" cy="111632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1" name="任意多边形 150"/>
                <p:cNvSpPr/>
                <p:nvPr/>
              </p:nvSpPr>
              <p:spPr>
                <a:xfrm rot="16200000">
                  <a:off x="2720840" y="2741310"/>
                  <a:ext cx="3241313" cy="110870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2" name="圆角矩形 151"/>
                <p:cNvSpPr/>
                <p:nvPr/>
              </p:nvSpPr>
              <p:spPr>
                <a:xfrm rot="-2700000">
                  <a:off x="4030077" y="1915885"/>
                  <a:ext cx="1741716" cy="1741716"/>
                </a:xfrm>
                <a:prstGeom prst="roundRect">
                  <a:avLst/>
                </a:prstGeom>
                <a:gradFill>
                  <a:gsLst>
                    <a:gs pos="100000">
                      <a:srgbClr val="D7D7D7"/>
                    </a:gs>
                    <a:gs pos="0">
                      <a:schemeClr val="bg1"/>
                    </a:gs>
                  </a:gsLst>
                  <a:lin ang="81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3" name="椭圆 152"/>
                <p:cNvSpPr/>
                <p:nvPr/>
              </p:nvSpPr>
              <p:spPr>
                <a:xfrm>
                  <a:off x="4189037" y="2074845"/>
                  <a:ext cx="1423797" cy="1423797"/>
                </a:xfrm>
                <a:prstGeom prst="ellipse">
                  <a:avLst/>
                </a:prstGeom>
                <a:solidFill>
                  <a:schemeClr val="tx2"/>
                </a:solidFill>
                <a:ln>
                  <a:gradFill>
                    <a:gsLst>
                      <a:gs pos="0">
                        <a:srgbClr val="D7D7D7"/>
                      </a:gs>
                      <a:gs pos="100000">
                        <a:schemeClr val="bg1"/>
                      </a:gs>
                    </a:gsLst>
                    <a:lin ang="5400000" scaled="1"/>
                  </a:gradFill>
                </a:ln>
                <a:effectLst>
                  <a:innerShdw blurRad="127000" dist="635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140" name="组合 139"/>
              <p:cNvGrpSpPr/>
              <p:nvPr/>
            </p:nvGrpSpPr>
            <p:grpSpPr>
              <a:xfrm>
                <a:off x="5419283" y="1426889"/>
                <a:ext cx="2225037" cy="3241314"/>
                <a:chOff x="3787142" y="1675007"/>
                <a:chExt cx="2225037" cy="3241314"/>
              </a:xfrm>
            </p:grpSpPr>
            <p:sp>
              <p:nvSpPr>
                <p:cNvPr id="146" name="任意多边形 145"/>
                <p:cNvSpPr/>
                <p:nvPr/>
              </p:nvSpPr>
              <p:spPr>
                <a:xfrm rot="5400000" flipH="1">
                  <a:off x="3833358" y="2737499"/>
                  <a:ext cx="3241313" cy="111632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7" name="任意多边形 146"/>
                <p:cNvSpPr/>
                <p:nvPr/>
              </p:nvSpPr>
              <p:spPr>
                <a:xfrm rot="16200000">
                  <a:off x="2720840" y="2741310"/>
                  <a:ext cx="3241313" cy="110870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8" name="圆角矩形 147"/>
                <p:cNvSpPr/>
                <p:nvPr/>
              </p:nvSpPr>
              <p:spPr>
                <a:xfrm rot="-2700000">
                  <a:off x="4030077" y="1915885"/>
                  <a:ext cx="1741716" cy="1741716"/>
                </a:xfrm>
                <a:prstGeom prst="roundRect">
                  <a:avLst/>
                </a:prstGeom>
                <a:gradFill>
                  <a:gsLst>
                    <a:gs pos="100000">
                      <a:srgbClr val="D7D7D7"/>
                    </a:gs>
                    <a:gs pos="0">
                      <a:schemeClr val="bg1"/>
                    </a:gs>
                  </a:gsLst>
                  <a:lin ang="81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9" name="椭圆 148"/>
                <p:cNvSpPr/>
                <p:nvPr/>
              </p:nvSpPr>
              <p:spPr>
                <a:xfrm>
                  <a:off x="4189037" y="2074845"/>
                  <a:ext cx="1423797" cy="1423797"/>
                </a:xfrm>
                <a:prstGeom prst="ellipse">
                  <a:avLst/>
                </a:prstGeom>
                <a:solidFill>
                  <a:schemeClr val="accent3"/>
                </a:solidFill>
                <a:ln>
                  <a:gradFill>
                    <a:gsLst>
                      <a:gs pos="0">
                        <a:srgbClr val="D7D7D7"/>
                      </a:gs>
                      <a:gs pos="100000">
                        <a:schemeClr val="bg1"/>
                      </a:gs>
                    </a:gsLst>
                    <a:lin ang="5400000" scaled="1"/>
                  </a:gradFill>
                </a:ln>
                <a:effectLst>
                  <a:innerShdw blurRad="127000" dist="635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141" name="组合 140"/>
              <p:cNvGrpSpPr/>
              <p:nvPr/>
            </p:nvGrpSpPr>
            <p:grpSpPr>
              <a:xfrm>
                <a:off x="6742536" y="2762828"/>
                <a:ext cx="2225037" cy="3241314"/>
                <a:chOff x="3787142" y="1675007"/>
                <a:chExt cx="2225037" cy="3241314"/>
              </a:xfrm>
            </p:grpSpPr>
            <p:sp>
              <p:nvSpPr>
                <p:cNvPr id="142" name="任意多边形 141"/>
                <p:cNvSpPr/>
                <p:nvPr/>
              </p:nvSpPr>
              <p:spPr>
                <a:xfrm rot="5400000" flipH="1">
                  <a:off x="3833358" y="2737499"/>
                  <a:ext cx="3241313" cy="111632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3" name="任意多边形 142"/>
                <p:cNvSpPr/>
                <p:nvPr/>
              </p:nvSpPr>
              <p:spPr>
                <a:xfrm rot="16200000">
                  <a:off x="2720840" y="2741310"/>
                  <a:ext cx="3241313" cy="1108709"/>
                </a:xfrm>
                <a:custGeom>
                  <a:avLst/>
                  <a:gdLst>
                    <a:gd name="connsiteX0" fmla="*/ 3241313 w 3241313"/>
                    <a:gd name="connsiteY0" fmla="*/ 1108709 h 1108709"/>
                    <a:gd name="connsiteX1" fmla="*/ 0 w 3241313"/>
                    <a:gd name="connsiteY1" fmla="*/ 1108709 h 1108709"/>
                    <a:gd name="connsiteX2" fmla="*/ 1097467 w 3241313"/>
                    <a:gd name="connsiteY2" fmla="*/ 0 h 1108709"/>
                    <a:gd name="connsiteX3" fmla="*/ 2143846 w 3241313"/>
                    <a:gd name="connsiteY3" fmla="*/ 0 h 1108709"/>
                  </a:gdLst>
                  <a:ahLst/>
                  <a:cxnLst>
                    <a:cxn ang="0">
                      <a:pos x="connsiteX0" y="connsiteY0"/>
                    </a:cxn>
                    <a:cxn ang="0">
                      <a:pos x="connsiteX1" y="connsiteY1"/>
                    </a:cxn>
                    <a:cxn ang="0">
                      <a:pos x="connsiteX2" y="connsiteY2"/>
                    </a:cxn>
                    <a:cxn ang="0">
                      <a:pos x="connsiteX3" y="connsiteY3"/>
                    </a:cxn>
                  </a:cxnLst>
                  <a:rect l="l" t="t" r="r" b="b"/>
                  <a:pathLst>
                    <a:path w="3241313" h="1108709">
                      <a:moveTo>
                        <a:pt x="3241313" y="1108709"/>
                      </a:moveTo>
                      <a:lnTo>
                        <a:pt x="0" y="1108709"/>
                      </a:lnTo>
                      <a:lnTo>
                        <a:pt x="1097467" y="0"/>
                      </a:lnTo>
                      <a:lnTo>
                        <a:pt x="2143846" y="0"/>
                      </a:lnTo>
                      <a:close/>
                    </a:path>
                  </a:pathLst>
                </a:custGeom>
                <a:gradFill>
                  <a:gsLst>
                    <a:gs pos="51000">
                      <a:srgbClr val="797979">
                        <a:alpha val="77000"/>
                      </a:srgbClr>
                    </a:gs>
                    <a:gs pos="100000">
                      <a:schemeClr val="tx1">
                        <a:alpha val="20000"/>
                      </a:schemeClr>
                    </a:gs>
                    <a:gs pos="27000">
                      <a:srgbClr val="F2F2F2">
                        <a:alpha val="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4" name="圆角矩形 143"/>
                <p:cNvSpPr/>
                <p:nvPr/>
              </p:nvSpPr>
              <p:spPr>
                <a:xfrm rot="-2700000">
                  <a:off x="4030077" y="1915885"/>
                  <a:ext cx="1741716" cy="1741716"/>
                </a:xfrm>
                <a:prstGeom prst="roundRect">
                  <a:avLst/>
                </a:prstGeom>
                <a:gradFill>
                  <a:gsLst>
                    <a:gs pos="100000">
                      <a:srgbClr val="D7D7D7"/>
                    </a:gs>
                    <a:gs pos="0">
                      <a:schemeClr val="bg1"/>
                    </a:gs>
                  </a:gsLst>
                  <a:lin ang="81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5" name="椭圆 144"/>
                <p:cNvSpPr/>
                <p:nvPr/>
              </p:nvSpPr>
              <p:spPr>
                <a:xfrm>
                  <a:off x="4189037" y="2074845"/>
                  <a:ext cx="1423797" cy="1423797"/>
                </a:xfrm>
                <a:prstGeom prst="ellipse">
                  <a:avLst/>
                </a:prstGeom>
                <a:solidFill>
                  <a:schemeClr val="accent4"/>
                </a:solidFill>
                <a:ln>
                  <a:gradFill>
                    <a:gsLst>
                      <a:gs pos="0">
                        <a:srgbClr val="D7D7D7"/>
                      </a:gs>
                      <a:gs pos="100000">
                        <a:schemeClr val="bg1"/>
                      </a:gs>
                    </a:gsLst>
                    <a:lin ang="5400000" scaled="1"/>
                  </a:gradFill>
                </a:ln>
                <a:effectLst>
                  <a:innerShdw blurRad="127000" dist="635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168" name="Freeform 19"/>
            <p:cNvSpPr>
              <a:spLocks/>
            </p:cNvSpPr>
            <p:nvPr/>
          </p:nvSpPr>
          <p:spPr bwMode="auto">
            <a:xfrm>
              <a:off x="3728550" y="2530639"/>
              <a:ext cx="209358" cy="409823"/>
            </a:xfrm>
            <a:custGeom>
              <a:avLst/>
              <a:gdLst>
                <a:gd name="T0" fmla="*/ 38 w 96"/>
                <a:gd name="T1" fmla="*/ 191 h 191"/>
                <a:gd name="T2" fmla="*/ 38 w 96"/>
                <a:gd name="T3" fmla="*/ 168 h 191"/>
                <a:gd name="T4" fmla="*/ 0 w 96"/>
                <a:gd name="T5" fmla="*/ 158 h 191"/>
                <a:gd name="T6" fmla="*/ 6 w 96"/>
                <a:gd name="T7" fmla="*/ 136 h 191"/>
                <a:gd name="T8" fmla="*/ 43 w 96"/>
                <a:gd name="T9" fmla="*/ 146 h 191"/>
                <a:gd name="T10" fmla="*/ 67 w 96"/>
                <a:gd name="T11" fmla="*/ 128 h 191"/>
                <a:gd name="T12" fmla="*/ 42 w 96"/>
                <a:gd name="T13" fmla="*/ 104 h 191"/>
                <a:gd name="T14" fmla="*/ 2 w 96"/>
                <a:gd name="T15" fmla="*/ 63 h 191"/>
                <a:gd name="T16" fmla="*/ 39 w 96"/>
                <a:gd name="T17" fmla="*/ 23 h 191"/>
                <a:gd name="T18" fmla="*/ 39 w 96"/>
                <a:gd name="T19" fmla="*/ 0 h 191"/>
                <a:gd name="T20" fmla="*/ 58 w 96"/>
                <a:gd name="T21" fmla="*/ 0 h 191"/>
                <a:gd name="T22" fmla="*/ 58 w 96"/>
                <a:gd name="T23" fmla="*/ 22 h 191"/>
                <a:gd name="T24" fmla="*/ 90 w 96"/>
                <a:gd name="T25" fmla="*/ 30 h 191"/>
                <a:gd name="T26" fmla="*/ 84 w 96"/>
                <a:gd name="T27" fmla="*/ 51 h 191"/>
                <a:gd name="T28" fmla="*/ 52 w 96"/>
                <a:gd name="T29" fmla="*/ 43 h 191"/>
                <a:gd name="T30" fmla="*/ 30 w 96"/>
                <a:gd name="T31" fmla="*/ 59 h 191"/>
                <a:gd name="T32" fmla="*/ 59 w 96"/>
                <a:gd name="T33" fmla="*/ 82 h 191"/>
                <a:gd name="T34" fmla="*/ 96 w 96"/>
                <a:gd name="T35" fmla="*/ 125 h 191"/>
                <a:gd name="T36" fmla="*/ 57 w 96"/>
                <a:gd name="T37" fmla="*/ 167 h 191"/>
                <a:gd name="T38" fmla="*/ 57 w 96"/>
                <a:gd name="T39" fmla="*/ 191 h 191"/>
                <a:gd name="T40" fmla="*/ 38 w 96"/>
                <a:gd name="T41"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191">
                  <a:moveTo>
                    <a:pt x="38" y="191"/>
                  </a:moveTo>
                  <a:cubicBezTo>
                    <a:pt x="38" y="168"/>
                    <a:pt x="38" y="168"/>
                    <a:pt x="38" y="168"/>
                  </a:cubicBezTo>
                  <a:cubicBezTo>
                    <a:pt x="23" y="168"/>
                    <a:pt x="9" y="163"/>
                    <a:pt x="0" y="158"/>
                  </a:cubicBezTo>
                  <a:cubicBezTo>
                    <a:pt x="6" y="136"/>
                    <a:pt x="6" y="136"/>
                    <a:pt x="6" y="136"/>
                  </a:cubicBezTo>
                  <a:cubicBezTo>
                    <a:pt x="16" y="141"/>
                    <a:pt x="29" y="146"/>
                    <a:pt x="43" y="146"/>
                  </a:cubicBezTo>
                  <a:cubicBezTo>
                    <a:pt x="57" y="146"/>
                    <a:pt x="67" y="139"/>
                    <a:pt x="67" y="128"/>
                  </a:cubicBezTo>
                  <a:cubicBezTo>
                    <a:pt x="67" y="117"/>
                    <a:pt x="59" y="111"/>
                    <a:pt x="42" y="104"/>
                  </a:cubicBezTo>
                  <a:cubicBezTo>
                    <a:pt x="18" y="95"/>
                    <a:pt x="2" y="84"/>
                    <a:pt x="2" y="63"/>
                  </a:cubicBezTo>
                  <a:cubicBezTo>
                    <a:pt x="2" y="43"/>
                    <a:pt x="16" y="27"/>
                    <a:pt x="39" y="23"/>
                  </a:cubicBezTo>
                  <a:cubicBezTo>
                    <a:pt x="39" y="0"/>
                    <a:pt x="39" y="0"/>
                    <a:pt x="39" y="0"/>
                  </a:cubicBezTo>
                  <a:cubicBezTo>
                    <a:pt x="58" y="0"/>
                    <a:pt x="58" y="0"/>
                    <a:pt x="58" y="0"/>
                  </a:cubicBezTo>
                  <a:cubicBezTo>
                    <a:pt x="58" y="22"/>
                    <a:pt x="58" y="22"/>
                    <a:pt x="58" y="22"/>
                  </a:cubicBezTo>
                  <a:cubicBezTo>
                    <a:pt x="73" y="22"/>
                    <a:pt x="83" y="26"/>
                    <a:pt x="90" y="30"/>
                  </a:cubicBezTo>
                  <a:cubicBezTo>
                    <a:pt x="84" y="51"/>
                    <a:pt x="84" y="51"/>
                    <a:pt x="84" y="51"/>
                  </a:cubicBezTo>
                  <a:cubicBezTo>
                    <a:pt x="79" y="49"/>
                    <a:pt x="68" y="43"/>
                    <a:pt x="52" y="43"/>
                  </a:cubicBezTo>
                  <a:cubicBezTo>
                    <a:pt x="36" y="43"/>
                    <a:pt x="30" y="52"/>
                    <a:pt x="30" y="59"/>
                  </a:cubicBezTo>
                  <a:cubicBezTo>
                    <a:pt x="30" y="69"/>
                    <a:pt x="39" y="74"/>
                    <a:pt x="59" y="82"/>
                  </a:cubicBezTo>
                  <a:cubicBezTo>
                    <a:pt x="85" y="92"/>
                    <a:pt x="96" y="105"/>
                    <a:pt x="96" y="125"/>
                  </a:cubicBezTo>
                  <a:cubicBezTo>
                    <a:pt x="96" y="145"/>
                    <a:pt x="83" y="162"/>
                    <a:pt x="57" y="167"/>
                  </a:cubicBezTo>
                  <a:cubicBezTo>
                    <a:pt x="57" y="191"/>
                    <a:pt x="57" y="191"/>
                    <a:pt x="57" y="191"/>
                  </a:cubicBezTo>
                  <a:lnTo>
                    <a:pt x="38" y="191"/>
                  </a:lnTo>
                  <a:close/>
                </a:path>
              </a:pathLst>
            </a:custGeom>
            <a:solidFill>
              <a:schemeClr val="bg1"/>
            </a:solidFill>
            <a:ln>
              <a:noFill/>
            </a:ln>
          </p:spPr>
          <p:txBody>
            <a:bodyPr vert="horz" wrap="square" lIns="68589" tIns="34295" rIns="68589" bIns="34295" numCol="1" anchor="t" anchorCtr="0" compatLnSpc="1">
              <a:prstTxWarp prst="textNoShape">
                <a:avLst/>
              </a:prstTxWarp>
            </a:bodyPr>
            <a:lstStyle/>
            <a:p>
              <a:endParaRPr lang="zh-CN" altLang="en-US">
                <a:solidFill>
                  <a:schemeClr val="bg1"/>
                </a:solidFill>
              </a:endParaRPr>
            </a:p>
          </p:txBody>
        </p:sp>
        <p:grpSp>
          <p:nvGrpSpPr>
            <p:cNvPr id="169" name="Group 22"/>
            <p:cNvGrpSpPr>
              <a:grpSpLocks noChangeAspect="1"/>
            </p:cNvGrpSpPr>
            <p:nvPr/>
          </p:nvGrpSpPr>
          <p:grpSpPr bwMode="auto">
            <a:xfrm>
              <a:off x="5913601" y="3334658"/>
              <a:ext cx="299799" cy="299839"/>
              <a:chOff x="3617" y="1935"/>
              <a:chExt cx="446" cy="446"/>
            </a:xfrm>
            <a:solidFill>
              <a:schemeClr val="bg1"/>
            </a:solidFill>
          </p:grpSpPr>
          <p:sp>
            <p:nvSpPr>
              <p:cNvPr id="170" name="Freeform 23"/>
              <p:cNvSpPr>
                <a:spLocks noEditPoints="1"/>
              </p:cNvSpPr>
              <p:nvPr/>
            </p:nvSpPr>
            <p:spPr bwMode="auto">
              <a:xfrm>
                <a:off x="3617" y="1935"/>
                <a:ext cx="446" cy="446"/>
              </a:xfrm>
              <a:custGeom>
                <a:avLst/>
                <a:gdLst>
                  <a:gd name="T0" fmla="*/ 93 w 186"/>
                  <a:gd name="T1" fmla="*/ 0 h 186"/>
                  <a:gd name="T2" fmla="*/ 0 w 186"/>
                  <a:gd name="T3" fmla="*/ 93 h 186"/>
                  <a:gd name="T4" fmla="*/ 93 w 186"/>
                  <a:gd name="T5" fmla="*/ 186 h 186"/>
                  <a:gd name="T6" fmla="*/ 186 w 186"/>
                  <a:gd name="T7" fmla="*/ 93 h 186"/>
                  <a:gd name="T8" fmla="*/ 93 w 186"/>
                  <a:gd name="T9" fmla="*/ 0 h 186"/>
                  <a:gd name="T10" fmla="*/ 93 w 186"/>
                  <a:gd name="T11" fmla="*/ 169 h 186"/>
                  <a:gd name="T12" fmla="*/ 18 w 186"/>
                  <a:gd name="T13" fmla="*/ 93 h 186"/>
                  <a:gd name="T14" fmla="*/ 93 w 186"/>
                  <a:gd name="T15" fmla="*/ 18 h 186"/>
                  <a:gd name="T16" fmla="*/ 169 w 186"/>
                  <a:gd name="T17" fmla="*/ 93 h 186"/>
                  <a:gd name="T18" fmla="*/ 93 w 186"/>
                  <a:gd name="T19" fmla="*/ 16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186">
                    <a:moveTo>
                      <a:pt x="93" y="0"/>
                    </a:moveTo>
                    <a:cubicBezTo>
                      <a:pt x="42" y="0"/>
                      <a:pt x="0" y="42"/>
                      <a:pt x="0" y="93"/>
                    </a:cubicBezTo>
                    <a:cubicBezTo>
                      <a:pt x="0" y="145"/>
                      <a:pt x="42" y="186"/>
                      <a:pt x="93" y="186"/>
                    </a:cubicBezTo>
                    <a:cubicBezTo>
                      <a:pt x="144" y="186"/>
                      <a:pt x="186" y="145"/>
                      <a:pt x="186" y="93"/>
                    </a:cubicBezTo>
                    <a:cubicBezTo>
                      <a:pt x="186" y="42"/>
                      <a:pt x="144" y="0"/>
                      <a:pt x="93" y="0"/>
                    </a:cubicBezTo>
                    <a:close/>
                    <a:moveTo>
                      <a:pt x="93" y="169"/>
                    </a:moveTo>
                    <a:cubicBezTo>
                      <a:pt x="52" y="169"/>
                      <a:pt x="18" y="135"/>
                      <a:pt x="18" y="93"/>
                    </a:cubicBezTo>
                    <a:cubicBezTo>
                      <a:pt x="18" y="52"/>
                      <a:pt x="52" y="18"/>
                      <a:pt x="93" y="18"/>
                    </a:cubicBezTo>
                    <a:cubicBezTo>
                      <a:pt x="135" y="18"/>
                      <a:pt x="169" y="52"/>
                      <a:pt x="169" y="93"/>
                    </a:cubicBezTo>
                    <a:cubicBezTo>
                      <a:pt x="169" y="135"/>
                      <a:pt x="135" y="169"/>
                      <a:pt x="93" y="1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71" name="Freeform 24"/>
              <p:cNvSpPr>
                <a:spLocks/>
              </p:cNvSpPr>
              <p:nvPr/>
            </p:nvSpPr>
            <p:spPr bwMode="auto">
              <a:xfrm>
                <a:off x="3823" y="1990"/>
                <a:ext cx="175" cy="184"/>
              </a:xfrm>
              <a:custGeom>
                <a:avLst/>
                <a:gdLst>
                  <a:gd name="T0" fmla="*/ 34 w 175"/>
                  <a:gd name="T1" fmla="*/ 151 h 184"/>
                  <a:gd name="T2" fmla="*/ 34 w 175"/>
                  <a:gd name="T3" fmla="*/ 0 h 184"/>
                  <a:gd name="T4" fmla="*/ 0 w 175"/>
                  <a:gd name="T5" fmla="*/ 0 h 184"/>
                  <a:gd name="T6" fmla="*/ 0 w 175"/>
                  <a:gd name="T7" fmla="*/ 184 h 184"/>
                  <a:gd name="T8" fmla="*/ 22 w 175"/>
                  <a:gd name="T9" fmla="*/ 184 h 184"/>
                  <a:gd name="T10" fmla="*/ 34 w 175"/>
                  <a:gd name="T11" fmla="*/ 184 h 184"/>
                  <a:gd name="T12" fmla="*/ 175 w 175"/>
                  <a:gd name="T13" fmla="*/ 184 h 184"/>
                  <a:gd name="T14" fmla="*/ 175 w 175"/>
                  <a:gd name="T15" fmla="*/ 151 h 184"/>
                  <a:gd name="T16" fmla="*/ 34 w 175"/>
                  <a:gd name="T17" fmla="*/ 151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184">
                    <a:moveTo>
                      <a:pt x="34" y="151"/>
                    </a:moveTo>
                    <a:lnTo>
                      <a:pt x="34" y="0"/>
                    </a:lnTo>
                    <a:lnTo>
                      <a:pt x="0" y="0"/>
                    </a:lnTo>
                    <a:lnTo>
                      <a:pt x="0" y="184"/>
                    </a:lnTo>
                    <a:lnTo>
                      <a:pt x="22" y="184"/>
                    </a:lnTo>
                    <a:lnTo>
                      <a:pt x="34" y="184"/>
                    </a:lnTo>
                    <a:lnTo>
                      <a:pt x="175" y="184"/>
                    </a:lnTo>
                    <a:lnTo>
                      <a:pt x="175" y="151"/>
                    </a:lnTo>
                    <a:lnTo>
                      <a:pt x="34"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sp>
          <p:nvSpPr>
            <p:cNvPr id="172" name="Freeform 28"/>
            <p:cNvSpPr>
              <a:spLocks noEditPoints="1"/>
            </p:cNvSpPr>
            <p:nvPr/>
          </p:nvSpPr>
          <p:spPr bwMode="auto">
            <a:xfrm>
              <a:off x="2856432" y="3292643"/>
              <a:ext cx="428557" cy="347186"/>
            </a:xfrm>
            <a:custGeom>
              <a:avLst/>
              <a:gdLst>
                <a:gd name="T0" fmla="*/ 114 w 200"/>
                <a:gd name="T1" fmla="*/ 17 h 161"/>
                <a:gd name="T2" fmla="*/ 18 w 200"/>
                <a:gd name="T3" fmla="*/ 50 h 161"/>
                <a:gd name="T4" fmla="*/ 51 w 200"/>
                <a:gd name="T5" fmla="*/ 146 h 161"/>
                <a:gd name="T6" fmla="*/ 138 w 200"/>
                <a:gd name="T7" fmla="*/ 127 h 161"/>
                <a:gd name="T8" fmla="*/ 186 w 200"/>
                <a:gd name="T9" fmla="*/ 150 h 161"/>
                <a:gd name="T10" fmla="*/ 200 w 200"/>
                <a:gd name="T11" fmla="*/ 122 h 161"/>
                <a:gd name="T12" fmla="*/ 152 w 200"/>
                <a:gd name="T13" fmla="*/ 98 h 161"/>
                <a:gd name="T14" fmla="*/ 114 w 200"/>
                <a:gd name="T15" fmla="*/ 17 h 161"/>
                <a:gd name="T16" fmla="*/ 127 w 200"/>
                <a:gd name="T17" fmla="*/ 103 h 161"/>
                <a:gd name="T18" fmla="*/ 61 w 200"/>
                <a:gd name="T19" fmla="*/ 126 h 161"/>
                <a:gd name="T20" fmla="*/ 38 w 200"/>
                <a:gd name="T21" fmla="*/ 60 h 161"/>
                <a:gd name="T22" fmla="*/ 104 w 200"/>
                <a:gd name="T23" fmla="*/ 37 h 161"/>
                <a:gd name="T24" fmla="*/ 127 w 200"/>
                <a:gd name="T25" fmla="*/ 10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161">
                  <a:moveTo>
                    <a:pt x="114" y="17"/>
                  </a:moveTo>
                  <a:cubicBezTo>
                    <a:pt x="78" y="0"/>
                    <a:pt x="35" y="15"/>
                    <a:pt x="18" y="50"/>
                  </a:cubicBezTo>
                  <a:cubicBezTo>
                    <a:pt x="0" y="86"/>
                    <a:pt x="15" y="129"/>
                    <a:pt x="51" y="146"/>
                  </a:cubicBezTo>
                  <a:cubicBezTo>
                    <a:pt x="81" y="161"/>
                    <a:pt x="118" y="152"/>
                    <a:pt x="138" y="127"/>
                  </a:cubicBezTo>
                  <a:cubicBezTo>
                    <a:pt x="186" y="150"/>
                    <a:pt x="186" y="150"/>
                    <a:pt x="186" y="150"/>
                  </a:cubicBezTo>
                  <a:cubicBezTo>
                    <a:pt x="200" y="122"/>
                    <a:pt x="200" y="122"/>
                    <a:pt x="200" y="122"/>
                  </a:cubicBezTo>
                  <a:cubicBezTo>
                    <a:pt x="152" y="98"/>
                    <a:pt x="152" y="98"/>
                    <a:pt x="152" y="98"/>
                  </a:cubicBezTo>
                  <a:cubicBezTo>
                    <a:pt x="160" y="66"/>
                    <a:pt x="145" y="32"/>
                    <a:pt x="114" y="17"/>
                  </a:cubicBezTo>
                  <a:close/>
                  <a:moveTo>
                    <a:pt x="127" y="103"/>
                  </a:moveTo>
                  <a:cubicBezTo>
                    <a:pt x="115" y="128"/>
                    <a:pt x="85" y="138"/>
                    <a:pt x="61" y="126"/>
                  </a:cubicBezTo>
                  <a:cubicBezTo>
                    <a:pt x="36" y="114"/>
                    <a:pt x="26" y="84"/>
                    <a:pt x="38" y="60"/>
                  </a:cubicBezTo>
                  <a:cubicBezTo>
                    <a:pt x="50" y="35"/>
                    <a:pt x="80" y="25"/>
                    <a:pt x="104" y="37"/>
                  </a:cubicBezTo>
                  <a:cubicBezTo>
                    <a:pt x="129" y="49"/>
                    <a:pt x="139" y="79"/>
                    <a:pt x="127" y="103"/>
                  </a:cubicBezTo>
                  <a:close/>
                </a:path>
              </a:pathLst>
            </a:custGeom>
            <a:solidFill>
              <a:schemeClr val="bg1"/>
            </a:solidFill>
            <a:ln>
              <a:noFill/>
            </a:ln>
          </p:spPr>
          <p:txBody>
            <a:bodyPr vert="horz" wrap="square" lIns="68589" tIns="34295" rIns="68589" bIns="34295" numCol="1" anchor="t" anchorCtr="0" compatLnSpc="1">
              <a:prstTxWarp prst="textNoShape">
                <a:avLst/>
              </a:prstTxWarp>
            </a:bodyPr>
            <a:lstStyle/>
            <a:p>
              <a:endParaRPr lang="zh-CN" altLang="en-US">
                <a:solidFill>
                  <a:schemeClr val="bg1"/>
                </a:solidFill>
              </a:endParaRPr>
            </a:p>
          </p:txBody>
        </p:sp>
        <p:grpSp>
          <p:nvGrpSpPr>
            <p:cNvPr id="173" name="Group 181"/>
            <p:cNvGrpSpPr>
              <a:grpSpLocks noChangeAspect="1"/>
            </p:cNvGrpSpPr>
            <p:nvPr/>
          </p:nvGrpSpPr>
          <p:grpSpPr bwMode="auto">
            <a:xfrm>
              <a:off x="4397856" y="1808475"/>
              <a:ext cx="367718" cy="365082"/>
              <a:chOff x="2160" y="2262"/>
              <a:chExt cx="411" cy="408"/>
            </a:xfrm>
            <a:solidFill>
              <a:schemeClr val="bg1"/>
            </a:solidFill>
            <a:effectLst/>
          </p:grpSpPr>
          <p:sp>
            <p:nvSpPr>
              <p:cNvPr id="174" name="Freeform 189"/>
              <p:cNvSpPr>
                <a:spLocks/>
              </p:cNvSpPr>
              <p:nvPr/>
            </p:nvSpPr>
            <p:spPr bwMode="auto">
              <a:xfrm>
                <a:off x="2280" y="2262"/>
                <a:ext cx="163" cy="163"/>
              </a:xfrm>
              <a:custGeom>
                <a:avLst/>
                <a:gdLst>
                  <a:gd name="T0" fmla="*/ 6 w 68"/>
                  <a:gd name="T1" fmla="*/ 44 h 68"/>
                  <a:gd name="T2" fmla="*/ 34 w 68"/>
                  <a:gd name="T3" fmla="*/ 68 h 68"/>
                  <a:gd name="T4" fmla="*/ 62 w 68"/>
                  <a:gd name="T5" fmla="*/ 44 h 68"/>
                  <a:gd name="T6" fmla="*/ 68 w 68"/>
                  <a:gd name="T7" fmla="*/ 33 h 68"/>
                  <a:gd name="T8" fmla="*/ 63 w 68"/>
                  <a:gd name="T9" fmla="*/ 28 h 68"/>
                  <a:gd name="T10" fmla="*/ 34 w 68"/>
                  <a:gd name="T11" fmla="*/ 0 h 68"/>
                  <a:gd name="T12" fmla="*/ 5 w 68"/>
                  <a:gd name="T13" fmla="*/ 28 h 68"/>
                  <a:gd name="T14" fmla="*/ 0 w 68"/>
                  <a:gd name="T15" fmla="*/ 33 h 68"/>
                  <a:gd name="T16" fmla="*/ 6 w 68"/>
                  <a:gd name="T17" fmla="*/ 4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68">
                    <a:moveTo>
                      <a:pt x="6" y="44"/>
                    </a:moveTo>
                    <a:cubicBezTo>
                      <a:pt x="9" y="57"/>
                      <a:pt x="16" y="68"/>
                      <a:pt x="34" y="68"/>
                    </a:cubicBezTo>
                    <a:cubicBezTo>
                      <a:pt x="53" y="68"/>
                      <a:pt x="60" y="57"/>
                      <a:pt x="62" y="44"/>
                    </a:cubicBezTo>
                    <a:cubicBezTo>
                      <a:pt x="66" y="42"/>
                      <a:pt x="68" y="37"/>
                      <a:pt x="68" y="33"/>
                    </a:cubicBezTo>
                    <a:cubicBezTo>
                      <a:pt x="67" y="31"/>
                      <a:pt x="66" y="29"/>
                      <a:pt x="63" y="28"/>
                    </a:cubicBezTo>
                    <a:cubicBezTo>
                      <a:pt x="63" y="13"/>
                      <a:pt x="51" y="0"/>
                      <a:pt x="34" y="0"/>
                    </a:cubicBezTo>
                    <a:cubicBezTo>
                      <a:pt x="17" y="0"/>
                      <a:pt x="6" y="13"/>
                      <a:pt x="5" y="28"/>
                    </a:cubicBezTo>
                    <a:cubicBezTo>
                      <a:pt x="2" y="29"/>
                      <a:pt x="0" y="30"/>
                      <a:pt x="0" y="33"/>
                    </a:cubicBezTo>
                    <a:cubicBezTo>
                      <a:pt x="0" y="37"/>
                      <a:pt x="2" y="43"/>
                      <a:pt x="6"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75" name="Freeform 190"/>
              <p:cNvSpPr>
                <a:spLocks/>
              </p:cNvSpPr>
              <p:nvPr/>
            </p:nvSpPr>
            <p:spPr bwMode="auto">
              <a:xfrm>
                <a:off x="2258" y="2437"/>
                <a:ext cx="214" cy="62"/>
              </a:xfrm>
              <a:custGeom>
                <a:avLst/>
                <a:gdLst>
                  <a:gd name="T0" fmla="*/ 42 w 89"/>
                  <a:gd name="T1" fmla="*/ 26 h 26"/>
                  <a:gd name="T2" fmla="*/ 48 w 89"/>
                  <a:gd name="T3" fmla="*/ 26 h 26"/>
                  <a:gd name="T4" fmla="*/ 52 w 89"/>
                  <a:gd name="T5" fmla="*/ 26 h 26"/>
                  <a:gd name="T6" fmla="*/ 89 w 89"/>
                  <a:gd name="T7" fmla="*/ 9 h 26"/>
                  <a:gd name="T8" fmla="*/ 66 w 89"/>
                  <a:gd name="T9" fmla="*/ 0 h 26"/>
                  <a:gd name="T10" fmla="*/ 56 w 89"/>
                  <a:gd name="T11" fmla="*/ 0 h 26"/>
                  <a:gd name="T12" fmla="*/ 48 w 89"/>
                  <a:gd name="T13" fmla="*/ 0 h 26"/>
                  <a:gd name="T14" fmla="*/ 42 w 89"/>
                  <a:gd name="T15" fmla="*/ 0 h 26"/>
                  <a:gd name="T16" fmla="*/ 33 w 89"/>
                  <a:gd name="T17" fmla="*/ 0 h 26"/>
                  <a:gd name="T18" fmla="*/ 24 w 89"/>
                  <a:gd name="T19" fmla="*/ 0 h 26"/>
                  <a:gd name="T20" fmla="*/ 0 w 89"/>
                  <a:gd name="T21" fmla="*/ 9 h 26"/>
                  <a:gd name="T22" fmla="*/ 38 w 89"/>
                  <a:gd name="T23" fmla="*/ 26 h 26"/>
                  <a:gd name="T24" fmla="*/ 42 w 89"/>
                  <a:gd name="T2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26">
                    <a:moveTo>
                      <a:pt x="42" y="26"/>
                    </a:moveTo>
                    <a:cubicBezTo>
                      <a:pt x="48" y="26"/>
                      <a:pt x="48" y="26"/>
                      <a:pt x="48" y="26"/>
                    </a:cubicBezTo>
                    <a:cubicBezTo>
                      <a:pt x="52" y="26"/>
                      <a:pt x="52" y="26"/>
                      <a:pt x="52" y="26"/>
                    </a:cubicBezTo>
                    <a:cubicBezTo>
                      <a:pt x="89" y="9"/>
                      <a:pt x="89" y="9"/>
                      <a:pt x="89" y="9"/>
                    </a:cubicBezTo>
                    <a:cubicBezTo>
                      <a:pt x="88" y="8"/>
                      <a:pt x="76" y="2"/>
                      <a:pt x="66" y="0"/>
                    </a:cubicBezTo>
                    <a:cubicBezTo>
                      <a:pt x="65" y="0"/>
                      <a:pt x="58" y="0"/>
                      <a:pt x="56" y="0"/>
                    </a:cubicBezTo>
                    <a:cubicBezTo>
                      <a:pt x="48" y="0"/>
                      <a:pt x="48" y="0"/>
                      <a:pt x="48" y="0"/>
                    </a:cubicBezTo>
                    <a:cubicBezTo>
                      <a:pt x="42" y="0"/>
                      <a:pt x="42" y="0"/>
                      <a:pt x="42" y="0"/>
                    </a:cubicBezTo>
                    <a:cubicBezTo>
                      <a:pt x="33" y="0"/>
                      <a:pt x="33" y="0"/>
                      <a:pt x="33" y="0"/>
                    </a:cubicBezTo>
                    <a:cubicBezTo>
                      <a:pt x="32" y="0"/>
                      <a:pt x="25" y="0"/>
                      <a:pt x="24" y="0"/>
                    </a:cubicBezTo>
                    <a:cubicBezTo>
                      <a:pt x="14" y="2"/>
                      <a:pt x="1" y="8"/>
                      <a:pt x="0" y="9"/>
                    </a:cubicBezTo>
                    <a:cubicBezTo>
                      <a:pt x="38" y="26"/>
                      <a:pt x="38" y="26"/>
                      <a:pt x="38" y="26"/>
                    </a:cubicBezTo>
                    <a:lnTo>
                      <a:pt x="42"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76" name="Freeform 191"/>
              <p:cNvSpPr>
                <a:spLocks/>
              </p:cNvSpPr>
              <p:nvPr/>
            </p:nvSpPr>
            <p:spPr bwMode="auto">
              <a:xfrm>
                <a:off x="2354" y="2513"/>
                <a:ext cx="22" cy="157"/>
              </a:xfrm>
              <a:custGeom>
                <a:avLst/>
                <a:gdLst>
                  <a:gd name="T0" fmla="*/ 3 w 22"/>
                  <a:gd name="T1" fmla="*/ 157 h 157"/>
                  <a:gd name="T2" fmla="*/ 20 w 22"/>
                  <a:gd name="T3" fmla="*/ 157 h 157"/>
                  <a:gd name="T4" fmla="*/ 22 w 22"/>
                  <a:gd name="T5" fmla="*/ 0 h 157"/>
                  <a:gd name="T6" fmla="*/ 0 w 22"/>
                  <a:gd name="T7" fmla="*/ 0 h 157"/>
                  <a:gd name="T8" fmla="*/ 3 w 22"/>
                  <a:gd name="T9" fmla="*/ 157 h 157"/>
                </a:gdLst>
                <a:ahLst/>
                <a:cxnLst>
                  <a:cxn ang="0">
                    <a:pos x="T0" y="T1"/>
                  </a:cxn>
                  <a:cxn ang="0">
                    <a:pos x="T2" y="T3"/>
                  </a:cxn>
                  <a:cxn ang="0">
                    <a:pos x="T4" y="T5"/>
                  </a:cxn>
                  <a:cxn ang="0">
                    <a:pos x="T6" y="T7"/>
                  </a:cxn>
                  <a:cxn ang="0">
                    <a:pos x="T8" y="T9"/>
                  </a:cxn>
                </a:cxnLst>
                <a:rect l="0" t="0" r="r" b="b"/>
                <a:pathLst>
                  <a:path w="22" h="157">
                    <a:moveTo>
                      <a:pt x="3" y="157"/>
                    </a:moveTo>
                    <a:lnTo>
                      <a:pt x="20" y="157"/>
                    </a:lnTo>
                    <a:lnTo>
                      <a:pt x="22" y="0"/>
                    </a:lnTo>
                    <a:lnTo>
                      <a:pt x="0" y="0"/>
                    </a:lnTo>
                    <a:lnTo>
                      <a:pt x="3" y="1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77" name="Freeform 192"/>
              <p:cNvSpPr>
                <a:spLocks/>
              </p:cNvSpPr>
              <p:nvPr/>
            </p:nvSpPr>
            <p:spPr bwMode="auto">
              <a:xfrm>
                <a:off x="2210" y="2470"/>
                <a:ext cx="139" cy="200"/>
              </a:xfrm>
              <a:custGeom>
                <a:avLst/>
                <a:gdLst>
                  <a:gd name="T0" fmla="*/ 0 w 58"/>
                  <a:gd name="T1" fmla="*/ 0 h 84"/>
                  <a:gd name="T2" fmla="*/ 2 w 58"/>
                  <a:gd name="T3" fmla="*/ 20 h 84"/>
                  <a:gd name="T4" fmla="*/ 9 w 58"/>
                  <a:gd name="T5" fmla="*/ 23 h 84"/>
                  <a:gd name="T6" fmla="*/ 18 w 58"/>
                  <a:gd name="T7" fmla="*/ 32 h 84"/>
                  <a:gd name="T8" fmla="*/ 17 w 58"/>
                  <a:gd name="T9" fmla="*/ 44 h 84"/>
                  <a:gd name="T10" fmla="*/ 5 w 58"/>
                  <a:gd name="T11" fmla="*/ 53 h 84"/>
                  <a:gd name="T12" fmla="*/ 6 w 58"/>
                  <a:gd name="T13" fmla="*/ 66 h 84"/>
                  <a:gd name="T14" fmla="*/ 58 w 58"/>
                  <a:gd name="T15" fmla="*/ 84 h 84"/>
                  <a:gd name="T16" fmla="*/ 57 w 58"/>
                  <a:gd name="T17" fmla="*/ 18 h 84"/>
                  <a:gd name="T18" fmla="*/ 0 w 58"/>
                  <a:gd name="T19"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84">
                    <a:moveTo>
                      <a:pt x="0" y="0"/>
                    </a:moveTo>
                    <a:cubicBezTo>
                      <a:pt x="2" y="20"/>
                      <a:pt x="2" y="20"/>
                      <a:pt x="2" y="20"/>
                    </a:cubicBezTo>
                    <a:cubicBezTo>
                      <a:pt x="9" y="23"/>
                      <a:pt x="9" y="23"/>
                      <a:pt x="9" y="23"/>
                    </a:cubicBezTo>
                    <a:cubicBezTo>
                      <a:pt x="13" y="25"/>
                      <a:pt x="16" y="28"/>
                      <a:pt x="18" y="32"/>
                    </a:cubicBezTo>
                    <a:cubicBezTo>
                      <a:pt x="19" y="36"/>
                      <a:pt x="19" y="40"/>
                      <a:pt x="17" y="44"/>
                    </a:cubicBezTo>
                    <a:cubicBezTo>
                      <a:pt x="15" y="49"/>
                      <a:pt x="10" y="52"/>
                      <a:pt x="5" y="53"/>
                    </a:cubicBezTo>
                    <a:cubicBezTo>
                      <a:pt x="6" y="66"/>
                      <a:pt x="6" y="66"/>
                      <a:pt x="6" y="66"/>
                    </a:cubicBezTo>
                    <a:cubicBezTo>
                      <a:pt x="58" y="84"/>
                      <a:pt x="58" y="84"/>
                      <a:pt x="58" y="84"/>
                    </a:cubicBezTo>
                    <a:cubicBezTo>
                      <a:pt x="57" y="18"/>
                      <a:pt x="57" y="18"/>
                      <a:pt x="57" y="18"/>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78" name="Freeform 193"/>
              <p:cNvSpPr>
                <a:spLocks/>
              </p:cNvSpPr>
              <p:nvPr/>
            </p:nvSpPr>
            <p:spPr bwMode="auto">
              <a:xfrm>
                <a:off x="2160" y="2496"/>
                <a:ext cx="86" cy="93"/>
              </a:xfrm>
              <a:custGeom>
                <a:avLst/>
                <a:gdLst>
                  <a:gd name="T0" fmla="*/ 33 w 36"/>
                  <a:gd name="T1" fmla="*/ 31 h 39"/>
                  <a:gd name="T2" fmla="*/ 28 w 36"/>
                  <a:gd name="T3" fmla="*/ 17 h 39"/>
                  <a:gd name="T4" fmla="*/ 20 w 36"/>
                  <a:gd name="T5" fmla="*/ 14 h 39"/>
                  <a:gd name="T6" fmla="*/ 19 w 36"/>
                  <a:gd name="T7" fmla="*/ 0 h 39"/>
                  <a:gd name="T8" fmla="*/ 3 w 36"/>
                  <a:gd name="T9" fmla="*/ 18 h 39"/>
                  <a:gd name="T10" fmla="*/ 8 w 36"/>
                  <a:gd name="T11" fmla="*/ 32 h 39"/>
                  <a:gd name="T12" fmla="*/ 19 w 36"/>
                  <a:gd name="T13" fmla="*/ 36 h 39"/>
                  <a:gd name="T14" fmla="*/ 33 w 36"/>
                  <a:gd name="T15" fmla="*/ 31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39">
                    <a:moveTo>
                      <a:pt x="33" y="31"/>
                    </a:moveTo>
                    <a:cubicBezTo>
                      <a:pt x="36" y="26"/>
                      <a:pt x="33" y="19"/>
                      <a:pt x="28" y="17"/>
                    </a:cubicBezTo>
                    <a:cubicBezTo>
                      <a:pt x="20" y="14"/>
                      <a:pt x="20" y="14"/>
                      <a:pt x="20" y="14"/>
                    </a:cubicBezTo>
                    <a:cubicBezTo>
                      <a:pt x="19" y="0"/>
                      <a:pt x="19" y="0"/>
                      <a:pt x="19" y="0"/>
                    </a:cubicBezTo>
                    <a:cubicBezTo>
                      <a:pt x="19" y="0"/>
                      <a:pt x="4" y="16"/>
                      <a:pt x="3" y="18"/>
                    </a:cubicBezTo>
                    <a:cubicBezTo>
                      <a:pt x="0" y="24"/>
                      <a:pt x="3" y="30"/>
                      <a:pt x="8" y="32"/>
                    </a:cubicBezTo>
                    <a:cubicBezTo>
                      <a:pt x="19" y="36"/>
                      <a:pt x="19" y="36"/>
                      <a:pt x="19" y="36"/>
                    </a:cubicBezTo>
                    <a:cubicBezTo>
                      <a:pt x="24" y="39"/>
                      <a:pt x="31" y="36"/>
                      <a:pt x="33"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79" name="Freeform 194"/>
              <p:cNvSpPr>
                <a:spLocks/>
              </p:cNvSpPr>
              <p:nvPr/>
            </p:nvSpPr>
            <p:spPr bwMode="auto">
              <a:xfrm>
                <a:off x="2381" y="2470"/>
                <a:ext cx="139" cy="200"/>
              </a:xfrm>
              <a:custGeom>
                <a:avLst/>
                <a:gdLst>
                  <a:gd name="T0" fmla="*/ 41 w 58"/>
                  <a:gd name="T1" fmla="*/ 44 h 84"/>
                  <a:gd name="T2" fmla="*/ 41 w 58"/>
                  <a:gd name="T3" fmla="*/ 32 h 84"/>
                  <a:gd name="T4" fmla="*/ 50 w 58"/>
                  <a:gd name="T5" fmla="*/ 23 h 84"/>
                  <a:gd name="T6" fmla="*/ 57 w 58"/>
                  <a:gd name="T7" fmla="*/ 20 h 84"/>
                  <a:gd name="T8" fmla="*/ 58 w 58"/>
                  <a:gd name="T9" fmla="*/ 0 h 84"/>
                  <a:gd name="T10" fmla="*/ 2 w 58"/>
                  <a:gd name="T11" fmla="*/ 18 h 84"/>
                  <a:gd name="T12" fmla="*/ 0 w 58"/>
                  <a:gd name="T13" fmla="*/ 84 h 84"/>
                  <a:gd name="T14" fmla="*/ 53 w 58"/>
                  <a:gd name="T15" fmla="*/ 66 h 84"/>
                  <a:gd name="T16" fmla="*/ 54 w 58"/>
                  <a:gd name="T17" fmla="*/ 53 h 84"/>
                  <a:gd name="T18" fmla="*/ 41 w 58"/>
                  <a:gd name="T19" fmla="*/ 4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84">
                    <a:moveTo>
                      <a:pt x="41" y="44"/>
                    </a:moveTo>
                    <a:cubicBezTo>
                      <a:pt x="39" y="40"/>
                      <a:pt x="39" y="36"/>
                      <a:pt x="41" y="32"/>
                    </a:cubicBezTo>
                    <a:cubicBezTo>
                      <a:pt x="43" y="28"/>
                      <a:pt x="46" y="25"/>
                      <a:pt x="50" y="23"/>
                    </a:cubicBezTo>
                    <a:cubicBezTo>
                      <a:pt x="57" y="20"/>
                      <a:pt x="57" y="20"/>
                      <a:pt x="57" y="20"/>
                    </a:cubicBezTo>
                    <a:cubicBezTo>
                      <a:pt x="58" y="0"/>
                      <a:pt x="58" y="0"/>
                      <a:pt x="58" y="0"/>
                    </a:cubicBezTo>
                    <a:cubicBezTo>
                      <a:pt x="2" y="18"/>
                      <a:pt x="2" y="18"/>
                      <a:pt x="2" y="18"/>
                    </a:cubicBezTo>
                    <a:cubicBezTo>
                      <a:pt x="0" y="84"/>
                      <a:pt x="0" y="84"/>
                      <a:pt x="0" y="84"/>
                    </a:cubicBezTo>
                    <a:cubicBezTo>
                      <a:pt x="53" y="66"/>
                      <a:pt x="53" y="66"/>
                      <a:pt x="53" y="66"/>
                    </a:cubicBezTo>
                    <a:cubicBezTo>
                      <a:pt x="54" y="53"/>
                      <a:pt x="54" y="53"/>
                      <a:pt x="54" y="53"/>
                    </a:cubicBezTo>
                    <a:cubicBezTo>
                      <a:pt x="48" y="52"/>
                      <a:pt x="43" y="49"/>
                      <a:pt x="41"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80" name="Freeform 195"/>
              <p:cNvSpPr>
                <a:spLocks/>
              </p:cNvSpPr>
              <p:nvPr/>
            </p:nvSpPr>
            <p:spPr bwMode="auto">
              <a:xfrm>
                <a:off x="2487" y="2496"/>
                <a:ext cx="84" cy="93"/>
              </a:xfrm>
              <a:custGeom>
                <a:avLst/>
                <a:gdLst>
                  <a:gd name="T0" fmla="*/ 33 w 35"/>
                  <a:gd name="T1" fmla="*/ 18 h 39"/>
                  <a:gd name="T2" fmla="*/ 17 w 35"/>
                  <a:gd name="T3" fmla="*/ 0 h 39"/>
                  <a:gd name="T4" fmla="*/ 16 w 35"/>
                  <a:gd name="T5" fmla="*/ 14 h 39"/>
                  <a:gd name="T6" fmla="*/ 8 w 35"/>
                  <a:gd name="T7" fmla="*/ 17 h 39"/>
                  <a:gd name="T8" fmla="*/ 2 w 35"/>
                  <a:gd name="T9" fmla="*/ 31 h 39"/>
                  <a:gd name="T10" fmla="*/ 17 w 35"/>
                  <a:gd name="T11" fmla="*/ 36 h 39"/>
                  <a:gd name="T12" fmla="*/ 27 w 35"/>
                  <a:gd name="T13" fmla="*/ 32 h 39"/>
                  <a:gd name="T14" fmla="*/ 33 w 35"/>
                  <a:gd name="T15" fmla="*/ 18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39">
                    <a:moveTo>
                      <a:pt x="33" y="18"/>
                    </a:moveTo>
                    <a:cubicBezTo>
                      <a:pt x="32" y="16"/>
                      <a:pt x="17" y="0"/>
                      <a:pt x="17" y="0"/>
                    </a:cubicBezTo>
                    <a:cubicBezTo>
                      <a:pt x="16" y="14"/>
                      <a:pt x="16" y="14"/>
                      <a:pt x="16" y="14"/>
                    </a:cubicBezTo>
                    <a:cubicBezTo>
                      <a:pt x="8" y="17"/>
                      <a:pt x="8" y="17"/>
                      <a:pt x="8" y="17"/>
                    </a:cubicBezTo>
                    <a:cubicBezTo>
                      <a:pt x="2" y="19"/>
                      <a:pt x="0" y="26"/>
                      <a:pt x="2" y="31"/>
                    </a:cubicBezTo>
                    <a:cubicBezTo>
                      <a:pt x="5" y="36"/>
                      <a:pt x="11" y="39"/>
                      <a:pt x="17" y="36"/>
                    </a:cubicBezTo>
                    <a:cubicBezTo>
                      <a:pt x="27" y="32"/>
                      <a:pt x="27" y="32"/>
                      <a:pt x="27" y="32"/>
                    </a:cubicBezTo>
                    <a:cubicBezTo>
                      <a:pt x="33" y="30"/>
                      <a:pt x="35" y="24"/>
                      <a:pt x="3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nvGrpSpPr>
            <p:cNvPr id="181" name="Group 198"/>
            <p:cNvGrpSpPr>
              <a:grpSpLocks noChangeAspect="1"/>
            </p:cNvGrpSpPr>
            <p:nvPr/>
          </p:nvGrpSpPr>
          <p:grpSpPr bwMode="auto">
            <a:xfrm>
              <a:off x="5131312" y="2591456"/>
              <a:ext cx="387759" cy="298241"/>
              <a:chOff x="2216" y="2944"/>
              <a:chExt cx="394" cy="303"/>
            </a:xfrm>
            <a:solidFill>
              <a:schemeClr val="bg1"/>
            </a:solidFill>
            <a:effectLst/>
          </p:grpSpPr>
          <p:sp>
            <p:nvSpPr>
              <p:cNvPr id="182" name="Line 203"/>
              <p:cNvSpPr>
                <a:spLocks noChangeShapeType="1"/>
              </p:cNvSpPr>
              <p:nvPr/>
            </p:nvSpPr>
            <p:spPr bwMode="auto">
              <a:xfrm>
                <a:off x="2423" y="3189"/>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83" name="Line 204"/>
              <p:cNvSpPr>
                <a:spLocks noChangeShapeType="1"/>
              </p:cNvSpPr>
              <p:nvPr/>
            </p:nvSpPr>
            <p:spPr bwMode="auto">
              <a:xfrm>
                <a:off x="2423" y="3189"/>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84" name="Freeform 205"/>
              <p:cNvSpPr>
                <a:spLocks noEditPoints="1"/>
              </p:cNvSpPr>
              <p:nvPr/>
            </p:nvSpPr>
            <p:spPr bwMode="auto">
              <a:xfrm>
                <a:off x="2216" y="2944"/>
                <a:ext cx="394" cy="303"/>
              </a:xfrm>
              <a:custGeom>
                <a:avLst/>
                <a:gdLst>
                  <a:gd name="T0" fmla="*/ 157 w 164"/>
                  <a:gd name="T1" fmla="*/ 12 h 126"/>
                  <a:gd name="T2" fmla="*/ 153 w 164"/>
                  <a:gd name="T3" fmla="*/ 7 h 126"/>
                  <a:gd name="T4" fmla="*/ 104 w 164"/>
                  <a:gd name="T5" fmla="*/ 0 h 126"/>
                  <a:gd name="T6" fmla="*/ 82 w 164"/>
                  <a:gd name="T7" fmla="*/ 10 h 126"/>
                  <a:gd name="T8" fmla="*/ 68 w 164"/>
                  <a:gd name="T9" fmla="*/ 1 h 126"/>
                  <a:gd name="T10" fmla="*/ 17 w 164"/>
                  <a:gd name="T11" fmla="*/ 6 h 126"/>
                  <a:gd name="T12" fmla="*/ 8 w 164"/>
                  <a:gd name="T13" fmla="*/ 10 h 126"/>
                  <a:gd name="T14" fmla="*/ 5 w 164"/>
                  <a:gd name="T15" fmla="*/ 12 h 126"/>
                  <a:gd name="T16" fmla="*/ 0 w 164"/>
                  <a:gd name="T17" fmla="*/ 83 h 126"/>
                  <a:gd name="T18" fmla="*/ 4 w 164"/>
                  <a:gd name="T19" fmla="*/ 120 h 126"/>
                  <a:gd name="T20" fmla="*/ 56 w 164"/>
                  <a:gd name="T21" fmla="*/ 120 h 126"/>
                  <a:gd name="T22" fmla="*/ 63 w 164"/>
                  <a:gd name="T23" fmla="*/ 120 h 126"/>
                  <a:gd name="T24" fmla="*/ 71 w 164"/>
                  <a:gd name="T25" fmla="*/ 126 h 126"/>
                  <a:gd name="T26" fmla="*/ 91 w 164"/>
                  <a:gd name="T27" fmla="*/ 126 h 126"/>
                  <a:gd name="T28" fmla="*/ 98 w 164"/>
                  <a:gd name="T29" fmla="*/ 123 h 126"/>
                  <a:gd name="T30" fmla="*/ 100 w 164"/>
                  <a:gd name="T31" fmla="*/ 120 h 126"/>
                  <a:gd name="T32" fmla="*/ 145 w 164"/>
                  <a:gd name="T33" fmla="*/ 120 h 126"/>
                  <a:gd name="T34" fmla="*/ 164 w 164"/>
                  <a:gd name="T35" fmla="*/ 114 h 126"/>
                  <a:gd name="T36" fmla="*/ 164 w 164"/>
                  <a:gd name="T37" fmla="*/ 21 h 126"/>
                  <a:gd name="T38" fmla="*/ 68 w 164"/>
                  <a:gd name="T39" fmla="*/ 113 h 126"/>
                  <a:gd name="T40" fmla="*/ 12 w 164"/>
                  <a:gd name="T41" fmla="*/ 107 h 126"/>
                  <a:gd name="T42" fmla="*/ 40 w 164"/>
                  <a:gd name="T43" fmla="*/ 101 h 126"/>
                  <a:gd name="T44" fmla="*/ 77 w 164"/>
                  <a:gd name="T45" fmla="*/ 109 h 126"/>
                  <a:gd name="T46" fmla="*/ 79 w 164"/>
                  <a:gd name="T47" fmla="*/ 17 h 126"/>
                  <a:gd name="T48" fmla="*/ 79 w 164"/>
                  <a:gd name="T49" fmla="*/ 98 h 126"/>
                  <a:gd name="T50" fmla="*/ 65 w 164"/>
                  <a:gd name="T51" fmla="*/ 94 h 126"/>
                  <a:gd name="T52" fmla="*/ 12 w 164"/>
                  <a:gd name="T53" fmla="*/ 100 h 126"/>
                  <a:gd name="T54" fmla="*/ 12 w 164"/>
                  <a:gd name="T55" fmla="*/ 13 h 126"/>
                  <a:gd name="T56" fmla="*/ 15 w 164"/>
                  <a:gd name="T57" fmla="*/ 11 h 126"/>
                  <a:gd name="T58" fmla="*/ 43 w 164"/>
                  <a:gd name="T59" fmla="*/ 6 h 126"/>
                  <a:gd name="T60" fmla="*/ 76 w 164"/>
                  <a:gd name="T61" fmla="*/ 10 h 126"/>
                  <a:gd name="T62" fmla="*/ 79 w 164"/>
                  <a:gd name="T63" fmla="*/ 17 h 126"/>
                  <a:gd name="T64" fmla="*/ 85 w 164"/>
                  <a:gd name="T65" fmla="*/ 40 h 126"/>
                  <a:gd name="T66" fmla="*/ 85 w 164"/>
                  <a:gd name="T67" fmla="*/ 14 h 126"/>
                  <a:gd name="T68" fmla="*/ 90 w 164"/>
                  <a:gd name="T69" fmla="*/ 8 h 126"/>
                  <a:gd name="T70" fmla="*/ 94 w 164"/>
                  <a:gd name="T71" fmla="*/ 43 h 126"/>
                  <a:gd name="T72" fmla="*/ 102 w 164"/>
                  <a:gd name="T73" fmla="*/ 43 h 126"/>
                  <a:gd name="T74" fmla="*/ 107 w 164"/>
                  <a:gd name="T75" fmla="*/ 5 h 126"/>
                  <a:gd name="T76" fmla="*/ 152 w 164"/>
                  <a:gd name="T77" fmla="*/ 11 h 126"/>
                  <a:gd name="T78" fmla="*/ 152 w 164"/>
                  <a:gd name="T79" fmla="*/ 15 h 126"/>
                  <a:gd name="T80" fmla="*/ 152 w 164"/>
                  <a:gd name="T81" fmla="*/ 100 h 126"/>
                  <a:gd name="T82" fmla="*/ 100 w 164"/>
                  <a:gd name="T83" fmla="*/ 94 h 126"/>
                  <a:gd name="T84" fmla="*/ 96 w 164"/>
                  <a:gd name="T85" fmla="*/ 113 h 126"/>
                  <a:gd name="T86" fmla="*/ 97 w 164"/>
                  <a:gd name="T87" fmla="*/ 101 h 126"/>
                  <a:gd name="T88" fmla="*/ 147 w 164"/>
                  <a:gd name="T89" fmla="*/ 106 h 126"/>
                  <a:gd name="T90" fmla="*/ 153 w 164"/>
                  <a:gd name="T91" fmla="*/ 113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4" h="126">
                    <a:moveTo>
                      <a:pt x="159" y="12"/>
                    </a:moveTo>
                    <a:cubicBezTo>
                      <a:pt x="159" y="12"/>
                      <a:pt x="158" y="12"/>
                      <a:pt x="157" y="12"/>
                    </a:cubicBezTo>
                    <a:cubicBezTo>
                      <a:pt x="156" y="12"/>
                      <a:pt x="156" y="12"/>
                      <a:pt x="156" y="11"/>
                    </a:cubicBezTo>
                    <a:cubicBezTo>
                      <a:pt x="156" y="9"/>
                      <a:pt x="155" y="8"/>
                      <a:pt x="153" y="7"/>
                    </a:cubicBezTo>
                    <a:cubicBezTo>
                      <a:pt x="146" y="6"/>
                      <a:pt x="138" y="4"/>
                      <a:pt x="131" y="3"/>
                    </a:cubicBezTo>
                    <a:cubicBezTo>
                      <a:pt x="122" y="2"/>
                      <a:pt x="113" y="0"/>
                      <a:pt x="104" y="0"/>
                    </a:cubicBezTo>
                    <a:cubicBezTo>
                      <a:pt x="100" y="0"/>
                      <a:pt x="95" y="1"/>
                      <a:pt x="92" y="2"/>
                    </a:cubicBezTo>
                    <a:cubicBezTo>
                      <a:pt x="88" y="3"/>
                      <a:pt x="85" y="7"/>
                      <a:pt x="82" y="10"/>
                    </a:cubicBezTo>
                    <a:cubicBezTo>
                      <a:pt x="80" y="8"/>
                      <a:pt x="78" y="6"/>
                      <a:pt x="76" y="4"/>
                    </a:cubicBezTo>
                    <a:cubicBezTo>
                      <a:pt x="73" y="2"/>
                      <a:pt x="71" y="2"/>
                      <a:pt x="68" y="1"/>
                    </a:cubicBezTo>
                    <a:cubicBezTo>
                      <a:pt x="62" y="0"/>
                      <a:pt x="56" y="0"/>
                      <a:pt x="50" y="1"/>
                    </a:cubicBezTo>
                    <a:cubicBezTo>
                      <a:pt x="39" y="2"/>
                      <a:pt x="28" y="4"/>
                      <a:pt x="17" y="6"/>
                    </a:cubicBezTo>
                    <a:cubicBezTo>
                      <a:pt x="14" y="7"/>
                      <a:pt x="12" y="7"/>
                      <a:pt x="10" y="7"/>
                    </a:cubicBezTo>
                    <a:cubicBezTo>
                      <a:pt x="8" y="8"/>
                      <a:pt x="8" y="9"/>
                      <a:pt x="8" y="10"/>
                    </a:cubicBezTo>
                    <a:cubicBezTo>
                      <a:pt x="8" y="12"/>
                      <a:pt x="8" y="12"/>
                      <a:pt x="8" y="12"/>
                    </a:cubicBezTo>
                    <a:cubicBezTo>
                      <a:pt x="7" y="12"/>
                      <a:pt x="6" y="12"/>
                      <a:pt x="5" y="12"/>
                    </a:cubicBezTo>
                    <a:cubicBezTo>
                      <a:pt x="1" y="12"/>
                      <a:pt x="0" y="15"/>
                      <a:pt x="0" y="19"/>
                    </a:cubicBezTo>
                    <a:cubicBezTo>
                      <a:pt x="0" y="43"/>
                      <a:pt x="0" y="59"/>
                      <a:pt x="0" y="83"/>
                    </a:cubicBezTo>
                    <a:cubicBezTo>
                      <a:pt x="0" y="93"/>
                      <a:pt x="0" y="103"/>
                      <a:pt x="0" y="113"/>
                    </a:cubicBezTo>
                    <a:cubicBezTo>
                      <a:pt x="0" y="116"/>
                      <a:pt x="0" y="120"/>
                      <a:pt x="4" y="120"/>
                    </a:cubicBezTo>
                    <a:cubicBezTo>
                      <a:pt x="8" y="120"/>
                      <a:pt x="12" y="120"/>
                      <a:pt x="15" y="120"/>
                    </a:cubicBezTo>
                    <a:cubicBezTo>
                      <a:pt x="29" y="120"/>
                      <a:pt x="42" y="120"/>
                      <a:pt x="56" y="120"/>
                    </a:cubicBezTo>
                    <a:cubicBezTo>
                      <a:pt x="58" y="120"/>
                      <a:pt x="60" y="120"/>
                      <a:pt x="62" y="120"/>
                    </a:cubicBezTo>
                    <a:cubicBezTo>
                      <a:pt x="62" y="120"/>
                      <a:pt x="63" y="120"/>
                      <a:pt x="63" y="120"/>
                    </a:cubicBezTo>
                    <a:cubicBezTo>
                      <a:pt x="65" y="120"/>
                      <a:pt x="65" y="121"/>
                      <a:pt x="65" y="122"/>
                    </a:cubicBezTo>
                    <a:cubicBezTo>
                      <a:pt x="66" y="125"/>
                      <a:pt x="69" y="126"/>
                      <a:pt x="71" y="126"/>
                    </a:cubicBezTo>
                    <a:cubicBezTo>
                      <a:pt x="74" y="126"/>
                      <a:pt x="77" y="126"/>
                      <a:pt x="80" y="126"/>
                    </a:cubicBezTo>
                    <a:cubicBezTo>
                      <a:pt x="84" y="126"/>
                      <a:pt x="87" y="126"/>
                      <a:pt x="91" y="126"/>
                    </a:cubicBezTo>
                    <a:cubicBezTo>
                      <a:pt x="92" y="126"/>
                      <a:pt x="95" y="126"/>
                      <a:pt x="96" y="125"/>
                    </a:cubicBezTo>
                    <a:cubicBezTo>
                      <a:pt x="97" y="125"/>
                      <a:pt x="98" y="124"/>
                      <a:pt x="98" y="123"/>
                    </a:cubicBezTo>
                    <a:cubicBezTo>
                      <a:pt x="99" y="122"/>
                      <a:pt x="98" y="121"/>
                      <a:pt x="99" y="120"/>
                    </a:cubicBezTo>
                    <a:cubicBezTo>
                      <a:pt x="100" y="120"/>
                      <a:pt x="100" y="120"/>
                      <a:pt x="100" y="120"/>
                    </a:cubicBezTo>
                    <a:cubicBezTo>
                      <a:pt x="102" y="120"/>
                      <a:pt x="104" y="120"/>
                      <a:pt x="105" y="120"/>
                    </a:cubicBezTo>
                    <a:cubicBezTo>
                      <a:pt x="118" y="120"/>
                      <a:pt x="132" y="120"/>
                      <a:pt x="145" y="120"/>
                    </a:cubicBezTo>
                    <a:cubicBezTo>
                      <a:pt x="149" y="120"/>
                      <a:pt x="154" y="120"/>
                      <a:pt x="159" y="120"/>
                    </a:cubicBezTo>
                    <a:cubicBezTo>
                      <a:pt x="162" y="120"/>
                      <a:pt x="164" y="118"/>
                      <a:pt x="164" y="114"/>
                    </a:cubicBezTo>
                    <a:cubicBezTo>
                      <a:pt x="164" y="105"/>
                      <a:pt x="164" y="96"/>
                      <a:pt x="164" y="87"/>
                    </a:cubicBezTo>
                    <a:cubicBezTo>
                      <a:pt x="164" y="62"/>
                      <a:pt x="164" y="46"/>
                      <a:pt x="164" y="21"/>
                    </a:cubicBezTo>
                    <a:cubicBezTo>
                      <a:pt x="164" y="17"/>
                      <a:pt x="164" y="12"/>
                      <a:pt x="159" y="12"/>
                    </a:cubicBezTo>
                    <a:close/>
                    <a:moveTo>
                      <a:pt x="68" y="113"/>
                    </a:moveTo>
                    <a:cubicBezTo>
                      <a:pt x="49" y="113"/>
                      <a:pt x="30" y="113"/>
                      <a:pt x="10" y="113"/>
                    </a:cubicBezTo>
                    <a:cubicBezTo>
                      <a:pt x="11" y="112"/>
                      <a:pt x="11" y="107"/>
                      <a:pt x="12" y="107"/>
                    </a:cubicBezTo>
                    <a:cubicBezTo>
                      <a:pt x="13" y="106"/>
                      <a:pt x="15" y="106"/>
                      <a:pt x="16" y="106"/>
                    </a:cubicBezTo>
                    <a:cubicBezTo>
                      <a:pt x="24" y="104"/>
                      <a:pt x="32" y="102"/>
                      <a:pt x="40" y="101"/>
                    </a:cubicBezTo>
                    <a:cubicBezTo>
                      <a:pt x="49" y="100"/>
                      <a:pt x="58" y="98"/>
                      <a:pt x="66" y="101"/>
                    </a:cubicBezTo>
                    <a:cubicBezTo>
                      <a:pt x="71" y="102"/>
                      <a:pt x="75" y="105"/>
                      <a:pt x="77" y="109"/>
                    </a:cubicBezTo>
                    <a:cubicBezTo>
                      <a:pt x="74" y="109"/>
                      <a:pt x="70" y="111"/>
                      <a:pt x="68" y="113"/>
                    </a:cubicBezTo>
                    <a:close/>
                    <a:moveTo>
                      <a:pt x="79" y="17"/>
                    </a:moveTo>
                    <a:cubicBezTo>
                      <a:pt x="79" y="22"/>
                      <a:pt x="79" y="20"/>
                      <a:pt x="79" y="25"/>
                    </a:cubicBezTo>
                    <a:cubicBezTo>
                      <a:pt x="79" y="50"/>
                      <a:pt x="79" y="73"/>
                      <a:pt x="79" y="98"/>
                    </a:cubicBezTo>
                    <a:cubicBezTo>
                      <a:pt x="79" y="100"/>
                      <a:pt x="79" y="101"/>
                      <a:pt x="79" y="102"/>
                    </a:cubicBezTo>
                    <a:cubicBezTo>
                      <a:pt x="75" y="99"/>
                      <a:pt x="70" y="95"/>
                      <a:pt x="65" y="94"/>
                    </a:cubicBezTo>
                    <a:cubicBezTo>
                      <a:pt x="59" y="93"/>
                      <a:pt x="53" y="93"/>
                      <a:pt x="46" y="94"/>
                    </a:cubicBezTo>
                    <a:cubicBezTo>
                      <a:pt x="35" y="95"/>
                      <a:pt x="23" y="97"/>
                      <a:pt x="12" y="100"/>
                    </a:cubicBezTo>
                    <a:cubicBezTo>
                      <a:pt x="12" y="79"/>
                      <a:pt x="12" y="57"/>
                      <a:pt x="12" y="36"/>
                    </a:cubicBezTo>
                    <a:cubicBezTo>
                      <a:pt x="12" y="25"/>
                      <a:pt x="12" y="23"/>
                      <a:pt x="12" y="13"/>
                    </a:cubicBezTo>
                    <a:cubicBezTo>
                      <a:pt x="12" y="12"/>
                      <a:pt x="12" y="11"/>
                      <a:pt x="12" y="11"/>
                    </a:cubicBezTo>
                    <a:cubicBezTo>
                      <a:pt x="13" y="11"/>
                      <a:pt x="14" y="11"/>
                      <a:pt x="15" y="11"/>
                    </a:cubicBezTo>
                    <a:cubicBezTo>
                      <a:pt x="17" y="10"/>
                      <a:pt x="20" y="10"/>
                      <a:pt x="22" y="10"/>
                    </a:cubicBezTo>
                    <a:cubicBezTo>
                      <a:pt x="29" y="8"/>
                      <a:pt x="36" y="7"/>
                      <a:pt x="43" y="6"/>
                    </a:cubicBezTo>
                    <a:cubicBezTo>
                      <a:pt x="49" y="6"/>
                      <a:pt x="55" y="5"/>
                      <a:pt x="61" y="5"/>
                    </a:cubicBezTo>
                    <a:cubicBezTo>
                      <a:pt x="67" y="5"/>
                      <a:pt x="72" y="6"/>
                      <a:pt x="76" y="10"/>
                    </a:cubicBezTo>
                    <a:cubicBezTo>
                      <a:pt x="78" y="11"/>
                      <a:pt x="79" y="12"/>
                      <a:pt x="79" y="13"/>
                    </a:cubicBezTo>
                    <a:cubicBezTo>
                      <a:pt x="79" y="15"/>
                      <a:pt x="79" y="16"/>
                      <a:pt x="79" y="17"/>
                    </a:cubicBezTo>
                    <a:close/>
                    <a:moveTo>
                      <a:pt x="85" y="103"/>
                    </a:moveTo>
                    <a:cubicBezTo>
                      <a:pt x="85" y="82"/>
                      <a:pt x="85" y="61"/>
                      <a:pt x="85" y="40"/>
                    </a:cubicBezTo>
                    <a:cubicBezTo>
                      <a:pt x="85" y="31"/>
                      <a:pt x="85" y="31"/>
                      <a:pt x="85" y="22"/>
                    </a:cubicBezTo>
                    <a:cubicBezTo>
                      <a:pt x="85" y="19"/>
                      <a:pt x="85" y="17"/>
                      <a:pt x="85" y="14"/>
                    </a:cubicBezTo>
                    <a:cubicBezTo>
                      <a:pt x="85" y="14"/>
                      <a:pt x="85" y="13"/>
                      <a:pt x="85" y="13"/>
                    </a:cubicBezTo>
                    <a:cubicBezTo>
                      <a:pt x="85" y="11"/>
                      <a:pt x="89" y="9"/>
                      <a:pt x="90" y="8"/>
                    </a:cubicBezTo>
                    <a:cubicBezTo>
                      <a:pt x="90" y="23"/>
                      <a:pt x="90" y="30"/>
                      <a:pt x="90" y="45"/>
                    </a:cubicBezTo>
                    <a:cubicBezTo>
                      <a:pt x="91" y="44"/>
                      <a:pt x="92" y="44"/>
                      <a:pt x="94" y="43"/>
                    </a:cubicBezTo>
                    <a:cubicBezTo>
                      <a:pt x="95" y="42"/>
                      <a:pt x="97" y="40"/>
                      <a:pt x="98" y="40"/>
                    </a:cubicBezTo>
                    <a:cubicBezTo>
                      <a:pt x="99" y="40"/>
                      <a:pt x="101" y="42"/>
                      <a:pt x="102" y="43"/>
                    </a:cubicBezTo>
                    <a:cubicBezTo>
                      <a:pt x="104" y="44"/>
                      <a:pt x="105" y="44"/>
                      <a:pt x="107" y="45"/>
                    </a:cubicBezTo>
                    <a:cubicBezTo>
                      <a:pt x="107" y="29"/>
                      <a:pt x="107" y="21"/>
                      <a:pt x="107" y="5"/>
                    </a:cubicBezTo>
                    <a:cubicBezTo>
                      <a:pt x="119" y="6"/>
                      <a:pt x="132" y="8"/>
                      <a:pt x="145" y="10"/>
                    </a:cubicBezTo>
                    <a:cubicBezTo>
                      <a:pt x="147" y="11"/>
                      <a:pt x="150" y="11"/>
                      <a:pt x="152" y="11"/>
                    </a:cubicBezTo>
                    <a:cubicBezTo>
                      <a:pt x="152" y="12"/>
                      <a:pt x="152" y="12"/>
                      <a:pt x="152" y="13"/>
                    </a:cubicBezTo>
                    <a:cubicBezTo>
                      <a:pt x="152" y="14"/>
                      <a:pt x="152" y="14"/>
                      <a:pt x="152" y="15"/>
                    </a:cubicBezTo>
                    <a:cubicBezTo>
                      <a:pt x="152" y="26"/>
                      <a:pt x="152" y="28"/>
                      <a:pt x="152" y="39"/>
                    </a:cubicBezTo>
                    <a:cubicBezTo>
                      <a:pt x="152" y="59"/>
                      <a:pt x="152" y="79"/>
                      <a:pt x="152" y="100"/>
                    </a:cubicBezTo>
                    <a:cubicBezTo>
                      <a:pt x="141" y="97"/>
                      <a:pt x="129" y="95"/>
                      <a:pt x="117" y="94"/>
                    </a:cubicBezTo>
                    <a:cubicBezTo>
                      <a:pt x="112" y="93"/>
                      <a:pt x="105" y="93"/>
                      <a:pt x="100" y="94"/>
                    </a:cubicBezTo>
                    <a:cubicBezTo>
                      <a:pt x="94" y="95"/>
                      <a:pt x="89" y="99"/>
                      <a:pt x="85" y="103"/>
                    </a:cubicBezTo>
                    <a:close/>
                    <a:moveTo>
                      <a:pt x="96" y="113"/>
                    </a:moveTo>
                    <a:cubicBezTo>
                      <a:pt x="93" y="111"/>
                      <a:pt x="90" y="109"/>
                      <a:pt x="87" y="109"/>
                    </a:cubicBezTo>
                    <a:cubicBezTo>
                      <a:pt x="88" y="105"/>
                      <a:pt x="93" y="103"/>
                      <a:pt x="97" y="101"/>
                    </a:cubicBezTo>
                    <a:cubicBezTo>
                      <a:pt x="105" y="98"/>
                      <a:pt x="115" y="100"/>
                      <a:pt x="124" y="101"/>
                    </a:cubicBezTo>
                    <a:cubicBezTo>
                      <a:pt x="131" y="102"/>
                      <a:pt x="139" y="104"/>
                      <a:pt x="147" y="106"/>
                    </a:cubicBezTo>
                    <a:cubicBezTo>
                      <a:pt x="149" y="106"/>
                      <a:pt x="150" y="106"/>
                      <a:pt x="152" y="107"/>
                    </a:cubicBezTo>
                    <a:cubicBezTo>
                      <a:pt x="152" y="107"/>
                      <a:pt x="153" y="112"/>
                      <a:pt x="153" y="113"/>
                    </a:cubicBezTo>
                    <a:cubicBezTo>
                      <a:pt x="134" y="113"/>
                      <a:pt x="115" y="113"/>
                      <a:pt x="96"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85" name="Freeform 206"/>
              <p:cNvSpPr>
                <a:spLocks/>
              </p:cNvSpPr>
              <p:nvPr/>
            </p:nvSpPr>
            <p:spPr bwMode="auto">
              <a:xfrm>
                <a:off x="2420" y="3189"/>
                <a:ext cx="3" cy="2"/>
              </a:xfrm>
              <a:custGeom>
                <a:avLst/>
                <a:gdLst>
                  <a:gd name="T0" fmla="*/ 0 w 3"/>
                  <a:gd name="T1" fmla="*/ 2 h 2"/>
                  <a:gd name="T2" fmla="*/ 3 w 3"/>
                  <a:gd name="T3" fmla="*/ 0 h 2"/>
                  <a:gd name="T4" fmla="*/ 0 w 3"/>
                  <a:gd name="T5" fmla="*/ 2 h 2"/>
                </a:gdLst>
                <a:ahLst/>
                <a:cxnLst>
                  <a:cxn ang="0">
                    <a:pos x="T0" y="T1"/>
                  </a:cxn>
                  <a:cxn ang="0">
                    <a:pos x="T2" y="T3"/>
                  </a:cxn>
                  <a:cxn ang="0">
                    <a:pos x="T4" y="T5"/>
                  </a:cxn>
                </a:cxnLst>
                <a:rect l="0" t="0" r="r" b="b"/>
                <a:pathLst>
                  <a:path w="3" h="2">
                    <a:moveTo>
                      <a:pt x="0" y="2"/>
                    </a:moveTo>
                    <a:lnTo>
                      <a:pt x="3" y="0"/>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86" name="Freeform 207"/>
              <p:cNvSpPr>
                <a:spLocks/>
              </p:cNvSpPr>
              <p:nvPr/>
            </p:nvSpPr>
            <p:spPr bwMode="auto">
              <a:xfrm>
                <a:off x="2420" y="319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87" name="Freeform 208"/>
              <p:cNvSpPr>
                <a:spLocks/>
              </p:cNvSpPr>
              <p:nvPr/>
            </p:nvSpPr>
            <p:spPr bwMode="auto">
              <a:xfrm>
                <a:off x="2420" y="319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grpSp>
        <p:nvGrpSpPr>
          <p:cNvPr id="188" name="组合 187"/>
          <p:cNvGrpSpPr/>
          <p:nvPr/>
        </p:nvGrpSpPr>
        <p:grpSpPr>
          <a:xfrm>
            <a:off x="1318298" y="3818990"/>
            <a:ext cx="2219749" cy="968281"/>
            <a:chOff x="3616333" y="5070670"/>
            <a:chExt cx="2220039" cy="968282"/>
          </a:xfrm>
        </p:grpSpPr>
        <p:grpSp>
          <p:nvGrpSpPr>
            <p:cNvPr id="189" name="组合 188"/>
            <p:cNvGrpSpPr/>
            <p:nvPr/>
          </p:nvGrpSpPr>
          <p:grpSpPr>
            <a:xfrm>
              <a:off x="3616333" y="5070670"/>
              <a:ext cx="1000117" cy="836213"/>
              <a:chOff x="3521074" y="5204020"/>
              <a:chExt cx="1000117" cy="836213"/>
            </a:xfrm>
          </p:grpSpPr>
          <p:sp>
            <p:nvSpPr>
              <p:cNvPr id="193" name="文本框 91"/>
              <p:cNvSpPr txBox="1"/>
              <p:nvPr/>
            </p:nvSpPr>
            <p:spPr>
              <a:xfrm>
                <a:off x="3521074" y="5204020"/>
                <a:ext cx="1000117" cy="646332"/>
              </a:xfrm>
              <a:prstGeom prst="rect">
                <a:avLst/>
              </a:prstGeom>
              <a:noFill/>
            </p:spPr>
            <p:txBody>
              <a:bodyPr wrap="square" rtlCol="0">
                <a:spAutoFit/>
              </a:bodyPr>
              <a:lstStyle/>
              <a:p>
                <a:pPr algn="ctr"/>
                <a:r>
                  <a:rPr lang="en-US" altLang="zh-CN" sz="3600" dirty="0">
                    <a:solidFill>
                      <a:schemeClr val="bg1"/>
                    </a:solidFill>
                    <a:latin typeface="Impact" panose="020B0806030902050204" pitchFamily="34" charset="0"/>
                  </a:rPr>
                  <a:t>04</a:t>
                </a:r>
                <a:endParaRPr lang="zh-CN" altLang="en-US" sz="3600" dirty="0">
                  <a:solidFill>
                    <a:schemeClr val="bg1"/>
                  </a:solidFill>
                  <a:latin typeface="Impact" panose="020B0806030902050204" pitchFamily="34" charset="0"/>
                </a:endParaRPr>
              </a:p>
            </p:txBody>
          </p:sp>
          <p:sp>
            <p:nvSpPr>
              <p:cNvPr id="194" name="文本框 92"/>
              <p:cNvSpPr txBox="1"/>
              <p:nvPr/>
            </p:nvSpPr>
            <p:spPr>
              <a:xfrm>
                <a:off x="3595694" y="5778623"/>
                <a:ext cx="824701" cy="261610"/>
              </a:xfrm>
              <a:prstGeom prst="rect">
                <a:avLst/>
              </a:prstGeom>
              <a:noFill/>
            </p:spPr>
            <p:txBody>
              <a:bodyPr wrap="square" rtlCol="0">
                <a:spAutoFit/>
              </a:bodyPr>
              <a:lstStyle/>
              <a:p>
                <a:pPr algn="ctr"/>
                <a:r>
                  <a:rPr lang="en-US" altLang="zh-CN" sz="1100" dirty="0">
                    <a:solidFill>
                      <a:schemeClr val="bg1"/>
                    </a:solidFill>
                    <a:latin typeface="LiHei Pro" panose="020B0500000000000000" pitchFamily="34" charset="-122"/>
                    <a:ea typeface="LiHei Pro" panose="020B0500000000000000" pitchFamily="34" charset="-122"/>
                  </a:rPr>
                  <a:t>OPTION</a:t>
                </a:r>
                <a:endParaRPr lang="zh-CN" altLang="en-US" sz="1100" dirty="0">
                  <a:solidFill>
                    <a:schemeClr val="bg1"/>
                  </a:solidFill>
                  <a:latin typeface="LiHei Pro" panose="020B0500000000000000" pitchFamily="34" charset="-122"/>
                  <a:ea typeface="LiHei Pro" panose="020B0500000000000000" pitchFamily="34" charset="-122"/>
                </a:endParaRPr>
              </a:p>
            </p:txBody>
          </p:sp>
        </p:grpSp>
        <p:grpSp>
          <p:nvGrpSpPr>
            <p:cNvPr id="190" name="组合 189"/>
            <p:cNvGrpSpPr/>
            <p:nvPr/>
          </p:nvGrpSpPr>
          <p:grpSpPr>
            <a:xfrm>
              <a:off x="4317206" y="5191936"/>
              <a:ext cx="1519166" cy="847016"/>
              <a:chOff x="4420271" y="5132049"/>
              <a:chExt cx="1519166" cy="847016"/>
            </a:xfrm>
          </p:grpSpPr>
          <p:sp>
            <p:nvSpPr>
              <p:cNvPr id="191" name="文本框 89"/>
              <p:cNvSpPr txBox="1"/>
              <p:nvPr/>
            </p:nvSpPr>
            <p:spPr>
              <a:xfrm>
                <a:off x="4420271" y="5132049"/>
                <a:ext cx="1519166" cy="338554"/>
              </a:xfrm>
              <a:prstGeom prst="rect">
                <a:avLst/>
              </a:prstGeom>
              <a:noFill/>
            </p:spPr>
            <p:txBody>
              <a:bodyPr wrap="square" rtlCol="0">
                <a:spAutoFit/>
              </a:bodyPr>
              <a:lstStyle/>
              <a:p>
                <a:pPr algn="ctr">
                  <a:spcBef>
                    <a:spcPct val="0"/>
                  </a:spcBef>
                  <a:buFont typeface="Arial" charset="0"/>
                  <a:buNone/>
                </a:pPr>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领导力</a:t>
                </a:r>
              </a:p>
            </p:txBody>
          </p:sp>
          <p:sp>
            <p:nvSpPr>
              <p:cNvPr id="192" name="文本框 90"/>
              <p:cNvSpPr txBox="1"/>
              <p:nvPr/>
            </p:nvSpPr>
            <p:spPr>
              <a:xfrm>
                <a:off x="4424521" y="5378900"/>
                <a:ext cx="1393003" cy="600165"/>
              </a:xfrm>
              <a:prstGeom prst="rect">
                <a:avLst/>
              </a:prstGeom>
              <a:noFill/>
            </p:spPr>
            <p:txBody>
              <a:bodyPr wrap="square" rtlCol="0">
                <a:spAutoFit/>
              </a:bodyPr>
              <a:lstStyle/>
              <a:p>
                <a:r>
                  <a:rPr lang="zh-CN" altLang="en-US" sz="1100" dirty="0">
                    <a:solidFill>
                      <a:schemeClr val="bg1"/>
                    </a:solidFill>
                    <a:latin typeface="微软雅黑" pitchFamily="34" charset="-122"/>
                    <a:ea typeface="微软雅黑" pitchFamily="34" charset="-122"/>
                  </a:rPr>
                  <a:t>请在此处输入您的文本，或者复制您的文本粘贴到此处</a:t>
                </a:r>
              </a:p>
            </p:txBody>
          </p:sp>
        </p:grpSp>
      </p:grpSp>
      <p:grpSp>
        <p:nvGrpSpPr>
          <p:cNvPr id="195" name="组合 194"/>
          <p:cNvGrpSpPr/>
          <p:nvPr/>
        </p:nvGrpSpPr>
        <p:grpSpPr>
          <a:xfrm>
            <a:off x="2638468" y="2571231"/>
            <a:ext cx="2219749" cy="918503"/>
            <a:chOff x="3616333" y="5120447"/>
            <a:chExt cx="2220039" cy="918505"/>
          </a:xfrm>
        </p:grpSpPr>
        <p:grpSp>
          <p:nvGrpSpPr>
            <p:cNvPr id="196" name="组合 195"/>
            <p:cNvGrpSpPr/>
            <p:nvPr/>
          </p:nvGrpSpPr>
          <p:grpSpPr>
            <a:xfrm>
              <a:off x="3616333" y="5120447"/>
              <a:ext cx="1000117" cy="786437"/>
              <a:chOff x="3521074" y="5253797"/>
              <a:chExt cx="1000117" cy="786437"/>
            </a:xfrm>
          </p:grpSpPr>
          <p:sp>
            <p:nvSpPr>
              <p:cNvPr id="200" name="文本框 98"/>
              <p:cNvSpPr txBox="1"/>
              <p:nvPr/>
            </p:nvSpPr>
            <p:spPr>
              <a:xfrm>
                <a:off x="3521074" y="5253797"/>
                <a:ext cx="1000117" cy="646332"/>
              </a:xfrm>
              <a:prstGeom prst="rect">
                <a:avLst/>
              </a:prstGeom>
              <a:noFill/>
            </p:spPr>
            <p:txBody>
              <a:bodyPr wrap="square" rtlCol="0">
                <a:spAutoFit/>
              </a:bodyPr>
              <a:lstStyle/>
              <a:p>
                <a:pPr algn="ctr"/>
                <a:r>
                  <a:rPr lang="en-US" altLang="zh-CN" sz="3600" dirty="0">
                    <a:solidFill>
                      <a:schemeClr val="bg1"/>
                    </a:solidFill>
                    <a:latin typeface="Impact" panose="020B0806030902050204" pitchFamily="34" charset="0"/>
                  </a:rPr>
                  <a:t>02</a:t>
                </a:r>
                <a:endParaRPr lang="zh-CN" altLang="en-US" sz="3600" dirty="0">
                  <a:solidFill>
                    <a:schemeClr val="bg1"/>
                  </a:solidFill>
                  <a:latin typeface="Impact" panose="020B0806030902050204" pitchFamily="34" charset="0"/>
                </a:endParaRPr>
              </a:p>
            </p:txBody>
          </p:sp>
          <p:sp>
            <p:nvSpPr>
              <p:cNvPr id="201" name="文本框 99"/>
              <p:cNvSpPr txBox="1"/>
              <p:nvPr/>
            </p:nvSpPr>
            <p:spPr>
              <a:xfrm>
                <a:off x="3523274" y="5778624"/>
                <a:ext cx="901923" cy="261610"/>
              </a:xfrm>
              <a:prstGeom prst="rect">
                <a:avLst/>
              </a:prstGeom>
              <a:noFill/>
            </p:spPr>
            <p:txBody>
              <a:bodyPr wrap="square" rtlCol="0">
                <a:spAutoFit/>
              </a:bodyPr>
              <a:lstStyle/>
              <a:p>
                <a:pPr algn="ctr"/>
                <a:r>
                  <a:rPr lang="en-US" altLang="zh-CN" sz="1100" dirty="0">
                    <a:solidFill>
                      <a:schemeClr val="bg1"/>
                    </a:solidFill>
                    <a:latin typeface="LiHei Pro" panose="020B0500000000000000" pitchFamily="34" charset="-122"/>
                    <a:ea typeface="LiHei Pro" panose="020B0500000000000000" pitchFamily="34" charset="-122"/>
                  </a:rPr>
                  <a:t>OPTION</a:t>
                </a:r>
                <a:endParaRPr lang="zh-CN" altLang="en-US" sz="1100" dirty="0">
                  <a:solidFill>
                    <a:schemeClr val="bg1"/>
                  </a:solidFill>
                  <a:latin typeface="LiHei Pro" panose="020B0500000000000000" pitchFamily="34" charset="-122"/>
                  <a:ea typeface="LiHei Pro" panose="020B0500000000000000" pitchFamily="34" charset="-122"/>
                </a:endParaRPr>
              </a:p>
            </p:txBody>
          </p:sp>
        </p:grpSp>
        <p:grpSp>
          <p:nvGrpSpPr>
            <p:cNvPr id="197" name="组合 196"/>
            <p:cNvGrpSpPr/>
            <p:nvPr/>
          </p:nvGrpSpPr>
          <p:grpSpPr>
            <a:xfrm>
              <a:off x="4317206" y="5191936"/>
              <a:ext cx="1519166" cy="847016"/>
              <a:chOff x="4420271" y="5132049"/>
              <a:chExt cx="1519166" cy="847016"/>
            </a:xfrm>
          </p:grpSpPr>
          <p:sp>
            <p:nvSpPr>
              <p:cNvPr id="198" name="文本框 96"/>
              <p:cNvSpPr txBox="1"/>
              <p:nvPr/>
            </p:nvSpPr>
            <p:spPr>
              <a:xfrm>
                <a:off x="4420271" y="5132049"/>
                <a:ext cx="1519166" cy="338555"/>
              </a:xfrm>
              <a:prstGeom prst="rect">
                <a:avLst/>
              </a:prstGeom>
              <a:noFill/>
            </p:spPr>
            <p:txBody>
              <a:bodyPr wrap="square" rtlCol="0">
                <a:spAutoFit/>
              </a:bodyPr>
              <a:lstStyle/>
              <a:p>
                <a:pPr algn="ctr">
                  <a:spcBef>
                    <a:spcPct val="0"/>
                  </a:spcBef>
                  <a:buFont typeface="Arial" charset="0"/>
                  <a:buNone/>
                </a:pPr>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执行力</a:t>
                </a:r>
              </a:p>
            </p:txBody>
          </p:sp>
          <p:sp>
            <p:nvSpPr>
              <p:cNvPr id="199" name="文本框 97"/>
              <p:cNvSpPr txBox="1"/>
              <p:nvPr/>
            </p:nvSpPr>
            <p:spPr>
              <a:xfrm>
                <a:off x="4424521" y="5378900"/>
                <a:ext cx="1393003" cy="600165"/>
              </a:xfrm>
              <a:prstGeom prst="rect">
                <a:avLst/>
              </a:prstGeom>
              <a:noFill/>
            </p:spPr>
            <p:txBody>
              <a:bodyPr wrap="square" rtlCol="0">
                <a:spAutoFit/>
              </a:bodyPr>
              <a:lstStyle/>
              <a:p>
                <a:r>
                  <a:rPr lang="zh-CN" altLang="en-US" sz="1100" dirty="0">
                    <a:solidFill>
                      <a:schemeClr val="bg1"/>
                    </a:solidFill>
                    <a:latin typeface="微软雅黑" pitchFamily="34" charset="-122"/>
                    <a:ea typeface="微软雅黑" pitchFamily="34" charset="-122"/>
                  </a:rPr>
                  <a:t>请在此处输入您的文本，或者复制您的文本粘贴到此处</a:t>
                </a:r>
              </a:p>
            </p:txBody>
          </p:sp>
        </p:grpSp>
      </p:grpSp>
      <p:grpSp>
        <p:nvGrpSpPr>
          <p:cNvPr id="202" name="组合 201"/>
          <p:cNvGrpSpPr/>
          <p:nvPr/>
        </p:nvGrpSpPr>
        <p:grpSpPr>
          <a:xfrm>
            <a:off x="4944224" y="1269716"/>
            <a:ext cx="2219749" cy="935148"/>
            <a:chOff x="3616333" y="5103803"/>
            <a:chExt cx="2220039" cy="935149"/>
          </a:xfrm>
        </p:grpSpPr>
        <p:grpSp>
          <p:nvGrpSpPr>
            <p:cNvPr id="203" name="组合 202"/>
            <p:cNvGrpSpPr/>
            <p:nvPr/>
          </p:nvGrpSpPr>
          <p:grpSpPr>
            <a:xfrm>
              <a:off x="3616333" y="5103803"/>
              <a:ext cx="1000117" cy="803080"/>
              <a:chOff x="3521074" y="5237153"/>
              <a:chExt cx="1000117" cy="803080"/>
            </a:xfrm>
          </p:grpSpPr>
          <p:sp>
            <p:nvSpPr>
              <p:cNvPr id="207" name="文本框 105"/>
              <p:cNvSpPr txBox="1"/>
              <p:nvPr/>
            </p:nvSpPr>
            <p:spPr>
              <a:xfrm>
                <a:off x="3521074" y="5237153"/>
                <a:ext cx="1000117" cy="646332"/>
              </a:xfrm>
              <a:prstGeom prst="rect">
                <a:avLst/>
              </a:prstGeom>
              <a:noFill/>
            </p:spPr>
            <p:txBody>
              <a:bodyPr wrap="square" rtlCol="0">
                <a:spAutoFit/>
              </a:bodyPr>
              <a:lstStyle/>
              <a:p>
                <a:pPr algn="ctr"/>
                <a:r>
                  <a:rPr lang="en-US" altLang="zh-CN" sz="3600" dirty="0">
                    <a:solidFill>
                      <a:schemeClr val="bg1"/>
                    </a:solidFill>
                    <a:latin typeface="Impact" panose="020B0806030902050204" pitchFamily="34" charset="0"/>
                  </a:rPr>
                  <a:t>01</a:t>
                </a:r>
                <a:endParaRPr lang="zh-CN" altLang="en-US" sz="3600" dirty="0">
                  <a:solidFill>
                    <a:schemeClr val="bg1"/>
                  </a:solidFill>
                  <a:latin typeface="Impact" panose="020B0806030902050204" pitchFamily="34" charset="0"/>
                </a:endParaRPr>
              </a:p>
            </p:txBody>
          </p:sp>
          <p:sp>
            <p:nvSpPr>
              <p:cNvPr id="208" name="文本框 106"/>
              <p:cNvSpPr txBox="1"/>
              <p:nvPr/>
            </p:nvSpPr>
            <p:spPr>
              <a:xfrm>
                <a:off x="3537221" y="5778623"/>
                <a:ext cx="918718" cy="261610"/>
              </a:xfrm>
              <a:prstGeom prst="rect">
                <a:avLst/>
              </a:prstGeom>
              <a:noFill/>
            </p:spPr>
            <p:txBody>
              <a:bodyPr wrap="square" rtlCol="0">
                <a:spAutoFit/>
              </a:bodyPr>
              <a:lstStyle/>
              <a:p>
                <a:pPr algn="ctr"/>
                <a:r>
                  <a:rPr lang="en-US" altLang="zh-CN" sz="1100" dirty="0">
                    <a:solidFill>
                      <a:schemeClr val="bg1"/>
                    </a:solidFill>
                    <a:latin typeface="LiHei Pro" panose="020B0500000000000000" pitchFamily="34" charset="-122"/>
                    <a:ea typeface="LiHei Pro" panose="020B0500000000000000" pitchFamily="34" charset="-122"/>
                  </a:rPr>
                  <a:t>OPTION</a:t>
                </a:r>
                <a:endParaRPr lang="zh-CN" altLang="en-US" sz="1100" dirty="0">
                  <a:solidFill>
                    <a:schemeClr val="bg1"/>
                  </a:solidFill>
                  <a:latin typeface="LiHei Pro" panose="020B0500000000000000" pitchFamily="34" charset="-122"/>
                  <a:ea typeface="LiHei Pro" panose="020B0500000000000000" pitchFamily="34" charset="-122"/>
                </a:endParaRPr>
              </a:p>
            </p:txBody>
          </p:sp>
        </p:grpSp>
        <p:grpSp>
          <p:nvGrpSpPr>
            <p:cNvPr id="204" name="组合 203"/>
            <p:cNvGrpSpPr/>
            <p:nvPr/>
          </p:nvGrpSpPr>
          <p:grpSpPr>
            <a:xfrm>
              <a:off x="4317206" y="5191936"/>
              <a:ext cx="1519166" cy="847016"/>
              <a:chOff x="4420271" y="5132049"/>
              <a:chExt cx="1519166" cy="847016"/>
            </a:xfrm>
          </p:grpSpPr>
          <p:sp>
            <p:nvSpPr>
              <p:cNvPr id="205" name="文本框 103"/>
              <p:cNvSpPr txBox="1"/>
              <p:nvPr/>
            </p:nvSpPr>
            <p:spPr>
              <a:xfrm>
                <a:off x="4420271" y="5132049"/>
                <a:ext cx="1519166" cy="338554"/>
              </a:xfrm>
              <a:prstGeom prst="rect">
                <a:avLst/>
              </a:prstGeom>
              <a:noFill/>
            </p:spPr>
            <p:txBody>
              <a:bodyPr wrap="square" rtlCol="0">
                <a:spAutoFit/>
              </a:bodyPr>
              <a:lstStyle/>
              <a:p>
                <a:pPr algn="ctr">
                  <a:spcBef>
                    <a:spcPct val="0"/>
                  </a:spcBef>
                  <a:buFont typeface="Arial" charset="0"/>
                  <a:buNone/>
                </a:pPr>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团队合作</a:t>
                </a:r>
              </a:p>
            </p:txBody>
          </p:sp>
          <p:sp>
            <p:nvSpPr>
              <p:cNvPr id="206" name="文本框 104"/>
              <p:cNvSpPr txBox="1"/>
              <p:nvPr/>
            </p:nvSpPr>
            <p:spPr>
              <a:xfrm>
                <a:off x="4424521" y="5378900"/>
                <a:ext cx="1393003" cy="600165"/>
              </a:xfrm>
              <a:prstGeom prst="rect">
                <a:avLst/>
              </a:prstGeom>
              <a:noFill/>
            </p:spPr>
            <p:txBody>
              <a:bodyPr wrap="square" rtlCol="0">
                <a:spAutoFit/>
              </a:bodyPr>
              <a:lstStyle/>
              <a:p>
                <a:r>
                  <a:rPr lang="zh-CN" altLang="en-US" sz="1100" dirty="0">
                    <a:solidFill>
                      <a:schemeClr val="bg1"/>
                    </a:solidFill>
                    <a:latin typeface="微软雅黑" pitchFamily="34" charset="-122"/>
                    <a:ea typeface="微软雅黑" pitchFamily="34" charset="-122"/>
                  </a:rPr>
                  <a:t>请在此处输入您的文本，或者复制您的文本粘贴到此处</a:t>
                </a:r>
              </a:p>
            </p:txBody>
          </p:sp>
        </p:grpSp>
      </p:grpSp>
      <p:grpSp>
        <p:nvGrpSpPr>
          <p:cNvPr id="209" name="组合 208"/>
          <p:cNvGrpSpPr/>
          <p:nvPr/>
        </p:nvGrpSpPr>
        <p:grpSpPr>
          <a:xfrm>
            <a:off x="7399654" y="2571231"/>
            <a:ext cx="2219749" cy="918503"/>
            <a:chOff x="3616333" y="5120447"/>
            <a:chExt cx="2220039" cy="918505"/>
          </a:xfrm>
        </p:grpSpPr>
        <p:grpSp>
          <p:nvGrpSpPr>
            <p:cNvPr id="210" name="组合 209"/>
            <p:cNvGrpSpPr/>
            <p:nvPr/>
          </p:nvGrpSpPr>
          <p:grpSpPr>
            <a:xfrm>
              <a:off x="3616333" y="5120447"/>
              <a:ext cx="1000117" cy="786437"/>
              <a:chOff x="3521074" y="5253797"/>
              <a:chExt cx="1000117" cy="786437"/>
            </a:xfrm>
          </p:grpSpPr>
          <p:sp>
            <p:nvSpPr>
              <p:cNvPr id="214" name="文本框 112"/>
              <p:cNvSpPr txBox="1"/>
              <p:nvPr/>
            </p:nvSpPr>
            <p:spPr>
              <a:xfrm>
                <a:off x="3521074" y="5253797"/>
                <a:ext cx="1000117" cy="646332"/>
              </a:xfrm>
              <a:prstGeom prst="rect">
                <a:avLst/>
              </a:prstGeom>
              <a:noFill/>
            </p:spPr>
            <p:txBody>
              <a:bodyPr wrap="square" rtlCol="0">
                <a:spAutoFit/>
              </a:bodyPr>
              <a:lstStyle/>
              <a:p>
                <a:pPr algn="ctr"/>
                <a:r>
                  <a:rPr lang="en-US" altLang="zh-CN" sz="3600" dirty="0">
                    <a:solidFill>
                      <a:schemeClr val="bg1"/>
                    </a:solidFill>
                    <a:latin typeface="Impact" panose="020B0806030902050204" pitchFamily="34" charset="0"/>
                  </a:rPr>
                  <a:t>03</a:t>
                </a:r>
                <a:endParaRPr lang="zh-CN" altLang="en-US" sz="3600" dirty="0">
                  <a:solidFill>
                    <a:schemeClr val="bg1"/>
                  </a:solidFill>
                  <a:latin typeface="Impact" panose="020B0806030902050204" pitchFamily="34" charset="0"/>
                </a:endParaRPr>
              </a:p>
            </p:txBody>
          </p:sp>
          <p:sp>
            <p:nvSpPr>
              <p:cNvPr id="215" name="文本框 113"/>
              <p:cNvSpPr txBox="1"/>
              <p:nvPr/>
            </p:nvSpPr>
            <p:spPr>
              <a:xfrm>
                <a:off x="3600414" y="5778624"/>
                <a:ext cx="824701" cy="261610"/>
              </a:xfrm>
              <a:prstGeom prst="rect">
                <a:avLst/>
              </a:prstGeom>
              <a:noFill/>
            </p:spPr>
            <p:txBody>
              <a:bodyPr wrap="square" rtlCol="0">
                <a:spAutoFit/>
              </a:bodyPr>
              <a:lstStyle/>
              <a:p>
                <a:pPr algn="ctr"/>
                <a:r>
                  <a:rPr lang="en-US" altLang="zh-CN" sz="1100" dirty="0">
                    <a:solidFill>
                      <a:schemeClr val="bg1"/>
                    </a:solidFill>
                    <a:latin typeface="LiHei Pro" panose="020B0500000000000000" pitchFamily="34" charset="-122"/>
                    <a:ea typeface="LiHei Pro" panose="020B0500000000000000" pitchFamily="34" charset="-122"/>
                  </a:rPr>
                  <a:t>OPTION</a:t>
                </a:r>
                <a:endParaRPr lang="zh-CN" altLang="en-US" sz="1100" dirty="0">
                  <a:solidFill>
                    <a:schemeClr val="bg1"/>
                  </a:solidFill>
                  <a:latin typeface="LiHei Pro" panose="020B0500000000000000" pitchFamily="34" charset="-122"/>
                  <a:ea typeface="LiHei Pro" panose="020B0500000000000000" pitchFamily="34" charset="-122"/>
                </a:endParaRPr>
              </a:p>
            </p:txBody>
          </p:sp>
        </p:grpSp>
        <p:grpSp>
          <p:nvGrpSpPr>
            <p:cNvPr id="211" name="组合 210"/>
            <p:cNvGrpSpPr/>
            <p:nvPr/>
          </p:nvGrpSpPr>
          <p:grpSpPr>
            <a:xfrm>
              <a:off x="4317206" y="5191936"/>
              <a:ext cx="1519166" cy="847016"/>
              <a:chOff x="4420271" y="5132049"/>
              <a:chExt cx="1519166" cy="847016"/>
            </a:xfrm>
          </p:grpSpPr>
          <p:sp>
            <p:nvSpPr>
              <p:cNvPr id="212" name="文本框 110"/>
              <p:cNvSpPr txBox="1"/>
              <p:nvPr/>
            </p:nvSpPr>
            <p:spPr>
              <a:xfrm>
                <a:off x="4420271" y="5132049"/>
                <a:ext cx="1519166" cy="338555"/>
              </a:xfrm>
              <a:prstGeom prst="rect">
                <a:avLst/>
              </a:prstGeom>
              <a:noFill/>
            </p:spPr>
            <p:txBody>
              <a:bodyPr wrap="square" rtlCol="0">
                <a:spAutoFit/>
              </a:bodyPr>
              <a:lstStyle/>
              <a:p>
                <a:pPr algn="ctr">
                  <a:spcBef>
                    <a:spcPct val="0"/>
                  </a:spcBef>
                  <a:buFont typeface="Arial" charset="0"/>
                  <a:buNone/>
                </a:pPr>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协调能力</a:t>
                </a:r>
              </a:p>
            </p:txBody>
          </p:sp>
          <p:sp>
            <p:nvSpPr>
              <p:cNvPr id="213" name="文本框 111"/>
              <p:cNvSpPr txBox="1"/>
              <p:nvPr/>
            </p:nvSpPr>
            <p:spPr>
              <a:xfrm>
                <a:off x="4424521" y="5378900"/>
                <a:ext cx="1393003" cy="600165"/>
              </a:xfrm>
              <a:prstGeom prst="rect">
                <a:avLst/>
              </a:prstGeom>
              <a:noFill/>
            </p:spPr>
            <p:txBody>
              <a:bodyPr wrap="square" rtlCol="0">
                <a:spAutoFit/>
              </a:bodyPr>
              <a:lstStyle/>
              <a:p>
                <a:r>
                  <a:rPr lang="zh-CN" altLang="en-US" sz="1100" dirty="0">
                    <a:solidFill>
                      <a:schemeClr val="bg1"/>
                    </a:solidFill>
                    <a:latin typeface="微软雅黑" pitchFamily="34" charset="-122"/>
                    <a:ea typeface="微软雅黑" pitchFamily="34" charset="-122"/>
                  </a:rPr>
                  <a:t>请在此处输入您的文本，或者复制您的文本粘贴到此处</a:t>
                </a:r>
              </a:p>
            </p:txBody>
          </p:sp>
        </p:grpSp>
      </p:grpSp>
      <p:grpSp>
        <p:nvGrpSpPr>
          <p:cNvPr id="216" name="组合 215"/>
          <p:cNvGrpSpPr/>
          <p:nvPr/>
        </p:nvGrpSpPr>
        <p:grpSpPr>
          <a:xfrm>
            <a:off x="8479735" y="3914969"/>
            <a:ext cx="2219749" cy="872299"/>
            <a:chOff x="3616333" y="5166652"/>
            <a:chExt cx="2220039" cy="872300"/>
          </a:xfrm>
        </p:grpSpPr>
        <p:grpSp>
          <p:nvGrpSpPr>
            <p:cNvPr id="217" name="组合 216"/>
            <p:cNvGrpSpPr/>
            <p:nvPr/>
          </p:nvGrpSpPr>
          <p:grpSpPr>
            <a:xfrm>
              <a:off x="3616333" y="5166652"/>
              <a:ext cx="1000117" cy="740229"/>
              <a:chOff x="3521074" y="5300002"/>
              <a:chExt cx="1000117" cy="740229"/>
            </a:xfrm>
          </p:grpSpPr>
          <p:sp>
            <p:nvSpPr>
              <p:cNvPr id="221" name="文本框 119"/>
              <p:cNvSpPr txBox="1"/>
              <p:nvPr/>
            </p:nvSpPr>
            <p:spPr>
              <a:xfrm>
                <a:off x="3521074" y="5300002"/>
                <a:ext cx="1000117" cy="646332"/>
              </a:xfrm>
              <a:prstGeom prst="rect">
                <a:avLst/>
              </a:prstGeom>
              <a:noFill/>
            </p:spPr>
            <p:txBody>
              <a:bodyPr wrap="square" rtlCol="0">
                <a:spAutoFit/>
              </a:bodyPr>
              <a:lstStyle/>
              <a:p>
                <a:pPr algn="ctr"/>
                <a:r>
                  <a:rPr lang="en-US" altLang="zh-CN" sz="3600" dirty="0">
                    <a:solidFill>
                      <a:schemeClr val="bg1"/>
                    </a:solidFill>
                    <a:latin typeface="Impact" panose="020B0806030902050204" pitchFamily="34" charset="0"/>
                  </a:rPr>
                  <a:t>05</a:t>
                </a:r>
                <a:endParaRPr lang="zh-CN" altLang="en-US" sz="3600" dirty="0">
                  <a:solidFill>
                    <a:schemeClr val="bg1"/>
                  </a:solidFill>
                  <a:latin typeface="Impact" panose="020B0806030902050204" pitchFamily="34" charset="0"/>
                </a:endParaRPr>
              </a:p>
            </p:txBody>
          </p:sp>
          <p:sp>
            <p:nvSpPr>
              <p:cNvPr id="222" name="文本框 120"/>
              <p:cNvSpPr txBox="1"/>
              <p:nvPr/>
            </p:nvSpPr>
            <p:spPr>
              <a:xfrm>
                <a:off x="3550873" y="5778621"/>
                <a:ext cx="818719" cy="261610"/>
              </a:xfrm>
              <a:prstGeom prst="rect">
                <a:avLst/>
              </a:prstGeom>
              <a:noFill/>
            </p:spPr>
            <p:txBody>
              <a:bodyPr wrap="square" rtlCol="0">
                <a:spAutoFit/>
              </a:bodyPr>
              <a:lstStyle/>
              <a:p>
                <a:pPr algn="ctr"/>
                <a:r>
                  <a:rPr lang="en-US" altLang="zh-CN" sz="1100" dirty="0">
                    <a:solidFill>
                      <a:schemeClr val="bg1"/>
                    </a:solidFill>
                    <a:latin typeface="LiHei Pro" panose="020B0500000000000000" pitchFamily="34" charset="-122"/>
                    <a:ea typeface="LiHei Pro" panose="020B0500000000000000" pitchFamily="34" charset="-122"/>
                  </a:rPr>
                  <a:t>OPTION</a:t>
                </a:r>
                <a:endParaRPr lang="zh-CN" altLang="en-US" sz="1100" dirty="0">
                  <a:solidFill>
                    <a:schemeClr val="bg1"/>
                  </a:solidFill>
                  <a:latin typeface="LiHei Pro" panose="020B0500000000000000" pitchFamily="34" charset="-122"/>
                  <a:ea typeface="LiHei Pro" panose="020B0500000000000000" pitchFamily="34" charset="-122"/>
                </a:endParaRPr>
              </a:p>
            </p:txBody>
          </p:sp>
        </p:grpSp>
        <p:grpSp>
          <p:nvGrpSpPr>
            <p:cNvPr id="218" name="组合 217"/>
            <p:cNvGrpSpPr/>
            <p:nvPr/>
          </p:nvGrpSpPr>
          <p:grpSpPr>
            <a:xfrm>
              <a:off x="4317206" y="5191936"/>
              <a:ext cx="1519166" cy="847016"/>
              <a:chOff x="4420271" y="5132049"/>
              <a:chExt cx="1519166" cy="847016"/>
            </a:xfrm>
          </p:grpSpPr>
          <p:sp>
            <p:nvSpPr>
              <p:cNvPr id="219" name="文本框 117"/>
              <p:cNvSpPr txBox="1"/>
              <p:nvPr/>
            </p:nvSpPr>
            <p:spPr>
              <a:xfrm>
                <a:off x="4420271" y="5132049"/>
                <a:ext cx="1519166" cy="338554"/>
              </a:xfrm>
              <a:prstGeom prst="rect">
                <a:avLst/>
              </a:prstGeom>
              <a:noFill/>
            </p:spPr>
            <p:txBody>
              <a:bodyPr wrap="square" rtlCol="0">
                <a:spAutoFit/>
              </a:bodyPr>
              <a:lstStyle/>
              <a:p>
                <a:pPr algn="ctr">
                  <a:spcBef>
                    <a:spcPct val="0"/>
                  </a:spcBef>
                  <a:buFont typeface="Arial" charset="0"/>
                  <a:buNone/>
                </a:pPr>
                <a:r>
                  <a:rPr lang="zh-CN" altLang="en-US" sz="16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创新合作</a:t>
                </a:r>
              </a:p>
            </p:txBody>
          </p:sp>
          <p:sp>
            <p:nvSpPr>
              <p:cNvPr id="220" name="文本框 118"/>
              <p:cNvSpPr txBox="1"/>
              <p:nvPr/>
            </p:nvSpPr>
            <p:spPr>
              <a:xfrm>
                <a:off x="4424521" y="5378900"/>
                <a:ext cx="1393003" cy="600165"/>
              </a:xfrm>
              <a:prstGeom prst="rect">
                <a:avLst/>
              </a:prstGeom>
              <a:noFill/>
            </p:spPr>
            <p:txBody>
              <a:bodyPr wrap="square" rtlCol="0">
                <a:spAutoFit/>
              </a:bodyPr>
              <a:lstStyle/>
              <a:p>
                <a:r>
                  <a:rPr lang="zh-CN" altLang="en-US" sz="1100" dirty="0">
                    <a:solidFill>
                      <a:schemeClr val="bg1"/>
                    </a:solidFill>
                    <a:latin typeface="微软雅黑" pitchFamily="34" charset="-122"/>
                    <a:ea typeface="微软雅黑" pitchFamily="34" charset="-122"/>
                  </a:rPr>
                  <a:t>请在此处输入您的文本，或者复制您的文本粘贴到此处</a:t>
                </a:r>
              </a:p>
            </p:txBody>
          </p:sp>
        </p:grpSp>
      </p:grpSp>
      <p:sp>
        <p:nvSpPr>
          <p:cNvPr id="86" name="矩形 85"/>
          <p:cNvSpPr/>
          <p:nvPr/>
        </p:nvSpPr>
        <p:spPr>
          <a:xfrm>
            <a:off x="5065245" y="5127319"/>
            <a:ext cx="2108210" cy="959207"/>
          </a:xfrm>
          <a:prstGeom prst="rect">
            <a:avLst/>
          </a:prstGeom>
        </p:spPr>
        <p:txBody>
          <a:bodyPr wrap="none" lIns="91410" tIns="45705" rIns="91410" bIns="45705">
            <a:spAutoFit/>
          </a:bodyPr>
          <a:lstStyle/>
          <a:p>
            <a:pPr algn="ctr">
              <a:spcBef>
                <a:spcPct val="0"/>
              </a:spcBef>
              <a:buFont typeface="Arial" charset="0"/>
              <a:buNone/>
            </a:pPr>
            <a:r>
              <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核心竞争力</a:t>
            </a:r>
          </a:p>
          <a:p>
            <a:pPr algn="ctr">
              <a:spcBef>
                <a:spcPts val="500"/>
              </a:spcBef>
              <a:defRPr/>
            </a:pPr>
            <a:r>
              <a:rPr lang="zh-CN" altLang="en-US" sz="1500" kern="100" dirty="0">
                <a:solidFill>
                  <a:schemeClr val="bg1"/>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500" kern="100" dirty="0">
              <a:solidFill>
                <a:schemeClr val="bg1"/>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defRPr/>
            </a:pPr>
            <a:r>
              <a:rPr lang="zh-CN" altLang="en-US" sz="1500" kern="100" dirty="0">
                <a:solidFill>
                  <a:schemeClr val="bg1"/>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 name="标题 2"/>
          <p:cNvSpPr>
            <a:spLocks noGrp="1"/>
          </p:cNvSpPr>
          <p:nvPr>
            <p:ph type="title"/>
          </p:nvPr>
        </p:nvSpPr>
        <p:spPr/>
        <p:txBody>
          <a:bodyPr/>
          <a:lstStyle/>
          <a:p>
            <a:r>
              <a:rPr lang="zh-CN" altLang="en-US" dirty="0"/>
              <a:t>单击输入标题内容</a:t>
            </a:r>
          </a:p>
        </p:txBody>
      </p:sp>
    </p:spTree>
    <p:extLst>
      <p:ext uri="{BB962C8B-B14F-4D97-AF65-F5344CB8AC3E}">
        <p14:creationId xmlns:p14="http://schemas.microsoft.com/office/powerpoint/2010/main" val="4594072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1" fill="hold" grpId="0" nodeType="afterEffect">
                                      <p:stCondLst>
                                        <p:cond delay="0"/>
                                      </p:stCondLst>
                                      <p:childTnLst>
                                        <p:set>
                                          <p:cBhvr>
                                            <p:cTn id="12" dur="1" fill="hold">
                                              <p:stCondLst>
                                                <p:cond delay="0"/>
                                              </p:stCondLst>
                                            </p:cTn>
                                            <p:tgtEl>
                                              <p:spTgt spid="86"/>
                                            </p:tgtEl>
                                            <p:attrNameLst>
                                              <p:attrName>style.visibility</p:attrName>
                                            </p:attrNameLst>
                                          </p:cBhvr>
                                          <p:to>
                                            <p:strVal val="visible"/>
                                          </p:to>
                                        </p:set>
                                        <p:anim calcmode="lin" valueType="num">
                                          <p:cBhvr additive="base">
                                            <p:cTn id="13" dur="500" fill="hold"/>
                                            <p:tgtEl>
                                              <p:spTgt spid="86"/>
                                            </p:tgtEl>
                                            <p:attrNameLst>
                                              <p:attrName>ppt_x</p:attrName>
                                            </p:attrNameLst>
                                          </p:cBhvr>
                                          <p:tavLst>
                                            <p:tav tm="0">
                                              <p:val>
                                                <p:strVal val="#ppt_x"/>
                                              </p:val>
                                            </p:tav>
                                            <p:tav tm="100000">
                                              <p:val>
                                                <p:strVal val="#ppt_x"/>
                                              </p:val>
                                            </p:tav>
                                          </p:tavLst>
                                        </p:anim>
                                        <p:anim calcmode="lin" valueType="num">
                                          <p:cBhvr additive="base">
                                            <p:cTn id="14" dur="500" fill="hold"/>
                                            <p:tgtEl>
                                              <p:spTgt spid="86"/>
                                            </p:tgtEl>
                                            <p:attrNameLst>
                                              <p:attrName>ppt_y</p:attrName>
                                            </p:attrNameLst>
                                          </p:cBhvr>
                                          <p:tavLst>
                                            <p:tav tm="0">
                                              <p:val>
                                                <p:strVal val="0-#ppt_h/2"/>
                                              </p:val>
                                            </p:tav>
                                            <p:tav tm="100000">
                                              <p:val>
                                                <p:strVal val="#ppt_y"/>
                                              </p:val>
                                            </p:tav>
                                          </p:tavLst>
                                        </p:anim>
                                      </p:childTnLst>
                                    </p:cTn>
                                  </p:par>
                                </p:childTnLst>
                              </p:cTn>
                            </p:par>
                            <p:par>
                              <p:cTn id="15" fill="hold">
                                <p:stCondLst>
                                  <p:cond delay="1500"/>
                                </p:stCondLst>
                                <p:childTnLst>
                                  <p:par>
                                    <p:cTn id="16" presetID="2" presetClass="entr" presetSubtype="8" fill="hold" nodeType="afterEffect" p14:presetBounceEnd="38000">
                                      <p:stCondLst>
                                        <p:cond delay="0"/>
                                      </p:stCondLst>
                                      <p:childTnLst>
                                        <p:set>
                                          <p:cBhvr>
                                            <p:cTn id="17" dur="1" fill="hold">
                                              <p:stCondLst>
                                                <p:cond delay="0"/>
                                              </p:stCondLst>
                                            </p:cTn>
                                            <p:tgtEl>
                                              <p:spTgt spid="188"/>
                                            </p:tgtEl>
                                            <p:attrNameLst>
                                              <p:attrName>style.visibility</p:attrName>
                                            </p:attrNameLst>
                                          </p:cBhvr>
                                          <p:to>
                                            <p:strVal val="visible"/>
                                          </p:to>
                                        </p:set>
                                        <p:anim calcmode="lin" valueType="num" p14:bounceEnd="38000">
                                          <p:cBhvr additive="base">
                                            <p:cTn id="18" dur="500" fill="hold"/>
                                            <p:tgtEl>
                                              <p:spTgt spid="188"/>
                                            </p:tgtEl>
                                            <p:attrNameLst>
                                              <p:attrName>ppt_x</p:attrName>
                                            </p:attrNameLst>
                                          </p:cBhvr>
                                          <p:tavLst>
                                            <p:tav tm="0">
                                              <p:val>
                                                <p:strVal val="0-#ppt_w/2"/>
                                              </p:val>
                                            </p:tav>
                                            <p:tav tm="100000">
                                              <p:val>
                                                <p:strVal val="#ppt_x"/>
                                              </p:val>
                                            </p:tav>
                                          </p:tavLst>
                                        </p:anim>
                                        <p:anim calcmode="lin" valueType="num" p14:bounceEnd="38000">
                                          <p:cBhvr additive="base">
                                            <p:cTn id="19" dur="500" fill="hold"/>
                                            <p:tgtEl>
                                              <p:spTgt spid="188"/>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14:presetBounceEnd="38000">
                                      <p:stCondLst>
                                        <p:cond delay="0"/>
                                      </p:stCondLst>
                                      <p:childTnLst>
                                        <p:set>
                                          <p:cBhvr>
                                            <p:cTn id="21" dur="1" fill="hold">
                                              <p:stCondLst>
                                                <p:cond delay="0"/>
                                              </p:stCondLst>
                                            </p:cTn>
                                            <p:tgtEl>
                                              <p:spTgt spid="195"/>
                                            </p:tgtEl>
                                            <p:attrNameLst>
                                              <p:attrName>style.visibility</p:attrName>
                                            </p:attrNameLst>
                                          </p:cBhvr>
                                          <p:to>
                                            <p:strVal val="visible"/>
                                          </p:to>
                                        </p:set>
                                        <p:anim calcmode="lin" valueType="num" p14:bounceEnd="38000">
                                          <p:cBhvr additive="base">
                                            <p:cTn id="22" dur="500" fill="hold"/>
                                            <p:tgtEl>
                                              <p:spTgt spid="195"/>
                                            </p:tgtEl>
                                            <p:attrNameLst>
                                              <p:attrName>ppt_x</p:attrName>
                                            </p:attrNameLst>
                                          </p:cBhvr>
                                          <p:tavLst>
                                            <p:tav tm="0">
                                              <p:val>
                                                <p:strVal val="0-#ppt_w/2"/>
                                              </p:val>
                                            </p:tav>
                                            <p:tav tm="100000">
                                              <p:val>
                                                <p:strVal val="#ppt_x"/>
                                              </p:val>
                                            </p:tav>
                                          </p:tavLst>
                                        </p:anim>
                                        <p:anim calcmode="lin" valueType="num" p14:bounceEnd="38000">
                                          <p:cBhvr additive="base">
                                            <p:cTn id="23" dur="500" fill="hold"/>
                                            <p:tgtEl>
                                              <p:spTgt spid="195"/>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14:presetBounceEnd="38000">
                                      <p:stCondLst>
                                        <p:cond delay="0"/>
                                      </p:stCondLst>
                                      <p:childTnLst>
                                        <p:set>
                                          <p:cBhvr>
                                            <p:cTn id="25" dur="1" fill="hold">
                                              <p:stCondLst>
                                                <p:cond delay="0"/>
                                              </p:stCondLst>
                                            </p:cTn>
                                            <p:tgtEl>
                                              <p:spTgt spid="209"/>
                                            </p:tgtEl>
                                            <p:attrNameLst>
                                              <p:attrName>style.visibility</p:attrName>
                                            </p:attrNameLst>
                                          </p:cBhvr>
                                          <p:to>
                                            <p:strVal val="visible"/>
                                          </p:to>
                                        </p:set>
                                        <p:anim calcmode="lin" valueType="num" p14:bounceEnd="38000">
                                          <p:cBhvr additive="base">
                                            <p:cTn id="26" dur="500" fill="hold"/>
                                            <p:tgtEl>
                                              <p:spTgt spid="209"/>
                                            </p:tgtEl>
                                            <p:attrNameLst>
                                              <p:attrName>ppt_x</p:attrName>
                                            </p:attrNameLst>
                                          </p:cBhvr>
                                          <p:tavLst>
                                            <p:tav tm="0">
                                              <p:val>
                                                <p:strVal val="1+#ppt_w/2"/>
                                              </p:val>
                                            </p:tav>
                                            <p:tav tm="100000">
                                              <p:val>
                                                <p:strVal val="#ppt_x"/>
                                              </p:val>
                                            </p:tav>
                                          </p:tavLst>
                                        </p:anim>
                                        <p:anim calcmode="lin" valueType="num" p14:bounceEnd="38000">
                                          <p:cBhvr additive="base">
                                            <p:cTn id="27" dur="500" fill="hold"/>
                                            <p:tgtEl>
                                              <p:spTgt spid="209"/>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14:presetBounceEnd="38000">
                                      <p:stCondLst>
                                        <p:cond delay="0"/>
                                      </p:stCondLst>
                                      <p:childTnLst>
                                        <p:set>
                                          <p:cBhvr>
                                            <p:cTn id="29" dur="1" fill="hold">
                                              <p:stCondLst>
                                                <p:cond delay="0"/>
                                              </p:stCondLst>
                                            </p:cTn>
                                            <p:tgtEl>
                                              <p:spTgt spid="216"/>
                                            </p:tgtEl>
                                            <p:attrNameLst>
                                              <p:attrName>style.visibility</p:attrName>
                                            </p:attrNameLst>
                                          </p:cBhvr>
                                          <p:to>
                                            <p:strVal val="visible"/>
                                          </p:to>
                                        </p:set>
                                        <p:anim calcmode="lin" valueType="num" p14:bounceEnd="38000">
                                          <p:cBhvr additive="base">
                                            <p:cTn id="30" dur="500" fill="hold"/>
                                            <p:tgtEl>
                                              <p:spTgt spid="216"/>
                                            </p:tgtEl>
                                            <p:attrNameLst>
                                              <p:attrName>ppt_x</p:attrName>
                                            </p:attrNameLst>
                                          </p:cBhvr>
                                          <p:tavLst>
                                            <p:tav tm="0">
                                              <p:val>
                                                <p:strVal val="1+#ppt_w/2"/>
                                              </p:val>
                                            </p:tav>
                                            <p:tav tm="100000">
                                              <p:val>
                                                <p:strVal val="#ppt_x"/>
                                              </p:val>
                                            </p:tav>
                                          </p:tavLst>
                                        </p:anim>
                                        <p:anim calcmode="lin" valueType="num" p14:bounceEnd="38000">
                                          <p:cBhvr additive="base">
                                            <p:cTn id="31" dur="500" fill="hold"/>
                                            <p:tgtEl>
                                              <p:spTgt spid="216"/>
                                            </p:tgtEl>
                                            <p:attrNameLst>
                                              <p:attrName>ppt_y</p:attrName>
                                            </p:attrNameLst>
                                          </p:cBhvr>
                                          <p:tavLst>
                                            <p:tav tm="0">
                                              <p:val>
                                                <p:strVal val="#ppt_y"/>
                                              </p:val>
                                            </p:tav>
                                            <p:tav tm="100000">
                                              <p:val>
                                                <p:strVal val="#ppt_y"/>
                                              </p:val>
                                            </p:tav>
                                          </p:tavLst>
                                        </p:anim>
                                      </p:childTnLst>
                                    </p:cTn>
                                  </p:par>
                                  <p:par>
                                    <p:cTn id="32" presetID="2" presetClass="entr" presetSubtype="1" fill="hold" nodeType="withEffect" p14:presetBounceEnd="38000">
                                      <p:stCondLst>
                                        <p:cond delay="0"/>
                                      </p:stCondLst>
                                      <p:childTnLst>
                                        <p:set>
                                          <p:cBhvr>
                                            <p:cTn id="33" dur="1" fill="hold">
                                              <p:stCondLst>
                                                <p:cond delay="0"/>
                                              </p:stCondLst>
                                            </p:cTn>
                                            <p:tgtEl>
                                              <p:spTgt spid="202"/>
                                            </p:tgtEl>
                                            <p:attrNameLst>
                                              <p:attrName>style.visibility</p:attrName>
                                            </p:attrNameLst>
                                          </p:cBhvr>
                                          <p:to>
                                            <p:strVal val="visible"/>
                                          </p:to>
                                        </p:set>
                                        <p:anim calcmode="lin" valueType="num" p14:bounceEnd="38000">
                                          <p:cBhvr additive="base">
                                            <p:cTn id="34" dur="500" fill="hold"/>
                                            <p:tgtEl>
                                              <p:spTgt spid="202"/>
                                            </p:tgtEl>
                                            <p:attrNameLst>
                                              <p:attrName>ppt_x</p:attrName>
                                            </p:attrNameLst>
                                          </p:cBhvr>
                                          <p:tavLst>
                                            <p:tav tm="0">
                                              <p:val>
                                                <p:strVal val="#ppt_x"/>
                                              </p:val>
                                            </p:tav>
                                            <p:tav tm="100000">
                                              <p:val>
                                                <p:strVal val="#ppt_x"/>
                                              </p:val>
                                            </p:tav>
                                          </p:tavLst>
                                        </p:anim>
                                        <p:anim calcmode="lin" valueType="num" p14:bounceEnd="38000">
                                          <p:cBhvr additive="base">
                                            <p:cTn id="35" dur="500" fill="hold"/>
                                            <p:tgtEl>
                                              <p:spTgt spid="20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1" fill="hold" grpId="0" nodeType="afterEffect">
                                      <p:stCondLst>
                                        <p:cond delay="0"/>
                                      </p:stCondLst>
                                      <p:childTnLst>
                                        <p:set>
                                          <p:cBhvr>
                                            <p:cTn id="12" dur="1" fill="hold">
                                              <p:stCondLst>
                                                <p:cond delay="0"/>
                                              </p:stCondLst>
                                            </p:cTn>
                                            <p:tgtEl>
                                              <p:spTgt spid="86"/>
                                            </p:tgtEl>
                                            <p:attrNameLst>
                                              <p:attrName>style.visibility</p:attrName>
                                            </p:attrNameLst>
                                          </p:cBhvr>
                                          <p:to>
                                            <p:strVal val="visible"/>
                                          </p:to>
                                        </p:set>
                                        <p:anim calcmode="lin" valueType="num">
                                          <p:cBhvr additive="base">
                                            <p:cTn id="13" dur="500" fill="hold"/>
                                            <p:tgtEl>
                                              <p:spTgt spid="86"/>
                                            </p:tgtEl>
                                            <p:attrNameLst>
                                              <p:attrName>ppt_x</p:attrName>
                                            </p:attrNameLst>
                                          </p:cBhvr>
                                          <p:tavLst>
                                            <p:tav tm="0">
                                              <p:val>
                                                <p:strVal val="#ppt_x"/>
                                              </p:val>
                                            </p:tav>
                                            <p:tav tm="100000">
                                              <p:val>
                                                <p:strVal val="#ppt_x"/>
                                              </p:val>
                                            </p:tav>
                                          </p:tavLst>
                                        </p:anim>
                                        <p:anim calcmode="lin" valueType="num">
                                          <p:cBhvr additive="base">
                                            <p:cTn id="14" dur="500" fill="hold"/>
                                            <p:tgtEl>
                                              <p:spTgt spid="86"/>
                                            </p:tgtEl>
                                            <p:attrNameLst>
                                              <p:attrName>ppt_y</p:attrName>
                                            </p:attrNameLst>
                                          </p:cBhvr>
                                          <p:tavLst>
                                            <p:tav tm="0">
                                              <p:val>
                                                <p:strVal val="0-#ppt_h/2"/>
                                              </p:val>
                                            </p:tav>
                                            <p:tav tm="100000">
                                              <p:val>
                                                <p:strVal val="#ppt_y"/>
                                              </p:val>
                                            </p:tav>
                                          </p:tavLst>
                                        </p:anim>
                                      </p:childTnLst>
                                    </p:cTn>
                                  </p:par>
                                </p:childTnLst>
                              </p:cTn>
                            </p:par>
                            <p:par>
                              <p:cTn id="15" fill="hold">
                                <p:stCondLst>
                                  <p:cond delay="1500"/>
                                </p:stCondLst>
                                <p:childTnLst>
                                  <p:par>
                                    <p:cTn id="16" presetID="2" presetClass="entr" presetSubtype="8" fill="hold" nodeType="afterEffect">
                                      <p:stCondLst>
                                        <p:cond delay="0"/>
                                      </p:stCondLst>
                                      <p:childTnLst>
                                        <p:set>
                                          <p:cBhvr>
                                            <p:cTn id="17" dur="1" fill="hold">
                                              <p:stCondLst>
                                                <p:cond delay="0"/>
                                              </p:stCondLst>
                                            </p:cTn>
                                            <p:tgtEl>
                                              <p:spTgt spid="188"/>
                                            </p:tgtEl>
                                            <p:attrNameLst>
                                              <p:attrName>style.visibility</p:attrName>
                                            </p:attrNameLst>
                                          </p:cBhvr>
                                          <p:to>
                                            <p:strVal val="visible"/>
                                          </p:to>
                                        </p:set>
                                        <p:anim calcmode="lin" valueType="num">
                                          <p:cBhvr additive="base">
                                            <p:cTn id="18" dur="500" fill="hold"/>
                                            <p:tgtEl>
                                              <p:spTgt spid="188"/>
                                            </p:tgtEl>
                                            <p:attrNameLst>
                                              <p:attrName>ppt_x</p:attrName>
                                            </p:attrNameLst>
                                          </p:cBhvr>
                                          <p:tavLst>
                                            <p:tav tm="0">
                                              <p:val>
                                                <p:strVal val="0-#ppt_w/2"/>
                                              </p:val>
                                            </p:tav>
                                            <p:tav tm="100000">
                                              <p:val>
                                                <p:strVal val="#ppt_x"/>
                                              </p:val>
                                            </p:tav>
                                          </p:tavLst>
                                        </p:anim>
                                        <p:anim calcmode="lin" valueType="num">
                                          <p:cBhvr additive="base">
                                            <p:cTn id="19" dur="500" fill="hold"/>
                                            <p:tgtEl>
                                              <p:spTgt spid="188"/>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195"/>
                                            </p:tgtEl>
                                            <p:attrNameLst>
                                              <p:attrName>style.visibility</p:attrName>
                                            </p:attrNameLst>
                                          </p:cBhvr>
                                          <p:to>
                                            <p:strVal val="visible"/>
                                          </p:to>
                                        </p:set>
                                        <p:anim calcmode="lin" valueType="num">
                                          <p:cBhvr additive="base">
                                            <p:cTn id="22" dur="500" fill="hold"/>
                                            <p:tgtEl>
                                              <p:spTgt spid="195"/>
                                            </p:tgtEl>
                                            <p:attrNameLst>
                                              <p:attrName>ppt_x</p:attrName>
                                            </p:attrNameLst>
                                          </p:cBhvr>
                                          <p:tavLst>
                                            <p:tav tm="0">
                                              <p:val>
                                                <p:strVal val="0-#ppt_w/2"/>
                                              </p:val>
                                            </p:tav>
                                            <p:tav tm="100000">
                                              <p:val>
                                                <p:strVal val="#ppt_x"/>
                                              </p:val>
                                            </p:tav>
                                          </p:tavLst>
                                        </p:anim>
                                        <p:anim calcmode="lin" valueType="num">
                                          <p:cBhvr additive="base">
                                            <p:cTn id="23" dur="500" fill="hold"/>
                                            <p:tgtEl>
                                              <p:spTgt spid="195"/>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209"/>
                                            </p:tgtEl>
                                            <p:attrNameLst>
                                              <p:attrName>style.visibility</p:attrName>
                                            </p:attrNameLst>
                                          </p:cBhvr>
                                          <p:to>
                                            <p:strVal val="visible"/>
                                          </p:to>
                                        </p:set>
                                        <p:anim calcmode="lin" valueType="num">
                                          <p:cBhvr additive="base">
                                            <p:cTn id="26" dur="500" fill="hold"/>
                                            <p:tgtEl>
                                              <p:spTgt spid="209"/>
                                            </p:tgtEl>
                                            <p:attrNameLst>
                                              <p:attrName>ppt_x</p:attrName>
                                            </p:attrNameLst>
                                          </p:cBhvr>
                                          <p:tavLst>
                                            <p:tav tm="0">
                                              <p:val>
                                                <p:strVal val="1+#ppt_w/2"/>
                                              </p:val>
                                            </p:tav>
                                            <p:tav tm="100000">
                                              <p:val>
                                                <p:strVal val="#ppt_x"/>
                                              </p:val>
                                            </p:tav>
                                          </p:tavLst>
                                        </p:anim>
                                        <p:anim calcmode="lin" valueType="num">
                                          <p:cBhvr additive="base">
                                            <p:cTn id="27" dur="500" fill="hold"/>
                                            <p:tgtEl>
                                              <p:spTgt spid="209"/>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216"/>
                                            </p:tgtEl>
                                            <p:attrNameLst>
                                              <p:attrName>style.visibility</p:attrName>
                                            </p:attrNameLst>
                                          </p:cBhvr>
                                          <p:to>
                                            <p:strVal val="visible"/>
                                          </p:to>
                                        </p:set>
                                        <p:anim calcmode="lin" valueType="num">
                                          <p:cBhvr additive="base">
                                            <p:cTn id="30" dur="500" fill="hold"/>
                                            <p:tgtEl>
                                              <p:spTgt spid="216"/>
                                            </p:tgtEl>
                                            <p:attrNameLst>
                                              <p:attrName>ppt_x</p:attrName>
                                            </p:attrNameLst>
                                          </p:cBhvr>
                                          <p:tavLst>
                                            <p:tav tm="0">
                                              <p:val>
                                                <p:strVal val="1+#ppt_w/2"/>
                                              </p:val>
                                            </p:tav>
                                            <p:tav tm="100000">
                                              <p:val>
                                                <p:strVal val="#ppt_x"/>
                                              </p:val>
                                            </p:tav>
                                          </p:tavLst>
                                        </p:anim>
                                        <p:anim calcmode="lin" valueType="num">
                                          <p:cBhvr additive="base">
                                            <p:cTn id="31" dur="500" fill="hold"/>
                                            <p:tgtEl>
                                              <p:spTgt spid="216"/>
                                            </p:tgtEl>
                                            <p:attrNameLst>
                                              <p:attrName>ppt_y</p:attrName>
                                            </p:attrNameLst>
                                          </p:cBhvr>
                                          <p:tavLst>
                                            <p:tav tm="0">
                                              <p:val>
                                                <p:strVal val="#ppt_y"/>
                                              </p:val>
                                            </p:tav>
                                            <p:tav tm="100000">
                                              <p:val>
                                                <p:strVal val="#ppt_y"/>
                                              </p:val>
                                            </p:tav>
                                          </p:tavLst>
                                        </p:anim>
                                      </p:childTnLst>
                                    </p:cTn>
                                  </p:par>
                                  <p:par>
                                    <p:cTn id="32" presetID="2" presetClass="entr" presetSubtype="1" fill="hold" nodeType="withEffect">
                                      <p:stCondLst>
                                        <p:cond delay="0"/>
                                      </p:stCondLst>
                                      <p:childTnLst>
                                        <p:set>
                                          <p:cBhvr>
                                            <p:cTn id="33" dur="1" fill="hold">
                                              <p:stCondLst>
                                                <p:cond delay="0"/>
                                              </p:stCondLst>
                                            </p:cTn>
                                            <p:tgtEl>
                                              <p:spTgt spid="202"/>
                                            </p:tgtEl>
                                            <p:attrNameLst>
                                              <p:attrName>style.visibility</p:attrName>
                                            </p:attrNameLst>
                                          </p:cBhvr>
                                          <p:to>
                                            <p:strVal val="visible"/>
                                          </p:to>
                                        </p:set>
                                        <p:anim calcmode="lin" valueType="num">
                                          <p:cBhvr additive="base">
                                            <p:cTn id="34" dur="500" fill="hold"/>
                                            <p:tgtEl>
                                              <p:spTgt spid="202"/>
                                            </p:tgtEl>
                                            <p:attrNameLst>
                                              <p:attrName>ppt_x</p:attrName>
                                            </p:attrNameLst>
                                          </p:cBhvr>
                                          <p:tavLst>
                                            <p:tav tm="0">
                                              <p:val>
                                                <p:strVal val="#ppt_x"/>
                                              </p:val>
                                            </p:tav>
                                            <p:tav tm="100000">
                                              <p:val>
                                                <p:strVal val="#ppt_x"/>
                                              </p:val>
                                            </p:tav>
                                          </p:tavLst>
                                        </p:anim>
                                        <p:anim calcmode="lin" valueType="num">
                                          <p:cBhvr additive="base">
                                            <p:cTn id="35" dur="500" fill="hold"/>
                                            <p:tgtEl>
                                              <p:spTgt spid="20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87616" y="3314169"/>
            <a:ext cx="5262979" cy="1107996"/>
          </a:xfrm>
          <a:prstGeom prst="rect">
            <a:avLst/>
          </a:prstGeom>
          <a:noFill/>
        </p:spPr>
        <p:txBody>
          <a:bodyPr wrap="none" rtlCol="0">
            <a:spAutoFit/>
          </a:bodyPr>
          <a:lstStyle/>
          <a:p>
            <a:r>
              <a:rPr lang="zh-CN" altLang="en-US" sz="6600" b="1" dirty="0" smtClean="0">
                <a:solidFill>
                  <a:schemeClr val="bg1">
                    <a:lumMod val="85000"/>
                  </a:schemeClr>
                </a:solidFill>
                <a:latin typeface="微软雅黑" panose="020B0503020204020204" pitchFamily="34" charset="-122"/>
                <a:ea typeface="微软雅黑" panose="020B0503020204020204" pitchFamily="34" charset="-122"/>
              </a:rPr>
              <a:t>明年工作计划</a:t>
            </a:r>
            <a:endParaRPr lang="en-US" altLang="zh-CN" sz="6600" b="1" dirty="0">
              <a:solidFill>
                <a:schemeClr val="bg1">
                  <a:lumMod val="8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1827095" y="1696723"/>
            <a:ext cx="4150885" cy="1409894"/>
            <a:chOff x="3714756" y="405385"/>
            <a:chExt cx="4150885" cy="1409894"/>
          </a:xfrm>
        </p:grpSpPr>
        <p:sp>
          <p:nvSpPr>
            <p:cNvPr id="4" name="文本框 3"/>
            <p:cNvSpPr txBox="1"/>
            <p:nvPr/>
          </p:nvSpPr>
          <p:spPr>
            <a:xfrm>
              <a:off x="4406231" y="923402"/>
              <a:ext cx="3459410" cy="820353"/>
            </a:xfrm>
            <a:prstGeom prst="rect">
              <a:avLst/>
            </a:prstGeom>
            <a:noFill/>
          </p:spPr>
          <p:txBody>
            <a:bodyPr wrap="none" rtlCol="0">
              <a:spAutoFit/>
            </a:bodyPr>
            <a:lstStyle/>
            <a:p>
              <a:pPr algn="ctr">
                <a:lnSpc>
                  <a:spcPts val="6300"/>
                </a:lnSpc>
              </a:pPr>
              <a:r>
                <a:rPr lang="en-US" altLang="zh-CN" sz="4000" b="1" dirty="0">
                  <a:solidFill>
                    <a:schemeClr val="bg1">
                      <a:lumMod val="85000"/>
                    </a:schemeClr>
                  </a:solidFill>
                  <a:latin typeface="微软雅黑" panose="020B0503020204020204" pitchFamily="34" charset="-122"/>
                  <a:ea typeface="微软雅黑" panose="020B0503020204020204" pitchFamily="34" charset="-122"/>
                </a:rPr>
                <a:t>PART  </a:t>
              </a:r>
              <a:r>
                <a:rPr lang="en-US" altLang="zh-CN" sz="4000" b="1" dirty="0" smtClean="0">
                  <a:solidFill>
                    <a:schemeClr val="bg1">
                      <a:lumMod val="85000"/>
                    </a:schemeClr>
                  </a:solidFill>
                  <a:latin typeface="微软雅黑" panose="020B0503020204020204" pitchFamily="34" charset="-122"/>
                  <a:ea typeface="微软雅黑" panose="020B0503020204020204" pitchFamily="34" charset="-122"/>
                </a:rPr>
                <a:t>FOUR </a:t>
              </a:r>
              <a:endParaRPr lang="zh-CN" altLang="en-US" sz="5400" b="1"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4365949" y="902799"/>
              <a:ext cx="3346006" cy="912480"/>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6" name="椭圆 5"/>
            <p:cNvSpPr/>
            <p:nvPr/>
          </p:nvSpPr>
          <p:spPr>
            <a:xfrm>
              <a:off x="4092552" y="405385"/>
              <a:ext cx="252000" cy="252000"/>
            </a:xfrm>
            <a:prstGeom prst="ellipse">
              <a:avLst/>
            </a:prstGeom>
            <a:gradFill flip="none" rotWithShape="1">
              <a:gsLst>
                <a:gs pos="0">
                  <a:srgbClr val="A7B5BE">
                    <a:shade val="30000"/>
                    <a:satMod val="115000"/>
                  </a:srgbClr>
                </a:gs>
                <a:gs pos="50000">
                  <a:srgbClr val="A7B5BE">
                    <a:shade val="67500"/>
                    <a:satMod val="115000"/>
                  </a:srgbClr>
                </a:gs>
                <a:gs pos="100000">
                  <a:srgbClr val="A7B5BE">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7" name="椭圆 6"/>
            <p:cNvSpPr/>
            <p:nvPr/>
          </p:nvSpPr>
          <p:spPr>
            <a:xfrm>
              <a:off x="3714756" y="734551"/>
              <a:ext cx="468000" cy="468000"/>
            </a:xfrm>
            <a:prstGeom prst="ellipse">
              <a:avLst/>
            </a:prstGeom>
            <a:gradFill flip="none" rotWithShape="1">
              <a:gsLst>
                <a:gs pos="0">
                  <a:srgbClr val="A7B5BE">
                    <a:shade val="30000"/>
                    <a:satMod val="115000"/>
                  </a:srgbClr>
                </a:gs>
                <a:gs pos="50000">
                  <a:srgbClr val="A7B5BE">
                    <a:shade val="67500"/>
                    <a:satMod val="115000"/>
                  </a:srgbClr>
                </a:gs>
                <a:gs pos="100000">
                  <a:srgbClr val="A7B5BE">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8" name="椭圆 7"/>
            <p:cNvSpPr/>
            <p:nvPr/>
          </p:nvSpPr>
          <p:spPr>
            <a:xfrm>
              <a:off x="4458443" y="671878"/>
              <a:ext cx="360000" cy="360000"/>
            </a:xfrm>
            <a:prstGeom prst="ellipse">
              <a:avLst/>
            </a:prstGeom>
            <a:gradFill flip="none" rotWithShape="1">
              <a:gsLst>
                <a:gs pos="0">
                  <a:srgbClr val="A7B5BE">
                    <a:shade val="30000"/>
                    <a:satMod val="115000"/>
                  </a:srgbClr>
                </a:gs>
                <a:gs pos="50000">
                  <a:srgbClr val="A7B5BE">
                    <a:shade val="67500"/>
                    <a:satMod val="115000"/>
                  </a:srgbClr>
                </a:gs>
                <a:gs pos="100000">
                  <a:srgbClr val="A7B5BE">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sp>
          <p:nvSpPr>
            <p:cNvPr id="9" name="椭圆 8"/>
            <p:cNvSpPr/>
            <p:nvPr/>
          </p:nvSpPr>
          <p:spPr>
            <a:xfrm>
              <a:off x="3880514" y="1456021"/>
              <a:ext cx="144000" cy="144000"/>
            </a:xfrm>
            <a:prstGeom prst="ellipse">
              <a:avLst/>
            </a:prstGeom>
            <a:gradFill flip="none" rotWithShape="1">
              <a:gsLst>
                <a:gs pos="0">
                  <a:srgbClr val="A7B5BE">
                    <a:shade val="30000"/>
                    <a:satMod val="115000"/>
                  </a:srgbClr>
                </a:gs>
                <a:gs pos="50000">
                  <a:srgbClr val="A7B5BE">
                    <a:shade val="67500"/>
                    <a:satMod val="115000"/>
                  </a:srgbClr>
                </a:gs>
                <a:gs pos="100000">
                  <a:srgbClr val="A7B5BE">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endParaRPr>
            </a:p>
          </p:txBody>
        </p:sp>
      </p:grpSp>
    </p:spTree>
    <p:extLst>
      <p:ext uri="{BB962C8B-B14F-4D97-AF65-F5344CB8AC3E}">
        <p14:creationId xmlns:p14="http://schemas.microsoft.com/office/powerpoint/2010/main" val="281321822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4680607" y="1716957"/>
            <a:ext cx="1314092" cy="1513331"/>
            <a:chOff x="2301202" y="523979"/>
            <a:chExt cx="985697" cy="1134998"/>
          </a:xfrm>
        </p:grpSpPr>
        <p:sp>
          <p:nvSpPr>
            <p:cNvPr id="44" name="任意多边形 43"/>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sp>
          <p:nvSpPr>
            <p:cNvPr id="45" name="任意多边形 44"/>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28" name="组合 27"/>
          <p:cNvGrpSpPr/>
          <p:nvPr/>
        </p:nvGrpSpPr>
        <p:grpSpPr>
          <a:xfrm>
            <a:off x="6138155" y="1734626"/>
            <a:ext cx="1314092" cy="1513331"/>
            <a:chOff x="2301202" y="523979"/>
            <a:chExt cx="985697" cy="1134998"/>
          </a:xfrm>
        </p:grpSpPr>
        <p:sp>
          <p:nvSpPr>
            <p:cNvPr id="29" name="任意多边形 28"/>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sp>
          <p:nvSpPr>
            <p:cNvPr id="30" name="任意多边形 29"/>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31" name="组合 30"/>
          <p:cNvGrpSpPr/>
          <p:nvPr/>
        </p:nvGrpSpPr>
        <p:grpSpPr>
          <a:xfrm>
            <a:off x="6844846" y="3015670"/>
            <a:ext cx="1314092" cy="1513331"/>
            <a:chOff x="2301202" y="523979"/>
            <a:chExt cx="985697" cy="1134998"/>
          </a:xfrm>
        </p:grpSpPr>
        <p:sp>
          <p:nvSpPr>
            <p:cNvPr id="32" name="任意多边形 31"/>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sp>
          <p:nvSpPr>
            <p:cNvPr id="33" name="任意多边形 32"/>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34" name="组合 33"/>
          <p:cNvGrpSpPr/>
          <p:nvPr/>
        </p:nvGrpSpPr>
        <p:grpSpPr>
          <a:xfrm>
            <a:off x="6129322" y="4296714"/>
            <a:ext cx="1314092" cy="1513331"/>
            <a:chOff x="2301202" y="523979"/>
            <a:chExt cx="985697" cy="1134998"/>
          </a:xfrm>
        </p:grpSpPr>
        <p:sp>
          <p:nvSpPr>
            <p:cNvPr id="35" name="任意多边形 34"/>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sp>
          <p:nvSpPr>
            <p:cNvPr id="36" name="任意多边形 35"/>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37" name="组合 36"/>
          <p:cNvGrpSpPr/>
          <p:nvPr/>
        </p:nvGrpSpPr>
        <p:grpSpPr>
          <a:xfrm>
            <a:off x="4724774" y="4305549"/>
            <a:ext cx="1314092" cy="1513331"/>
            <a:chOff x="2301202" y="523979"/>
            <a:chExt cx="985697" cy="1134998"/>
          </a:xfrm>
        </p:grpSpPr>
        <p:sp>
          <p:nvSpPr>
            <p:cNvPr id="38" name="任意多边形 37"/>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sp>
          <p:nvSpPr>
            <p:cNvPr id="39" name="任意多边形 38"/>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40" name="组合 39"/>
          <p:cNvGrpSpPr/>
          <p:nvPr/>
        </p:nvGrpSpPr>
        <p:grpSpPr>
          <a:xfrm>
            <a:off x="4000416" y="3024506"/>
            <a:ext cx="1314092" cy="1513331"/>
            <a:chOff x="2301202" y="523979"/>
            <a:chExt cx="985697" cy="1134998"/>
          </a:xfrm>
        </p:grpSpPr>
        <p:sp>
          <p:nvSpPr>
            <p:cNvPr id="41" name="任意多边形 40"/>
            <p:cNvSpPr/>
            <p:nvPr/>
          </p:nvSpPr>
          <p:spPr>
            <a:xfrm>
              <a:off x="2301202" y="523979"/>
              <a:ext cx="985697"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sp>
          <p:nvSpPr>
            <p:cNvPr id="42" name="任意多边形 41"/>
            <p:cNvSpPr/>
            <p:nvPr/>
          </p:nvSpPr>
          <p:spPr>
            <a:xfrm>
              <a:off x="2392465" y="616696"/>
              <a:ext cx="815301" cy="93879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gradFill>
              <a:gsLst>
                <a:gs pos="0">
                  <a:schemeClr val="bg1">
                    <a:lumMod val="85000"/>
                  </a:schemeClr>
                </a:gs>
                <a:gs pos="0">
                  <a:schemeClr val="bg1"/>
                </a:gs>
                <a:gs pos="100000">
                  <a:schemeClr val="bg1">
                    <a:lumMod val="75000"/>
                  </a:schemeClr>
                </a:gs>
              </a:gsLst>
              <a:lin ang="16200000" scaled="1"/>
            </a:gradFill>
            <a:ln>
              <a:solidFill>
                <a:schemeClr val="bg1">
                  <a:lumMod val="85000"/>
                </a:schemeClr>
              </a:solidFill>
            </a:ln>
          </p:spPr>
          <p:txBody>
            <a:bodyPr vert="horz" wrap="square" lIns="68580" tIns="34290" rIns="68580" bIns="34290" numCol="1" anchor="t" anchorCtr="0" compatLnSpc="1">
              <a:prstTxWarp prst="textNoShape">
                <a:avLst/>
              </a:prstTxWarp>
            </a:bodyPr>
            <a:lstStyle/>
            <a:p>
              <a:endParaRPr lang="zh-CN" altLang="en-US">
                <a:solidFill>
                  <a:schemeClr val="tx1">
                    <a:lumMod val="50000"/>
                    <a:lumOff val="50000"/>
                  </a:schemeClr>
                </a:solidFill>
              </a:endParaRPr>
            </a:p>
          </p:txBody>
        </p:sp>
      </p:grpSp>
      <p:sp>
        <p:nvSpPr>
          <p:cNvPr id="3" name="标题 2"/>
          <p:cNvSpPr>
            <a:spLocks noGrp="1"/>
          </p:cNvSpPr>
          <p:nvPr>
            <p:ph type="title"/>
          </p:nvPr>
        </p:nvSpPr>
        <p:spPr/>
        <p:txBody>
          <a:bodyPr/>
          <a:lstStyle/>
          <a:p>
            <a:r>
              <a:rPr lang="zh-CN" altLang="en-US" dirty="0"/>
              <a:t>单击输入标题内容</a:t>
            </a:r>
          </a:p>
        </p:txBody>
      </p:sp>
      <p:sp>
        <p:nvSpPr>
          <p:cNvPr id="6" name="Freeform 193"/>
          <p:cNvSpPr>
            <a:spLocks noEditPoints="1"/>
          </p:cNvSpPr>
          <p:nvPr/>
        </p:nvSpPr>
        <p:spPr bwMode="auto">
          <a:xfrm>
            <a:off x="5136370" y="4828914"/>
            <a:ext cx="473237" cy="471267"/>
          </a:xfrm>
          <a:custGeom>
            <a:avLst/>
            <a:gdLst>
              <a:gd name="T0" fmla="*/ 155939 w 128"/>
              <a:gd name="T1" fmla="*/ 149668 h 128"/>
              <a:gd name="T2" fmla="*/ 173265 w 128"/>
              <a:gd name="T3" fmla="*/ 132398 h 128"/>
              <a:gd name="T4" fmla="*/ 155939 w 128"/>
              <a:gd name="T5" fmla="*/ 115129 h 128"/>
              <a:gd name="T6" fmla="*/ 138612 w 128"/>
              <a:gd name="T7" fmla="*/ 132398 h 128"/>
              <a:gd name="T8" fmla="*/ 155939 w 128"/>
              <a:gd name="T9" fmla="*/ 149668 h 128"/>
              <a:gd name="T10" fmla="*/ 225245 w 128"/>
              <a:gd name="T11" fmla="*/ 149668 h 128"/>
              <a:gd name="T12" fmla="*/ 242572 w 128"/>
              <a:gd name="T13" fmla="*/ 132398 h 128"/>
              <a:gd name="T14" fmla="*/ 225245 w 128"/>
              <a:gd name="T15" fmla="*/ 115129 h 128"/>
              <a:gd name="T16" fmla="*/ 207919 w 128"/>
              <a:gd name="T17" fmla="*/ 132398 h 128"/>
              <a:gd name="T18" fmla="*/ 225245 w 128"/>
              <a:gd name="T19" fmla="*/ 149668 h 128"/>
              <a:gd name="T20" fmla="*/ 121286 w 128"/>
              <a:gd name="T21" fmla="*/ 259040 h 128"/>
              <a:gd name="T22" fmla="*/ 150163 w 128"/>
              <a:gd name="T23" fmla="*/ 261919 h 128"/>
              <a:gd name="T24" fmla="*/ 300327 w 128"/>
              <a:gd name="T25" fmla="*/ 129520 h 128"/>
              <a:gd name="T26" fmla="*/ 150163 w 128"/>
              <a:gd name="T27" fmla="*/ 0 h 128"/>
              <a:gd name="T28" fmla="*/ 0 w 128"/>
              <a:gd name="T29" fmla="*/ 129520 h 128"/>
              <a:gd name="T30" fmla="*/ 57755 w 128"/>
              <a:gd name="T31" fmla="*/ 233136 h 128"/>
              <a:gd name="T32" fmla="*/ 57755 w 128"/>
              <a:gd name="T33" fmla="*/ 299336 h 128"/>
              <a:gd name="T34" fmla="*/ 121286 w 128"/>
              <a:gd name="T35" fmla="*/ 259040 h 128"/>
              <a:gd name="T36" fmla="*/ 23102 w 128"/>
              <a:gd name="T37" fmla="*/ 132398 h 128"/>
              <a:gd name="T38" fmla="*/ 150163 w 128"/>
              <a:gd name="T39" fmla="*/ 23026 h 128"/>
              <a:gd name="T40" fmla="*/ 277225 w 128"/>
              <a:gd name="T41" fmla="*/ 132398 h 128"/>
              <a:gd name="T42" fmla="*/ 150163 w 128"/>
              <a:gd name="T43" fmla="*/ 241771 h 128"/>
              <a:gd name="T44" fmla="*/ 121286 w 128"/>
              <a:gd name="T45" fmla="*/ 238893 h 128"/>
              <a:gd name="T46" fmla="*/ 98184 w 128"/>
              <a:gd name="T47" fmla="*/ 253284 h 128"/>
              <a:gd name="T48" fmla="*/ 98184 w 128"/>
              <a:gd name="T49" fmla="*/ 253284 h 128"/>
              <a:gd name="T50" fmla="*/ 80857 w 128"/>
              <a:gd name="T51" fmla="*/ 264797 h 128"/>
              <a:gd name="T52" fmla="*/ 80857 w 128"/>
              <a:gd name="T53" fmla="*/ 247527 h 128"/>
              <a:gd name="T54" fmla="*/ 80857 w 128"/>
              <a:gd name="T55" fmla="*/ 224502 h 128"/>
              <a:gd name="T56" fmla="*/ 23102 w 128"/>
              <a:gd name="T57" fmla="*/ 132398 h 128"/>
              <a:gd name="T58" fmla="*/ 103959 w 128"/>
              <a:gd name="T59" fmla="*/ 132398 h 128"/>
              <a:gd name="T60" fmla="*/ 86633 w 128"/>
              <a:gd name="T61" fmla="*/ 115129 h 128"/>
              <a:gd name="T62" fmla="*/ 69306 w 128"/>
              <a:gd name="T63" fmla="*/ 132398 h 128"/>
              <a:gd name="T64" fmla="*/ 86633 w 128"/>
              <a:gd name="T65" fmla="*/ 149668 h 128"/>
              <a:gd name="T66" fmla="*/ 103959 w 128"/>
              <a:gd name="T67" fmla="*/ 132398 h 128"/>
              <a:gd name="T68" fmla="*/ 323429 w 128"/>
              <a:gd name="T69" fmla="*/ 106494 h 128"/>
              <a:gd name="T70" fmla="*/ 323429 w 128"/>
              <a:gd name="T71" fmla="*/ 115129 h 128"/>
              <a:gd name="T72" fmla="*/ 320541 w 128"/>
              <a:gd name="T73" fmla="*/ 135277 h 128"/>
              <a:gd name="T74" fmla="*/ 346531 w 128"/>
              <a:gd name="T75" fmla="*/ 201476 h 128"/>
              <a:gd name="T76" fmla="*/ 288776 w 128"/>
              <a:gd name="T77" fmla="*/ 293579 h 128"/>
              <a:gd name="T78" fmla="*/ 288776 w 128"/>
              <a:gd name="T79" fmla="*/ 316605 h 128"/>
              <a:gd name="T80" fmla="*/ 288776 w 128"/>
              <a:gd name="T81" fmla="*/ 333874 h 128"/>
              <a:gd name="T82" fmla="*/ 271449 w 128"/>
              <a:gd name="T83" fmla="*/ 322361 h 128"/>
              <a:gd name="T84" fmla="*/ 271449 w 128"/>
              <a:gd name="T85" fmla="*/ 322361 h 128"/>
              <a:gd name="T86" fmla="*/ 248347 w 128"/>
              <a:gd name="T87" fmla="*/ 307970 h 128"/>
              <a:gd name="T88" fmla="*/ 219470 w 128"/>
              <a:gd name="T89" fmla="*/ 310848 h 128"/>
              <a:gd name="T90" fmla="*/ 141500 w 128"/>
              <a:gd name="T91" fmla="*/ 287823 h 128"/>
              <a:gd name="T92" fmla="*/ 121286 w 128"/>
              <a:gd name="T93" fmla="*/ 287823 h 128"/>
              <a:gd name="T94" fmla="*/ 106847 w 128"/>
              <a:gd name="T95" fmla="*/ 287823 h 128"/>
              <a:gd name="T96" fmla="*/ 219470 w 128"/>
              <a:gd name="T97" fmla="*/ 330996 h 128"/>
              <a:gd name="T98" fmla="*/ 248347 w 128"/>
              <a:gd name="T99" fmla="*/ 328118 h 128"/>
              <a:gd name="T100" fmla="*/ 311878 w 128"/>
              <a:gd name="T101" fmla="*/ 368413 h 128"/>
              <a:gd name="T102" fmla="*/ 311878 w 128"/>
              <a:gd name="T103" fmla="*/ 302214 h 128"/>
              <a:gd name="T104" fmla="*/ 369633 w 128"/>
              <a:gd name="T105" fmla="*/ 198598 h 128"/>
              <a:gd name="T106" fmla="*/ 323429 w 128"/>
              <a:gd name="T107" fmla="*/ 106494 h 12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28" h="128">
                <a:moveTo>
                  <a:pt x="54" y="52"/>
                </a:moveTo>
                <a:cubicBezTo>
                  <a:pt x="57" y="52"/>
                  <a:pt x="60" y="49"/>
                  <a:pt x="60" y="46"/>
                </a:cubicBezTo>
                <a:cubicBezTo>
                  <a:pt x="60" y="43"/>
                  <a:pt x="57" y="40"/>
                  <a:pt x="54" y="40"/>
                </a:cubicBezTo>
                <a:cubicBezTo>
                  <a:pt x="51" y="40"/>
                  <a:pt x="48" y="43"/>
                  <a:pt x="48" y="46"/>
                </a:cubicBezTo>
                <a:cubicBezTo>
                  <a:pt x="48" y="49"/>
                  <a:pt x="51" y="52"/>
                  <a:pt x="54" y="52"/>
                </a:cubicBezTo>
                <a:close/>
                <a:moveTo>
                  <a:pt x="78" y="52"/>
                </a:moveTo>
                <a:cubicBezTo>
                  <a:pt x="81" y="52"/>
                  <a:pt x="84" y="49"/>
                  <a:pt x="84" y="46"/>
                </a:cubicBezTo>
                <a:cubicBezTo>
                  <a:pt x="84" y="43"/>
                  <a:pt x="81" y="40"/>
                  <a:pt x="78" y="40"/>
                </a:cubicBezTo>
                <a:cubicBezTo>
                  <a:pt x="75" y="40"/>
                  <a:pt x="72" y="43"/>
                  <a:pt x="72" y="46"/>
                </a:cubicBezTo>
                <a:cubicBezTo>
                  <a:pt x="72" y="49"/>
                  <a:pt x="75" y="52"/>
                  <a:pt x="78" y="52"/>
                </a:cubicBezTo>
                <a:close/>
                <a:moveTo>
                  <a:pt x="42" y="90"/>
                </a:moveTo>
                <a:cubicBezTo>
                  <a:pt x="46" y="91"/>
                  <a:pt x="49" y="91"/>
                  <a:pt x="52" y="91"/>
                </a:cubicBezTo>
                <a:cubicBezTo>
                  <a:pt x="81" y="91"/>
                  <a:pt x="104" y="71"/>
                  <a:pt x="104" y="45"/>
                </a:cubicBezTo>
                <a:cubicBezTo>
                  <a:pt x="104" y="20"/>
                  <a:pt x="81" y="0"/>
                  <a:pt x="52" y="0"/>
                </a:cubicBezTo>
                <a:cubicBezTo>
                  <a:pt x="23" y="0"/>
                  <a:pt x="0" y="20"/>
                  <a:pt x="0" y="45"/>
                </a:cubicBezTo>
                <a:cubicBezTo>
                  <a:pt x="0" y="60"/>
                  <a:pt x="8" y="73"/>
                  <a:pt x="20" y="81"/>
                </a:cubicBezTo>
                <a:cubicBezTo>
                  <a:pt x="20" y="104"/>
                  <a:pt x="20" y="104"/>
                  <a:pt x="20" y="104"/>
                </a:cubicBezTo>
                <a:lnTo>
                  <a:pt x="42" y="90"/>
                </a:lnTo>
                <a:close/>
                <a:moveTo>
                  <a:pt x="8" y="46"/>
                </a:moveTo>
                <a:cubicBezTo>
                  <a:pt x="8" y="25"/>
                  <a:pt x="28" y="8"/>
                  <a:pt x="52" y="8"/>
                </a:cubicBezTo>
                <a:cubicBezTo>
                  <a:pt x="76" y="8"/>
                  <a:pt x="96" y="25"/>
                  <a:pt x="96" y="46"/>
                </a:cubicBezTo>
                <a:cubicBezTo>
                  <a:pt x="96" y="67"/>
                  <a:pt x="76" y="84"/>
                  <a:pt x="52" y="84"/>
                </a:cubicBezTo>
                <a:cubicBezTo>
                  <a:pt x="48" y="84"/>
                  <a:pt x="45" y="84"/>
                  <a:pt x="42" y="83"/>
                </a:cubicBezTo>
                <a:cubicBezTo>
                  <a:pt x="34" y="88"/>
                  <a:pt x="34" y="88"/>
                  <a:pt x="34" y="88"/>
                </a:cubicBezTo>
                <a:cubicBezTo>
                  <a:pt x="34" y="88"/>
                  <a:pt x="34" y="88"/>
                  <a:pt x="34" y="88"/>
                </a:cubicBezTo>
                <a:cubicBezTo>
                  <a:pt x="28" y="92"/>
                  <a:pt x="28" y="92"/>
                  <a:pt x="28" y="92"/>
                </a:cubicBezTo>
                <a:cubicBezTo>
                  <a:pt x="28" y="86"/>
                  <a:pt x="28" y="86"/>
                  <a:pt x="28" y="86"/>
                </a:cubicBezTo>
                <a:cubicBezTo>
                  <a:pt x="28" y="78"/>
                  <a:pt x="28" y="78"/>
                  <a:pt x="28" y="78"/>
                </a:cubicBezTo>
                <a:cubicBezTo>
                  <a:pt x="16" y="71"/>
                  <a:pt x="8" y="59"/>
                  <a:pt x="8" y="46"/>
                </a:cubicBezTo>
                <a:close/>
                <a:moveTo>
                  <a:pt x="36" y="46"/>
                </a:moveTo>
                <a:cubicBezTo>
                  <a:pt x="36" y="43"/>
                  <a:pt x="33" y="40"/>
                  <a:pt x="30" y="40"/>
                </a:cubicBezTo>
                <a:cubicBezTo>
                  <a:pt x="27" y="40"/>
                  <a:pt x="24" y="43"/>
                  <a:pt x="24" y="46"/>
                </a:cubicBezTo>
                <a:cubicBezTo>
                  <a:pt x="24" y="49"/>
                  <a:pt x="27" y="52"/>
                  <a:pt x="30" y="52"/>
                </a:cubicBezTo>
                <a:cubicBezTo>
                  <a:pt x="33" y="52"/>
                  <a:pt x="36" y="49"/>
                  <a:pt x="36" y="46"/>
                </a:cubicBezTo>
                <a:close/>
                <a:moveTo>
                  <a:pt x="112" y="37"/>
                </a:moveTo>
                <a:cubicBezTo>
                  <a:pt x="112" y="38"/>
                  <a:pt x="112" y="39"/>
                  <a:pt x="112" y="40"/>
                </a:cubicBezTo>
                <a:cubicBezTo>
                  <a:pt x="112" y="43"/>
                  <a:pt x="112" y="45"/>
                  <a:pt x="111" y="47"/>
                </a:cubicBezTo>
                <a:cubicBezTo>
                  <a:pt x="117" y="54"/>
                  <a:pt x="120" y="62"/>
                  <a:pt x="120" y="70"/>
                </a:cubicBezTo>
                <a:cubicBezTo>
                  <a:pt x="120" y="83"/>
                  <a:pt x="112" y="95"/>
                  <a:pt x="100" y="102"/>
                </a:cubicBezTo>
                <a:cubicBezTo>
                  <a:pt x="100" y="110"/>
                  <a:pt x="100" y="110"/>
                  <a:pt x="100" y="110"/>
                </a:cubicBezTo>
                <a:cubicBezTo>
                  <a:pt x="100" y="116"/>
                  <a:pt x="100" y="116"/>
                  <a:pt x="100" y="116"/>
                </a:cubicBezTo>
                <a:cubicBezTo>
                  <a:pt x="94" y="112"/>
                  <a:pt x="94" y="112"/>
                  <a:pt x="94" y="112"/>
                </a:cubicBezTo>
                <a:cubicBezTo>
                  <a:pt x="94" y="112"/>
                  <a:pt x="94" y="112"/>
                  <a:pt x="94" y="112"/>
                </a:cubicBezTo>
                <a:cubicBezTo>
                  <a:pt x="86" y="107"/>
                  <a:pt x="86" y="107"/>
                  <a:pt x="86" y="107"/>
                </a:cubicBezTo>
                <a:cubicBezTo>
                  <a:pt x="83" y="108"/>
                  <a:pt x="80" y="108"/>
                  <a:pt x="76" y="108"/>
                </a:cubicBezTo>
                <a:cubicBezTo>
                  <a:pt x="66" y="108"/>
                  <a:pt x="56" y="105"/>
                  <a:pt x="49" y="100"/>
                </a:cubicBezTo>
                <a:cubicBezTo>
                  <a:pt x="46" y="100"/>
                  <a:pt x="44" y="100"/>
                  <a:pt x="42" y="100"/>
                </a:cubicBezTo>
                <a:cubicBezTo>
                  <a:pt x="40" y="100"/>
                  <a:pt x="39" y="100"/>
                  <a:pt x="37" y="100"/>
                </a:cubicBezTo>
                <a:cubicBezTo>
                  <a:pt x="47" y="109"/>
                  <a:pt x="61" y="115"/>
                  <a:pt x="76" y="115"/>
                </a:cubicBezTo>
                <a:cubicBezTo>
                  <a:pt x="79" y="115"/>
                  <a:pt x="82" y="115"/>
                  <a:pt x="86" y="114"/>
                </a:cubicBezTo>
                <a:cubicBezTo>
                  <a:pt x="108" y="128"/>
                  <a:pt x="108" y="128"/>
                  <a:pt x="108" y="128"/>
                </a:cubicBezTo>
                <a:cubicBezTo>
                  <a:pt x="108" y="105"/>
                  <a:pt x="108" y="105"/>
                  <a:pt x="108" y="105"/>
                </a:cubicBezTo>
                <a:cubicBezTo>
                  <a:pt x="120" y="97"/>
                  <a:pt x="128" y="84"/>
                  <a:pt x="128" y="69"/>
                </a:cubicBezTo>
                <a:cubicBezTo>
                  <a:pt x="128" y="57"/>
                  <a:pt x="122" y="45"/>
                  <a:pt x="112" y="37"/>
                </a:cubicBezTo>
                <a:close/>
              </a:path>
            </a:pathLst>
          </a:custGeom>
          <a:solidFill>
            <a:schemeClr val="accent1"/>
          </a:solidFill>
          <a:ln>
            <a:noFill/>
          </a:ln>
          <a:extLst/>
        </p:spPr>
        <p:txBody>
          <a:bodyPr lIns="91431" tIns="45715" rIns="91431" bIns="45715"/>
          <a:lstStyle/>
          <a:p>
            <a:endParaRPr lang="zh-CN" altLang="en-US">
              <a:solidFill>
                <a:schemeClr val="tx1">
                  <a:lumMod val="50000"/>
                  <a:lumOff val="50000"/>
                </a:schemeClr>
              </a:solidFill>
            </a:endParaRPr>
          </a:p>
        </p:txBody>
      </p:sp>
      <p:sp>
        <p:nvSpPr>
          <p:cNvPr id="7" name="Freeform 221"/>
          <p:cNvSpPr>
            <a:spLocks noEditPoints="1"/>
          </p:cNvSpPr>
          <p:nvPr/>
        </p:nvSpPr>
        <p:spPr bwMode="auto">
          <a:xfrm>
            <a:off x="7264915" y="3567466"/>
            <a:ext cx="471205" cy="473299"/>
          </a:xfrm>
          <a:custGeom>
            <a:avLst/>
            <a:gdLst>
              <a:gd name="T0" fmla="*/ 322361 w 128"/>
              <a:gd name="T1" fmla="*/ 0 h 128"/>
              <a:gd name="T2" fmla="*/ 195719 w 128"/>
              <a:gd name="T3" fmla="*/ 34539 h 128"/>
              <a:gd name="T4" fmla="*/ 172694 w 128"/>
              <a:gd name="T5" fmla="*/ 34539 h 128"/>
              <a:gd name="T6" fmla="*/ 46052 w 128"/>
              <a:gd name="T7" fmla="*/ 0 h 128"/>
              <a:gd name="T8" fmla="*/ 0 w 128"/>
              <a:gd name="T9" fmla="*/ 46052 h 128"/>
              <a:gd name="T10" fmla="*/ 0 w 128"/>
              <a:gd name="T11" fmla="*/ 287823 h 128"/>
              <a:gd name="T12" fmla="*/ 46052 w 128"/>
              <a:gd name="T13" fmla="*/ 333874 h 128"/>
              <a:gd name="T14" fmla="*/ 172694 w 128"/>
              <a:gd name="T15" fmla="*/ 368413 h 128"/>
              <a:gd name="T16" fmla="*/ 195719 w 128"/>
              <a:gd name="T17" fmla="*/ 368413 h 128"/>
              <a:gd name="T18" fmla="*/ 322361 w 128"/>
              <a:gd name="T19" fmla="*/ 333874 h 128"/>
              <a:gd name="T20" fmla="*/ 368413 w 128"/>
              <a:gd name="T21" fmla="*/ 287823 h 128"/>
              <a:gd name="T22" fmla="*/ 368413 w 128"/>
              <a:gd name="T23" fmla="*/ 46052 h 128"/>
              <a:gd name="T24" fmla="*/ 322361 w 128"/>
              <a:gd name="T25" fmla="*/ 0 h 128"/>
              <a:gd name="T26" fmla="*/ 172694 w 128"/>
              <a:gd name="T27" fmla="*/ 345387 h 128"/>
              <a:gd name="T28" fmla="*/ 46052 w 128"/>
              <a:gd name="T29" fmla="*/ 310848 h 128"/>
              <a:gd name="T30" fmla="*/ 23026 w 128"/>
              <a:gd name="T31" fmla="*/ 287823 h 128"/>
              <a:gd name="T32" fmla="*/ 23026 w 128"/>
              <a:gd name="T33" fmla="*/ 46052 h 128"/>
              <a:gd name="T34" fmla="*/ 46052 w 128"/>
              <a:gd name="T35" fmla="*/ 23026 h 128"/>
              <a:gd name="T36" fmla="*/ 172694 w 128"/>
              <a:gd name="T37" fmla="*/ 57565 h 128"/>
              <a:gd name="T38" fmla="*/ 172694 w 128"/>
              <a:gd name="T39" fmla="*/ 345387 h 128"/>
              <a:gd name="T40" fmla="*/ 345387 w 128"/>
              <a:gd name="T41" fmla="*/ 287823 h 128"/>
              <a:gd name="T42" fmla="*/ 322361 w 128"/>
              <a:gd name="T43" fmla="*/ 310848 h 128"/>
              <a:gd name="T44" fmla="*/ 195719 w 128"/>
              <a:gd name="T45" fmla="*/ 345387 h 128"/>
              <a:gd name="T46" fmla="*/ 195719 w 128"/>
              <a:gd name="T47" fmla="*/ 57565 h 128"/>
              <a:gd name="T48" fmla="*/ 322361 w 128"/>
              <a:gd name="T49" fmla="*/ 23026 h 128"/>
              <a:gd name="T50" fmla="*/ 345387 w 128"/>
              <a:gd name="T51" fmla="*/ 46052 h 128"/>
              <a:gd name="T52" fmla="*/ 345387 w 128"/>
              <a:gd name="T53" fmla="*/ 287823 h 12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28" h="128">
                <a:moveTo>
                  <a:pt x="112" y="0"/>
                </a:moveTo>
                <a:cubicBezTo>
                  <a:pt x="112" y="0"/>
                  <a:pt x="89" y="6"/>
                  <a:pt x="68" y="12"/>
                </a:cubicBezTo>
                <a:cubicBezTo>
                  <a:pt x="65" y="12"/>
                  <a:pt x="63" y="12"/>
                  <a:pt x="60" y="12"/>
                </a:cubicBezTo>
                <a:cubicBezTo>
                  <a:pt x="40" y="7"/>
                  <a:pt x="16" y="0"/>
                  <a:pt x="16" y="0"/>
                </a:cubicBezTo>
                <a:cubicBezTo>
                  <a:pt x="7" y="0"/>
                  <a:pt x="0" y="7"/>
                  <a:pt x="0" y="16"/>
                </a:cubicBezTo>
                <a:cubicBezTo>
                  <a:pt x="0" y="100"/>
                  <a:pt x="0" y="100"/>
                  <a:pt x="0" y="100"/>
                </a:cubicBezTo>
                <a:cubicBezTo>
                  <a:pt x="0" y="109"/>
                  <a:pt x="8" y="113"/>
                  <a:pt x="16" y="116"/>
                </a:cubicBezTo>
                <a:cubicBezTo>
                  <a:pt x="16" y="116"/>
                  <a:pt x="38" y="122"/>
                  <a:pt x="60" y="128"/>
                </a:cubicBezTo>
                <a:cubicBezTo>
                  <a:pt x="63" y="128"/>
                  <a:pt x="65" y="128"/>
                  <a:pt x="68" y="128"/>
                </a:cubicBezTo>
                <a:cubicBezTo>
                  <a:pt x="90" y="122"/>
                  <a:pt x="112" y="116"/>
                  <a:pt x="112" y="116"/>
                </a:cubicBezTo>
                <a:cubicBezTo>
                  <a:pt x="120" y="114"/>
                  <a:pt x="128" y="109"/>
                  <a:pt x="128" y="100"/>
                </a:cubicBezTo>
                <a:cubicBezTo>
                  <a:pt x="128" y="16"/>
                  <a:pt x="128" y="16"/>
                  <a:pt x="128" y="16"/>
                </a:cubicBezTo>
                <a:cubicBezTo>
                  <a:pt x="128" y="7"/>
                  <a:pt x="121" y="0"/>
                  <a:pt x="112" y="0"/>
                </a:cubicBezTo>
                <a:close/>
                <a:moveTo>
                  <a:pt x="60" y="120"/>
                </a:moveTo>
                <a:cubicBezTo>
                  <a:pt x="38" y="114"/>
                  <a:pt x="16" y="108"/>
                  <a:pt x="16" y="108"/>
                </a:cubicBezTo>
                <a:cubicBezTo>
                  <a:pt x="11" y="107"/>
                  <a:pt x="8" y="104"/>
                  <a:pt x="8" y="100"/>
                </a:cubicBezTo>
                <a:cubicBezTo>
                  <a:pt x="8" y="16"/>
                  <a:pt x="8" y="16"/>
                  <a:pt x="8" y="16"/>
                </a:cubicBezTo>
                <a:cubicBezTo>
                  <a:pt x="8" y="12"/>
                  <a:pt x="12" y="8"/>
                  <a:pt x="16" y="8"/>
                </a:cubicBezTo>
                <a:cubicBezTo>
                  <a:pt x="60" y="20"/>
                  <a:pt x="60" y="20"/>
                  <a:pt x="60" y="20"/>
                </a:cubicBezTo>
                <a:lnTo>
                  <a:pt x="60" y="120"/>
                </a:lnTo>
                <a:close/>
                <a:moveTo>
                  <a:pt x="120" y="100"/>
                </a:moveTo>
                <a:cubicBezTo>
                  <a:pt x="120" y="104"/>
                  <a:pt x="116" y="107"/>
                  <a:pt x="112" y="108"/>
                </a:cubicBezTo>
                <a:cubicBezTo>
                  <a:pt x="112" y="108"/>
                  <a:pt x="90" y="114"/>
                  <a:pt x="68" y="120"/>
                </a:cubicBezTo>
                <a:cubicBezTo>
                  <a:pt x="68" y="20"/>
                  <a:pt x="68" y="20"/>
                  <a:pt x="68" y="20"/>
                </a:cubicBezTo>
                <a:cubicBezTo>
                  <a:pt x="112" y="8"/>
                  <a:pt x="112" y="8"/>
                  <a:pt x="112" y="8"/>
                </a:cubicBezTo>
                <a:cubicBezTo>
                  <a:pt x="116" y="8"/>
                  <a:pt x="120" y="12"/>
                  <a:pt x="120" y="16"/>
                </a:cubicBezTo>
                <a:lnTo>
                  <a:pt x="120" y="100"/>
                </a:lnTo>
                <a:close/>
              </a:path>
            </a:pathLst>
          </a:custGeom>
          <a:solidFill>
            <a:schemeClr val="accent1"/>
          </a:solidFill>
          <a:ln>
            <a:noFill/>
          </a:ln>
          <a:extLst/>
        </p:spPr>
        <p:txBody>
          <a:bodyPr lIns="91431" tIns="45715" rIns="91431" bIns="45715"/>
          <a:lstStyle/>
          <a:p>
            <a:endParaRPr lang="zh-CN" altLang="en-US">
              <a:solidFill>
                <a:schemeClr val="tx1">
                  <a:lumMod val="50000"/>
                  <a:lumOff val="50000"/>
                </a:schemeClr>
              </a:solidFill>
            </a:endParaRPr>
          </a:p>
        </p:txBody>
      </p:sp>
      <p:sp>
        <p:nvSpPr>
          <p:cNvPr id="8" name="Freeform 223"/>
          <p:cNvSpPr>
            <a:spLocks noEditPoints="1"/>
          </p:cNvSpPr>
          <p:nvPr/>
        </p:nvSpPr>
        <p:spPr bwMode="auto">
          <a:xfrm>
            <a:off x="5136370" y="2277581"/>
            <a:ext cx="473237" cy="471267"/>
          </a:xfrm>
          <a:custGeom>
            <a:avLst/>
            <a:gdLst>
              <a:gd name="T0" fmla="*/ 277225 w 128"/>
              <a:gd name="T1" fmla="*/ 161181 h 128"/>
              <a:gd name="T2" fmla="*/ 92408 w 128"/>
              <a:gd name="T3" fmla="*/ 161181 h 128"/>
              <a:gd name="T4" fmla="*/ 80857 w 128"/>
              <a:gd name="T5" fmla="*/ 172694 h 128"/>
              <a:gd name="T6" fmla="*/ 92408 w 128"/>
              <a:gd name="T7" fmla="*/ 184207 h 128"/>
              <a:gd name="T8" fmla="*/ 277225 w 128"/>
              <a:gd name="T9" fmla="*/ 184207 h 128"/>
              <a:gd name="T10" fmla="*/ 288776 w 128"/>
              <a:gd name="T11" fmla="*/ 172694 h 128"/>
              <a:gd name="T12" fmla="*/ 277225 w 128"/>
              <a:gd name="T13" fmla="*/ 161181 h 128"/>
              <a:gd name="T14" fmla="*/ 277225 w 128"/>
              <a:gd name="T15" fmla="*/ 230258 h 128"/>
              <a:gd name="T16" fmla="*/ 92408 w 128"/>
              <a:gd name="T17" fmla="*/ 230258 h 128"/>
              <a:gd name="T18" fmla="*/ 80857 w 128"/>
              <a:gd name="T19" fmla="*/ 241771 h 128"/>
              <a:gd name="T20" fmla="*/ 92408 w 128"/>
              <a:gd name="T21" fmla="*/ 253284 h 128"/>
              <a:gd name="T22" fmla="*/ 277225 w 128"/>
              <a:gd name="T23" fmla="*/ 253284 h 128"/>
              <a:gd name="T24" fmla="*/ 288776 w 128"/>
              <a:gd name="T25" fmla="*/ 241771 h 128"/>
              <a:gd name="T26" fmla="*/ 277225 w 128"/>
              <a:gd name="T27" fmla="*/ 230258 h 128"/>
              <a:gd name="T28" fmla="*/ 277225 w 128"/>
              <a:gd name="T29" fmla="*/ 92103 h 128"/>
              <a:gd name="T30" fmla="*/ 92408 w 128"/>
              <a:gd name="T31" fmla="*/ 92103 h 128"/>
              <a:gd name="T32" fmla="*/ 80857 w 128"/>
              <a:gd name="T33" fmla="*/ 103616 h 128"/>
              <a:gd name="T34" fmla="*/ 92408 w 128"/>
              <a:gd name="T35" fmla="*/ 115129 h 128"/>
              <a:gd name="T36" fmla="*/ 277225 w 128"/>
              <a:gd name="T37" fmla="*/ 115129 h 128"/>
              <a:gd name="T38" fmla="*/ 288776 w 128"/>
              <a:gd name="T39" fmla="*/ 103616 h 128"/>
              <a:gd name="T40" fmla="*/ 277225 w 128"/>
              <a:gd name="T41" fmla="*/ 92103 h 128"/>
              <a:gd name="T42" fmla="*/ 323429 w 128"/>
              <a:gd name="T43" fmla="*/ 0 h 128"/>
              <a:gd name="T44" fmla="*/ 46204 w 128"/>
              <a:gd name="T45" fmla="*/ 0 h 128"/>
              <a:gd name="T46" fmla="*/ 0 w 128"/>
              <a:gd name="T47" fmla="*/ 48930 h 128"/>
              <a:gd name="T48" fmla="*/ 0 w 128"/>
              <a:gd name="T49" fmla="*/ 322361 h 128"/>
              <a:gd name="T50" fmla="*/ 46204 w 128"/>
              <a:gd name="T51" fmla="*/ 368413 h 128"/>
              <a:gd name="T52" fmla="*/ 320541 w 128"/>
              <a:gd name="T53" fmla="*/ 368413 h 128"/>
              <a:gd name="T54" fmla="*/ 369633 w 128"/>
              <a:gd name="T55" fmla="*/ 322361 h 128"/>
              <a:gd name="T56" fmla="*/ 369633 w 128"/>
              <a:gd name="T57" fmla="*/ 46052 h 128"/>
              <a:gd name="T58" fmla="*/ 323429 w 128"/>
              <a:gd name="T59" fmla="*/ 0 h 128"/>
              <a:gd name="T60" fmla="*/ 346531 w 128"/>
              <a:gd name="T61" fmla="*/ 322361 h 128"/>
              <a:gd name="T62" fmla="*/ 320541 w 128"/>
              <a:gd name="T63" fmla="*/ 345387 h 128"/>
              <a:gd name="T64" fmla="*/ 46204 w 128"/>
              <a:gd name="T65" fmla="*/ 345387 h 128"/>
              <a:gd name="T66" fmla="*/ 23102 w 128"/>
              <a:gd name="T67" fmla="*/ 322361 h 128"/>
              <a:gd name="T68" fmla="*/ 23102 w 128"/>
              <a:gd name="T69" fmla="*/ 48930 h 128"/>
              <a:gd name="T70" fmla="*/ 46204 w 128"/>
              <a:gd name="T71" fmla="*/ 23026 h 128"/>
              <a:gd name="T72" fmla="*/ 323429 w 128"/>
              <a:gd name="T73" fmla="*/ 23026 h 128"/>
              <a:gd name="T74" fmla="*/ 346531 w 128"/>
              <a:gd name="T75" fmla="*/ 46052 h 128"/>
              <a:gd name="T76" fmla="*/ 346531 w 128"/>
              <a:gd name="T77" fmla="*/ 322361 h 12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28" h="128">
                <a:moveTo>
                  <a:pt x="96" y="56"/>
                </a:moveTo>
                <a:cubicBezTo>
                  <a:pt x="32" y="56"/>
                  <a:pt x="32" y="56"/>
                  <a:pt x="32" y="56"/>
                </a:cubicBezTo>
                <a:cubicBezTo>
                  <a:pt x="30" y="56"/>
                  <a:pt x="28" y="58"/>
                  <a:pt x="28" y="60"/>
                </a:cubicBezTo>
                <a:cubicBezTo>
                  <a:pt x="28" y="62"/>
                  <a:pt x="30" y="64"/>
                  <a:pt x="32" y="64"/>
                </a:cubicBezTo>
                <a:cubicBezTo>
                  <a:pt x="96" y="64"/>
                  <a:pt x="96" y="64"/>
                  <a:pt x="96" y="64"/>
                </a:cubicBezTo>
                <a:cubicBezTo>
                  <a:pt x="98" y="64"/>
                  <a:pt x="100" y="62"/>
                  <a:pt x="100" y="60"/>
                </a:cubicBezTo>
                <a:cubicBezTo>
                  <a:pt x="100" y="58"/>
                  <a:pt x="98" y="56"/>
                  <a:pt x="96" y="56"/>
                </a:cubicBezTo>
                <a:close/>
                <a:moveTo>
                  <a:pt x="96" y="80"/>
                </a:moveTo>
                <a:cubicBezTo>
                  <a:pt x="32" y="80"/>
                  <a:pt x="32" y="80"/>
                  <a:pt x="32" y="80"/>
                </a:cubicBezTo>
                <a:cubicBezTo>
                  <a:pt x="30" y="80"/>
                  <a:pt x="28" y="82"/>
                  <a:pt x="28" y="84"/>
                </a:cubicBezTo>
                <a:cubicBezTo>
                  <a:pt x="28" y="86"/>
                  <a:pt x="30" y="88"/>
                  <a:pt x="32" y="88"/>
                </a:cubicBezTo>
                <a:cubicBezTo>
                  <a:pt x="96" y="88"/>
                  <a:pt x="96" y="88"/>
                  <a:pt x="96" y="88"/>
                </a:cubicBezTo>
                <a:cubicBezTo>
                  <a:pt x="98" y="88"/>
                  <a:pt x="100" y="86"/>
                  <a:pt x="100" y="84"/>
                </a:cubicBezTo>
                <a:cubicBezTo>
                  <a:pt x="100" y="82"/>
                  <a:pt x="98" y="80"/>
                  <a:pt x="96" y="80"/>
                </a:cubicBezTo>
                <a:close/>
                <a:moveTo>
                  <a:pt x="96" y="32"/>
                </a:moveTo>
                <a:cubicBezTo>
                  <a:pt x="32" y="32"/>
                  <a:pt x="32" y="32"/>
                  <a:pt x="32" y="32"/>
                </a:cubicBezTo>
                <a:cubicBezTo>
                  <a:pt x="30" y="32"/>
                  <a:pt x="28" y="34"/>
                  <a:pt x="28" y="36"/>
                </a:cubicBezTo>
                <a:cubicBezTo>
                  <a:pt x="28" y="38"/>
                  <a:pt x="30" y="40"/>
                  <a:pt x="32" y="40"/>
                </a:cubicBezTo>
                <a:cubicBezTo>
                  <a:pt x="96" y="40"/>
                  <a:pt x="96" y="40"/>
                  <a:pt x="96" y="40"/>
                </a:cubicBezTo>
                <a:cubicBezTo>
                  <a:pt x="98" y="40"/>
                  <a:pt x="100" y="38"/>
                  <a:pt x="100" y="36"/>
                </a:cubicBezTo>
                <a:cubicBezTo>
                  <a:pt x="100" y="34"/>
                  <a:pt x="98" y="32"/>
                  <a:pt x="96" y="32"/>
                </a:cubicBezTo>
                <a:close/>
                <a:moveTo>
                  <a:pt x="112" y="0"/>
                </a:moveTo>
                <a:cubicBezTo>
                  <a:pt x="16" y="0"/>
                  <a:pt x="16" y="0"/>
                  <a:pt x="16" y="0"/>
                </a:cubicBezTo>
                <a:cubicBezTo>
                  <a:pt x="7" y="0"/>
                  <a:pt x="0" y="8"/>
                  <a:pt x="0" y="17"/>
                </a:cubicBezTo>
                <a:cubicBezTo>
                  <a:pt x="0" y="112"/>
                  <a:pt x="0" y="112"/>
                  <a:pt x="0" y="112"/>
                </a:cubicBezTo>
                <a:cubicBezTo>
                  <a:pt x="0" y="121"/>
                  <a:pt x="7" y="128"/>
                  <a:pt x="16" y="128"/>
                </a:cubicBezTo>
                <a:cubicBezTo>
                  <a:pt x="111" y="128"/>
                  <a:pt x="111" y="128"/>
                  <a:pt x="111" y="128"/>
                </a:cubicBezTo>
                <a:cubicBezTo>
                  <a:pt x="120" y="128"/>
                  <a:pt x="128" y="121"/>
                  <a:pt x="128" y="112"/>
                </a:cubicBezTo>
                <a:cubicBezTo>
                  <a:pt x="128" y="16"/>
                  <a:pt x="128" y="16"/>
                  <a:pt x="128" y="16"/>
                </a:cubicBezTo>
                <a:cubicBezTo>
                  <a:pt x="128" y="7"/>
                  <a:pt x="121" y="0"/>
                  <a:pt x="112" y="0"/>
                </a:cubicBezTo>
                <a:close/>
                <a:moveTo>
                  <a:pt x="120" y="112"/>
                </a:moveTo>
                <a:cubicBezTo>
                  <a:pt x="120" y="116"/>
                  <a:pt x="116" y="120"/>
                  <a:pt x="111" y="120"/>
                </a:cubicBezTo>
                <a:cubicBezTo>
                  <a:pt x="16" y="120"/>
                  <a:pt x="16" y="120"/>
                  <a:pt x="16" y="120"/>
                </a:cubicBezTo>
                <a:cubicBezTo>
                  <a:pt x="12" y="120"/>
                  <a:pt x="8" y="116"/>
                  <a:pt x="8" y="112"/>
                </a:cubicBezTo>
                <a:cubicBezTo>
                  <a:pt x="8" y="17"/>
                  <a:pt x="8" y="17"/>
                  <a:pt x="8" y="17"/>
                </a:cubicBezTo>
                <a:cubicBezTo>
                  <a:pt x="8" y="12"/>
                  <a:pt x="12" y="8"/>
                  <a:pt x="16" y="8"/>
                </a:cubicBezTo>
                <a:cubicBezTo>
                  <a:pt x="112" y="8"/>
                  <a:pt x="112" y="8"/>
                  <a:pt x="112" y="8"/>
                </a:cubicBezTo>
                <a:cubicBezTo>
                  <a:pt x="116" y="8"/>
                  <a:pt x="120" y="12"/>
                  <a:pt x="120" y="16"/>
                </a:cubicBezTo>
                <a:lnTo>
                  <a:pt x="120" y="112"/>
                </a:lnTo>
                <a:close/>
              </a:path>
            </a:pathLst>
          </a:custGeom>
          <a:solidFill>
            <a:schemeClr val="accent1"/>
          </a:solidFill>
          <a:ln>
            <a:noFill/>
          </a:ln>
          <a:extLst/>
        </p:spPr>
        <p:txBody>
          <a:bodyPr lIns="91431" tIns="45715" rIns="91431" bIns="45715"/>
          <a:lstStyle/>
          <a:p>
            <a:endParaRPr lang="zh-CN" altLang="en-US">
              <a:solidFill>
                <a:schemeClr val="tx1">
                  <a:lumMod val="50000"/>
                  <a:lumOff val="50000"/>
                </a:schemeClr>
              </a:solidFill>
            </a:endParaRPr>
          </a:p>
        </p:txBody>
      </p:sp>
      <p:sp>
        <p:nvSpPr>
          <p:cNvPr id="12" name="KSO_Shape"/>
          <p:cNvSpPr/>
          <p:nvPr/>
        </p:nvSpPr>
        <p:spPr>
          <a:xfrm>
            <a:off x="4470186" y="3561375"/>
            <a:ext cx="379808" cy="457047"/>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50000"/>
                  <a:lumOff val="50000"/>
                </a:schemeClr>
              </a:solidFill>
            </a:endParaRPr>
          </a:p>
        </p:txBody>
      </p:sp>
      <p:sp>
        <p:nvSpPr>
          <p:cNvPr id="13" name="KSO_Shape"/>
          <p:cNvSpPr>
            <a:spLocks/>
          </p:cNvSpPr>
          <p:nvPr/>
        </p:nvSpPr>
        <p:spPr bwMode="auto">
          <a:xfrm>
            <a:off x="6493114" y="2314145"/>
            <a:ext cx="589006" cy="436733"/>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accent1"/>
          </a:solidFill>
          <a:ln>
            <a:noFill/>
          </a:ln>
          <a:extLst/>
        </p:spPr>
        <p:txBody>
          <a:bodyPr lIns="68573" tIns="34287" rIns="68573" bIns="539946"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50000"/>
                  <a:lumOff val="50000"/>
                </a:schemeClr>
              </a:solidFill>
            </a:endParaRPr>
          </a:p>
        </p:txBody>
      </p:sp>
      <p:sp>
        <p:nvSpPr>
          <p:cNvPr id="14" name="KSO_Shape"/>
          <p:cNvSpPr>
            <a:spLocks/>
          </p:cNvSpPr>
          <p:nvPr/>
        </p:nvSpPr>
        <p:spPr bwMode="auto">
          <a:xfrm>
            <a:off x="6560142" y="4820790"/>
            <a:ext cx="454955" cy="471267"/>
          </a:xfrm>
          <a:custGeom>
            <a:avLst/>
            <a:gdLst>
              <a:gd name="T0" fmla="*/ 2147483646 w 90"/>
              <a:gd name="T1" fmla="*/ 2147483646 h 93"/>
              <a:gd name="T2" fmla="*/ 2147483646 w 90"/>
              <a:gd name="T3" fmla="*/ 2147483646 h 93"/>
              <a:gd name="T4" fmla="*/ 2147483646 w 90"/>
              <a:gd name="T5" fmla="*/ 2147483646 h 93"/>
              <a:gd name="T6" fmla="*/ 2147483646 w 90"/>
              <a:gd name="T7" fmla="*/ 2147483646 h 93"/>
              <a:gd name="T8" fmla="*/ 2147483646 w 90"/>
              <a:gd name="T9" fmla="*/ 2147483646 h 93"/>
              <a:gd name="T10" fmla="*/ 0 w 90"/>
              <a:gd name="T11" fmla="*/ 2147483646 h 93"/>
              <a:gd name="T12" fmla="*/ 0 w 90"/>
              <a:gd name="T13" fmla="*/ 2147483646 h 93"/>
              <a:gd name="T14" fmla="*/ 2147483646 w 90"/>
              <a:gd name="T15" fmla="*/ 2147483646 h 93"/>
              <a:gd name="T16" fmla="*/ 2147483646 w 90"/>
              <a:gd name="T17" fmla="*/ 2147483646 h 93"/>
              <a:gd name="T18" fmla="*/ 2147483646 w 90"/>
              <a:gd name="T19" fmla="*/ 2147483646 h 93"/>
              <a:gd name="T20" fmla="*/ 2147483646 w 90"/>
              <a:gd name="T21" fmla="*/ 2147483646 h 93"/>
              <a:gd name="T22" fmla="*/ 2147483646 w 90"/>
              <a:gd name="T23" fmla="*/ 2147483646 h 93"/>
              <a:gd name="T24" fmla="*/ 2147483646 w 90"/>
              <a:gd name="T25" fmla="*/ 2147483646 h 93"/>
              <a:gd name="T26" fmla="*/ 2147483646 w 90"/>
              <a:gd name="T27" fmla="*/ 2147483646 h 93"/>
              <a:gd name="T28" fmla="*/ 2147483646 w 90"/>
              <a:gd name="T29" fmla="*/ 2147483646 h 93"/>
              <a:gd name="T30" fmla="*/ 2147483646 w 90"/>
              <a:gd name="T31" fmla="*/ 2147483646 h 93"/>
              <a:gd name="T32" fmla="*/ 2147483646 w 90"/>
              <a:gd name="T33" fmla="*/ 2147483646 h 93"/>
              <a:gd name="T34" fmla="*/ 2147483646 w 90"/>
              <a:gd name="T35" fmla="*/ 2147483646 h 93"/>
              <a:gd name="T36" fmla="*/ 2147483646 w 90"/>
              <a:gd name="T37" fmla="*/ 2147483646 h 93"/>
              <a:gd name="T38" fmla="*/ 2147483646 w 90"/>
              <a:gd name="T39" fmla="*/ 2147483646 h 93"/>
              <a:gd name="T40" fmla="*/ 2147483646 w 90"/>
              <a:gd name="T41" fmla="*/ 2147483646 h 93"/>
              <a:gd name="T42" fmla="*/ 2147483646 w 90"/>
              <a:gd name="T43" fmla="*/ 2147483646 h 93"/>
              <a:gd name="T44" fmla="*/ 2147483646 w 90"/>
              <a:gd name="T45" fmla="*/ 2147483646 h 93"/>
              <a:gd name="T46" fmla="*/ 2147483646 w 90"/>
              <a:gd name="T47" fmla="*/ 2147483646 h 93"/>
              <a:gd name="T48" fmla="*/ 2147483646 w 90"/>
              <a:gd name="T49" fmla="*/ 2147483646 h 93"/>
              <a:gd name="T50" fmla="*/ 2147483646 w 90"/>
              <a:gd name="T51" fmla="*/ 2147483646 h 93"/>
              <a:gd name="T52" fmla="*/ 2147483646 w 90"/>
              <a:gd name="T53" fmla="*/ 2147483646 h 93"/>
              <a:gd name="T54" fmla="*/ 2147483646 w 90"/>
              <a:gd name="T55" fmla="*/ 2147483646 h 93"/>
              <a:gd name="T56" fmla="*/ 2147483646 w 90"/>
              <a:gd name="T57" fmla="*/ 2147483646 h 93"/>
              <a:gd name="T58" fmla="*/ 2147483646 w 90"/>
              <a:gd name="T59" fmla="*/ 2147483646 h 93"/>
              <a:gd name="T60" fmla="*/ 2147483646 w 90"/>
              <a:gd name="T61" fmla="*/ 2147483646 h 93"/>
              <a:gd name="T62" fmla="*/ 2147483646 w 90"/>
              <a:gd name="T63" fmla="*/ 2147483646 h 93"/>
              <a:gd name="T64" fmla="*/ 2147483646 w 90"/>
              <a:gd name="T65" fmla="*/ 2147483646 h 93"/>
              <a:gd name="T66" fmla="*/ 2147483646 w 90"/>
              <a:gd name="T67" fmla="*/ 2147483646 h 93"/>
              <a:gd name="T68" fmla="*/ 2147483646 w 90"/>
              <a:gd name="T69" fmla="*/ 2147483646 h 93"/>
              <a:gd name="T70" fmla="*/ 2147483646 w 90"/>
              <a:gd name="T71" fmla="*/ 2147483646 h 93"/>
              <a:gd name="T72" fmla="*/ 2147483646 w 90"/>
              <a:gd name="T73" fmla="*/ 2147483646 h 93"/>
              <a:gd name="T74" fmla="*/ 2147483646 w 90"/>
              <a:gd name="T75" fmla="*/ 2147483646 h 93"/>
              <a:gd name="T76" fmla="*/ 2147483646 w 90"/>
              <a:gd name="T77" fmla="*/ 2147483646 h 93"/>
              <a:gd name="T78" fmla="*/ 2147483646 w 90"/>
              <a:gd name="T79" fmla="*/ 2147483646 h 93"/>
              <a:gd name="T80" fmla="*/ 2147483646 w 90"/>
              <a:gd name="T81" fmla="*/ 2147483646 h 93"/>
              <a:gd name="T82" fmla="*/ 2147483646 w 90"/>
              <a:gd name="T83" fmla="*/ 2147483646 h 93"/>
              <a:gd name="T84" fmla="*/ 2147483646 w 90"/>
              <a:gd name="T85" fmla="*/ 2147483646 h 93"/>
              <a:gd name="T86" fmla="*/ 2147483646 w 90"/>
              <a:gd name="T87" fmla="*/ 2147483646 h 93"/>
              <a:gd name="T88" fmla="*/ 2147483646 w 90"/>
              <a:gd name="T89" fmla="*/ 2147483646 h 93"/>
              <a:gd name="T90" fmla="*/ 2147483646 w 90"/>
              <a:gd name="T91" fmla="*/ 2147483646 h 93"/>
              <a:gd name="T92" fmla="*/ 2147483646 w 90"/>
              <a:gd name="T93" fmla="*/ 2147483646 h 93"/>
              <a:gd name="T94" fmla="*/ 2147483646 w 90"/>
              <a:gd name="T95" fmla="*/ 2147483646 h 93"/>
              <a:gd name="T96" fmla="*/ 2147483646 w 90"/>
              <a:gd name="T97" fmla="*/ 2147483646 h 9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90" h="93">
                <a:moveTo>
                  <a:pt x="86" y="38"/>
                </a:moveTo>
                <a:cubicBezTo>
                  <a:pt x="88" y="40"/>
                  <a:pt x="90" y="43"/>
                  <a:pt x="90" y="46"/>
                </a:cubicBezTo>
                <a:cubicBezTo>
                  <a:pt x="90" y="83"/>
                  <a:pt x="90" y="83"/>
                  <a:pt x="90" y="83"/>
                </a:cubicBezTo>
                <a:cubicBezTo>
                  <a:pt x="90" y="88"/>
                  <a:pt x="86" y="93"/>
                  <a:pt x="81" y="93"/>
                </a:cubicBezTo>
                <a:cubicBezTo>
                  <a:pt x="9" y="93"/>
                  <a:pt x="9" y="93"/>
                  <a:pt x="9" y="93"/>
                </a:cubicBezTo>
                <a:cubicBezTo>
                  <a:pt x="4" y="93"/>
                  <a:pt x="0" y="88"/>
                  <a:pt x="0" y="83"/>
                </a:cubicBezTo>
                <a:cubicBezTo>
                  <a:pt x="0" y="46"/>
                  <a:pt x="0" y="46"/>
                  <a:pt x="0" y="46"/>
                </a:cubicBezTo>
                <a:cubicBezTo>
                  <a:pt x="0" y="44"/>
                  <a:pt x="1" y="41"/>
                  <a:pt x="2" y="40"/>
                </a:cubicBezTo>
                <a:cubicBezTo>
                  <a:pt x="2" y="40"/>
                  <a:pt x="2" y="40"/>
                  <a:pt x="2" y="40"/>
                </a:cubicBezTo>
                <a:cubicBezTo>
                  <a:pt x="2" y="40"/>
                  <a:pt x="2" y="40"/>
                  <a:pt x="2" y="40"/>
                </a:cubicBezTo>
                <a:cubicBezTo>
                  <a:pt x="2" y="39"/>
                  <a:pt x="2" y="39"/>
                  <a:pt x="3" y="39"/>
                </a:cubicBezTo>
                <a:cubicBezTo>
                  <a:pt x="39" y="3"/>
                  <a:pt x="39" y="3"/>
                  <a:pt x="39" y="3"/>
                </a:cubicBezTo>
                <a:cubicBezTo>
                  <a:pt x="43" y="0"/>
                  <a:pt x="46" y="0"/>
                  <a:pt x="50" y="3"/>
                </a:cubicBezTo>
                <a:cubicBezTo>
                  <a:pt x="86" y="38"/>
                  <a:pt x="86" y="38"/>
                  <a:pt x="86" y="38"/>
                </a:cubicBezTo>
                <a:close/>
                <a:moveTo>
                  <a:pt x="15" y="30"/>
                </a:moveTo>
                <a:cubicBezTo>
                  <a:pt x="15" y="52"/>
                  <a:pt x="15" y="52"/>
                  <a:pt x="15" y="52"/>
                </a:cubicBezTo>
                <a:cubicBezTo>
                  <a:pt x="45" y="75"/>
                  <a:pt x="45" y="75"/>
                  <a:pt x="45" y="75"/>
                </a:cubicBezTo>
                <a:cubicBezTo>
                  <a:pt x="72" y="54"/>
                  <a:pt x="72" y="54"/>
                  <a:pt x="72" y="54"/>
                </a:cubicBezTo>
                <a:cubicBezTo>
                  <a:pt x="72" y="30"/>
                  <a:pt x="72" y="30"/>
                  <a:pt x="72" y="30"/>
                </a:cubicBezTo>
                <a:cubicBezTo>
                  <a:pt x="15" y="30"/>
                  <a:pt x="15" y="30"/>
                  <a:pt x="15" y="30"/>
                </a:cubicBezTo>
                <a:close/>
                <a:moveTo>
                  <a:pt x="25" y="35"/>
                </a:moveTo>
                <a:cubicBezTo>
                  <a:pt x="25" y="39"/>
                  <a:pt x="25" y="39"/>
                  <a:pt x="25" y="39"/>
                </a:cubicBezTo>
                <a:cubicBezTo>
                  <a:pt x="63" y="39"/>
                  <a:pt x="63" y="39"/>
                  <a:pt x="63" y="39"/>
                </a:cubicBezTo>
                <a:cubicBezTo>
                  <a:pt x="63" y="35"/>
                  <a:pt x="63" y="35"/>
                  <a:pt x="63" y="35"/>
                </a:cubicBezTo>
                <a:cubicBezTo>
                  <a:pt x="25" y="35"/>
                  <a:pt x="25" y="35"/>
                  <a:pt x="25" y="35"/>
                </a:cubicBezTo>
                <a:close/>
                <a:moveTo>
                  <a:pt x="25" y="51"/>
                </a:moveTo>
                <a:cubicBezTo>
                  <a:pt x="25" y="55"/>
                  <a:pt x="25" y="55"/>
                  <a:pt x="25" y="55"/>
                </a:cubicBezTo>
                <a:cubicBezTo>
                  <a:pt x="63" y="55"/>
                  <a:pt x="63" y="55"/>
                  <a:pt x="63" y="55"/>
                </a:cubicBezTo>
                <a:cubicBezTo>
                  <a:pt x="63" y="51"/>
                  <a:pt x="63" y="51"/>
                  <a:pt x="63" y="51"/>
                </a:cubicBezTo>
                <a:cubicBezTo>
                  <a:pt x="25" y="51"/>
                  <a:pt x="25" y="51"/>
                  <a:pt x="25" y="51"/>
                </a:cubicBezTo>
                <a:close/>
                <a:moveTo>
                  <a:pt x="25" y="43"/>
                </a:moveTo>
                <a:cubicBezTo>
                  <a:pt x="25" y="47"/>
                  <a:pt x="25" y="47"/>
                  <a:pt x="25" y="47"/>
                </a:cubicBezTo>
                <a:cubicBezTo>
                  <a:pt x="63" y="47"/>
                  <a:pt x="63" y="47"/>
                  <a:pt x="63" y="47"/>
                </a:cubicBezTo>
                <a:cubicBezTo>
                  <a:pt x="63" y="43"/>
                  <a:pt x="63" y="43"/>
                  <a:pt x="63" y="43"/>
                </a:cubicBezTo>
                <a:cubicBezTo>
                  <a:pt x="25" y="43"/>
                  <a:pt x="25" y="43"/>
                  <a:pt x="25" y="43"/>
                </a:cubicBezTo>
                <a:close/>
                <a:moveTo>
                  <a:pt x="10" y="87"/>
                </a:moveTo>
                <a:cubicBezTo>
                  <a:pt x="28" y="69"/>
                  <a:pt x="28" y="69"/>
                  <a:pt x="28" y="69"/>
                </a:cubicBezTo>
                <a:cubicBezTo>
                  <a:pt x="28" y="69"/>
                  <a:pt x="28" y="68"/>
                  <a:pt x="28" y="67"/>
                </a:cubicBezTo>
                <a:cubicBezTo>
                  <a:pt x="27" y="66"/>
                  <a:pt x="26" y="66"/>
                  <a:pt x="25" y="67"/>
                </a:cubicBezTo>
                <a:cubicBezTo>
                  <a:pt x="7" y="84"/>
                  <a:pt x="7" y="84"/>
                  <a:pt x="7" y="84"/>
                </a:cubicBezTo>
                <a:cubicBezTo>
                  <a:pt x="6" y="85"/>
                  <a:pt x="6" y="86"/>
                  <a:pt x="7" y="87"/>
                </a:cubicBezTo>
                <a:cubicBezTo>
                  <a:pt x="8" y="87"/>
                  <a:pt x="9" y="87"/>
                  <a:pt x="10" y="87"/>
                </a:cubicBezTo>
                <a:close/>
                <a:moveTo>
                  <a:pt x="84" y="84"/>
                </a:moveTo>
                <a:cubicBezTo>
                  <a:pt x="66" y="67"/>
                  <a:pt x="66" y="67"/>
                  <a:pt x="66" y="67"/>
                </a:cubicBezTo>
                <a:cubicBezTo>
                  <a:pt x="65" y="66"/>
                  <a:pt x="64" y="66"/>
                  <a:pt x="63" y="67"/>
                </a:cubicBezTo>
                <a:cubicBezTo>
                  <a:pt x="62" y="68"/>
                  <a:pt x="62" y="69"/>
                  <a:pt x="63" y="69"/>
                </a:cubicBezTo>
                <a:cubicBezTo>
                  <a:pt x="81" y="87"/>
                  <a:pt x="81" y="87"/>
                  <a:pt x="81" y="87"/>
                </a:cubicBezTo>
                <a:cubicBezTo>
                  <a:pt x="82" y="87"/>
                  <a:pt x="83" y="87"/>
                  <a:pt x="84" y="87"/>
                </a:cubicBezTo>
                <a:cubicBezTo>
                  <a:pt x="85" y="86"/>
                  <a:pt x="85" y="85"/>
                  <a:pt x="84" y="84"/>
                </a:cubicBezTo>
                <a:close/>
              </a:path>
            </a:pathLst>
          </a:custGeom>
          <a:solidFill>
            <a:schemeClr val="accent1"/>
          </a:solidFill>
          <a:ln>
            <a:noFill/>
          </a:ln>
          <a:extLst/>
        </p:spPr>
        <p:txBody>
          <a:bodyPr lIns="91431" tIns="45715" rIns="91431" bIns="45715" anchor="ctr">
            <a:scene3d>
              <a:camera prst="orthographicFront"/>
              <a:lightRig rig="threePt" dir="t"/>
            </a:scene3d>
            <a:sp3d contourW="12700">
              <a:contourClr>
                <a:srgbClr val="FFFFFF"/>
              </a:contourClr>
            </a:sp3d>
          </a:bodyPr>
          <a:lstStyle/>
          <a:p>
            <a:pPr algn="ctr">
              <a:defRPr/>
            </a:pPr>
            <a:endParaRPr lang="zh-CN" altLang="en-US">
              <a:solidFill>
                <a:schemeClr val="tx1">
                  <a:lumMod val="50000"/>
                  <a:lumOff val="50000"/>
                </a:schemeClr>
              </a:solidFill>
            </a:endParaRPr>
          </a:p>
        </p:txBody>
      </p:sp>
      <p:grpSp>
        <p:nvGrpSpPr>
          <p:cNvPr id="15" name="组合 14"/>
          <p:cNvGrpSpPr/>
          <p:nvPr/>
        </p:nvGrpSpPr>
        <p:grpSpPr>
          <a:xfrm>
            <a:off x="5428843" y="3025108"/>
            <a:ext cx="1314093" cy="1513331"/>
            <a:chOff x="4006786" y="1929859"/>
            <a:chExt cx="985698" cy="1134998"/>
          </a:xfrm>
          <a:solidFill>
            <a:schemeClr val="tx1">
              <a:lumMod val="50000"/>
              <a:lumOff val="50000"/>
            </a:schemeClr>
          </a:solidFill>
        </p:grpSpPr>
        <p:sp>
          <p:nvSpPr>
            <p:cNvPr id="16" name="任意多边形 15"/>
            <p:cNvSpPr/>
            <p:nvPr/>
          </p:nvSpPr>
          <p:spPr>
            <a:xfrm>
              <a:off x="4006786" y="1929859"/>
              <a:ext cx="985698" cy="1134998"/>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zh-CN" altLang="en-US" dirty="0">
                <a:solidFill>
                  <a:schemeClr val="tx1">
                    <a:lumMod val="50000"/>
                    <a:lumOff val="50000"/>
                  </a:schemeClr>
                </a:solidFill>
              </a:endParaRPr>
            </a:p>
          </p:txBody>
        </p:sp>
        <p:sp>
          <p:nvSpPr>
            <p:cNvPr id="17" name="KSO_Shape"/>
            <p:cNvSpPr>
              <a:spLocks/>
            </p:cNvSpPr>
            <p:nvPr/>
          </p:nvSpPr>
          <p:spPr bwMode="auto">
            <a:xfrm>
              <a:off x="4257847" y="2149549"/>
              <a:ext cx="493926" cy="673536"/>
            </a:xfrm>
            <a:custGeom>
              <a:avLst/>
              <a:gdLst>
                <a:gd name="T0" fmla="*/ 690912 w 1387475"/>
                <a:gd name="T1" fmla="*/ 1460893 h 1890713"/>
                <a:gd name="T2" fmla="*/ 273569 w 1387475"/>
                <a:gd name="T3" fmla="*/ 1342172 h 1890713"/>
                <a:gd name="T4" fmla="*/ 1125427 w 1387475"/>
                <a:gd name="T5" fmla="*/ 1107527 h 1890713"/>
                <a:gd name="T6" fmla="*/ 1132217 w 1387475"/>
                <a:gd name="T7" fmla="*/ 1123117 h 1890713"/>
                <a:gd name="T8" fmla="*/ 1000025 w 1387475"/>
                <a:gd name="T9" fmla="*/ 749763 h 1890713"/>
                <a:gd name="T10" fmla="*/ 1159374 w 1387475"/>
                <a:gd name="T11" fmla="*/ 788538 h 1890713"/>
                <a:gd name="T12" fmla="*/ 1296359 w 1387475"/>
                <a:gd name="T13" fmla="*/ 860090 h 1890713"/>
                <a:gd name="T14" fmla="*/ 1380227 w 1387475"/>
                <a:gd name="T15" fmla="*/ 938838 h 1890713"/>
                <a:gd name="T16" fmla="*/ 1395402 w 1387475"/>
                <a:gd name="T17" fmla="*/ 983609 h 1890713"/>
                <a:gd name="T18" fmla="*/ 1388613 w 1387475"/>
                <a:gd name="T19" fmla="*/ 1092736 h 1890713"/>
                <a:gd name="T20" fmla="*/ 1337095 w 1387475"/>
                <a:gd name="T21" fmla="*/ 1277414 h 1890713"/>
                <a:gd name="T22" fmla="*/ 1108654 w 1387475"/>
                <a:gd name="T23" fmla="*/ 1651167 h 1890713"/>
                <a:gd name="T24" fmla="*/ 234430 w 1387475"/>
                <a:gd name="T25" fmla="*/ 1588809 h 1890713"/>
                <a:gd name="T26" fmla="*/ 132192 w 1387475"/>
                <a:gd name="T27" fmla="*/ 1603999 h 1890713"/>
                <a:gd name="T28" fmla="*/ 75082 w 1387475"/>
                <a:gd name="T29" fmla="*/ 1526850 h 1890713"/>
                <a:gd name="T30" fmla="*/ 9585 w 1387475"/>
                <a:gd name="T31" fmla="*/ 1125115 h 1890713"/>
                <a:gd name="T32" fmla="*/ 1198 w 1387475"/>
                <a:gd name="T33" fmla="*/ 986407 h 1890713"/>
                <a:gd name="T34" fmla="*/ 15176 w 1387475"/>
                <a:gd name="T35" fmla="*/ 938039 h 1890713"/>
                <a:gd name="T36" fmla="*/ 60305 w 1387475"/>
                <a:gd name="T37" fmla="*/ 885673 h 1890713"/>
                <a:gd name="T38" fmla="*/ 179717 w 1387475"/>
                <a:gd name="T39" fmla="*/ 820917 h 1890713"/>
                <a:gd name="T40" fmla="*/ 333475 w 1387475"/>
                <a:gd name="T41" fmla="*/ 775746 h 1890713"/>
                <a:gd name="T42" fmla="*/ 492025 w 1387475"/>
                <a:gd name="T43" fmla="*/ 750962 h 1890713"/>
                <a:gd name="T44" fmla="*/ 748422 w 1387475"/>
                <a:gd name="T45" fmla="*/ 882076 h 1890713"/>
                <a:gd name="T46" fmla="*/ 930934 w 1387475"/>
                <a:gd name="T47" fmla="*/ 750163 h 1890713"/>
                <a:gd name="T48" fmla="*/ 763236 w 1387475"/>
                <a:gd name="T49" fmla="*/ 2000 h 1890713"/>
                <a:gd name="T50" fmla="*/ 882716 w 1387475"/>
                <a:gd name="T51" fmla="*/ 31207 h 1890713"/>
                <a:gd name="T52" fmla="*/ 976222 w 1387475"/>
                <a:gd name="T53" fmla="*/ 84818 h 1890713"/>
                <a:gd name="T54" fmla="*/ 983815 w 1387475"/>
                <a:gd name="T55" fmla="*/ 140830 h 1890713"/>
                <a:gd name="T56" fmla="*/ 937461 w 1387475"/>
                <a:gd name="T57" fmla="*/ 183639 h 1890713"/>
                <a:gd name="T58" fmla="*/ 861137 w 1387475"/>
                <a:gd name="T59" fmla="*/ 203243 h 1890713"/>
                <a:gd name="T60" fmla="*/ 748450 w 1387475"/>
                <a:gd name="T61" fmla="*/ 166435 h 1890713"/>
                <a:gd name="T62" fmla="*/ 909489 w 1387475"/>
                <a:gd name="T63" fmla="*/ 231649 h 1890713"/>
                <a:gd name="T64" fmla="*/ 958240 w 1387475"/>
                <a:gd name="T65" fmla="*/ 231649 h 1890713"/>
                <a:gd name="T66" fmla="*/ 981018 w 1387475"/>
                <a:gd name="T67" fmla="*/ 265256 h 1890713"/>
                <a:gd name="T68" fmla="*/ 989409 w 1387475"/>
                <a:gd name="T69" fmla="*/ 299663 h 1890713"/>
                <a:gd name="T70" fmla="*/ 1005793 w 1387475"/>
                <a:gd name="T71" fmla="*/ 334471 h 1890713"/>
                <a:gd name="T72" fmla="*/ 1011387 w 1387475"/>
                <a:gd name="T73" fmla="*/ 406487 h 1890713"/>
                <a:gd name="T74" fmla="*/ 1002596 w 1387475"/>
                <a:gd name="T75" fmla="*/ 470900 h 1890713"/>
                <a:gd name="T76" fmla="*/ 985413 w 1387475"/>
                <a:gd name="T77" fmla="*/ 493305 h 1890713"/>
                <a:gd name="T78" fmla="*/ 969029 w 1387475"/>
                <a:gd name="T79" fmla="*/ 462499 h 1890713"/>
                <a:gd name="T80" fmla="*/ 933466 w 1387475"/>
                <a:gd name="T81" fmla="*/ 585725 h 1890713"/>
                <a:gd name="T82" fmla="*/ 867131 w 1387475"/>
                <a:gd name="T83" fmla="*/ 678944 h 1890713"/>
                <a:gd name="T84" fmla="*/ 785613 w 1387475"/>
                <a:gd name="T85" fmla="*/ 737757 h 1890713"/>
                <a:gd name="T86" fmla="*/ 703695 w 1387475"/>
                <a:gd name="T87" fmla="*/ 758161 h 1890713"/>
                <a:gd name="T88" fmla="*/ 632567 w 1387475"/>
                <a:gd name="T89" fmla="*/ 736957 h 1890713"/>
                <a:gd name="T90" fmla="*/ 552247 w 1387475"/>
                <a:gd name="T91" fmla="*/ 676944 h 1890713"/>
                <a:gd name="T92" fmla="*/ 479121 w 1387475"/>
                <a:gd name="T93" fmla="*/ 586925 h 1890713"/>
                <a:gd name="T94" fmla="*/ 429170 w 1387475"/>
                <a:gd name="T95" fmla="*/ 473701 h 1890713"/>
                <a:gd name="T96" fmla="*/ 413186 w 1387475"/>
                <a:gd name="T97" fmla="*/ 497706 h 1890713"/>
                <a:gd name="T98" fmla="*/ 395604 w 1387475"/>
                <a:gd name="T99" fmla="*/ 469300 h 1890713"/>
                <a:gd name="T100" fmla="*/ 388411 w 1387475"/>
                <a:gd name="T101" fmla="*/ 400886 h 1890713"/>
                <a:gd name="T102" fmla="*/ 395604 w 1387475"/>
                <a:gd name="T103" fmla="*/ 332470 h 1890713"/>
                <a:gd name="T104" fmla="*/ 413186 w 1387475"/>
                <a:gd name="T105" fmla="*/ 304064 h 1890713"/>
                <a:gd name="T106" fmla="*/ 418780 w 1387475"/>
                <a:gd name="T107" fmla="*/ 231249 h 1890713"/>
                <a:gd name="T108" fmla="*/ 433966 w 1387475"/>
                <a:gd name="T109" fmla="*/ 153632 h 1890713"/>
                <a:gd name="T110" fmla="*/ 415983 w 1387475"/>
                <a:gd name="T111" fmla="*/ 121626 h 1890713"/>
                <a:gd name="T112" fmla="*/ 474725 w 1387475"/>
                <a:gd name="T113" fmla="*/ 72015 h 1890713"/>
                <a:gd name="T114" fmla="*/ 567432 w 1387475"/>
                <a:gd name="T115" fmla="*/ 28006 h 1890713"/>
                <a:gd name="T116" fmla="*/ 671328 w 1387475"/>
                <a:gd name="T117" fmla="*/ 3601 h 18907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387475" h="1890713">
                  <a:moveTo>
                    <a:pt x="1185185" y="1355117"/>
                  </a:moveTo>
                  <a:lnTo>
                    <a:pt x="1112995" y="1364242"/>
                  </a:lnTo>
                  <a:lnTo>
                    <a:pt x="719520" y="1412247"/>
                  </a:lnTo>
                  <a:lnTo>
                    <a:pt x="699687" y="1419785"/>
                  </a:lnTo>
                  <a:lnTo>
                    <a:pt x="661609" y="1434464"/>
                  </a:lnTo>
                  <a:lnTo>
                    <a:pt x="591006" y="1461839"/>
                  </a:lnTo>
                  <a:lnTo>
                    <a:pt x="656849" y="1453905"/>
                  </a:lnTo>
                  <a:lnTo>
                    <a:pt x="686201" y="1449937"/>
                  </a:lnTo>
                  <a:lnTo>
                    <a:pt x="1212950" y="1385269"/>
                  </a:lnTo>
                  <a:lnTo>
                    <a:pt x="1207397" y="1379318"/>
                  </a:lnTo>
                  <a:lnTo>
                    <a:pt x="1185185" y="1355117"/>
                  </a:lnTo>
                  <a:close/>
                  <a:moveTo>
                    <a:pt x="882939" y="1288862"/>
                  </a:moveTo>
                  <a:lnTo>
                    <a:pt x="692944" y="1297987"/>
                  </a:lnTo>
                  <a:lnTo>
                    <a:pt x="638207" y="1300764"/>
                  </a:lnTo>
                  <a:lnTo>
                    <a:pt x="608855" y="1302351"/>
                  </a:lnTo>
                  <a:lnTo>
                    <a:pt x="271704" y="1332106"/>
                  </a:lnTo>
                  <a:lnTo>
                    <a:pt x="253855" y="1342421"/>
                  </a:lnTo>
                  <a:lnTo>
                    <a:pt x="152313" y="1399948"/>
                  </a:lnTo>
                  <a:lnTo>
                    <a:pt x="688581" y="1318617"/>
                  </a:lnTo>
                  <a:lnTo>
                    <a:pt x="749665" y="1309492"/>
                  </a:lnTo>
                  <a:lnTo>
                    <a:pt x="761564" y="1307112"/>
                  </a:lnTo>
                  <a:lnTo>
                    <a:pt x="882939" y="1288862"/>
                  </a:lnTo>
                  <a:close/>
                  <a:moveTo>
                    <a:pt x="1118944" y="1098824"/>
                  </a:moveTo>
                  <a:lnTo>
                    <a:pt x="1117754" y="1099221"/>
                  </a:lnTo>
                  <a:lnTo>
                    <a:pt x="1116168" y="1100808"/>
                  </a:lnTo>
                  <a:lnTo>
                    <a:pt x="1115374" y="1102395"/>
                  </a:lnTo>
                  <a:lnTo>
                    <a:pt x="1114978" y="1103585"/>
                  </a:lnTo>
                  <a:lnTo>
                    <a:pt x="1115771" y="1105569"/>
                  </a:lnTo>
                  <a:lnTo>
                    <a:pt x="1116564" y="1107156"/>
                  </a:lnTo>
                  <a:lnTo>
                    <a:pt x="1118151" y="1109139"/>
                  </a:lnTo>
                  <a:lnTo>
                    <a:pt x="1119737" y="1110726"/>
                  </a:lnTo>
                  <a:lnTo>
                    <a:pt x="1124497" y="1114694"/>
                  </a:lnTo>
                  <a:lnTo>
                    <a:pt x="1123307" y="1106362"/>
                  </a:lnTo>
                  <a:lnTo>
                    <a:pt x="1122514" y="1102791"/>
                  </a:lnTo>
                  <a:lnTo>
                    <a:pt x="1121721" y="1100808"/>
                  </a:lnTo>
                  <a:lnTo>
                    <a:pt x="1120134" y="1099221"/>
                  </a:lnTo>
                  <a:lnTo>
                    <a:pt x="1118944" y="1098824"/>
                  </a:lnTo>
                  <a:close/>
                  <a:moveTo>
                    <a:pt x="953542" y="742950"/>
                  </a:moveTo>
                  <a:lnTo>
                    <a:pt x="973374" y="743347"/>
                  </a:lnTo>
                  <a:lnTo>
                    <a:pt x="993207" y="744140"/>
                  </a:lnTo>
                  <a:lnTo>
                    <a:pt x="1013436" y="746124"/>
                  </a:lnTo>
                  <a:lnTo>
                    <a:pt x="1033268" y="749298"/>
                  </a:lnTo>
                  <a:lnTo>
                    <a:pt x="1053497" y="752868"/>
                  </a:lnTo>
                  <a:lnTo>
                    <a:pt x="1072933" y="757629"/>
                  </a:lnTo>
                  <a:lnTo>
                    <a:pt x="1093162" y="762787"/>
                  </a:lnTo>
                  <a:lnTo>
                    <a:pt x="1112598" y="768738"/>
                  </a:lnTo>
                  <a:lnTo>
                    <a:pt x="1132430" y="775483"/>
                  </a:lnTo>
                  <a:lnTo>
                    <a:pt x="1151469" y="782624"/>
                  </a:lnTo>
                  <a:lnTo>
                    <a:pt x="1170509" y="790162"/>
                  </a:lnTo>
                  <a:lnTo>
                    <a:pt x="1188754" y="798097"/>
                  </a:lnTo>
                  <a:lnTo>
                    <a:pt x="1206603" y="806428"/>
                  </a:lnTo>
                  <a:lnTo>
                    <a:pt x="1224056" y="815553"/>
                  </a:lnTo>
                  <a:lnTo>
                    <a:pt x="1240715" y="824678"/>
                  </a:lnTo>
                  <a:lnTo>
                    <a:pt x="1257374" y="833803"/>
                  </a:lnTo>
                  <a:lnTo>
                    <a:pt x="1272844" y="843722"/>
                  </a:lnTo>
                  <a:lnTo>
                    <a:pt x="1287520" y="853640"/>
                  </a:lnTo>
                  <a:lnTo>
                    <a:pt x="1301402" y="863558"/>
                  </a:lnTo>
                  <a:lnTo>
                    <a:pt x="1314492" y="873477"/>
                  </a:lnTo>
                  <a:lnTo>
                    <a:pt x="1326391" y="883395"/>
                  </a:lnTo>
                  <a:lnTo>
                    <a:pt x="1337894" y="893314"/>
                  </a:lnTo>
                  <a:lnTo>
                    <a:pt x="1347810" y="903232"/>
                  </a:lnTo>
                  <a:lnTo>
                    <a:pt x="1356537" y="912754"/>
                  </a:lnTo>
                  <a:lnTo>
                    <a:pt x="1364866" y="922672"/>
                  </a:lnTo>
                  <a:lnTo>
                    <a:pt x="1370816" y="931797"/>
                  </a:lnTo>
                  <a:lnTo>
                    <a:pt x="1376369" y="940526"/>
                  </a:lnTo>
                  <a:lnTo>
                    <a:pt x="1378749" y="944890"/>
                  </a:lnTo>
                  <a:lnTo>
                    <a:pt x="1380732" y="948857"/>
                  </a:lnTo>
                  <a:lnTo>
                    <a:pt x="1381922" y="953221"/>
                  </a:lnTo>
                  <a:lnTo>
                    <a:pt x="1383112" y="957585"/>
                  </a:lnTo>
                  <a:lnTo>
                    <a:pt x="1383905" y="961156"/>
                  </a:lnTo>
                  <a:lnTo>
                    <a:pt x="1384302" y="965123"/>
                  </a:lnTo>
                  <a:lnTo>
                    <a:pt x="1385888" y="976232"/>
                  </a:lnTo>
                  <a:lnTo>
                    <a:pt x="1387078" y="988134"/>
                  </a:lnTo>
                  <a:lnTo>
                    <a:pt x="1387475" y="1000830"/>
                  </a:lnTo>
                  <a:lnTo>
                    <a:pt x="1387475" y="1013922"/>
                  </a:lnTo>
                  <a:lnTo>
                    <a:pt x="1386682" y="1027014"/>
                  </a:lnTo>
                  <a:lnTo>
                    <a:pt x="1385492" y="1040900"/>
                  </a:lnTo>
                  <a:lnTo>
                    <a:pt x="1383509" y="1055183"/>
                  </a:lnTo>
                  <a:lnTo>
                    <a:pt x="1381525" y="1069465"/>
                  </a:lnTo>
                  <a:lnTo>
                    <a:pt x="1379145" y="1084541"/>
                  </a:lnTo>
                  <a:lnTo>
                    <a:pt x="1375972" y="1100014"/>
                  </a:lnTo>
                  <a:lnTo>
                    <a:pt x="1372799" y="1115487"/>
                  </a:lnTo>
                  <a:lnTo>
                    <a:pt x="1369229" y="1131357"/>
                  </a:lnTo>
                  <a:lnTo>
                    <a:pt x="1365263" y="1148020"/>
                  </a:lnTo>
                  <a:lnTo>
                    <a:pt x="1360503" y="1164286"/>
                  </a:lnTo>
                  <a:lnTo>
                    <a:pt x="1350983" y="1198009"/>
                  </a:lnTo>
                  <a:lnTo>
                    <a:pt x="1339877" y="1232525"/>
                  </a:lnTo>
                  <a:lnTo>
                    <a:pt x="1327978" y="1267834"/>
                  </a:lnTo>
                  <a:lnTo>
                    <a:pt x="1315285" y="1303541"/>
                  </a:lnTo>
                  <a:lnTo>
                    <a:pt x="1302196" y="1339247"/>
                  </a:lnTo>
                  <a:lnTo>
                    <a:pt x="1288710" y="1374954"/>
                  </a:lnTo>
                  <a:lnTo>
                    <a:pt x="1274827" y="1411057"/>
                  </a:lnTo>
                  <a:lnTo>
                    <a:pt x="1246665" y="1482073"/>
                  </a:lnTo>
                  <a:lnTo>
                    <a:pt x="1212950" y="1581654"/>
                  </a:lnTo>
                  <a:lnTo>
                    <a:pt x="1106251" y="1559437"/>
                  </a:lnTo>
                  <a:lnTo>
                    <a:pt x="1101095" y="1638784"/>
                  </a:lnTo>
                  <a:lnTo>
                    <a:pt x="1092369" y="1729241"/>
                  </a:lnTo>
                  <a:lnTo>
                    <a:pt x="1085229" y="1803431"/>
                  </a:lnTo>
                  <a:lnTo>
                    <a:pt x="1076503" y="1890713"/>
                  </a:lnTo>
                  <a:lnTo>
                    <a:pt x="285190" y="1890713"/>
                  </a:lnTo>
                  <a:lnTo>
                    <a:pt x="274084" y="1780023"/>
                  </a:lnTo>
                  <a:lnTo>
                    <a:pt x="265358" y="1685203"/>
                  </a:lnTo>
                  <a:lnTo>
                    <a:pt x="255441" y="1570546"/>
                  </a:lnTo>
                  <a:lnTo>
                    <a:pt x="232832" y="1576893"/>
                  </a:lnTo>
                  <a:lnTo>
                    <a:pt x="209827" y="1582448"/>
                  </a:lnTo>
                  <a:lnTo>
                    <a:pt x="197927" y="1584828"/>
                  </a:lnTo>
                  <a:lnTo>
                    <a:pt x="186821" y="1587605"/>
                  </a:lnTo>
                  <a:lnTo>
                    <a:pt x="174922" y="1589192"/>
                  </a:lnTo>
                  <a:lnTo>
                    <a:pt x="163816" y="1590779"/>
                  </a:lnTo>
                  <a:lnTo>
                    <a:pt x="152313" y="1591573"/>
                  </a:lnTo>
                  <a:lnTo>
                    <a:pt x="142000" y="1591969"/>
                  </a:lnTo>
                  <a:lnTo>
                    <a:pt x="131291" y="1591969"/>
                  </a:lnTo>
                  <a:lnTo>
                    <a:pt x="121374" y="1591573"/>
                  </a:lnTo>
                  <a:lnTo>
                    <a:pt x="112251" y="1590382"/>
                  </a:lnTo>
                  <a:lnTo>
                    <a:pt x="103129" y="1588399"/>
                  </a:lnTo>
                  <a:lnTo>
                    <a:pt x="99162" y="1587209"/>
                  </a:lnTo>
                  <a:lnTo>
                    <a:pt x="95196" y="1585225"/>
                  </a:lnTo>
                  <a:lnTo>
                    <a:pt x="91229" y="1583638"/>
                  </a:lnTo>
                  <a:lnTo>
                    <a:pt x="87659" y="1581654"/>
                  </a:lnTo>
                  <a:lnTo>
                    <a:pt x="74570" y="1515399"/>
                  </a:lnTo>
                  <a:lnTo>
                    <a:pt x="59497" y="1433274"/>
                  </a:lnTo>
                  <a:lnTo>
                    <a:pt x="51564" y="1388046"/>
                  </a:lnTo>
                  <a:lnTo>
                    <a:pt x="43235" y="1341628"/>
                  </a:lnTo>
                  <a:lnTo>
                    <a:pt x="35698" y="1295209"/>
                  </a:lnTo>
                  <a:lnTo>
                    <a:pt x="28162" y="1247998"/>
                  </a:lnTo>
                  <a:lnTo>
                    <a:pt x="21022" y="1202373"/>
                  </a:lnTo>
                  <a:lnTo>
                    <a:pt x="14676" y="1157938"/>
                  </a:lnTo>
                  <a:lnTo>
                    <a:pt x="9520" y="1116677"/>
                  </a:lnTo>
                  <a:lnTo>
                    <a:pt x="5156" y="1078987"/>
                  </a:lnTo>
                  <a:lnTo>
                    <a:pt x="1983" y="1045264"/>
                  </a:lnTo>
                  <a:lnTo>
                    <a:pt x="793" y="1030188"/>
                  </a:lnTo>
                  <a:lnTo>
                    <a:pt x="0" y="1016699"/>
                  </a:lnTo>
                  <a:lnTo>
                    <a:pt x="0" y="1004797"/>
                  </a:lnTo>
                  <a:lnTo>
                    <a:pt x="0" y="994482"/>
                  </a:lnTo>
                  <a:lnTo>
                    <a:pt x="397" y="985754"/>
                  </a:lnTo>
                  <a:lnTo>
                    <a:pt x="1190" y="979009"/>
                  </a:lnTo>
                  <a:lnTo>
                    <a:pt x="1587" y="972661"/>
                  </a:lnTo>
                  <a:lnTo>
                    <a:pt x="2380" y="966314"/>
                  </a:lnTo>
                  <a:lnTo>
                    <a:pt x="3966" y="959966"/>
                  </a:lnTo>
                  <a:lnTo>
                    <a:pt x="5553" y="954015"/>
                  </a:lnTo>
                  <a:lnTo>
                    <a:pt x="7536" y="948064"/>
                  </a:lnTo>
                  <a:lnTo>
                    <a:pt x="9520" y="942113"/>
                  </a:lnTo>
                  <a:lnTo>
                    <a:pt x="12296" y="936558"/>
                  </a:lnTo>
                  <a:lnTo>
                    <a:pt x="15073" y="931004"/>
                  </a:lnTo>
                  <a:lnTo>
                    <a:pt x="18246" y="925053"/>
                  </a:lnTo>
                  <a:lnTo>
                    <a:pt x="21816" y="919498"/>
                  </a:lnTo>
                  <a:lnTo>
                    <a:pt x="25782" y="914341"/>
                  </a:lnTo>
                  <a:lnTo>
                    <a:pt x="29352" y="909183"/>
                  </a:lnTo>
                  <a:lnTo>
                    <a:pt x="34112" y="904026"/>
                  </a:lnTo>
                  <a:lnTo>
                    <a:pt x="38872" y="898471"/>
                  </a:lnTo>
                  <a:lnTo>
                    <a:pt x="48391" y="888950"/>
                  </a:lnTo>
                  <a:lnTo>
                    <a:pt x="59894" y="879031"/>
                  </a:lnTo>
                  <a:lnTo>
                    <a:pt x="71793" y="869906"/>
                  </a:lnTo>
                  <a:lnTo>
                    <a:pt x="84486" y="860781"/>
                  </a:lnTo>
                  <a:lnTo>
                    <a:pt x="98765" y="852450"/>
                  </a:lnTo>
                  <a:lnTo>
                    <a:pt x="113441" y="844118"/>
                  </a:lnTo>
                  <a:lnTo>
                    <a:pt x="128514" y="836183"/>
                  </a:lnTo>
                  <a:lnTo>
                    <a:pt x="144380" y="828645"/>
                  </a:lnTo>
                  <a:lnTo>
                    <a:pt x="161436" y="821504"/>
                  </a:lnTo>
                  <a:lnTo>
                    <a:pt x="178492" y="814760"/>
                  </a:lnTo>
                  <a:lnTo>
                    <a:pt x="196341" y="808015"/>
                  </a:lnTo>
                  <a:lnTo>
                    <a:pt x="214587" y="801667"/>
                  </a:lnTo>
                  <a:lnTo>
                    <a:pt x="233229" y="795716"/>
                  </a:lnTo>
                  <a:lnTo>
                    <a:pt x="252268" y="790162"/>
                  </a:lnTo>
                  <a:lnTo>
                    <a:pt x="271704" y="784608"/>
                  </a:lnTo>
                  <a:lnTo>
                    <a:pt x="291140" y="779450"/>
                  </a:lnTo>
                  <a:lnTo>
                    <a:pt x="310972" y="774689"/>
                  </a:lnTo>
                  <a:lnTo>
                    <a:pt x="331201" y="769928"/>
                  </a:lnTo>
                  <a:lnTo>
                    <a:pt x="351034" y="765564"/>
                  </a:lnTo>
                  <a:lnTo>
                    <a:pt x="371263" y="761994"/>
                  </a:lnTo>
                  <a:lnTo>
                    <a:pt x="391492" y="758026"/>
                  </a:lnTo>
                  <a:lnTo>
                    <a:pt x="431156" y="751282"/>
                  </a:lnTo>
                  <a:lnTo>
                    <a:pt x="470028" y="745727"/>
                  </a:lnTo>
                  <a:lnTo>
                    <a:pt x="474788" y="745330"/>
                  </a:lnTo>
                  <a:lnTo>
                    <a:pt x="479548" y="744934"/>
                  </a:lnTo>
                  <a:lnTo>
                    <a:pt x="488670" y="745330"/>
                  </a:lnTo>
                  <a:lnTo>
                    <a:pt x="616391" y="1197215"/>
                  </a:lnTo>
                  <a:lnTo>
                    <a:pt x="618771" y="1179759"/>
                  </a:lnTo>
                  <a:lnTo>
                    <a:pt x="663196" y="869509"/>
                  </a:lnTo>
                  <a:lnTo>
                    <a:pt x="650503" y="838961"/>
                  </a:lnTo>
                  <a:lnTo>
                    <a:pt x="675095" y="798493"/>
                  </a:lnTo>
                  <a:lnTo>
                    <a:pt x="731022" y="798097"/>
                  </a:lnTo>
                  <a:lnTo>
                    <a:pt x="754028" y="838961"/>
                  </a:lnTo>
                  <a:lnTo>
                    <a:pt x="743319" y="875461"/>
                  </a:lnTo>
                  <a:lnTo>
                    <a:pt x="782983" y="1202373"/>
                  </a:lnTo>
                  <a:lnTo>
                    <a:pt x="887302" y="760407"/>
                  </a:lnTo>
                  <a:lnTo>
                    <a:pt x="899201" y="754852"/>
                  </a:lnTo>
                  <a:lnTo>
                    <a:pt x="907927" y="750488"/>
                  </a:lnTo>
                  <a:lnTo>
                    <a:pt x="913481" y="747314"/>
                  </a:lnTo>
                  <a:lnTo>
                    <a:pt x="914671" y="746124"/>
                  </a:lnTo>
                  <a:lnTo>
                    <a:pt x="914671" y="745727"/>
                  </a:lnTo>
                  <a:lnTo>
                    <a:pt x="924587" y="744537"/>
                  </a:lnTo>
                  <a:lnTo>
                    <a:pt x="934106" y="743744"/>
                  </a:lnTo>
                  <a:lnTo>
                    <a:pt x="943626" y="743347"/>
                  </a:lnTo>
                  <a:lnTo>
                    <a:pt x="953542" y="742950"/>
                  </a:lnTo>
                  <a:close/>
                  <a:moveTo>
                    <a:pt x="713979" y="0"/>
                  </a:moveTo>
                  <a:lnTo>
                    <a:pt x="725091" y="0"/>
                  </a:lnTo>
                  <a:lnTo>
                    <a:pt x="736601" y="397"/>
                  </a:lnTo>
                  <a:lnTo>
                    <a:pt x="746919" y="794"/>
                  </a:lnTo>
                  <a:lnTo>
                    <a:pt x="758032" y="1985"/>
                  </a:lnTo>
                  <a:lnTo>
                    <a:pt x="768351" y="3177"/>
                  </a:lnTo>
                  <a:lnTo>
                    <a:pt x="778669" y="4368"/>
                  </a:lnTo>
                  <a:lnTo>
                    <a:pt x="788591" y="5956"/>
                  </a:lnTo>
                  <a:lnTo>
                    <a:pt x="808038" y="9530"/>
                  </a:lnTo>
                  <a:lnTo>
                    <a:pt x="826691" y="13898"/>
                  </a:lnTo>
                  <a:lnTo>
                    <a:pt x="844551" y="19060"/>
                  </a:lnTo>
                  <a:lnTo>
                    <a:pt x="860822" y="25016"/>
                  </a:lnTo>
                  <a:lnTo>
                    <a:pt x="876697" y="30973"/>
                  </a:lnTo>
                  <a:lnTo>
                    <a:pt x="891779" y="37723"/>
                  </a:lnTo>
                  <a:lnTo>
                    <a:pt x="906066" y="44076"/>
                  </a:lnTo>
                  <a:lnTo>
                    <a:pt x="919163" y="51224"/>
                  </a:lnTo>
                  <a:lnTo>
                    <a:pt x="930672" y="57974"/>
                  </a:lnTo>
                  <a:lnTo>
                    <a:pt x="942182" y="64725"/>
                  </a:lnTo>
                  <a:lnTo>
                    <a:pt x="952501" y="71475"/>
                  </a:lnTo>
                  <a:lnTo>
                    <a:pt x="961232" y="77829"/>
                  </a:lnTo>
                  <a:lnTo>
                    <a:pt x="969566" y="84182"/>
                  </a:lnTo>
                  <a:lnTo>
                    <a:pt x="976313" y="89344"/>
                  </a:lnTo>
                  <a:lnTo>
                    <a:pt x="987822" y="98874"/>
                  </a:lnTo>
                  <a:lnTo>
                    <a:pt x="994172" y="105227"/>
                  </a:lnTo>
                  <a:lnTo>
                    <a:pt x="996554" y="107213"/>
                  </a:lnTo>
                  <a:lnTo>
                    <a:pt x="993775" y="113566"/>
                  </a:lnTo>
                  <a:lnTo>
                    <a:pt x="989410" y="120317"/>
                  </a:lnTo>
                  <a:lnTo>
                    <a:pt x="984251" y="129450"/>
                  </a:lnTo>
                  <a:lnTo>
                    <a:pt x="977107" y="139774"/>
                  </a:lnTo>
                  <a:lnTo>
                    <a:pt x="973138" y="144936"/>
                  </a:lnTo>
                  <a:lnTo>
                    <a:pt x="968375" y="150495"/>
                  </a:lnTo>
                  <a:lnTo>
                    <a:pt x="963216" y="156054"/>
                  </a:lnTo>
                  <a:lnTo>
                    <a:pt x="957660" y="161613"/>
                  </a:lnTo>
                  <a:lnTo>
                    <a:pt x="951707" y="167173"/>
                  </a:lnTo>
                  <a:lnTo>
                    <a:pt x="945754" y="172732"/>
                  </a:lnTo>
                  <a:lnTo>
                    <a:pt x="938610" y="177497"/>
                  </a:lnTo>
                  <a:lnTo>
                    <a:pt x="931069" y="182262"/>
                  </a:lnTo>
                  <a:lnTo>
                    <a:pt x="923529" y="186630"/>
                  </a:lnTo>
                  <a:lnTo>
                    <a:pt x="915194" y="190601"/>
                  </a:lnTo>
                  <a:lnTo>
                    <a:pt x="906463" y="194174"/>
                  </a:lnTo>
                  <a:lnTo>
                    <a:pt x="896938" y="196954"/>
                  </a:lnTo>
                  <a:lnTo>
                    <a:pt x="887413" y="199733"/>
                  </a:lnTo>
                  <a:lnTo>
                    <a:pt x="877094" y="200925"/>
                  </a:lnTo>
                  <a:lnTo>
                    <a:pt x="866775" y="201719"/>
                  </a:lnTo>
                  <a:lnTo>
                    <a:pt x="855266" y="201719"/>
                  </a:lnTo>
                  <a:lnTo>
                    <a:pt x="843360" y="200925"/>
                  </a:lnTo>
                  <a:lnTo>
                    <a:pt x="831454" y="198939"/>
                  </a:lnTo>
                  <a:lnTo>
                    <a:pt x="818357" y="195763"/>
                  </a:lnTo>
                  <a:lnTo>
                    <a:pt x="805260" y="191792"/>
                  </a:lnTo>
                  <a:lnTo>
                    <a:pt x="791369" y="186233"/>
                  </a:lnTo>
                  <a:lnTo>
                    <a:pt x="777082" y="179879"/>
                  </a:lnTo>
                  <a:lnTo>
                    <a:pt x="760016" y="171938"/>
                  </a:lnTo>
                  <a:lnTo>
                    <a:pt x="743347" y="165187"/>
                  </a:lnTo>
                  <a:lnTo>
                    <a:pt x="778272" y="181468"/>
                  </a:lnTo>
                  <a:lnTo>
                    <a:pt x="812007" y="196954"/>
                  </a:lnTo>
                  <a:lnTo>
                    <a:pt x="828279" y="204101"/>
                  </a:lnTo>
                  <a:lnTo>
                    <a:pt x="844551" y="210852"/>
                  </a:lnTo>
                  <a:lnTo>
                    <a:pt x="860029" y="217205"/>
                  </a:lnTo>
                  <a:lnTo>
                    <a:pt x="875110" y="222367"/>
                  </a:lnTo>
                  <a:lnTo>
                    <a:pt x="889397" y="226735"/>
                  </a:lnTo>
                  <a:lnTo>
                    <a:pt x="903288" y="229912"/>
                  </a:lnTo>
                  <a:lnTo>
                    <a:pt x="910035" y="231103"/>
                  </a:lnTo>
                  <a:lnTo>
                    <a:pt x="916385" y="232294"/>
                  </a:lnTo>
                  <a:lnTo>
                    <a:pt x="922735" y="232691"/>
                  </a:lnTo>
                  <a:lnTo>
                    <a:pt x="929085" y="233089"/>
                  </a:lnTo>
                  <a:lnTo>
                    <a:pt x="935038" y="233089"/>
                  </a:lnTo>
                  <a:lnTo>
                    <a:pt x="940991" y="232294"/>
                  </a:lnTo>
                  <a:lnTo>
                    <a:pt x="946547" y="231103"/>
                  </a:lnTo>
                  <a:lnTo>
                    <a:pt x="951707" y="229912"/>
                  </a:lnTo>
                  <a:lnTo>
                    <a:pt x="956866" y="228324"/>
                  </a:lnTo>
                  <a:lnTo>
                    <a:pt x="961629" y="226338"/>
                  </a:lnTo>
                  <a:lnTo>
                    <a:pt x="966788" y="223161"/>
                  </a:lnTo>
                  <a:lnTo>
                    <a:pt x="970757" y="220382"/>
                  </a:lnTo>
                  <a:lnTo>
                    <a:pt x="972741" y="231500"/>
                  </a:lnTo>
                  <a:lnTo>
                    <a:pt x="973535" y="242619"/>
                  </a:lnTo>
                  <a:lnTo>
                    <a:pt x="973932" y="253340"/>
                  </a:lnTo>
                  <a:lnTo>
                    <a:pt x="974329" y="263267"/>
                  </a:lnTo>
                  <a:lnTo>
                    <a:pt x="974329" y="273591"/>
                  </a:lnTo>
                  <a:lnTo>
                    <a:pt x="973932" y="283121"/>
                  </a:lnTo>
                  <a:lnTo>
                    <a:pt x="973138" y="302181"/>
                  </a:lnTo>
                  <a:lnTo>
                    <a:pt x="974725" y="300196"/>
                  </a:lnTo>
                  <a:lnTo>
                    <a:pt x="976710" y="298210"/>
                  </a:lnTo>
                  <a:lnTo>
                    <a:pt x="978297" y="297416"/>
                  </a:lnTo>
                  <a:lnTo>
                    <a:pt x="980282" y="297019"/>
                  </a:lnTo>
                  <a:lnTo>
                    <a:pt x="982663" y="297416"/>
                  </a:lnTo>
                  <a:lnTo>
                    <a:pt x="985044" y="299005"/>
                  </a:lnTo>
                  <a:lnTo>
                    <a:pt x="987822" y="301784"/>
                  </a:lnTo>
                  <a:lnTo>
                    <a:pt x="989807" y="304564"/>
                  </a:lnTo>
                  <a:lnTo>
                    <a:pt x="991791" y="308932"/>
                  </a:lnTo>
                  <a:lnTo>
                    <a:pt x="994172" y="313697"/>
                  </a:lnTo>
                  <a:lnTo>
                    <a:pt x="995760" y="318859"/>
                  </a:lnTo>
                  <a:lnTo>
                    <a:pt x="997744" y="325212"/>
                  </a:lnTo>
                  <a:lnTo>
                    <a:pt x="998935" y="331963"/>
                  </a:lnTo>
                  <a:lnTo>
                    <a:pt x="1000919" y="339507"/>
                  </a:lnTo>
                  <a:lnTo>
                    <a:pt x="1002110" y="347846"/>
                  </a:lnTo>
                  <a:lnTo>
                    <a:pt x="1002904" y="356185"/>
                  </a:lnTo>
                  <a:lnTo>
                    <a:pt x="1003697" y="364523"/>
                  </a:lnTo>
                  <a:lnTo>
                    <a:pt x="1004094" y="373656"/>
                  </a:lnTo>
                  <a:lnTo>
                    <a:pt x="1004491" y="383584"/>
                  </a:lnTo>
                  <a:lnTo>
                    <a:pt x="1004888" y="393114"/>
                  </a:lnTo>
                  <a:lnTo>
                    <a:pt x="1004491" y="403438"/>
                  </a:lnTo>
                  <a:lnTo>
                    <a:pt x="1004094" y="412571"/>
                  </a:lnTo>
                  <a:lnTo>
                    <a:pt x="1003697" y="422101"/>
                  </a:lnTo>
                  <a:lnTo>
                    <a:pt x="1002904" y="430837"/>
                  </a:lnTo>
                  <a:lnTo>
                    <a:pt x="1002110" y="439175"/>
                  </a:lnTo>
                  <a:lnTo>
                    <a:pt x="1000919" y="447117"/>
                  </a:lnTo>
                  <a:lnTo>
                    <a:pt x="998935" y="454265"/>
                  </a:lnTo>
                  <a:lnTo>
                    <a:pt x="997744" y="461015"/>
                  </a:lnTo>
                  <a:lnTo>
                    <a:pt x="995760" y="467368"/>
                  </a:lnTo>
                  <a:lnTo>
                    <a:pt x="994172" y="472928"/>
                  </a:lnTo>
                  <a:lnTo>
                    <a:pt x="991791" y="478090"/>
                  </a:lnTo>
                  <a:lnTo>
                    <a:pt x="989807" y="481663"/>
                  </a:lnTo>
                  <a:lnTo>
                    <a:pt x="987822" y="485237"/>
                  </a:lnTo>
                  <a:lnTo>
                    <a:pt x="985044" y="487620"/>
                  </a:lnTo>
                  <a:lnTo>
                    <a:pt x="982663" y="488811"/>
                  </a:lnTo>
                  <a:lnTo>
                    <a:pt x="980282" y="489605"/>
                  </a:lnTo>
                  <a:lnTo>
                    <a:pt x="978694" y="489605"/>
                  </a:lnTo>
                  <a:lnTo>
                    <a:pt x="977504" y="488811"/>
                  </a:lnTo>
                  <a:lnTo>
                    <a:pt x="975122" y="487223"/>
                  </a:lnTo>
                  <a:lnTo>
                    <a:pt x="972741" y="484840"/>
                  </a:lnTo>
                  <a:lnTo>
                    <a:pt x="970360" y="481266"/>
                  </a:lnTo>
                  <a:lnTo>
                    <a:pt x="968375" y="476898"/>
                  </a:lnTo>
                  <a:lnTo>
                    <a:pt x="966391" y="471736"/>
                  </a:lnTo>
                  <a:lnTo>
                    <a:pt x="964010" y="465780"/>
                  </a:lnTo>
                  <a:lnTo>
                    <a:pt x="962422" y="459030"/>
                  </a:lnTo>
                  <a:lnTo>
                    <a:pt x="960438" y="476104"/>
                  </a:lnTo>
                  <a:lnTo>
                    <a:pt x="957263" y="491988"/>
                  </a:lnTo>
                  <a:lnTo>
                    <a:pt x="953691" y="507871"/>
                  </a:lnTo>
                  <a:lnTo>
                    <a:pt x="949325" y="523754"/>
                  </a:lnTo>
                  <a:lnTo>
                    <a:pt x="944563" y="538844"/>
                  </a:lnTo>
                  <a:lnTo>
                    <a:pt x="939404" y="553536"/>
                  </a:lnTo>
                  <a:lnTo>
                    <a:pt x="933451" y="567434"/>
                  </a:lnTo>
                  <a:lnTo>
                    <a:pt x="927101" y="581332"/>
                  </a:lnTo>
                  <a:lnTo>
                    <a:pt x="920354" y="594435"/>
                  </a:lnTo>
                  <a:lnTo>
                    <a:pt x="912813" y="607539"/>
                  </a:lnTo>
                  <a:lnTo>
                    <a:pt x="905272" y="619849"/>
                  </a:lnTo>
                  <a:lnTo>
                    <a:pt x="896938" y="631364"/>
                  </a:lnTo>
                  <a:lnTo>
                    <a:pt x="888604" y="642880"/>
                  </a:lnTo>
                  <a:lnTo>
                    <a:pt x="879872" y="653601"/>
                  </a:lnTo>
                  <a:lnTo>
                    <a:pt x="870347" y="663925"/>
                  </a:lnTo>
                  <a:lnTo>
                    <a:pt x="861219" y="673852"/>
                  </a:lnTo>
                  <a:lnTo>
                    <a:pt x="851694" y="682985"/>
                  </a:lnTo>
                  <a:lnTo>
                    <a:pt x="841772" y="691721"/>
                  </a:lnTo>
                  <a:lnTo>
                    <a:pt x="831851" y="700060"/>
                  </a:lnTo>
                  <a:lnTo>
                    <a:pt x="821532" y="707604"/>
                  </a:lnTo>
                  <a:lnTo>
                    <a:pt x="811610" y="714752"/>
                  </a:lnTo>
                  <a:lnTo>
                    <a:pt x="801291" y="721105"/>
                  </a:lnTo>
                  <a:lnTo>
                    <a:pt x="790972" y="727062"/>
                  </a:lnTo>
                  <a:lnTo>
                    <a:pt x="780257" y="732224"/>
                  </a:lnTo>
                  <a:lnTo>
                    <a:pt x="769938" y="736989"/>
                  </a:lnTo>
                  <a:lnTo>
                    <a:pt x="759619" y="741357"/>
                  </a:lnTo>
                  <a:lnTo>
                    <a:pt x="749301" y="744533"/>
                  </a:lnTo>
                  <a:lnTo>
                    <a:pt x="738585" y="747710"/>
                  </a:lnTo>
                  <a:lnTo>
                    <a:pt x="728663" y="750093"/>
                  </a:lnTo>
                  <a:lnTo>
                    <a:pt x="718344" y="751284"/>
                  </a:lnTo>
                  <a:lnTo>
                    <a:pt x="708819" y="752475"/>
                  </a:lnTo>
                  <a:lnTo>
                    <a:pt x="698897" y="752475"/>
                  </a:lnTo>
                  <a:lnTo>
                    <a:pt x="690960" y="752475"/>
                  </a:lnTo>
                  <a:lnTo>
                    <a:pt x="683022" y="751284"/>
                  </a:lnTo>
                  <a:lnTo>
                    <a:pt x="674688" y="749695"/>
                  </a:lnTo>
                  <a:lnTo>
                    <a:pt x="665560" y="747313"/>
                  </a:lnTo>
                  <a:lnTo>
                    <a:pt x="656432" y="744136"/>
                  </a:lnTo>
                  <a:lnTo>
                    <a:pt x="646907" y="740960"/>
                  </a:lnTo>
                  <a:lnTo>
                    <a:pt x="637779" y="736195"/>
                  </a:lnTo>
                  <a:lnTo>
                    <a:pt x="628254" y="731430"/>
                  </a:lnTo>
                  <a:lnTo>
                    <a:pt x="617935" y="725870"/>
                  </a:lnTo>
                  <a:lnTo>
                    <a:pt x="608410" y="719914"/>
                  </a:lnTo>
                  <a:lnTo>
                    <a:pt x="598091" y="713561"/>
                  </a:lnTo>
                  <a:lnTo>
                    <a:pt x="588169" y="706413"/>
                  </a:lnTo>
                  <a:lnTo>
                    <a:pt x="578247" y="698471"/>
                  </a:lnTo>
                  <a:lnTo>
                    <a:pt x="568325" y="690133"/>
                  </a:lnTo>
                  <a:lnTo>
                    <a:pt x="558007" y="681397"/>
                  </a:lnTo>
                  <a:lnTo>
                    <a:pt x="548482" y="671867"/>
                  </a:lnTo>
                  <a:lnTo>
                    <a:pt x="538560" y="662734"/>
                  </a:lnTo>
                  <a:lnTo>
                    <a:pt x="529035" y="652410"/>
                  </a:lnTo>
                  <a:lnTo>
                    <a:pt x="519510" y="641688"/>
                  </a:lnTo>
                  <a:lnTo>
                    <a:pt x="509985" y="630570"/>
                  </a:lnTo>
                  <a:lnTo>
                    <a:pt x="501254" y="619452"/>
                  </a:lnTo>
                  <a:lnTo>
                    <a:pt x="492522" y="607539"/>
                  </a:lnTo>
                  <a:lnTo>
                    <a:pt x="483791" y="595230"/>
                  </a:lnTo>
                  <a:lnTo>
                    <a:pt x="475854" y="582523"/>
                  </a:lnTo>
                  <a:lnTo>
                    <a:pt x="467916" y="569419"/>
                  </a:lnTo>
                  <a:lnTo>
                    <a:pt x="460772" y="556315"/>
                  </a:lnTo>
                  <a:lnTo>
                    <a:pt x="453629" y="542417"/>
                  </a:lnTo>
                  <a:lnTo>
                    <a:pt x="447279" y="528519"/>
                  </a:lnTo>
                  <a:lnTo>
                    <a:pt x="441325" y="514224"/>
                  </a:lnTo>
                  <a:lnTo>
                    <a:pt x="435769" y="499929"/>
                  </a:lnTo>
                  <a:lnTo>
                    <a:pt x="431007" y="485237"/>
                  </a:lnTo>
                  <a:lnTo>
                    <a:pt x="426244" y="470148"/>
                  </a:lnTo>
                  <a:lnTo>
                    <a:pt x="424657" y="474913"/>
                  </a:lnTo>
                  <a:lnTo>
                    <a:pt x="422672" y="480075"/>
                  </a:lnTo>
                  <a:lnTo>
                    <a:pt x="421085" y="484046"/>
                  </a:lnTo>
                  <a:lnTo>
                    <a:pt x="419101" y="487620"/>
                  </a:lnTo>
                  <a:lnTo>
                    <a:pt x="417116" y="490399"/>
                  </a:lnTo>
                  <a:lnTo>
                    <a:pt x="414735" y="492385"/>
                  </a:lnTo>
                  <a:lnTo>
                    <a:pt x="412354" y="493576"/>
                  </a:lnTo>
                  <a:lnTo>
                    <a:pt x="410369" y="493973"/>
                  </a:lnTo>
                  <a:lnTo>
                    <a:pt x="407591" y="493576"/>
                  </a:lnTo>
                  <a:lnTo>
                    <a:pt x="405210" y="491988"/>
                  </a:lnTo>
                  <a:lnTo>
                    <a:pt x="402829" y="490002"/>
                  </a:lnTo>
                  <a:lnTo>
                    <a:pt x="400447" y="486428"/>
                  </a:lnTo>
                  <a:lnTo>
                    <a:pt x="398463" y="482855"/>
                  </a:lnTo>
                  <a:lnTo>
                    <a:pt x="396082" y="477693"/>
                  </a:lnTo>
                  <a:lnTo>
                    <a:pt x="394494" y="472133"/>
                  </a:lnTo>
                  <a:lnTo>
                    <a:pt x="392907" y="465780"/>
                  </a:lnTo>
                  <a:lnTo>
                    <a:pt x="391319" y="459030"/>
                  </a:lnTo>
                  <a:lnTo>
                    <a:pt x="390129" y="451882"/>
                  </a:lnTo>
                  <a:lnTo>
                    <a:pt x="388541" y="443940"/>
                  </a:lnTo>
                  <a:lnTo>
                    <a:pt x="387351" y="435602"/>
                  </a:lnTo>
                  <a:lnTo>
                    <a:pt x="386557" y="426469"/>
                  </a:lnTo>
                  <a:lnTo>
                    <a:pt x="386160" y="417336"/>
                  </a:lnTo>
                  <a:lnTo>
                    <a:pt x="385763" y="407409"/>
                  </a:lnTo>
                  <a:lnTo>
                    <a:pt x="385763" y="397879"/>
                  </a:lnTo>
                  <a:lnTo>
                    <a:pt x="385763" y="388349"/>
                  </a:lnTo>
                  <a:lnTo>
                    <a:pt x="386160" y="378421"/>
                  </a:lnTo>
                  <a:lnTo>
                    <a:pt x="386557" y="369288"/>
                  </a:lnTo>
                  <a:lnTo>
                    <a:pt x="387351" y="360156"/>
                  </a:lnTo>
                  <a:lnTo>
                    <a:pt x="388541" y="351817"/>
                  </a:lnTo>
                  <a:lnTo>
                    <a:pt x="390129" y="344272"/>
                  </a:lnTo>
                  <a:lnTo>
                    <a:pt x="391319" y="336728"/>
                  </a:lnTo>
                  <a:lnTo>
                    <a:pt x="392907" y="329977"/>
                  </a:lnTo>
                  <a:lnTo>
                    <a:pt x="394494" y="323624"/>
                  </a:lnTo>
                  <a:lnTo>
                    <a:pt x="396082" y="318065"/>
                  </a:lnTo>
                  <a:lnTo>
                    <a:pt x="398463" y="313697"/>
                  </a:lnTo>
                  <a:lnTo>
                    <a:pt x="400447" y="309329"/>
                  </a:lnTo>
                  <a:lnTo>
                    <a:pt x="402829" y="305755"/>
                  </a:lnTo>
                  <a:lnTo>
                    <a:pt x="405210" y="303770"/>
                  </a:lnTo>
                  <a:lnTo>
                    <a:pt x="407591" y="302181"/>
                  </a:lnTo>
                  <a:lnTo>
                    <a:pt x="410369" y="301784"/>
                  </a:lnTo>
                  <a:lnTo>
                    <a:pt x="411560" y="302181"/>
                  </a:lnTo>
                  <a:lnTo>
                    <a:pt x="413147" y="302975"/>
                  </a:lnTo>
                  <a:lnTo>
                    <a:pt x="413544" y="289872"/>
                  </a:lnTo>
                  <a:lnTo>
                    <a:pt x="414338" y="277562"/>
                  </a:lnTo>
                  <a:lnTo>
                    <a:pt x="415925" y="266444"/>
                  </a:lnTo>
                  <a:lnTo>
                    <a:pt x="418307" y="255722"/>
                  </a:lnTo>
                  <a:lnTo>
                    <a:pt x="417116" y="242222"/>
                  </a:lnTo>
                  <a:lnTo>
                    <a:pt x="415925" y="229515"/>
                  </a:lnTo>
                  <a:lnTo>
                    <a:pt x="415925" y="217205"/>
                  </a:lnTo>
                  <a:lnTo>
                    <a:pt x="416322" y="206484"/>
                  </a:lnTo>
                  <a:lnTo>
                    <a:pt x="417910" y="195763"/>
                  </a:lnTo>
                  <a:lnTo>
                    <a:pt x="419497" y="185835"/>
                  </a:lnTo>
                  <a:lnTo>
                    <a:pt x="421482" y="176305"/>
                  </a:lnTo>
                  <a:lnTo>
                    <a:pt x="424260" y="167570"/>
                  </a:lnTo>
                  <a:lnTo>
                    <a:pt x="427435" y="159628"/>
                  </a:lnTo>
                  <a:lnTo>
                    <a:pt x="431007" y="152480"/>
                  </a:lnTo>
                  <a:lnTo>
                    <a:pt x="434975" y="145730"/>
                  </a:lnTo>
                  <a:lnTo>
                    <a:pt x="439341" y="139377"/>
                  </a:lnTo>
                  <a:lnTo>
                    <a:pt x="444501" y="133420"/>
                  </a:lnTo>
                  <a:lnTo>
                    <a:pt x="449660" y="128258"/>
                  </a:lnTo>
                  <a:lnTo>
                    <a:pt x="455613" y="123890"/>
                  </a:lnTo>
                  <a:lnTo>
                    <a:pt x="461566" y="119522"/>
                  </a:lnTo>
                  <a:lnTo>
                    <a:pt x="434182" y="119919"/>
                  </a:lnTo>
                  <a:lnTo>
                    <a:pt x="413147" y="120714"/>
                  </a:lnTo>
                  <a:lnTo>
                    <a:pt x="394891" y="121508"/>
                  </a:lnTo>
                  <a:lnTo>
                    <a:pt x="401241" y="118728"/>
                  </a:lnTo>
                  <a:lnTo>
                    <a:pt x="407591" y="115154"/>
                  </a:lnTo>
                  <a:lnTo>
                    <a:pt x="420291" y="107213"/>
                  </a:lnTo>
                  <a:lnTo>
                    <a:pt x="433388" y="98477"/>
                  </a:lnTo>
                  <a:lnTo>
                    <a:pt x="446485" y="88947"/>
                  </a:lnTo>
                  <a:lnTo>
                    <a:pt x="459185" y="79814"/>
                  </a:lnTo>
                  <a:lnTo>
                    <a:pt x="471488" y="71475"/>
                  </a:lnTo>
                  <a:lnTo>
                    <a:pt x="482601" y="63931"/>
                  </a:lnTo>
                  <a:lnTo>
                    <a:pt x="488157" y="60357"/>
                  </a:lnTo>
                  <a:lnTo>
                    <a:pt x="493316" y="57577"/>
                  </a:lnTo>
                  <a:lnTo>
                    <a:pt x="507604" y="50827"/>
                  </a:lnTo>
                  <a:lnTo>
                    <a:pt x="521891" y="44473"/>
                  </a:lnTo>
                  <a:lnTo>
                    <a:pt x="536179" y="38517"/>
                  </a:lnTo>
                  <a:lnTo>
                    <a:pt x="550069" y="32958"/>
                  </a:lnTo>
                  <a:lnTo>
                    <a:pt x="563563" y="27796"/>
                  </a:lnTo>
                  <a:lnTo>
                    <a:pt x="577057" y="23428"/>
                  </a:lnTo>
                  <a:lnTo>
                    <a:pt x="590551" y="19457"/>
                  </a:lnTo>
                  <a:lnTo>
                    <a:pt x="603647" y="15883"/>
                  </a:lnTo>
                  <a:lnTo>
                    <a:pt x="616744" y="12310"/>
                  </a:lnTo>
                  <a:lnTo>
                    <a:pt x="629841" y="9927"/>
                  </a:lnTo>
                  <a:lnTo>
                    <a:pt x="642541" y="7148"/>
                  </a:lnTo>
                  <a:lnTo>
                    <a:pt x="654844" y="5162"/>
                  </a:lnTo>
                  <a:lnTo>
                    <a:pt x="666751" y="3574"/>
                  </a:lnTo>
                  <a:lnTo>
                    <a:pt x="679054" y="2382"/>
                  </a:lnTo>
                  <a:lnTo>
                    <a:pt x="690960" y="1191"/>
                  </a:lnTo>
                  <a:lnTo>
                    <a:pt x="702866" y="397"/>
                  </a:lnTo>
                  <a:lnTo>
                    <a:pt x="713979" y="0"/>
                  </a:lnTo>
                  <a:close/>
                </a:path>
              </a:pathLst>
            </a:custGeom>
            <a:solidFill>
              <a:schemeClr val="bg1"/>
            </a:solidFill>
            <a:ln>
              <a:noFill/>
            </a:ln>
            <a:extLst/>
          </p:spPr>
          <p:txBody>
            <a:bodyPr lIns="68580" tIns="34290" rIns="68580" bIns="34290" anchor="ctr">
              <a:scene3d>
                <a:camera prst="orthographicFront"/>
                <a:lightRig rig="threePt" dir="t"/>
              </a:scene3d>
              <a:sp3d>
                <a:contourClr>
                  <a:srgbClr val="FFFFFF"/>
                </a:contourClr>
              </a:sp3d>
            </a:bodyPr>
            <a:lstStyle/>
            <a:p>
              <a:pPr algn="ctr">
                <a:defRPr/>
              </a:pPr>
              <a:endParaRPr lang="zh-CN" altLang="en-US">
                <a:solidFill>
                  <a:schemeClr val="tx1">
                    <a:lumMod val="50000"/>
                    <a:lumOff val="50000"/>
                  </a:schemeClr>
                </a:solidFill>
              </a:endParaRPr>
            </a:p>
          </p:txBody>
        </p:sp>
      </p:grpSp>
      <p:sp>
        <p:nvSpPr>
          <p:cNvPr id="18" name="Content Placeholder 2"/>
          <p:cNvSpPr txBox="1">
            <a:spLocks/>
          </p:cNvSpPr>
          <p:nvPr/>
        </p:nvSpPr>
        <p:spPr bwMode="auto">
          <a:xfrm>
            <a:off x="1516655" y="1825558"/>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126">
              <a:spcBef>
                <a:spcPct val="20000"/>
              </a:spcBef>
              <a:defRPr/>
            </a:pPr>
            <a:r>
              <a:rPr lang="zh-CN" altLang="en-US" sz="1600" b="1" kern="0" dirty="0">
                <a:solidFill>
                  <a:srgbClr val="F8F8F8"/>
                </a:solidFill>
                <a:latin typeface="微软雅黑" pitchFamily="34" charset="-122"/>
                <a:ea typeface="微软雅黑" pitchFamily="34" charset="-122"/>
                <a:cs typeface="Raleway"/>
              </a:rPr>
              <a:t>输入你的标题</a:t>
            </a:r>
            <a:endParaRPr lang="en-US" altLang="zh-CN" sz="1600" b="1" kern="0" dirty="0">
              <a:solidFill>
                <a:srgbClr val="F8F8F8"/>
              </a:solidFill>
              <a:latin typeface="微软雅黑" pitchFamily="34" charset="-122"/>
              <a:ea typeface="微软雅黑" pitchFamily="34" charset="-122"/>
              <a:cs typeface="Raleway"/>
            </a:endParaRPr>
          </a:p>
          <a:p>
            <a:pPr algn="r" defTabSz="914126">
              <a:spcBef>
                <a:spcPct val="20000"/>
              </a:spcBef>
              <a:defRPr/>
            </a:pPr>
            <a:r>
              <a:rPr lang="zh-CN" altLang="en-US" sz="1100" kern="0" dirty="0">
                <a:solidFill>
                  <a:srgbClr val="F8F8F8"/>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rgbClr val="F8F8F8"/>
              </a:solidFill>
              <a:latin typeface="微软雅黑" pitchFamily="34" charset="-122"/>
              <a:ea typeface="微软雅黑" pitchFamily="34" charset="-122"/>
              <a:cs typeface="Raleway Light"/>
            </a:endParaRPr>
          </a:p>
        </p:txBody>
      </p:sp>
      <p:sp>
        <p:nvSpPr>
          <p:cNvPr id="19" name="Content Placeholder 2"/>
          <p:cNvSpPr txBox="1">
            <a:spLocks/>
          </p:cNvSpPr>
          <p:nvPr/>
        </p:nvSpPr>
        <p:spPr bwMode="auto">
          <a:xfrm>
            <a:off x="791527" y="3260388"/>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126">
              <a:spcBef>
                <a:spcPct val="20000"/>
              </a:spcBef>
              <a:defRPr/>
            </a:pPr>
            <a:r>
              <a:rPr lang="zh-CN" altLang="en-US" sz="1600" b="1" kern="0" dirty="0">
                <a:solidFill>
                  <a:srgbClr val="F8F8F8"/>
                </a:solidFill>
                <a:latin typeface="微软雅黑" pitchFamily="34" charset="-122"/>
                <a:ea typeface="微软雅黑" pitchFamily="34" charset="-122"/>
                <a:cs typeface="Raleway"/>
              </a:rPr>
              <a:t>输入你的标题</a:t>
            </a:r>
            <a:endParaRPr lang="en-US" altLang="zh-CN" sz="1600" b="1" kern="0" dirty="0">
              <a:solidFill>
                <a:srgbClr val="F8F8F8"/>
              </a:solidFill>
              <a:latin typeface="微软雅黑" pitchFamily="34" charset="-122"/>
              <a:ea typeface="微软雅黑" pitchFamily="34" charset="-122"/>
              <a:cs typeface="Raleway"/>
            </a:endParaRPr>
          </a:p>
          <a:p>
            <a:pPr algn="r" defTabSz="914126">
              <a:spcBef>
                <a:spcPct val="20000"/>
              </a:spcBef>
              <a:defRPr/>
            </a:pPr>
            <a:r>
              <a:rPr lang="zh-CN" altLang="en-US" sz="1100" kern="0" dirty="0">
                <a:solidFill>
                  <a:srgbClr val="F8F8F8"/>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rgbClr val="F8F8F8"/>
              </a:solidFill>
              <a:latin typeface="微软雅黑" pitchFamily="34" charset="-122"/>
              <a:ea typeface="微软雅黑" pitchFamily="34" charset="-122"/>
              <a:cs typeface="Raleway Light"/>
            </a:endParaRPr>
          </a:p>
        </p:txBody>
      </p:sp>
      <p:sp>
        <p:nvSpPr>
          <p:cNvPr id="20" name="Content Placeholder 2"/>
          <p:cNvSpPr txBox="1">
            <a:spLocks/>
          </p:cNvSpPr>
          <p:nvPr/>
        </p:nvSpPr>
        <p:spPr bwMode="auto">
          <a:xfrm>
            <a:off x="1528044" y="4567708"/>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126">
              <a:spcBef>
                <a:spcPct val="20000"/>
              </a:spcBef>
              <a:defRPr/>
            </a:pPr>
            <a:r>
              <a:rPr lang="zh-CN" altLang="en-US" sz="1600" b="1" kern="0" dirty="0">
                <a:solidFill>
                  <a:srgbClr val="F8F8F8"/>
                </a:solidFill>
                <a:latin typeface="微软雅黑" pitchFamily="34" charset="-122"/>
                <a:ea typeface="微软雅黑" pitchFamily="34" charset="-122"/>
                <a:cs typeface="Raleway"/>
              </a:rPr>
              <a:t>输入你的标题</a:t>
            </a:r>
            <a:endParaRPr lang="en-US" altLang="zh-CN" sz="1600" b="1" kern="0" dirty="0">
              <a:solidFill>
                <a:srgbClr val="F8F8F8"/>
              </a:solidFill>
              <a:latin typeface="微软雅黑" pitchFamily="34" charset="-122"/>
              <a:ea typeface="微软雅黑" pitchFamily="34" charset="-122"/>
              <a:cs typeface="Raleway"/>
            </a:endParaRPr>
          </a:p>
          <a:p>
            <a:pPr algn="r" defTabSz="914126">
              <a:spcBef>
                <a:spcPct val="20000"/>
              </a:spcBef>
              <a:defRPr/>
            </a:pPr>
            <a:r>
              <a:rPr lang="zh-CN" altLang="en-US" sz="1100" kern="0" dirty="0">
                <a:solidFill>
                  <a:srgbClr val="F8F8F8"/>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rgbClr val="F8F8F8"/>
              </a:solidFill>
              <a:latin typeface="微软雅黑" pitchFamily="34" charset="-122"/>
              <a:ea typeface="微软雅黑" pitchFamily="34" charset="-122"/>
              <a:cs typeface="Raleway Light"/>
            </a:endParaRPr>
          </a:p>
        </p:txBody>
      </p:sp>
      <p:sp>
        <p:nvSpPr>
          <p:cNvPr id="21" name="Content Placeholder 2"/>
          <p:cNvSpPr txBox="1">
            <a:spLocks/>
          </p:cNvSpPr>
          <p:nvPr/>
        </p:nvSpPr>
        <p:spPr bwMode="auto">
          <a:xfrm>
            <a:off x="7465445" y="1825558"/>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26">
              <a:spcBef>
                <a:spcPct val="20000"/>
              </a:spcBef>
              <a:defRPr/>
            </a:pPr>
            <a:r>
              <a:rPr lang="zh-CN" altLang="en-US" sz="1600" b="1" kern="0" dirty="0">
                <a:solidFill>
                  <a:srgbClr val="F8F8F8"/>
                </a:solidFill>
                <a:latin typeface="微软雅黑" pitchFamily="34" charset="-122"/>
                <a:ea typeface="微软雅黑" pitchFamily="34" charset="-122"/>
                <a:cs typeface="Raleway"/>
              </a:rPr>
              <a:t>输入你的标题</a:t>
            </a:r>
            <a:endParaRPr lang="en-US" altLang="zh-CN" sz="1600" b="1" kern="0" dirty="0">
              <a:solidFill>
                <a:srgbClr val="F8F8F8"/>
              </a:solidFill>
              <a:latin typeface="微软雅黑" pitchFamily="34" charset="-122"/>
              <a:ea typeface="微软雅黑" pitchFamily="34" charset="-122"/>
              <a:cs typeface="Raleway"/>
            </a:endParaRPr>
          </a:p>
          <a:p>
            <a:pPr defTabSz="914126">
              <a:spcBef>
                <a:spcPct val="20000"/>
              </a:spcBef>
              <a:defRPr/>
            </a:pPr>
            <a:r>
              <a:rPr lang="zh-CN" altLang="en-US" sz="1100" kern="0" dirty="0">
                <a:solidFill>
                  <a:srgbClr val="F8F8F8"/>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rgbClr val="F8F8F8"/>
              </a:solidFill>
              <a:latin typeface="微软雅黑" pitchFamily="34" charset="-122"/>
              <a:ea typeface="微软雅黑" pitchFamily="34" charset="-122"/>
              <a:cs typeface="Raleway Light"/>
            </a:endParaRPr>
          </a:p>
        </p:txBody>
      </p:sp>
      <p:sp>
        <p:nvSpPr>
          <p:cNvPr id="22" name="Content Placeholder 2"/>
          <p:cNvSpPr txBox="1">
            <a:spLocks/>
          </p:cNvSpPr>
          <p:nvPr/>
        </p:nvSpPr>
        <p:spPr bwMode="auto">
          <a:xfrm>
            <a:off x="8135917" y="3247958"/>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26">
              <a:spcBef>
                <a:spcPct val="20000"/>
              </a:spcBef>
              <a:defRPr/>
            </a:pPr>
            <a:r>
              <a:rPr lang="zh-CN" altLang="en-US" sz="1600" b="1" kern="0" dirty="0">
                <a:solidFill>
                  <a:srgbClr val="F8F8F8"/>
                </a:solidFill>
                <a:latin typeface="微软雅黑" pitchFamily="34" charset="-122"/>
                <a:ea typeface="微软雅黑" pitchFamily="34" charset="-122"/>
                <a:cs typeface="Raleway"/>
              </a:rPr>
              <a:t>输入你的标题</a:t>
            </a:r>
            <a:endParaRPr lang="en-US" altLang="zh-CN" sz="1600" b="1" kern="0" dirty="0">
              <a:solidFill>
                <a:srgbClr val="F8F8F8"/>
              </a:solidFill>
              <a:latin typeface="微软雅黑" pitchFamily="34" charset="-122"/>
              <a:ea typeface="微软雅黑" pitchFamily="34" charset="-122"/>
              <a:cs typeface="Raleway"/>
            </a:endParaRPr>
          </a:p>
          <a:p>
            <a:pPr defTabSz="914126">
              <a:spcBef>
                <a:spcPct val="20000"/>
              </a:spcBef>
              <a:defRPr/>
            </a:pPr>
            <a:r>
              <a:rPr lang="zh-CN" altLang="en-US" sz="1100" kern="0" dirty="0">
                <a:solidFill>
                  <a:srgbClr val="F8F8F8"/>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rgbClr val="F8F8F8"/>
              </a:solidFill>
              <a:latin typeface="微软雅黑" pitchFamily="34" charset="-122"/>
              <a:ea typeface="微软雅黑" pitchFamily="34" charset="-122"/>
              <a:cs typeface="Raleway Light"/>
            </a:endParaRPr>
          </a:p>
        </p:txBody>
      </p:sp>
      <p:sp>
        <p:nvSpPr>
          <p:cNvPr id="23" name="Content Placeholder 2"/>
          <p:cNvSpPr txBox="1">
            <a:spLocks/>
          </p:cNvSpPr>
          <p:nvPr/>
        </p:nvSpPr>
        <p:spPr bwMode="auto">
          <a:xfrm>
            <a:off x="7495921" y="4629718"/>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26">
              <a:spcBef>
                <a:spcPct val="20000"/>
              </a:spcBef>
              <a:defRPr/>
            </a:pPr>
            <a:r>
              <a:rPr lang="zh-CN" altLang="en-US" sz="1600" b="1" kern="0" dirty="0">
                <a:solidFill>
                  <a:srgbClr val="F8F8F8"/>
                </a:solidFill>
                <a:latin typeface="微软雅黑" pitchFamily="34" charset="-122"/>
                <a:ea typeface="微软雅黑" pitchFamily="34" charset="-122"/>
                <a:cs typeface="Raleway"/>
              </a:rPr>
              <a:t>输入你的标题</a:t>
            </a:r>
            <a:endParaRPr lang="en-US" altLang="zh-CN" sz="1600" b="1" kern="0" dirty="0">
              <a:solidFill>
                <a:srgbClr val="F8F8F8"/>
              </a:solidFill>
              <a:latin typeface="微软雅黑" pitchFamily="34" charset="-122"/>
              <a:ea typeface="微软雅黑" pitchFamily="34" charset="-122"/>
              <a:cs typeface="Raleway"/>
            </a:endParaRPr>
          </a:p>
          <a:p>
            <a:pPr defTabSz="914126">
              <a:spcBef>
                <a:spcPct val="20000"/>
              </a:spcBef>
              <a:defRPr/>
            </a:pPr>
            <a:r>
              <a:rPr lang="zh-CN" altLang="en-US" sz="1100" kern="0" dirty="0">
                <a:solidFill>
                  <a:srgbClr val="F8F8F8"/>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rgbClr val="F8F8F8"/>
              </a:solidFill>
              <a:latin typeface="微软雅黑" pitchFamily="34" charset="-122"/>
              <a:ea typeface="微软雅黑" pitchFamily="34" charset="-122"/>
              <a:cs typeface="Raleway Light"/>
            </a:endParaRPr>
          </a:p>
        </p:txBody>
      </p:sp>
    </p:spTree>
    <p:extLst>
      <p:ext uri="{BB962C8B-B14F-4D97-AF65-F5344CB8AC3E}">
        <p14:creationId xmlns:p14="http://schemas.microsoft.com/office/powerpoint/2010/main" val="177249625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Effect transition="in" filter="fade">
                                      <p:cBhvr>
                                        <p:cTn id="9" dur="500"/>
                                        <p:tgtEl>
                                          <p:spTgt spid="43"/>
                                        </p:tgtEl>
                                      </p:cBhvr>
                                    </p:animEffect>
                                    <p:anim calcmode="lin" valueType="num">
                                      <p:cBhvr>
                                        <p:cTn id="10" dur="500" fill="hold"/>
                                        <p:tgtEl>
                                          <p:spTgt spid="43"/>
                                        </p:tgtEl>
                                        <p:attrNameLst>
                                          <p:attrName>ppt_x</p:attrName>
                                        </p:attrNameLst>
                                      </p:cBhvr>
                                      <p:tavLst>
                                        <p:tav tm="0">
                                          <p:val>
                                            <p:fltVal val="0.5"/>
                                          </p:val>
                                        </p:tav>
                                        <p:tav tm="100000">
                                          <p:val>
                                            <p:strVal val="#ppt_x"/>
                                          </p:val>
                                        </p:tav>
                                      </p:tavLst>
                                    </p:anim>
                                    <p:anim calcmode="lin" valueType="num">
                                      <p:cBhvr>
                                        <p:cTn id="11" dur="500" fill="hold"/>
                                        <p:tgtEl>
                                          <p:spTgt spid="43"/>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300"/>
                                  </p:stCondLst>
                                  <p:childTnLst>
                                    <p:set>
                                      <p:cBhvr>
                                        <p:cTn id="13" dur="1" fill="hold">
                                          <p:stCondLst>
                                            <p:cond delay="0"/>
                                          </p:stCondLst>
                                        </p:cTn>
                                        <p:tgtEl>
                                          <p:spTgt spid="28"/>
                                        </p:tgtEl>
                                        <p:attrNameLst>
                                          <p:attrName>style.visibility</p:attrName>
                                        </p:attrNameLst>
                                      </p:cBhvr>
                                      <p:to>
                                        <p:strVal val="visible"/>
                                      </p:to>
                                    </p:set>
                                    <p:anim calcmode="lin" valueType="num">
                                      <p:cBhvr>
                                        <p:cTn id="14" dur="500" fill="hold"/>
                                        <p:tgtEl>
                                          <p:spTgt spid="28"/>
                                        </p:tgtEl>
                                        <p:attrNameLst>
                                          <p:attrName>ppt_w</p:attrName>
                                        </p:attrNameLst>
                                      </p:cBhvr>
                                      <p:tavLst>
                                        <p:tav tm="0">
                                          <p:val>
                                            <p:fltVal val="0"/>
                                          </p:val>
                                        </p:tav>
                                        <p:tav tm="100000">
                                          <p:val>
                                            <p:strVal val="#ppt_w"/>
                                          </p:val>
                                        </p:tav>
                                      </p:tavLst>
                                    </p:anim>
                                    <p:anim calcmode="lin" valueType="num">
                                      <p:cBhvr>
                                        <p:cTn id="15" dur="500" fill="hold"/>
                                        <p:tgtEl>
                                          <p:spTgt spid="28"/>
                                        </p:tgtEl>
                                        <p:attrNameLst>
                                          <p:attrName>ppt_h</p:attrName>
                                        </p:attrNameLst>
                                      </p:cBhvr>
                                      <p:tavLst>
                                        <p:tav tm="0">
                                          <p:val>
                                            <p:fltVal val="0"/>
                                          </p:val>
                                        </p:tav>
                                        <p:tav tm="100000">
                                          <p:val>
                                            <p:strVal val="#ppt_h"/>
                                          </p:val>
                                        </p:tav>
                                      </p:tavLst>
                                    </p:anim>
                                    <p:animEffect transition="in" filter="fade">
                                      <p:cBhvr>
                                        <p:cTn id="16" dur="500"/>
                                        <p:tgtEl>
                                          <p:spTgt spid="28"/>
                                        </p:tgtEl>
                                      </p:cBhvr>
                                    </p:animEffect>
                                    <p:anim calcmode="lin" valueType="num">
                                      <p:cBhvr>
                                        <p:cTn id="17" dur="500" fill="hold"/>
                                        <p:tgtEl>
                                          <p:spTgt spid="28"/>
                                        </p:tgtEl>
                                        <p:attrNameLst>
                                          <p:attrName>ppt_x</p:attrName>
                                        </p:attrNameLst>
                                      </p:cBhvr>
                                      <p:tavLst>
                                        <p:tav tm="0">
                                          <p:val>
                                            <p:fltVal val="0.5"/>
                                          </p:val>
                                        </p:tav>
                                        <p:tav tm="100000">
                                          <p:val>
                                            <p:strVal val="#ppt_x"/>
                                          </p:val>
                                        </p:tav>
                                      </p:tavLst>
                                    </p:anim>
                                    <p:anim calcmode="lin" valueType="num">
                                      <p:cBhvr>
                                        <p:cTn id="18" dur="500" fill="hold"/>
                                        <p:tgtEl>
                                          <p:spTgt spid="28"/>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600"/>
                                  </p:stCondLst>
                                  <p:childTnLst>
                                    <p:set>
                                      <p:cBhvr>
                                        <p:cTn id="20" dur="1" fill="hold">
                                          <p:stCondLst>
                                            <p:cond delay="0"/>
                                          </p:stCondLst>
                                        </p:cTn>
                                        <p:tgtEl>
                                          <p:spTgt spid="31"/>
                                        </p:tgtEl>
                                        <p:attrNameLst>
                                          <p:attrName>style.visibility</p:attrName>
                                        </p:attrNameLst>
                                      </p:cBhvr>
                                      <p:to>
                                        <p:strVal val="visible"/>
                                      </p:to>
                                    </p:set>
                                    <p:anim calcmode="lin" valueType="num">
                                      <p:cBhvr>
                                        <p:cTn id="21" dur="500" fill="hold"/>
                                        <p:tgtEl>
                                          <p:spTgt spid="31"/>
                                        </p:tgtEl>
                                        <p:attrNameLst>
                                          <p:attrName>ppt_w</p:attrName>
                                        </p:attrNameLst>
                                      </p:cBhvr>
                                      <p:tavLst>
                                        <p:tav tm="0">
                                          <p:val>
                                            <p:fltVal val="0"/>
                                          </p:val>
                                        </p:tav>
                                        <p:tav tm="100000">
                                          <p:val>
                                            <p:strVal val="#ppt_w"/>
                                          </p:val>
                                        </p:tav>
                                      </p:tavLst>
                                    </p:anim>
                                    <p:anim calcmode="lin" valueType="num">
                                      <p:cBhvr>
                                        <p:cTn id="22" dur="500" fill="hold"/>
                                        <p:tgtEl>
                                          <p:spTgt spid="31"/>
                                        </p:tgtEl>
                                        <p:attrNameLst>
                                          <p:attrName>ppt_h</p:attrName>
                                        </p:attrNameLst>
                                      </p:cBhvr>
                                      <p:tavLst>
                                        <p:tav tm="0">
                                          <p:val>
                                            <p:fltVal val="0"/>
                                          </p:val>
                                        </p:tav>
                                        <p:tav tm="100000">
                                          <p:val>
                                            <p:strVal val="#ppt_h"/>
                                          </p:val>
                                        </p:tav>
                                      </p:tavLst>
                                    </p:anim>
                                    <p:animEffect transition="in" filter="fade">
                                      <p:cBhvr>
                                        <p:cTn id="23" dur="500"/>
                                        <p:tgtEl>
                                          <p:spTgt spid="31"/>
                                        </p:tgtEl>
                                      </p:cBhvr>
                                    </p:animEffect>
                                    <p:anim calcmode="lin" valueType="num">
                                      <p:cBhvr>
                                        <p:cTn id="24" dur="500" fill="hold"/>
                                        <p:tgtEl>
                                          <p:spTgt spid="31"/>
                                        </p:tgtEl>
                                        <p:attrNameLst>
                                          <p:attrName>ppt_x</p:attrName>
                                        </p:attrNameLst>
                                      </p:cBhvr>
                                      <p:tavLst>
                                        <p:tav tm="0">
                                          <p:val>
                                            <p:fltVal val="0.5"/>
                                          </p:val>
                                        </p:tav>
                                        <p:tav tm="100000">
                                          <p:val>
                                            <p:strVal val="#ppt_x"/>
                                          </p:val>
                                        </p:tav>
                                      </p:tavLst>
                                    </p:anim>
                                    <p:anim calcmode="lin" valueType="num">
                                      <p:cBhvr>
                                        <p:cTn id="25" dur="500" fill="hold"/>
                                        <p:tgtEl>
                                          <p:spTgt spid="31"/>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900"/>
                                  </p:stCondLst>
                                  <p:childTnLst>
                                    <p:set>
                                      <p:cBhvr>
                                        <p:cTn id="27" dur="1" fill="hold">
                                          <p:stCondLst>
                                            <p:cond delay="0"/>
                                          </p:stCondLst>
                                        </p:cTn>
                                        <p:tgtEl>
                                          <p:spTgt spid="34"/>
                                        </p:tgtEl>
                                        <p:attrNameLst>
                                          <p:attrName>style.visibility</p:attrName>
                                        </p:attrNameLst>
                                      </p:cBhvr>
                                      <p:to>
                                        <p:strVal val="visible"/>
                                      </p:to>
                                    </p:set>
                                    <p:anim calcmode="lin" valueType="num">
                                      <p:cBhvr>
                                        <p:cTn id="28" dur="500" fill="hold"/>
                                        <p:tgtEl>
                                          <p:spTgt spid="34"/>
                                        </p:tgtEl>
                                        <p:attrNameLst>
                                          <p:attrName>ppt_w</p:attrName>
                                        </p:attrNameLst>
                                      </p:cBhvr>
                                      <p:tavLst>
                                        <p:tav tm="0">
                                          <p:val>
                                            <p:fltVal val="0"/>
                                          </p:val>
                                        </p:tav>
                                        <p:tav tm="100000">
                                          <p:val>
                                            <p:strVal val="#ppt_w"/>
                                          </p:val>
                                        </p:tav>
                                      </p:tavLst>
                                    </p:anim>
                                    <p:anim calcmode="lin" valueType="num">
                                      <p:cBhvr>
                                        <p:cTn id="29" dur="500" fill="hold"/>
                                        <p:tgtEl>
                                          <p:spTgt spid="34"/>
                                        </p:tgtEl>
                                        <p:attrNameLst>
                                          <p:attrName>ppt_h</p:attrName>
                                        </p:attrNameLst>
                                      </p:cBhvr>
                                      <p:tavLst>
                                        <p:tav tm="0">
                                          <p:val>
                                            <p:fltVal val="0"/>
                                          </p:val>
                                        </p:tav>
                                        <p:tav tm="100000">
                                          <p:val>
                                            <p:strVal val="#ppt_h"/>
                                          </p:val>
                                        </p:tav>
                                      </p:tavLst>
                                    </p:anim>
                                    <p:animEffect transition="in" filter="fade">
                                      <p:cBhvr>
                                        <p:cTn id="30" dur="500"/>
                                        <p:tgtEl>
                                          <p:spTgt spid="34"/>
                                        </p:tgtEl>
                                      </p:cBhvr>
                                    </p:animEffect>
                                    <p:anim calcmode="lin" valueType="num">
                                      <p:cBhvr>
                                        <p:cTn id="31" dur="500" fill="hold"/>
                                        <p:tgtEl>
                                          <p:spTgt spid="34"/>
                                        </p:tgtEl>
                                        <p:attrNameLst>
                                          <p:attrName>ppt_x</p:attrName>
                                        </p:attrNameLst>
                                      </p:cBhvr>
                                      <p:tavLst>
                                        <p:tav tm="0">
                                          <p:val>
                                            <p:fltVal val="0.5"/>
                                          </p:val>
                                        </p:tav>
                                        <p:tav tm="100000">
                                          <p:val>
                                            <p:strVal val="#ppt_x"/>
                                          </p:val>
                                        </p:tav>
                                      </p:tavLst>
                                    </p:anim>
                                    <p:anim calcmode="lin" valueType="num">
                                      <p:cBhvr>
                                        <p:cTn id="32" dur="500" fill="hold"/>
                                        <p:tgtEl>
                                          <p:spTgt spid="34"/>
                                        </p:tgtEl>
                                        <p:attrNameLst>
                                          <p:attrName>ppt_y</p:attrName>
                                        </p:attrNameLst>
                                      </p:cBhvr>
                                      <p:tavLst>
                                        <p:tav tm="0">
                                          <p:val>
                                            <p:fltVal val="0.5"/>
                                          </p:val>
                                        </p:tav>
                                        <p:tav tm="100000">
                                          <p:val>
                                            <p:strVal val="#ppt_y"/>
                                          </p:val>
                                        </p:tav>
                                      </p:tavLst>
                                    </p:anim>
                                  </p:childTnLst>
                                </p:cTn>
                              </p:par>
                              <p:par>
                                <p:cTn id="33" presetID="53" presetClass="entr" presetSubtype="528" fill="hold" nodeType="withEffect">
                                  <p:stCondLst>
                                    <p:cond delay="1200"/>
                                  </p:stCondLst>
                                  <p:childTnLst>
                                    <p:set>
                                      <p:cBhvr>
                                        <p:cTn id="34" dur="1" fill="hold">
                                          <p:stCondLst>
                                            <p:cond delay="0"/>
                                          </p:stCondLst>
                                        </p:cTn>
                                        <p:tgtEl>
                                          <p:spTgt spid="37"/>
                                        </p:tgtEl>
                                        <p:attrNameLst>
                                          <p:attrName>style.visibility</p:attrName>
                                        </p:attrNameLst>
                                      </p:cBhvr>
                                      <p:to>
                                        <p:strVal val="visible"/>
                                      </p:to>
                                    </p:set>
                                    <p:anim calcmode="lin" valueType="num">
                                      <p:cBhvr>
                                        <p:cTn id="35" dur="500" fill="hold"/>
                                        <p:tgtEl>
                                          <p:spTgt spid="37"/>
                                        </p:tgtEl>
                                        <p:attrNameLst>
                                          <p:attrName>ppt_w</p:attrName>
                                        </p:attrNameLst>
                                      </p:cBhvr>
                                      <p:tavLst>
                                        <p:tav tm="0">
                                          <p:val>
                                            <p:fltVal val="0"/>
                                          </p:val>
                                        </p:tav>
                                        <p:tav tm="100000">
                                          <p:val>
                                            <p:strVal val="#ppt_w"/>
                                          </p:val>
                                        </p:tav>
                                      </p:tavLst>
                                    </p:anim>
                                    <p:anim calcmode="lin" valueType="num">
                                      <p:cBhvr>
                                        <p:cTn id="36" dur="500" fill="hold"/>
                                        <p:tgtEl>
                                          <p:spTgt spid="37"/>
                                        </p:tgtEl>
                                        <p:attrNameLst>
                                          <p:attrName>ppt_h</p:attrName>
                                        </p:attrNameLst>
                                      </p:cBhvr>
                                      <p:tavLst>
                                        <p:tav tm="0">
                                          <p:val>
                                            <p:fltVal val="0"/>
                                          </p:val>
                                        </p:tav>
                                        <p:tav tm="100000">
                                          <p:val>
                                            <p:strVal val="#ppt_h"/>
                                          </p:val>
                                        </p:tav>
                                      </p:tavLst>
                                    </p:anim>
                                    <p:animEffect transition="in" filter="fade">
                                      <p:cBhvr>
                                        <p:cTn id="37" dur="500"/>
                                        <p:tgtEl>
                                          <p:spTgt spid="37"/>
                                        </p:tgtEl>
                                      </p:cBhvr>
                                    </p:animEffect>
                                    <p:anim calcmode="lin" valueType="num">
                                      <p:cBhvr>
                                        <p:cTn id="38" dur="500" fill="hold"/>
                                        <p:tgtEl>
                                          <p:spTgt spid="37"/>
                                        </p:tgtEl>
                                        <p:attrNameLst>
                                          <p:attrName>ppt_x</p:attrName>
                                        </p:attrNameLst>
                                      </p:cBhvr>
                                      <p:tavLst>
                                        <p:tav tm="0">
                                          <p:val>
                                            <p:fltVal val="0.5"/>
                                          </p:val>
                                        </p:tav>
                                        <p:tav tm="100000">
                                          <p:val>
                                            <p:strVal val="#ppt_x"/>
                                          </p:val>
                                        </p:tav>
                                      </p:tavLst>
                                    </p:anim>
                                    <p:anim calcmode="lin" valueType="num">
                                      <p:cBhvr>
                                        <p:cTn id="39" dur="500" fill="hold"/>
                                        <p:tgtEl>
                                          <p:spTgt spid="37"/>
                                        </p:tgtEl>
                                        <p:attrNameLst>
                                          <p:attrName>ppt_y</p:attrName>
                                        </p:attrNameLst>
                                      </p:cBhvr>
                                      <p:tavLst>
                                        <p:tav tm="0">
                                          <p:val>
                                            <p:fltVal val="0.5"/>
                                          </p:val>
                                        </p:tav>
                                        <p:tav tm="100000">
                                          <p:val>
                                            <p:strVal val="#ppt_y"/>
                                          </p:val>
                                        </p:tav>
                                      </p:tavLst>
                                    </p:anim>
                                  </p:childTnLst>
                                </p:cTn>
                              </p:par>
                              <p:par>
                                <p:cTn id="40" presetID="53" presetClass="entr" presetSubtype="528" fill="hold" nodeType="withEffect">
                                  <p:stCondLst>
                                    <p:cond delay="1500"/>
                                  </p:stCondLst>
                                  <p:childTnLst>
                                    <p:set>
                                      <p:cBhvr>
                                        <p:cTn id="41" dur="1" fill="hold">
                                          <p:stCondLst>
                                            <p:cond delay="0"/>
                                          </p:stCondLst>
                                        </p:cTn>
                                        <p:tgtEl>
                                          <p:spTgt spid="40"/>
                                        </p:tgtEl>
                                        <p:attrNameLst>
                                          <p:attrName>style.visibility</p:attrName>
                                        </p:attrNameLst>
                                      </p:cBhvr>
                                      <p:to>
                                        <p:strVal val="visible"/>
                                      </p:to>
                                    </p:set>
                                    <p:anim calcmode="lin" valueType="num">
                                      <p:cBhvr>
                                        <p:cTn id="42" dur="500" fill="hold"/>
                                        <p:tgtEl>
                                          <p:spTgt spid="40"/>
                                        </p:tgtEl>
                                        <p:attrNameLst>
                                          <p:attrName>ppt_w</p:attrName>
                                        </p:attrNameLst>
                                      </p:cBhvr>
                                      <p:tavLst>
                                        <p:tav tm="0">
                                          <p:val>
                                            <p:fltVal val="0"/>
                                          </p:val>
                                        </p:tav>
                                        <p:tav tm="100000">
                                          <p:val>
                                            <p:strVal val="#ppt_w"/>
                                          </p:val>
                                        </p:tav>
                                      </p:tavLst>
                                    </p:anim>
                                    <p:anim calcmode="lin" valueType="num">
                                      <p:cBhvr>
                                        <p:cTn id="43" dur="500" fill="hold"/>
                                        <p:tgtEl>
                                          <p:spTgt spid="40"/>
                                        </p:tgtEl>
                                        <p:attrNameLst>
                                          <p:attrName>ppt_h</p:attrName>
                                        </p:attrNameLst>
                                      </p:cBhvr>
                                      <p:tavLst>
                                        <p:tav tm="0">
                                          <p:val>
                                            <p:fltVal val="0"/>
                                          </p:val>
                                        </p:tav>
                                        <p:tav tm="100000">
                                          <p:val>
                                            <p:strVal val="#ppt_h"/>
                                          </p:val>
                                        </p:tav>
                                      </p:tavLst>
                                    </p:anim>
                                    <p:animEffect transition="in" filter="fade">
                                      <p:cBhvr>
                                        <p:cTn id="44" dur="500"/>
                                        <p:tgtEl>
                                          <p:spTgt spid="40"/>
                                        </p:tgtEl>
                                      </p:cBhvr>
                                    </p:animEffect>
                                    <p:anim calcmode="lin" valueType="num">
                                      <p:cBhvr>
                                        <p:cTn id="45" dur="500" fill="hold"/>
                                        <p:tgtEl>
                                          <p:spTgt spid="40"/>
                                        </p:tgtEl>
                                        <p:attrNameLst>
                                          <p:attrName>ppt_x</p:attrName>
                                        </p:attrNameLst>
                                      </p:cBhvr>
                                      <p:tavLst>
                                        <p:tav tm="0">
                                          <p:val>
                                            <p:fltVal val="0.5"/>
                                          </p:val>
                                        </p:tav>
                                        <p:tav tm="100000">
                                          <p:val>
                                            <p:strVal val="#ppt_x"/>
                                          </p:val>
                                        </p:tav>
                                      </p:tavLst>
                                    </p:anim>
                                    <p:anim calcmode="lin" valueType="num">
                                      <p:cBhvr>
                                        <p:cTn id="46" dur="500" fill="hold"/>
                                        <p:tgtEl>
                                          <p:spTgt spid="40"/>
                                        </p:tgtEl>
                                        <p:attrNameLst>
                                          <p:attrName>ppt_y</p:attrName>
                                        </p:attrNameLst>
                                      </p:cBhvr>
                                      <p:tavLst>
                                        <p:tav tm="0">
                                          <p:val>
                                            <p:fltVal val="0.5"/>
                                          </p:val>
                                        </p:tav>
                                        <p:tav tm="100000">
                                          <p:val>
                                            <p:strVal val="#ppt_y"/>
                                          </p:val>
                                        </p:tav>
                                      </p:tavLst>
                                    </p:anim>
                                  </p:childTnLst>
                                </p:cTn>
                              </p:par>
                            </p:childTnLst>
                          </p:cTn>
                        </p:par>
                        <p:par>
                          <p:cTn id="47" fill="hold">
                            <p:stCondLst>
                              <p:cond delay="2000"/>
                            </p:stCondLst>
                            <p:childTnLst>
                              <p:par>
                                <p:cTn id="48" presetID="53" presetClass="entr" presetSubtype="16" fill="hold" nodeType="afterEffect">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cBhvr>
                                        <p:cTn id="50" dur="500" fill="hold"/>
                                        <p:tgtEl>
                                          <p:spTgt spid="15"/>
                                        </p:tgtEl>
                                        <p:attrNameLst>
                                          <p:attrName>ppt_w</p:attrName>
                                        </p:attrNameLst>
                                      </p:cBhvr>
                                      <p:tavLst>
                                        <p:tav tm="0">
                                          <p:val>
                                            <p:fltVal val="0"/>
                                          </p:val>
                                        </p:tav>
                                        <p:tav tm="100000">
                                          <p:val>
                                            <p:strVal val="#ppt_w"/>
                                          </p:val>
                                        </p:tav>
                                      </p:tavLst>
                                    </p:anim>
                                    <p:anim calcmode="lin" valueType="num">
                                      <p:cBhvr>
                                        <p:cTn id="51" dur="500" fill="hold"/>
                                        <p:tgtEl>
                                          <p:spTgt spid="15"/>
                                        </p:tgtEl>
                                        <p:attrNameLst>
                                          <p:attrName>ppt_h</p:attrName>
                                        </p:attrNameLst>
                                      </p:cBhvr>
                                      <p:tavLst>
                                        <p:tav tm="0">
                                          <p:val>
                                            <p:fltVal val="0"/>
                                          </p:val>
                                        </p:tav>
                                        <p:tav tm="100000">
                                          <p:val>
                                            <p:strVal val="#ppt_h"/>
                                          </p:val>
                                        </p:tav>
                                      </p:tavLst>
                                    </p:anim>
                                    <p:animEffect transition="in" filter="fade">
                                      <p:cBhvr>
                                        <p:cTn id="52" dur="500"/>
                                        <p:tgtEl>
                                          <p:spTgt spid="15"/>
                                        </p:tgtEl>
                                      </p:cBhvr>
                                    </p:animEffect>
                                  </p:childTnLst>
                                </p:cTn>
                              </p:par>
                            </p:childTnLst>
                          </p:cTn>
                        </p:par>
                        <p:par>
                          <p:cTn id="53" fill="hold">
                            <p:stCondLst>
                              <p:cond delay="2500"/>
                            </p:stCondLst>
                            <p:childTnLst>
                              <p:par>
                                <p:cTn id="54" presetID="1" presetClass="entr" presetSubtype="0" fill="hold" grpId="0" nodeType="afterEffect">
                                  <p:stCondLst>
                                    <p:cond delay="0"/>
                                  </p:stCondLst>
                                  <p:childTnLst>
                                    <p:set>
                                      <p:cBhvr>
                                        <p:cTn id="55" dur="1" fill="hold">
                                          <p:stCondLst>
                                            <p:cond delay="0"/>
                                          </p:stCondLst>
                                        </p:cTn>
                                        <p:tgtEl>
                                          <p:spTgt spid="8"/>
                                        </p:tgtEl>
                                        <p:attrNameLst>
                                          <p:attrName>style.visibility</p:attrName>
                                        </p:attrNameLst>
                                      </p:cBhvr>
                                      <p:to>
                                        <p:strVal val="visible"/>
                                      </p:to>
                                    </p:set>
                                  </p:childTnLst>
                                </p:cTn>
                              </p:par>
                            </p:childTnLst>
                          </p:cTn>
                        </p:par>
                        <p:par>
                          <p:cTn id="56" fill="hold">
                            <p:stCondLst>
                              <p:cond delay="2500"/>
                            </p:stCondLst>
                            <p:childTnLst>
                              <p:par>
                                <p:cTn id="57" presetID="10" presetClass="entr" presetSubtype="0"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500"/>
                                        <p:tgtEl>
                                          <p:spTgt spid="18"/>
                                        </p:tgtEl>
                                      </p:cBhvr>
                                    </p:animEffect>
                                  </p:childTnLst>
                                </p:cTn>
                              </p:par>
                            </p:childTnLst>
                          </p:cTn>
                        </p:par>
                        <p:par>
                          <p:cTn id="60" fill="hold">
                            <p:stCondLst>
                              <p:cond delay="3000"/>
                            </p:stCondLst>
                            <p:childTnLst>
                              <p:par>
                                <p:cTn id="61" presetID="1" presetClass="entr" presetSubtype="0" fill="hold" grpId="0" nodeType="afterEffect">
                                  <p:stCondLst>
                                    <p:cond delay="0"/>
                                  </p:stCondLst>
                                  <p:childTnLst>
                                    <p:set>
                                      <p:cBhvr>
                                        <p:cTn id="62" dur="1" fill="hold">
                                          <p:stCondLst>
                                            <p:cond delay="0"/>
                                          </p:stCondLst>
                                        </p:cTn>
                                        <p:tgtEl>
                                          <p:spTgt spid="13"/>
                                        </p:tgtEl>
                                        <p:attrNameLst>
                                          <p:attrName>style.visibility</p:attrName>
                                        </p:attrNameLst>
                                      </p:cBhvr>
                                      <p:to>
                                        <p:strVal val="visible"/>
                                      </p:to>
                                    </p:set>
                                  </p:childTnLst>
                                </p:cTn>
                              </p:par>
                            </p:childTnLst>
                          </p:cTn>
                        </p:par>
                        <p:par>
                          <p:cTn id="63" fill="hold">
                            <p:stCondLst>
                              <p:cond delay="3000"/>
                            </p:stCondLst>
                            <p:childTnLst>
                              <p:par>
                                <p:cTn id="64" presetID="10" presetClass="entr" presetSubtype="0" fill="hold" grpId="0" nodeType="after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fade">
                                      <p:cBhvr>
                                        <p:cTn id="66" dur="500"/>
                                        <p:tgtEl>
                                          <p:spTgt spid="21"/>
                                        </p:tgtEl>
                                      </p:cBhvr>
                                    </p:animEffect>
                                  </p:childTnLst>
                                </p:cTn>
                              </p:par>
                            </p:childTnLst>
                          </p:cTn>
                        </p:par>
                        <p:par>
                          <p:cTn id="67" fill="hold">
                            <p:stCondLst>
                              <p:cond delay="3500"/>
                            </p:stCondLst>
                            <p:childTnLst>
                              <p:par>
                                <p:cTn id="68" presetID="1" presetClass="entr" presetSubtype="0" fill="hold" grpId="0" nodeType="afterEffect">
                                  <p:stCondLst>
                                    <p:cond delay="0"/>
                                  </p:stCondLst>
                                  <p:childTnLst>
                                    <p:set>
                                      <p:cBhvr>
                                        <p:cTn id="69" dur="1" fill="hold">
                                          <p:stCondLst>
                                            <p:cond delay="0"/>
                                          </p:stCondLst>
                                        </p:cTn>
                                        <p:tgtEl>
                                          <p:spTgt spid="12"/>
                                        </p:tgtEl>
                                        <p:attrNameLst>
                                          <p:attrName>style.visibility</p:attrName>
                                        </p:attrNameLst>
                                      </p:cBhvr>
                                      <p:to>
                                        <p:strVal val="visible"/>
                                      </p:to>
                                    </p:set>
                                  </p:childTnLst>
                                </p:cTn>
                              </p:par>
                            </p:childTnLst>
                          </p:cTn>
                        </p:par>
                        <p:par>
                          <p:cTn id="70" fill="hold">
                            <p:stCondLst>
                              <p:cond delay="3500"/>
                            </p:stCondLst>
                            <p:childTnLst>
                              <p:par>
                                <p:cTn id="71" presetID="10" presetClass="entr" presetSubtype="0" fill="hold" grpId="0" nodeType="after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fade">
                                      <p:cBhvr>
                                        <p:cTn id="73" dur="500"/>
                                        <p:tgtEl>
                                          <p:spTgt spid="19"/>
                                        </p:tgtEl>
                                      </p:cBhvr>
                                    </p:animEffect>
                                  </p:childTnLst>
                                </p:cTn>
                              </p:par>
                            </p:childTnLst>
                          </p:cTn>
                        </p:par>
                        <p:par>
                          <p:cTn id="74" fill="hold">
                            <p:stCondLst>
                              <p:cond delay="4000"/>
                            </p:stCondLst>
                            <p:childTnLst>
                              <p:par>
                                <p:cTn id="75" presetID="1" presetClass="entr" presetSubtype="0" fill="hold" grpId="0" nodeType="afterEffect">
                                  <p:stCondLst>
                                    <p:cond delay="0"/>
                                  </p:stCondLst>
                                  <p:childTnLst>
                                    <p:set>
                                      <p:cBhvr>
                                        <p:cTn id="76" dur="1" fill="hold">
                                          <p:stCondLst>
                                            <p:cond delay="0"/>
                                          </p:stCondLst>
                                        </p:cTn>
                                        <p:tgtEl>
                                          <p:spTgt spid="7"/>
                                        </p:tgtEl>
                                        <p:attrNameLst>
                                          <p:attrName>style.visibility</p:attrName>
                                        </p:attrNameLst>
                                      </p:cBhvr>
                                      <p:to>
                                        <p:strVal val="visible"/>
                                      </p:to>
                                    </p:set>
                                  </p:childTnLst>
                                </p:cTn>
                              </p:par>
                            </p:childTnLst>
                          </p:cTn>
                        </p:par>
                        <p:par>
                          <p:cTn id="77" fill="hold">
                            <p:stCondLst>
                              <p:cond delay="4000"/>
                            </p:stCondLst>
                            <p:childTnLst>
                              <p:par>
                                <p:cTn id="78" presetID="10" presetClass="entr" presetSubtype="0" fill="hold" grpId="0" nodeType="afterEffect">
                                  <p:stCondLst>
                                    <p:cond delay="0"/>
                                  </p:stCondLst>
                                  <p:childTnLst>
                                    <p:set>
                                      <p:cBhvr>
                                        <p:cTn id="79" dur="1" fill="hold">
                                          <p:stCondLst>
                                            <p:cond delay="0"/>
                                          </p:stCondLst>
                                        </p:cTn>
                                        <p:tgtEl>
                                          <p:spTgt spid="22"/>
                                        </p:tgtEl>
                                        <p:attrNameLst>
                                          <p:attrName>style.visibility</p:attrName>
                                        </p:attrNameLst>
                                      </p:cBhvr>
                                      <p:to>
                                        <p:strVal val="visible"/>
                                      </p:to>
                                    </p:set>
                                    <p:animEffect transition="in" filter="fade">
                                      <p:cBhvr>
                                        <p:cTn id="80" dur="500"/>
                                        <p:tgtEl>
                                          <p:spTgt spid="22"/>
                                        </p:tgtEl>
                                      </p:cBhvr>
                                    </p:animEffect>
                                  </p:childTnLst>
                                </p:cTn>
                              </p:par>
                            </p:childTnLst>
                          </p:cTn>
                        </p:par>
                        <p:par>
                          <p:cTn id="81" fill="hold">
                            <p:stCondLst>
                              <p:cond delay="4500"/>
                            </p:stCondLst>
                            <p:childTnLst>
                              <p:par>
                                <p:cTn id="82" presetID="1" presetClass="entr" presetSubtype="0" fill="hold" grpId="0" nodeType="afterEffect">
                                  <p:stCondLst>
                                    <p:cond delay="0"/>
                                  </p:stCondLst>
                                  <p:childTnLst>
                                    <p:set>
                                      <p:cBhvr>
                                        <p:cTn id="83" dur="1" fill="hold">
                                          <p:stCondLst>
                                            <p:cond delay="0"/>
                                          </p:stCondLst>
                                        </p:cTn>
                                        <p:tgtEl>
                                          <p:spTgt spid="6"/>
                                        </p:tgtEl>
                                        <p:attrNameLst>
                                          <p:attrName>style.visibility</p:attrName>
                                        </p:attrNameLst>
                                      </p:cBhvr>
                                      <p:to>
                                        <p:strVal val="visible"/>
                                      </p:to>
                                    </p:set>
                                  </p:childTnLst>
                                </p:cTn>
                              </p:par>
                            </p:childTnLst>
                          </p:cTn>
                        </p:par>
                        <p:par>
                          <p:cTn id="84" fill="hold">
                            <p:stCondLst>
                              <p:cond delay="4500"/>
                            </p:stCondLst>
                            <p:childTnLst>
                              <p:par>
                                <p:cTn id="85" presetID="10" presetClass="entr" presetSubtype="0" fill="hold" grpId="0" nodeType="after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500"/>
                                        <p:tgtEl>
                                          <p:spTgt spid="20"/>
                                        </p:tgtEl>
                                      </p:cBhvr>
                                    </p:animEffect>
                                  </p:childTnLst>
                                </p:cTn>
                              </p:par>
                            </p:childTnLst>
                          </p:cTn>
                        </p:par>
                        <p:par>
                          <p:cTn id="88" fill="hold">
                            <p:stCondLst>
                              <p:cond delay="5000"/>
                            </p:stCondLst>
                            <p:childTnLst>
                              <p:par>
                                <p:cTn id="89" presetID="1" presetClass="entr" presetSubtype="0" fill="hold" grpId="0" nodeType="afterEffect">
                                  <p:stCondLst>
                                    <p:cond delay="0"/>
                                  </p:stCondLst>
                                  <p:childTnLst>
                                    <p:set>
                                      <p:cBhvr>
                                        <p:cTn id="90" dur="1" fill="hold">
                                          <p:stCondLst>
                                            <p:cond delay="0"/>
                                          </p:stCondLst>
                                        </p:cTn>
                                        <p:tgtEl>
                                          <p:spTgt spid="14"/>
                                        </p:tgtEl>
                                        <p:attrNameLst>
                                          <p:attrName>style.visibility</p:attrName>
                                        </p:attrNameLst>
                                      </p:cBhvr>
                                      <p:to>
                                        <p:strVal val="visible"/>
                                      </p:to>
                                    </p:set>
                                  </p:childTnLst>
                                </p:cTn>
                              </p:par>
                            </p:childTnLst>
                          </p:cTn>
                        </p:par>
                        <p:par>
                          <p:cTn id="91" fill="hold">
                            <p:stCondLst>
                              <p:cond delay="5000"/>
                            </p:stCondLst>
                            <p:childTnLst>
                              <p:par>
                                <p:cTn id="92" presetID="10" presetClass="entr" presetSubtype="0" fill="hold" grpId="0" nodeType="afterEffect">
                                  <p:stCondLst>
                                    <p:cond delay="0"/>
                                  </p:stCondLst>
                                  <p:childTnLst>
                                    <p:set>
                                      <p:cBhvr>
                                        <p:cTn id="93" dur="1" fill="hold">
                                          <p:stCondLst>
                                            <p:cond delay="0"/>
                                          </p:stCondLst>
                                        </p:cTn>
                                        <p:tgtEl>
                                          <p:spTgt spid="23"/>
                                        </p:tgtEl>
                                        <p:attrNameLst>
                                          <p:attrName>style.visibility</p:attrName>
                                        </p:attrNameLst>
                                      </p:cBhvr>
                                      <p:to>
                                        <p:strVal val="visible"/>
                                      </p:to>
                                    </p:set>
                                    <p:animEffect transition="in" filter="fade">
                                      <p:cBhvr>
                                        <p:cTn id="9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2" grpId="0" animBg="1"/>
      <p:bldP spid="13" grpId="0" animBg="1"/>
      <p:bldP spid="14" grpId="0" animBg="1"/>
      <p:bldP spid="18" grpId="0"/>
      <p:bldP spid="19" grpId="0"/>
      <p:bldP spid="20" grpId="0"/>
      <p:bldP spid="21" grpId="0"/>
      <p:bldP spid="22" grpId="0"/>
      <p:bldP spid="2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prstGeom prst="rect">
            <a:avLst/>
          </a:prstGeom>
        </p:spPr>
        <p:txBody>
          <a:bodyPr/>
          <a:lstStyle/>
          <a:p>
            <a:r>
              <a:rPr lang="zh-CN" altLang="en-US" dirty="0"/>
              <a:t>单击此处添加标题</a:t>
            </a:r>
          </a:p>
        </p:txBody>
      </p:sp>
      <p:sp>
        <p:nvSpPr>
          <p:cNvPr id="98" name="任意多边形 97"/>
          <p:cNvSpPr/>
          <p:nvPr/>
        </p:nvSpPr>
        <p:spPr>
          <a:xfrm>
            <a:off x="4945314" y="2488215"/>
            <a:ext cx="2301791" cy="2290383"/>
          </a:xfrm>
          <a:custGeom>
            <a:avLst/>
            <a:gdLst>
              <a:gd name="connsiteX0" fmla="*/ 1407346 w 2557124"/>
              <a:gd name="connsiteY0" fmla="*/ 0 h 2544118"/>
              <a:gd name="connsiteX1" fmla="*/ 1409288 w 2557124"/>
              <a:gd name="connsiteY1" fmla="*/ 98 h 2544118"/>
              <a:gd name="connsiteX2" fmla="*/ 2298499 w 2557124"/>
              <a:gd name="connsiteY2" fmla="*/ 500936 h 2544118"/>
              <a:gd name="connsiteX3" fmla="*/ 2316939 w 2557124"/>
              <a:gd name="connsiteY3" fmla="*/ 527711 h 2544118"/>
              <a:gd name="connsiteX4" fmla="*/ 2312022 w 2557124"/>
              <a:gd name="connsiteY4" fmla="*/ 530550 h 2544118"/>
              <a:gd name="connsiteX5" fmla="*/ 2279984 w 2557124"/>
              <a:gd name="connsiteY5" fmla="*/ 549047 h 2544118"/>
              <a:gd name="connsiteX6" fmla="*/ 2192721 w 2557124"/>
              <a:gd name="connsiteY6" fmla="*/ 524335 h 2544118"/>
              <a:gd name="connsiteX7" fmla="*/ 2149014 w 2557124"/>
              <a:gd name="connsiteY7" fmla="*/ 529089 h 2544118"/>
              <a:gd name="connsiteX8" fmla="*/ 2092427 w 2557124"/>
              <a:gd name="connsiteY8" fmla="*/ 752906 h 2544118"/>
              <a:gd name="connsiteX9" fmla="*/ 2136768 w 2557124"/>
              <a:gd name="connsiteY9" fmla="*/ 829706 h 2544118"/>
              <a:gd name="connsiteX10" fmla="*/ 2355936 w 2557124"/>
              <a:gd name="connsiteY10" fmla="*/ 887490 h 2544118"/>
              <a:gd name="connsiteX11" fmla="*/ 2384074 w 2557124"/>
              <a:gd name="connsiteY11" fmla="*/ 890564 h 2544118"/>
              <a:gd name="connsiteX12" fmla="*/ 2381907 w 2557124"/>
              <a:gd name="connsiteY12" fmla="*/ 852015 h 2544118"/>
              <a:gd name="connsiteX13" fmla="*/ 2407093 w 2557124"/>
              <a:gd name="connsiteY13" fmla="*/ 769207 h 2544118"/>
              <a:gd name="connsiteX14" fmla="*/ 2443703 w 2557124"/>
              <a:gd name="connsiteY14" fmla="*/ 748071 h 2544118"/>
              <a:gd name="connsiteX15" fmla="*/ 2468439 w 2557124"/>
              <a:gd name="connsiteY15" fmla="*/ 803243 h 2544118"/>
              <a:gd name="connsiteX16" fmla="*/ 2557124 w 2557124"/>
              <a:gd name="connsiteY16" fmla="*/ 1272059 h 2544118"/>
              <a:gd name="connsiteX17" fmla="*/ 2456648 w 2557124"/>
              <a:gd name="connsiteY17" fmla="*/ 1769733 h 2544118"/>
              <a:gd name="connsiteX18" fmla="*/ 2442457 w 2557124"/>
              <a:gd name="connsiteY18" fmla="*/ 1799193 h 2544118"/>
              <a:gd name="connsiteX19" fmla="*/ 2437458 w 2557124"/>
              <a:gd name="connsiteY19" fmla="*/ 1796307 h 2544118"/>
              <a:gd name="connsiteX20" fmla="*/ 2405420 w 2557124"/>
              <a:gd name="connsiteY20" fmla="*/ 1777810 h 2544118"/>
              <a:gd name="connsiteX21" fmla="*/ 2383190 w 2557124"/>
              <a:gd name="connsiteY21" fmla="*/ 1689882 h 2544118"/>
              <a:gd name="connsiteX22" fmla="*/ 2357219 w 2557124"/>
              <a:gd name="connsiteY22" fmla="*/ 1654407 h 2544118"/>
              <a:gd name="connsiteX23" fmla="*/ 2135094 w 2557124"/>
              <a:gd name="connsiteY23" fmla="*/ 1717311 h 2544118"/>
              <a:gd name="connsiteX24" fmla="*/ 2090754 w 2557124"/>
              <a:gd name="connsiteY24" fmla="*/ 1794111 h 2544118"/>
              <a:gd name="connsiteX25" fmla="*/ 2150296 w 2557124"/>
              <a:gd name="connsiteY25" fmla="*/ 2012808 h 2544118"/>
              <a:gd name="connsiteX26" fmla="*/ 2161702 w 2557124"/>
              <a:gd name="connsiteY26" fmla="*/ 2038713 h 2544118"/>
              <a:gd name="connsiteX27" fmla="*/ 2194003 w 2557124"/>
              <a:gd name="connsiteY27" fmla="*/ 2017562 h 2544118"/>
              <a:gd name="connsiteX28" fmla="*/ 2278310 w 2557124"/>
              <a:gd name="connsiteY28" fmla="*/ 1997970 h 2544118"/>
              <a:gd name="connsiteX29" fmla="*/ 2314762 w 2557124"/>
              <a:gd name="connsiteY29" fmla="*/ 2019015 h 2544118"/>
              <a:gd name="connsiteX30" fmla="*/ 2265163 w 2557124"/>
              <a:gd name="connsiteY30" fmla="*/ 2085343 h 2544118"/>
              <a:gd name="connsiteX31" fmla="*/ 1425376 w 2557124"/>
              <a:gd name="connsiteY31" fmla="*/ 2542284 h 2544118"/>
              <a:gd name="connsiteX32" fmla="*/ 1403998 w 2557124"/>
              <a:gd name="connsiteY32" fmla="*/ 2543498 h 2544118"/>
              <a:gd name="connsiteX33" fmla="*/ 1403998 w 2557124"/>
              <a:gd name="connsiteY33" fmla="*/ 2537817 h 2544118"/>
              <a:gd name="connsiteX34" fmla="*/ 1403998 w 2557124"/>
              <a:gd name="connsiteY34" fmla="*/ 2500822 h 2544118"/>
              <a:gd name="connsiteX35" fmla="*/ 1469031 w 2557124"/>
              <a:gd name="connsiteY35" fmla="*/ 2437606 h 2544118"/>
              <a:gd name="connsiteX36" fmla="*/ 1486767 w 2557124"/>
              <a:gd name="connsiteY36" fmla="*/ 2397378 h 2544118"/>
              <a:gd name="connsiteX37" fmla="*/ 1321229 w 2557124"/>
              <a:gd name="connsiteY37" fmla="*/ 2236464 h 2544118"/>
              <a:gd name="connsiteX38" fmla="*/ 1232548 w 2557124"/>
              <a:gd name="connsiteY38" fmla="*/ 2236464 h 2544118"/>
              <a:gd name="connsiteX39" fmla="*/ 1072922 w 2557124"/>
              <a:gd name="connsiteY39" fmla="*/ 2397378 h 2544118"/>
              <a:gd name="connsiteX40" fmla="*/ 1056190 w 2557124"/>
              <a:gd name="connsiteY40" fmla="*/ 2420208 h 2544118"/>
              <a:gd name="connsiteX41" fmla="*/ 1090658 w 2557124"/>
              <a:gd name="connsiteY41" fmla="*/ 2437606 h 2544118"/>
              <a:gd name="connsiteX42" fmla="*/ 1149779 w 2557124"/>
              <a:gd name="connsiteY42" fmla="*/ 2500822 h 2544118"/>
              <a:gd name="connsiteX43" fmla="*/ 1149779 w 2557124"/>
              <a:gd name="connsiteY43" fmla="*/ 2544118 h 2544118"/>
              <a:gd name="connsiteX44" fmla="*/ 1147837 w 2557124"/>
              <a:gd name="connsiteY44" fmla="*/ 2544020 h 2544118"/>
              <a:gd name="connsiteX45" fmla="*/ 258625 w 2557124"/>
              <a:gd name="connsiteY45" fmla="*/ 2043182 h 2544118"/>
              <a:gd name="connsiteX46" fmla="*/ 240185 w 2557124"/>
              <a:gd name="connsiteY46" fmla="*/ 2016408 h 2544118"/>
              <a:gd name="connsiteX47" fmla="*/ 245102 w 2557124"/>
              <a:gd name="connsiteY47" fmla="*/ 2013569 h 2544118"/>
              <a:gd name="connsiteX48" fmla="*/ 277141 w 2557124"/>
              <a:gd name="connsiteY48" fmla="*/ 1995071 h 2544118"/>
              <a:gd name="connsiteX49" fmla="*/ 364404 w 2557124"/>
              <a:gd name="connsiteY49" fmla="*/ 2019783 h 2544118"/>
              <a:gd name="connsiteX50" fmla="*/ 408111 w 2557124"/>
              <a:gd name="connsiteY50" fmla="*/ 2015029 h 2544118"/>
              <a:gd name="connsiteX51" fmla="*/ 464697 w 2557124"/>
              <a:gd name="connsiteY51" fmla="*/ 1791212 h 2544118"/>
              <a:gd name="connsiteX52" fmla="*/ 420357 w 2557124"/>
              <a:gd name="connsiteY52" fmla="*/ 1714412 h 2544118"/>
              <a:gd name="connsiteX53" fmla="*/ 201188 w 2557124"/>
              <a:gd name="connsiteY53" fmla="*/ 1656629 h 2544118"/>
              <a:gd name="connsiteX54" fmla="*/ 173051 w 2557124"/>
              <a:gd name="connsiteY54" fmla="*/ 1653554 h 2544118"/>
              <a:gd name="connsiteX55" fmla="*/ 175217 w 2557124"/>
              <a:gd name="connsiteY55" fmla="*/ 1692103 h 2544118"/>
              <a:gd name="connsiteX56" fmla="*/ 150031 w 2557124"/>
              <a:gd name="connsiteY56" fmla="*/ 1774911 h 2544118"/>
              <a:gd name="connsiteX57" fmla="*/ 113421 w 2557124"/>
              <a:gd name="connsiteY57" fmla="*/ 1796048 h 2544118"/>
              <a:gd name="connsiteX58" fmla="*/ 88686 w 2557124"/>
              <a:gd name="connsiteY58" fmla="*/ 1740876 h 2544118"/>
              <a:gd name="connsiteX59" fmla="*/ 0 w 2557124"/>
              <a:gd name="connsiteY59" fmla="*/ 1272059 h 2544118"/>
              <a:gd name="connsiteX60" fmla="*/ 100476 w 2557124"/>
              <a:gd name="connsiteY60" fmla="*/ 774385 h 2544118"/>
              <a:gd name="connsiteX61" fmla="*/ 114668 w 2557124"/>
              <a:gd name="connsiteY61" fmla="*/ 744925 h 2544118"/>
              <a:gd name="connsiteX62" fmla="*/ 119666 w 2557124"/>
              <a:gd name="connsiteY62" fmla="*/ 747811 h 2544118"/>
              <a:gd name="connsiteX63" fmla="*/ 151705 w 2557124"/>
              <a:gd name="connsiteY63" fmla="*/ 766309 h 2544118"/>
              <a:gd name="connsiteX64" fmla="*/ 173935 w 2557124"/>
              <a:gd name="connsiteY64" fmla="*/ 854237 h 2544118"/>
              <a:gd name="connsiteX65" fmla="*/ 199906 w 2557124"/>
              <a:gd name="connsiteY65" fmla="*/ 889711 h 2544118"/>
              <a:gd name="connsiteX66" fmla="*/ 422030 w 2557124"/>
              <a:gd name="connsiteY66" fmla="*/ 826808 h 2544118"/>
              <a:gd name="connsiteX67" fmla="*/ 466371 w 2557124"/>
              <a:gd name="connsiteY67" fmla="*/ 750007 h 2544118"/>
              <a:gd name="connsiteX68" fmla="*/ 406828 w 2557124"/>
              <a:gd name="connsiteY68" fmla="*/ 531310 h 2544118"/>
              <a:gd name="connsiteX69" fmla="*/ 395422 w 2557124"/>
              <a:gd name="connsiteY69" fmla="*/ 505405 h 2544118"/>
              <a:gd name="connsiteX70" fmla="*/ 363121 w 2557124"/>
              <a:gd name="connsiteY70" fmla="*/ 526556 h 2544118"/>
              <a:gd name="connsiteX71" fmla="*/ 278814 w 2557124"/>
              <a:gd name="connsiteY71" fmla="*/ 546148 h 2544118"/>
              <a:gd name="connsiteX72" fmla="*/ 242363 w 2557124"/>
              <a:gd name="connsiteY72" fmla="*/ 525103 h 2544118"/>
              <a:gd name="connsiteX73" fmla="*/ 291962 w 2557124"/>
              <a:gd name="connsiteY73" fmla="*/ 458775 h 2544118"/>
              <a:gd name="connsiteX74" fmla="*/ 1131748 w 2557124"/>
              <a:gd name="connsiteY74" fmla="*/ 1835 h 2544118"/>
              <a:gd name="connsiteX75" fmla="*/ 1153126 w 2557124"/>
              <a:gd name="connsiteY75" fmla="*/ 621 h 2544118"/>
              <a:gd name="connsiteX76" fmla="*/ 1153126 w 2557124"/>
              <a:gd name="connsiteY76" fmla="*/ 6301 h 2544118"/>
              <a:gd name="connsiteX77" fmla="*/ 1153126 w 2557124"/>
              <a:gd name="connsiteY77" fmla="*/ 43296 h 2544118"/>
              <a:gd name="connsiteX78" fmla="*/ 1088093 w 2557124"/>
              <a:gd name="connsiteY78" fmla="*/ 106512 h 2544118"/>
              <a:gd name="connsiteX79" fmla="*/ 1070357 w 2557124"/>
              <a:gd name="connsiteY79" fmla="*/ 146741 h 2544118"/>
              <a:gd name="connsiteX80" fmla="*/ 1235895 w 2557124"/>
              <a:gd name="connsiteY80" fmla="*/ 307654 h 2544118"/>
              <a:gd name="connsiteX81" fmla="*/ 1324576 w 2557124"/>
              <a:gd name="connsiteY81" fmla="*/ 307654 h 2544118"/>
              <a:gd name="connsiteX82" fmla="*/ 1484202 w 2557124"/>
              <a:gd name="connsiteY82" fmla="*/ 146741 h 2544118"/>
              <a:gd name="connsiteX83" fmla="*/ 1500934 w 2557124"/>
              <a:gd name="connsiteY83" fmla="*/ 123910 h 2544118"/>
              <a:gd name="connsiteX84" fmla="*/ 1466466 w 2557124"/>
              <a:gd name="connsiteY84" fmla="*/ 106512 h 2544118"/>
              <a:gd name="connsiteX85" fmla="*/ 1407346 w 2557124"/>
              <a:gd name="connsiteY85" fmla="*/ 43296 h 254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2557124" h="2544118">
                <a:moveTo>
                  <a:pt x="1407346" y="0"/>
                </a:moveTo>
                <a:lnTo>
                  <a:pt x="1409288" y="98"/>
                </a:lnTo>
                <a:cubicBezTo>
                  <a:pt x="1771944" y="36928"/>
                  <a:pt x="2089795" y="225321"/>
                  <a:pt x="2298499" y="500936"/>
                </a:cubicBezTo>
                <a:lnTo>
                  <a:pt x="2316939" y="527711"/>
                </a:lnTo>
                <a:lnTo>
                  <a:pt x="2312022" y="530550"/>
                </a:lnTo>
                <a:cubicBezTo>
                  <a:pt x="2279984" y="549047"/>
                  <a:pt x="2279984" y="549047"/>
                  <a:pt x="2279984" y="549047"/>
                </a:cubicBezTo>
                <a:cubicBezTo>
                  <a:pt x="2250122" y="566288"/>
                  <a:pt x="2210457" y="555055"/>
                  <a:pt x="2192721" y="524335"/>
                </a:cubicBezTo>
                <a:cubicBezTo>
                  <a:pt x="2174984" y="493615"/>
                  <a:pt x="2157097" y="497115"/>
                  <a:pt x="2149014" y="529089"/>
                </a:cubicBezTo>
                <a:lnTo>
                  <a:pt x="2092427" y="752906"/>
                </a:lnTo>
                <a:cubicBezTo>
                  <a:pt x="2084344" y="784880"/>
                  <a:pt x="2105036" y="820720"/>
                  <a:pt x="2136768" y="829706"/>
                </a:cubicBezTo>
                <a:cubicBezTo>
                  <a:pt x="2355936" y="887490"/>
                  <a:pt x="2355936" y="887490"/>
                  <a:pt x="2355936" y="887490"/>
                </a:cubicBezTo>
                <a:cubicBezTo>
                  <a:pt x="2368944" y="892780"/>
                  <a:pt x="2378343" y="893433"/>
                  <a:pt x="2384074" y="890564"/>
                </a:cubicBezTo>
                <a:cubicBezTo>
                  <a:pt x="2393626" y="885783"/>
                  <a:pt x="2392992" y="871215"/>
                  <a:pt x="2381907" y="852015"/>
                </a:cubicBezTo>
                <a:cubicBezTo>
                  <a:pt x="2364171" y="821295"/>
                  <a:pt x="2377232" y="786448"/>
                  <a:pt x="2407093" y="769207"/>
                </a:cubicBezTo>
                <a:lnTo>
                  <a:pt x="2443703" y="748071"/>
                </a:lnTo>
                <a:lnTo>
                  <a:pt x="2468439" y="803243"/>
                </a:lnTo>
                <a:cubicBezTo>
                  <a:pt x="2525680" y="948405"/>
                  <a:pt x="2557124" y="1106560"/>
                  <a:pt x="2557124" y="1272059"/>
                </a:cubicBezTo>
                <a:cubicBezTo>
                  <a:pt x="2557124" y="1448592"/>
                  <a:pt x="2521347" y="1616768"/>
                  <a:pt x="2456648" y="1769733"/>
                </a:cubicBezTo>
                <a:lnTo>
                  <a:pt x="2442457" y="1799193"/>
                </a:lnTo>
                <a:lnTo>
                  <a:pt x="2437458" y="1796307"/>
                </a:lnTo>
                <a:cubicBezTo>
                  <a:pt x="2405420" y="1777810"/>
                  <a:pt x="2405420" y="1777810"/>
                  <a:pt x="2405420" y="1777810"/>
                </a:cubicBezTo>
                <a:cubicBezTo>
                  <a:pt x="2375558" y="1760569"/>
                  <a:pt x="2365453" y="1720602"/>
                  <a:pt x="2383190" y="1689882"/>
                </a:cubicBezTo>
                <a:cubicBezTo>
                  <a:pt x="2400926" y="1659162"/>
                  <a:pt x="2388951" y="1645421"/>
                  <a:pt x="2357219" y="1654407"/>
                </a:cubicBezTo>
                <a:lnTo>
                  <a:pt x="2135094" y="1717311"/>
                </a:lnTo>
                <a:cubicBezTo>
                  <a:pt x="2103362" y="1726297"/>
                  <a:pt x="2082670" y="1762137"/>
                  <a:pt x="2090754" y="1794111"/>
                </a:cubicBezTo>
                <a:cubicBezTo>
                  <a:pt x="2150296" y="2012808"/>
                  <a:pt x="2150296" y="2012808"/>
                  <a:pt x="2150296" y="2012808"/>
                </a:cubicBezTo>
                <a:cubicBezTo>
                  <a:pt x="2152219" y="2026718"/>
                  <a:pt x="2156352" y="2035184"/>
                  <a:pt x="2161702" y="2038713"/>
                </a:cubicBezTo>
                <a:cubicBezTo>
                  <a:pt x="2170619" y="2044595"/>
                  <a:pt x="2182918" y="2036762"/>
                  <a:pt x="2194003" y="2017562"/>
                </a:cubicBezTo>
                <a:cubicBezTo>
                  <a:pt x="2211739" y="1986842"/>
                  <a:pt x="2248448" y="1980729"/>
                  <a:pt x="2278310" y="1997970"/>
                </a:cubicBezTo>
                <a:lnTo>
                  <a:pt x="2314762" y="2019015"/>
                </a:lnTo>
                <a:lnTo>
                  <a:pt x="2265163" y="2085343"/>
                </a:lnTo>
                <a:cubicBezTo>
                  <a:pt x="2059969" y="2333981"/>
                  <a:pt x="1762603" y="2503731"/>
                  <a:pt x="1425376" y="2542284"/>
                </a:cubicBezTo>
                <a:lnTo>
                  <a:pt x="1403998" y="2543498"/>
                </a:lnTo>
                <a:lnTo>
                  <a:pt x="1403998" y="2537817"/>
                </a:lnTo>
                <a:cubicBezTo>
                  <a:pt x="1403998" y="2500822"/>
                  <a:pt x="1403998" y="2500822"/>
                  <a:pt x="1403998" y="2500822"/>
                </a:cubicBezTo>
                <a:cubicBezTo>
                  <a:pt x="1403998" y="2466341"/>
                  <a:pt x="1433559" y="2437606"/>
                  <a:pt x="1469031" y="2437606"/>
                </a:cubicBezTo>
                <a:cubicBezTo>
                  <a:pt x="1504504" y="2437606"/>
                  <a:pt x="1510416" y="2420365"/>
                  <a:pt x="1486767" y="2397378"/>
                </a:cubicBezTo>
                <a:lnTo>
                  <a:pt x="1321229" y="2236464"/>
                </a:lnTo>
                <a:cubicBezTo>
                  <a:pt x="1297581" y="2213476"/>
                  <a:pt x="1256196" y="2213476"/>
                  <a:pt x="1232548" y="2236464"/>
                </a:cubicBezTo>
                <a:cubicBezTo>
                  <a:pt x="1072922" y="2397378"/>
                  <a:pt x="1072922" y="2397378"/>
                  <a:pt x="1072922" y="2397378"/>
                </a:cubicBezTo>
                <a:cubicBezTo>
                  <a:pt x="1061837" y="2405998"/>
                  <a:pt x="1056571" y="2413810"/>
                  <a:pt x="1056190" y="2420208"/>
                </a:cubicBezTo>
                <a:cubicBezTo>
                  <a:pt x="1055555" y="2430871"/>
                  <a:pt x="1068488" y="2437606"/>
                  <a:pt x="1090658" y="2437606"/>
                </a:cubicBezTo>
                <a:cubicBezTo>
                  <a:pt x="1126131" y="2437606"/>
                  <a:pt x="1149779" y="2466341"/>
                  <a:pt x="1149779" y="2500822"/>
                </a:cubicBezTo>
                <a:lnTo>
                  <a:pt x="1149779" y="2544118"/>
                </a:lnTo>
                <a:lnTo>
                  <a:pt x="1147837" y="2544020"/>
                </a:lnTo>
                <a:cubicBezTo>
                  <a:pt x="785180" y="2507190"/>
                  <a:pt x="467330" y="2318798"/>
                  <a:pt x="258625" y="2043182"/>
                </a:cubicBezTo>
                <a:lnTo>
                  <a:pt x="240185" y="2016408"/>
                </a:lnTo>
                <a:lnTo>
                  <a:pt x="245102" y="2013569"/>
                </a:lnTo>
                <a:cubicBezTo>
                  <a:pt x="277141" y="1995071"/>
                  <a:pt x="277141" y="1995071"/>
                  <a:pt x="277141" y="1995071"/>
                </a:cubicBezTo>
                <a:cubicBezTo>
                  <a:pt x="307003" y="1977831"/>
                  <a:pt x="346668" y="1989063"/>
                  <a:pt x="364404" y="2019783"/>
                </a:cubicBezTo>
                <a:cubicBezTo>
                  <a:pt x="382140" y="2050504"/>
                  <a:pt x="400027" y="2047003"/>
                  <a:pt x="408111" y="2015029"/>
                </a:cubicBezTo>
                <a:lnTo>
                  <a:pt x="464697" y="1791212"/>
                </a:lnTo>
                <a:cubicBezTo>
                  <a:pt x="472781" y="1759238"/>
                  <a:pt x="452089" y="1723398"/>
                  <a:pt x="420357" y="1714412"/>
                </a:cubicBezTo>
                <a:cubicBezTo>
                  <a:pt x="201188" y="1656629"/>
                  <a:pt x="201188" y="1656629"/>
                  <a:pt x="201188" y="1656629"/>
                </a:cubicBezTo>
                <a:cubicBezTo>
                  <a:pt x="188180" y="1651339"/>
                  <a:pt x="178782" y="1650685"/>
                  <a:pt x="173051" y="1653554"/>
                </a:cubicBezTo>
                <a:cubicBezTo>
                  <a:pt x="163498" y="1658336"/>
                  <a:pt x="164132" y="1672903"/>
                  <a:pt x="175217" y="1692103"/>
                </a:cubicBezTo>
                <a:cubicBezTo>
                  <a:pt x="192954" y="1722823"/>
                  <a:pt x="179893" y="1757670"/>
                  <a:pt x="150031" y="1774911"/>
                </a:cubicBezTo>
                <a:lnTo>
                  <a:pt x="113421" y="1796048"/>
                </a:lnTo>
                <a:lnTo>
                  <a:pt x="88686" y="1740876"/>
                </a:lnTo>
                <a:cubicBezTo>
                  <a:pt x="31445" y="1595713"/>
                  <a:pt x="0" y="1437558"/>
                  <a:pt x="0" y="1272059"/>
                </a:cubicBezTo>
                <a:cubicBezTo>
                  <a:pt x="0" y="1095527"/>
                  <a:pt x="35777" y="927350"/>
                  <a:pt x="100476" y="774385"/>
                </a:cubicBezTo>
                <a:lnTo>
                  <a:pt x="114668" y="744925"/>
                </a:lnTo>
                <a:lnTo>
                  <a:pt x="119666" y="747811"/>
                </a:lnTo>
                <a:cubicBezTo>
                  <a:pt x="151705" y="766309"/>
                  <a:pt x="151705" y="766309"/>
                  <a:pt x="151705" y="766309"/>
                </a:cubicBezTo>
                <a:cubicBezTo>
                  <a:pt x="181566" y="783549"/>
                  <a:pt x="191671" y="823517"/>
                  <a:pt x="173935" y="854237"/>
                </a:cubicBezTo>
                <a:cubicBezTo>
                  <a:pt x="156199" y="884957"/>
                  <a:pt x="168174" y="898697"/>
                  <a:pt x="199906" y="889711"/>
                </a:cubicBezTo>
                <a:lnTo>
                  <a:pt x="422030" y="826808"/>
                </a:lnTo>
                <a:cubicBezTo>
                  <a:pt x="453762" y="817821"/>
                  <a:pt x="474455" y="781981"/>
                  <a:pt x="466371" y="750007"/>
                </a:cubicBezTo>
                <a:cubicBezTo>
                  <a:pt x="406828" y="531310"/>
                  <a:pt x="406828" y="531310"/>
                  <a:pt x="406828" y="531310"/>
                </a:cubicBezTo>
                <a:cubicBezTo>
                  <a:pt x="404906" y="517400"/>
                  <a:pt x="400773" y="508934"/>
                  <a:pt x="395422" y="505405"/>
                </a:cubicBezTo>
                <a:cubicBezTo>
                  <a:pt x="386505" y="499523"/>
                  <a:pt x="374207" y="507356"/>
                  <a:pt x="363121" y="526556"/>
                </a:cubicBezTo>
                <a:cubicBezTo>
                  <a:pt x="345385" y="557276"/>
                  <a:pt x="308676" y="563389"/>
                  <a:pt x="278814" y="546148"/>
                </a:cubicBezTo>
                <a:lnTo>
                  <a:pt x="242363" y="525103"/>
                </a:lnTo>
                <a:lnTo>
                  <a:pt x="291962" y="458775"/>
                </a:lnTo>
                <a:cubicBezTo>
                  <a:pt x="497155" y="210138"/>
                  <a:pt x="794521" y="40387"/>
                  <a:pt x="1131748" y="1835"/>
                </a:cubicBezTo>
                <a:lnTo>
                  <a:pt x="1153126" y="621"/>
                </a:lnTo>
                <a:lnTo>
                  <a:pt x="1153126" y="6301"/>
                </a:lnTo>
                <a:cubicBezTo>
                  <a:pt x="1153126" y="43296"/>
                  <a:pt x="1153126" y="43296"/>
                  <a:pt x="1153126" y="43296"/>
                </a:cubicBezTo>
                <a:cubicBezTo>
                  <a:pt x="1153126" y="77778"/>
                  <a:pt x="1123566" y="106512"/>
                  <a:pt x="1088093" y="106512"/>
                </a:cubicBezTo>
                <a:cubicBezTo>
                  <a:pt x="1052621" y="106512"/>
                  <a:pt x="1046709" y="123753"/>
                  <a:pt x="1070357" y="146741"/>
                </a:cubicBezTo>
                <a:lnTo>
                  <a:pt x="1235895" y="307654"/>
                </a:lnTo>
                <a:cubicBezTo>
                  <a:pt x="1259543" y="330642"/>
                  <a:pt x="1300928" y="330642"/>
                  <a:pt x="1324576" y="307654"/>
                </a:cubicBezTo>
                <a:cubicBezTo>
                  <a:pt x="1484202" y="146741"/>
                  <a:pt x="1484202" y="146741"/>
                  <a:pt x="1484202" y="146741"/>
                </a:cubicBezTo>
                <a:cubicBezTo>
                  <a:pt x="1495288" y="138120"/>
                  <a:pt x="1500553" y="130308"/>
                  <a:pt x="1500934" y="123910"/>
                </a:cubicBezTo>
                <a:cubicBezTo>
                  <a:pt x="1501569" y="113247"/>
                  <a:pt x="1488637" y="106512"/>
                  <a:pt x="1466466" y="106512"/>
                </a:cubicBezTo>
                <a:cubicBezTo>
                  <a:pt x="1430994" y="106512"/>
                  <a:pt x="1407346" y="77778"/>
                  <a:pt x="1407346" y="43296"/>
                </a:cubicBezTo>
                <a:close/>
              </a:path>
            </a:pathLst>
          </a:custGeom>
          <a:solidFill>
            <a:srgbClr val="F9F9F9"/>
          </a:solidFill>
          <a:ln>
            <a:noFill/>
          </a:ln>
          <a:effectLst>
            <a:outerShdw blurRad="228600" dist="101600" dir="2700000" algn="tl"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2100">
              <a:solidFill>
                <a:schemeClr val="tx1">
                  <a:lumMod val="50000"/>
                  <a:lumOff val="50000"/>
                </a:schemeClr>
              </a:solidFill>
              <a:latin typeface="+mj-ea"/>
              <a:ea typeface="+mj-ea"/>
            </a:endParaRPr>
          </a:p>
        </p:txBody>
      </p:sp>
      <p:grpSp>
        <p:nvGrpSpPr>
          <p:cNvPr id="105" name="组合 104"/>
          <p:cNvGrpSpPr/>
          <p:nvPr/>
        </p:nvGrpSpPr>
        <p:grpSpPr>
          <a:xfrm>
            <a:off x="2548943" y="1397090"/>
            <a:ext cx="2695370" cy="701983"/>
            <a:chOff x="1891878" y="3545947"/>
            <a:chExt cx="1565237" cy="701983"/>
          </a:xfrm>
        </p:grpSpPr>
        <p:sp>
          <p:nvSpPr>
            <p:cNvPr id="106" name="文本框 35"/>
            <p:cNvSpPr txBox="1"/>
            <p:nvPr/>
          </p:nvSpPr>
          <p:spPr>
            <a:xfrm>
              <a:off x="1891878" y="3545947"/>
              <a:ext cx="1565237" cy="415498"/>
            </a:xfrm>
            <a:prstGeom prst="rect">
              <a:avLst/>
            </a:prstGeom>
            <a:noFill/>
          </p:spPr>
          <p:txBody>
            <a:bodyPr wrap="square" rtlCol="0">
              <a:spAutoFit/>
            </a:bodyPr>
            <a:lstStyle/>
            <a:p>
              <a:r>
                <a:rPr lang="zh-CN" altLang="en-US" sz="2100" dirty="0">
                  <a:solidFill>
                    <a:srgbClr val="F8F8F8"/>
                  </a:solidFill>
                  <a:latin typeface="+mj-ea"/>
                  <a:ea typeface="+mj-ea"/>
                </a:rPr>
                <a:t>在此添加标题</a:t>
              </a:r>
            </a:p>
          </p:txBody>
        </p:sp>
        <p:sp>
          <p:nvSpPr>
            <p:cNvPr id="107" name="文本框 36"/>
            <p:cNvSpPr txBox="1"/>
            <p:nvPr/>
          </p:nvSpPr>
          <p:spPr>
            <a:xfrm>
              <a:off x="1897799" y="3878598"/>
              <a:ext cx="1559316" cy="369332"/>
            </a:xfrm>
            <a:prstGeom prst="rect">
              <a:avLst/>
            </a:prstGeom>
            <a:noFill/>
          </p:spPr>
          <p:txBody>
            <a:bodyPr wrap="square" rtlCol="0">
              <a:spAutoFit/>
            </a:bodyPr>
            <a:lstStyle/>
            <a:p>
              <a:pPr algn="just"/>
              <a:r>
                <a:rPr lang="zh-CN" altLang="en-US" sz="900" dirty="0">
                  <a:solidFill>
                    <a:srgbClr val="F8F8F8"/>
                  </a:solidFill>
                  <a:latin typeface="+mj-ea"/>
                  <a:ea typeface="+mj-ea"/>
                </a:rPr>
                <a:t>点击添加文字说明或复制文本黏贴自此内容要言简意赅</a:t>
              </a:r>
            </a:p>
          </p:txBody>
        </p:sp>
      </p:grpSp>
      <p:grpSp>
        <p:nvGrpSpPr>
          <p:cNvPr id="108" name="组合 107"/>
          <p:cNvGrpSpPr/>
          <p:nvPr/>
        </p:nvGrpSpPr>
        <p:grpSpPr>
          <a:xfrm>
            <a:off x="1851859" y="3381638"/>
            <a:ext cx="2520005" cy="705124"/>
            <a:chOff x="1891878" y="3542806"/>
            <a:chExt cx="1565237" cy="705124"/>
          </a:xfrm>
        </p:grpSpPr>
        <p:sp>
          <p:nvSpPr>
            <p:cNvPr id="109" name="文本框 38"/>
            <p:cNvSpPr txBox="1"/>
            <p:nvPr/>
          </p:nvSpPr>
          <p:spPr>
            <a:xfrm>
              <a:off x="1891878" y="3542806"/>
              <a:ext cx="1565237" cy="415498"/>
            </a:xfrm>
            <a:prstGeom prst="rect">
              <a:avLst/>
            </a:prstGeom>
            <a:noFill/>
          </p:spPr>
          <p:txBody>
            <a:bodyPr wrap="square" rtlCol="0">
              <a:spAutoFit/>
            </a:bodyPr>
            <a:lstStyle/>
            <a:p>
              <a:r>
                <a:rPr lang="zh-CN" altLang="en-US" sz="2100" dirty="0">
                  <a:solidFill>
                    <a:srgbClr val="F8F8F8"/>
                  </a:solidFill>
                  <a:latin typeface="+mj-ea"/>
                  <a:ea typeface="+mj-ea"/>
                </a:rPr>
                <a:t>在此添加标题</a:t>
              </a:r>
            </a:p>
          </p:txBody>
        </p:sp>
        <p:sp>
          <p:nvSpPr>
            <p:cNvPr id="110" name="文本框 39"/>
            <p:cNvSpPr txBox="1"/>
            <p:nvPr/>
          </p:nvSpPr>
          <p:spPr>
            <a:xfrm>
              <a:off x="1897799" y="3878598"/>
              <a:ext cx="1559316" cy="369332"/>
            </a:xfrm>
            <a:prstGeom prst="rect">
              <a:avLst/>
            </a:prstGeom>
            <a:noFill/>
          </p:spPr>
          <p:txBody>
            <a:bodyPr wrap="square" rtlCol="0">
              <a:spAutoFit/>
            </a:bodyPr>
            <a:lstStyle/>
            <a:p>
              <a:pPr algn="just"/>
              <a:r>
                <a:rPr lang="zh-CN" altLang="en-US" sz="900" dirty="0">
                  <a:solidFill>
                    <a:srgbClr val="F8F8F8"/>
                  </a:solidFill>
                  <a:latin typeface="+mj-ea"/>
                  <a:ea typeface="+mj-ea"/>
                </a:rPr>
                <a:t>点击添加文字说明或复制文本黏贴自此内容要言简意赅</a:t>
              </a:r>
            </a:p>
          </p:txBody>
        </p:sp>
      </p:grpSp>
      <p:grpSp>
        <p:nvGrpSpPr>
          <p:cNvPr id="111" name="组合 110"/>
          <p:cNvGrpSpPr/>
          <p:nvPr/>
        </p:nvGrpSpPr>
        <p:grpSpPr>
          <a:xfrm>
            <a:off x="7942742" y="3035436"/>
            <a:ext cx="2761173" cy="715535"/>
            <a:chOff x="1891878" y="3532395"/>
            <a:chExt cx="1565237" cy="715535"/>
          </a:xfrm>
        </p:grpSpPr>
        <p:sp>
          <p:nvSpPr>
            <p:cNvPr id="112" name="文本框 41"/>
            <p:cNvSpPr txBox="1"/>
            <p:nvPr/>
          </p:nvSpPr>
          <p:spPr>
            <a:xfrm>
              <a:off x="1891878" y="3532395"/>
              <a:ext cx="1565237" cy="415498"/>
            </a:xfrm>
            <a:prstGeom prst="rect">
              <a:avLst/>
            </a:prstGeom>
            <a:noFill/>
          </p:spPr>
          <p:txBody>
            <a:bodyPr wrap="square" rtlCol="0">
              <a:spAutoFit/>
            </a:bodyPr>
            <a:lstStyle/>
            <a:p>
              <a:r>
                <a:rPr lang="zh-CN" altLang="en-US" sz="2100" dirty="0">
                  <a:solidFill>
                    <a:srgbClr val="F8F8F8"/>
                  </a:solidFill>
                  <a:latin typeface="+mj-ea"/>
                  <a:ea typeface="+mj-ea"/>
                </a:rPr>
                <a:t>在此添加标题</a:t>
              </a:r>
            </a:p>
          </p:txBody>
        </p:sp>
        <p:sp>
          <p:nvSpPr>
            <p:cNvPr id="113" name="文本框 42"/>
            <p:cNvSpPr txBox="1"/>
            <p:nvPr/>
          </p:nvSpPr>
          <p:spPr>
            <a:xfrm>
              <a:off x="1897799" y="3878598"/>
              <a:ext cx="1559316" cy="369332"/>
            </a:xfrm>
            <a:prstGeom prst="rect">
              <a:avLst/>
            </a:prstGeom>
            <a:noFill/>
          </p:spPr>
          <p:txBody>
            <a:bodyPr wrap="square" rtlCol="0">
              <a:spAutoFit/>
            </a:bodyPr>
            <a:lstStyle/>
            <a:p>
              <a:pPr algn="just"/>
              <a:r>
                <a:rPr lang="zh-CN" altLang="en-US" sz="900" dirty="0">
                  <a:solidFill>
                    <a:srgbClr val="F8F8F8"/>
                  </a:solidFill>
                  <a:latin typeface="+mj-ea"/>
                  <a:ea typeface="+mj-ea"/>
                </a:rPr>
                <a:t>点击添加文字说明或复制文本黏贴自此内容要言简意赅</a:t>
              </a:r>
            </a:p>
          </p:txBody>
        </p:sp>
      </p:grpSp>
      <p:grpSp>
        <p:nvGrpSpPr>
          <p:cNvPr id="114" name="组合 113"/>
          <p:cNvGrpSpPr/>
          <p:nvPr/>
        </p:nvGrpSpPr>
        <p:grpSpPr>
          <a:xfrm>
            <a:off x="7409749" y="5016373"/>
            <a:ext cx="2814174" cy="727898"/>
            <a:chOff x="1891878" y="3520033"/>
            <a:chExt cx="1565237" cy="727897"/>
          </a:xfrm>
        </p:grpSpPr>
        <p:sp>
          <p:nvSpPr>
            <p:cNvPr id="115" name="文本框 44"/>
            <p:cNvSpPr txBox="1"/>
            <p:nvPr/>
          </p:nvSpPr>
          <p:spPr>
            <a:xfrm>
              <a:off x="1891878" y="3520033"/>
              <a:ext cx="1565237" cy="415497"/>
            </a:xfrm>
            <a:prstGeom prst="rect">
              <a:avLst/>
            </a:prstGeom>
            <a:noFill/>
          </p:spPr>
          <p:txBody>
            <a:bodyPr wrap="square" rtlCol="0">
              <a:spAutoFit/>
            </a:bodyPr>
            <a:lstStyle/>
            <a:p>
              <a:r>
                <a:rPr lang="zh-CN" altLang="en-US" sz="2100" dirty="0">
                  <a:solidFill>
                    <a:srgbClr val="F8F8F8"/>
                  </a:solidFill>
                  <a:latin typeface="+mj-ea"/>
                  <a:ea typeface="+mj-ea"/>
                </a:rPr>
                <a:t>在此添加标题</a:t>
              </a:r>
            </a:p>
          </p:txBody>
        </p:sp>
        <p:sp>
          <p:nvSpPr>
            <p:cNvPr id="116" name="文本框 45"/>
            <p:cNvSpPr txBox="1"/>
            <p:nvPr/>
          </p:nvSpPr>
          <p:spPr>
            <a:xfrm>
              <a:off x="1897799" y="3878598"/>
              <a:ext cx="1559316" cy="369332"/>
            </a:xfrm>
            <a:prstGeom prst="rect">
              <a:avLst/>
            </a:prstGeom>
            <a:noFill/>
          </p:spPr>
          <p:txBody>
            <a:bodyPr wrap="square" rtlCol="0">
              <a:spAutoFit/>
            </a:bodyPr>
            <a:lstStyle/>
            <a:p>
              <a:pPr algn="just"/>
              <a:r>
                <a:rPr lang="zh-CN" altLang="en-US" sz="900" dirty="0">
                  <a:solidFill>
                    <a:srgbClr val="F8F8F8"/>
                  </a:solidFill>
                  <a:latin typeface="+mj-ea"/>
                  <a:ea typeface="+mj-ea"/>
                </a:rPr>
                <a:t>点击添加文字说明或复制文本黏贴自此内容要言简意赅</a:t>
              </a:r>
            </a:p>
          </p:txBody>
        </p:sp>
      </p:grpSp>
      <p:grpSp>
        <p:nvGrpSpPr>
          <p:cNvPr id="117" name="组合 116"/>
          <p:cNvGrpSpPr/>
          <p:nvPr/>
        </p:nvGrpSpPr>
        <p:grpSpPr>
          <a:xfrm>
            <a:off x="2695706" y="5231988"/>
            <a:ext cx="2412039" cy="692861"/>
            <a:chOff x="1891878" y="3555069"/>
            <a:chExt cx="1565237" cy="692860"/>
          </a:xfrm>
        </p:grpSpPr>
        <p:sp>
          <p:nvSpPr>
            <p:cNvPr id="118" name="文本框 47"/>
            <p:cNvSpPr txBox="1"/>
            <p:nvPr/>
          </p:nvSpPr>
          <p:spPr>
            <a:xfrm>
              <a:off x="1891878" y="3555069"/>
              <a:ext cx="1565237" cy="415497"/>
            </a:xfrm>
            <a:prstGeom prst="rect">
              <a:avLst/>
            </a:prstGeom>
            <a:noFill/>
          </p:spPr>
          <p:txBody>
            <a:bodyPr wrap="square" rtlCol="0">
              <a:spAutoFit/>
            </a:bodyPr>
            <a:lstStyle/>
            <a:p>
              <a:r>
                <a:rPr lang="zh-CN" altLang="en-US" sz="2100" dirty="0">
                  <a:solidFill>
                    <a:srgbClr val="F8F8F8"/>
                  </a:solidFill>
                  <a:latin typeface="+mj-ea"/>
                  <a:ea typeface="+mj-ea"/>
                </a:rPr>
                <a:t>在此添加标题</a:t>
              </a:r>
            </a:p>
          </p:txBody>
        </p:sp>
        <p:sp>
          <p:nvSpPr>
            <p:cNvPr id="119" name="文本框 48"/>
            <p:cNvSpPr txBox="1"/>
            <p:nvPr/>
          </p:nvSpPr>
          <p:spPr>
            <a:xfrm>
              <a:off x="1897799" y="3878598"/>
              <a:ext cx="1559316" cy="369331"/>
            </a:xfrm>
            <a:prstGeom prst="rect">
              <a:avLst/>
            </a:prstGeom>
            <a:noFill/>
          </p:spPr>
          <p:txBody>
            <a:bodyPr wrap="square" rtlCol="0">
              <a:spAutoFit/>
            </a:bodyPr>
            <a:lstStyle/>
            <a:p>
              <a:pPr algn="just"/>
              <a:r>
                <a:rPr lang="zh-CN" altLang="en-US" sz="900" dirty="0">
                  <a:solidFill>
                    <a:srgbClr val="F8F8F8"/>
                  </a:solidFill>
                  <a:latin typeface="+mj-ea"/>
                  <a:ea typeface="+mj-ea"/>
                </a:rPr>
                <a:t>点击添加文字说明或复制文本黏贴自此内容要言简意赅</a:t>
              </a:r>
            </a:p>
          </p:txBody>
        </p:sp>
      </p:grpSp>
      <p:grpSp>
        <p:nvGrpSpPr>
          <p:cNvPr id="120" name="组合 119"/>
          <p:cNvGrpSpPr/>
          <p:nvPr/>
        </p:nvGrpSpPr>
        <p:grpSpPr>
          <a:xfrm>
            <a:off x="6646712" y="1313236"/>
            <a:ext cx="2809226" cy="723595"/>
            <a:chOff x="1891878" y="3524335"/>
            <a:chExt cx="1565237" cy="723595"/>
          </a:xfrm>
        </p:grpSpPr>
        <p:sp>
          <p:nvSpPr>
            <p:cNvPr id="121" name="文本框 50"/>
            <p:cNvSpPr txBox="1"/>
            <p:nvPr/>
          </p:nvSpPr>
          <p:spPr>
            <a:xfrm>
              <a:off x="1891878" y="3524335"/>
              <a:ext cx="1565237" cy="415498"/>
            </a:xfrm>
            <a:prstGeom prst="rect">
              <a:avLst/>
            </a:prstGeom>
            <a:noFill/>
          </p:spPr>
          <p:txBody>
            <a:bodyPr wrap="square" rtlCol="0">
              <a:spAutoFit/>
            </a:bodyPr>
            <a:lstStyle/>
            <a:p>
              <a:r>
                <a:rPr lang="zh-CN" altLang="en-US" sz="2100" dirty="0">
                  <a:solidFill>
                    <a:srgbClr val="F8F8F8"/>
                  </a:solidFill>
                  <a:latin typeface="+mj-ea"/>
                  <a:ea typeface="+mj-ea"/>
                </a:rPr>
                <a:t>在此添加标题</a:t>
              </a:r>
            </a:p>
          </p:txBody>
        </p:sp>
        <p:sp>
          <p:nvSpPr>
            <p:cNvPr id="122" name="文本框 51"/>
            <p:cNvSpPr txBox="1"/>
            <p:nvPr/>
          </p:nvSpPr>
          <p:spPr>
            <a:xfrm>
              <a:off x="1897799" y="3878598"/>
              <a:ext cx="1559316" cy="369332"/>
            </a:xfrm>
            <a:prstGeom prst="rect">
              <a:avLst/>
            </a:prstGeom>
            <a:noFill/>
          </p:spPr>
          <p:txBody>
            <a:bodyPr wrap="square" rtlCol="0">
              <a:spAutoFit/>
            </a:bodyPr>
            <a:lstStyle/>
            <a:p>
              <a:pPr algn="just"/>
              <a:r>
                <a:rPr lang="zh-CN" altLang="en-US" sz="900" dirty="0">
                  <a:solidFill>
                    <a:srgbClr val="F8F8F8"/>
                  </a:solidFill>
                  <a:latin typeface="+mj-ea"/>
                  <a:ea typeface="+mj-ea"/>
                </a:rPr>
                <a:t>点击添加文字说明或复制文本黏贴自此内容要言简意赅</a:t>
              </a:r>
            </a:p>
          </p:txBody>
        </p:sp>
      </p:grpSp>
      <p:grpSp>
        <p:nvGrpSpPr>
          <p:cNvPr id="123" name="组合 122"/>
          <p:cNvGrpSpPr/>
          <p:nvPr/>
        </p:nvGrpSpPr>
        <p:grpSpPr>
          <a:xfrm>
            <a:off x="4024083" y="2361542"/>
            <a:ext cx="1424329" cy="948441"/>
            <a:chOff x="4023811" y="2157332"/>
            <a:chExt cx="1424514" cy="948440"/>
          </a:xfrm>
        </p:grpSpPr>
        <p:grpSp>
          <p:nvGrpSpPr>
            <p:cNvPr id="124" name="组合 123"/>
            <p:cNvGrpSpPr/>
            <p:nvPr/>
          </p:nvGrpSpPr>
          <p:grpSpPr>
            <a:xfrm>
              <a:off x="4023811" y="2157332"/>
              <a:ext cx="1424514" cy="948440"/>
              <a:chOff x="3467100" y="2027831"/>
              <a:chExt cx="1646575" cy="1096287"/>
            </a:xfrm>
          </p:grpSpPr>
          <p:sp>
            <p:nvSpPr>
              <p:cNvPr id="128" name="任意多边形 127"/>
              <p:cNvSpPr/>
              <p:nvPr/>
            </p:nvSpPr>
            <p:spPr>
              <a:xfrm rot="1800000">
                <a:off x="3467100" y="2058120"/>
                <a:ext cx="1646575" cy="1065998"/>
              </a:xfrm>
              <a:custGeom>
                <a:avLst/>
                <a:gdLst>
                  <a:gd name="connsiteX0" fmla="*/ 532999 w 1646575"/>
                  <a:gd name="connsiteY0" fmla="*/ 0 h 1065998"/>
                  <a:gd name="connsiteX1" fmla="*/ 1024112 w 1646575"/>
                  <a:gd name="connsiteY1" fmla="*/ 325532 h 1065998"/>
                  <a:gd name="connsiteX2" fmla="*/ 1048537 w 1646575"/>
                  <a:gd name="connsiteY2" fmla="*/ 404216 h 1065998"/>
                  <a:gd name="connsiteX3" fmla="*/ 1048984 w 1646575"/>
                  <a:gd name="connsiteY3" fmla="*/ 404216 h 1065998"/>
                  <a:gd name="connsiteX4" fmla="*/ 1052938 w 1646575"/>
                  <a:gd name="connsiteY4" fmla="*/ 404216 h 1065998"/>
                  <a:gd name="connsiteX5" fmla="*/ 1082850 w 1646575"/>
                  <a:gd name="connsiteY5" fmla="*/ 404216 h 1065998"/>
                  <a:gd name="connsiteX6" fmla="*/ 1105950 w 1646575"/>
                  <a:gd name="connsiteY6" fmla="*/ 404216 h 1065998"/>
                  <a:gd name="connsiteX7" fmla="*/ 1107156 w 1646575"/>
                  <a:gd name="connsiteY7" fmla="*/ 404216 h 1065998"/>
                  <a:gd name="connsiteX8" fmla="*/ 1108343 w 1646575"/>
                  <a:gd name="connsiteY8" fmla="*/ 404216 h 1065998"/>
                  <a:gd name="connsiteX9" fmla="*/ 1110023 w 1646575"/>
                  <a:gd name="connsiteY9" fmla="*/ 404216 h 1065998"/>
                  <a:gd name="connsiteX10" fmla="*/ 1115604 w 1646575"/>
                  <a:gd name="connsiteY10" fmla="*/ 404216 h 1065998"/>
                  <a:gd name="connsiteX11" fmla="*/ 1117859 w 1646575"/>
                  <a:gd name="connsiteY11" fmla="*/ 404216 h 1065998"/>
                  <a:gd name="connsiteX12" fmla="*/ 1124806 w 1646575"/>
                  <a:gd name="connsiteY12" fmla="*/ 404216 h 1065998"/>
                  <a:gd name="connsiteX13" fmla="*/ 1183184 w 1646575"/>
                  <a:gd name="connsiteY13" fmla="*/ 404216 h 1065998"/>
                  <a:gd name="connsiteX14" fmla="*/ 1192699 w 1646575"/>
                  <a:gd name="connsiteY14" fmla="*/ 404216 h 1065998"/>
                  <a:gd name="connsiteX15" fmla="*/ 1204062 w 1646575"/>
                  <a:gd name="connsiteY15" fmla="*/ 404216 h 1065998"/>
                  <a:gd name="connsiteX16" fmla="*/ 1364976 w 1646575"/>
                  <a:gd name="connsiteY16" fmla="*/ 404216 h 1065998"/>
                  <a:gd name="connsiteX17" fmla="*/ 1428192 w 1646575"/>
                  <a:gd name="connsiteY17" fmla="*/ 345095 h 1065998"/>
                  <a:gd name="connsiteX18" fmla="*/ 1445590 w 1646575"/>
                  <a:gd name="connsiteY18" fmla="*/ 310627 h 1065998"/>
                  <a:gd name="connsiteX19" fmla="*/ 1468421 w 1646575"/>
                  <a:gd name="connsiteY19" fmla="*/ 327359 h 1065998"/>
                  <a:gd name="connsiteX20" fmla="*/ 1629335 w 1646575"/>
                  <a:gd name="connsiteY20" fmla="*/ 486985 h 1065998"/>
                  <a:gd name="connsiteX21" fmla="*/ 1629335 w 1646575"/>
                  <a:gd name="connsiteY21" fmla="*/ 575666 h 1065998"/>
                  <a:gd name="connsiteX22" fmla="*/ 1468421 w 1646575"/>
                  <a:gd name="connsiteY22" fmla="*/ 741204 h 1065998"/>
                  <a:gd name="connsiteX23" fmla="*/ 1428192 w 1646575"/>
                  <a:gd name="connsiteY23" fmla="*/ 723468 h 1065998"/>
                  <a:gd name="connsiteX24" fmla="*/ 1364976 w 1646575"/>
                  <a:gd name="connsiteY24" fmla="*/ 658435 h 1065998"/>
                  <a:gd name="connsiteX25" fmla="*/ 1213446 w 1646575"/>
                  <a:gd name="connsiteY25" fmla="*/ 658435 h 1065998"/>
                  <a:gd name="connsiteX26" fmla="*/ 1192699 w 1646575"/>
                  <a:gd name="connsiteY26" fmla="*/ 658435 h 1065998"/>
                  <a:gd name="connsiteX27" fmla="*/ 1190826 w 1646575"/>
                  <a:gd name="connsiteY27" fmla="*/ 658435 h 1065998"/>
                  <a:gd name="connsiteX28" fmla="*/ 1152763 w 1646575"/>
                  <a:gd name="connsiteY28" fmla="*/ 658435 h 1065998"/>
                  <a:gd name="connsiteX29" fmla="*/ 1117859 w 1646575"/>
                  <a:gd name="connsiteY29" fmla="*/ 658435 h 1065998"/>
                  <a:gd name="connsiteX30" fmla="*/ 1115986 w 1646575"/>
                  <a:gd name="connsiteY30" fmla="*/ 658435 h 1065998"/>
                  <a:gd name="connsiteX31" fmla="*/ 1105950 w 1646575"/>
                  <a:gd name="connsiteY31" fmla="*/ 658435 h 1065998"/>
                  <a:gd name="connsiteX32" fmla="*/ 1077922 w 1646575"/>
                  <a:gd name="connsiteY32" fmla="*/ 658435 h 1065998"/>
                  <a:gd name="connsiteX33" fmla="*/ 1049576 w 1646575"/>
                  <a:gd name="connsiteY33" fmla="*/ 658435 h 1065998"/>
                  <a:gd name="connsiteX34" fmla="*/ 1024112 w 1646575"/>
                  <a:gd name="connsiteY34" fmla="*/ 740466 h 1065998"/>
                  <a:gd name="connsiteX35" fmla="*/ 532999 w 1646575"/>
                  <a:gd name="connsiteY35" fmla="*/ 1065998 h 1065998"/>
                  <a:gd name="connsiteX36" fmla="*/ 0 w 1646575"/>
                  <a:gd name="connsiteY36" fmla="*/ 532999 h 1065998"/>
                  <a:gd name="connsiteX37" fmla="*/ 532999 w 1646575"/>
                  <a:gd name="connsiteY37" fmla="*/ 0 h 106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646575" h="1065998">
                    <a:moveTo>
                      <a:pt x="532999" y="0"/>
                    </a:moveTo>
                    <a:cubicBezTo>
                      <a:pt x="753774" y="0"/>
                      <a:pt x="943199" y="134231"/>
                      <a:pt x="1024112" y="325532"/>
                    </a:cubicBezTo>
                    <a:lnTo>
                      <a:pt x="1048537" y="404216"/>
                    </a:lnTo>
                    <a:lnTo>
                      <a:pt x="1048984" y="404216"/>
                    </a:lnTo>
                    <a:lnTo>
                      <a:pt x="1052938" y="404216"/>
                    </a:lnTo>
                    <a:cubicBezTo>
                      <a:pt x="1060214" y="404216"/>
                      <a:pt x="1069915" y="404216"/>
                      <a:pt x="1082850" y="404216"/>
                    </a:cubicBezTo>
                    <a:lnTo>
                      <a:pt x="1105950" y="404216"/>
                    </a:lnTo>
                    <a:lnTo>
                      <a:pt x="1107156" y="404216"/>
                    </a:lnTo>
                    <a:lnTo>
                      <a:pt x="1108343" y="404216"/>
                    </a:lnTo>
                    <a:lnTo>
                      <a:pt x="1110023" y="404216"/>
                    </a:lnTo>
                    <a:lnTo>
                      <a:pt x="1115604" y="404216"/>
                    </a:lnTo>
                    <a:lnTo>
                      <a:pt x="1117859" y="404216"/>
                    </a:lnTo>
                    <a:lnTo>
                      <a:pt x="1124806" y="404216"/>
                    </a:lnTo>
                    <a:cubicBezTo>
                      <a:pt x="1136119" y="404216"/>
                      <a:pt x="1154221" y="404216"/>
                      <a:pt x="1183184" y="404216"/>
                    </a:cubicBezTo>
                    <a:lnTo>
                      <a:pt x="1192699" y="404216"/>
                    </a:lnTo>
                    <a:lnTo>
                      <a:pt x="1204062" y="404216"/>
                    </a:lnTo>
                    <a:cubicBezTo>
                      <a:pt x="1227050" y="404216"/>
                      <a:pt x="1273026" y="404216"/>
                      <a:pt x="1364976" y="404216"/>
                    </a:cubicBezTo>
                    <a:cubicBezTo>
                      <a:pt x="1399458" y="404216"/>
                      <a:pt x="1428192" y="380567"/>
                      <a:pt x="1428192" y="345095"/>
                    </a:cubicBezTo>
                    <a:cubicBezTo>
                      <a:pt x="1428192" y="322925"/>
                      <a:pt x="1434927" y="309992"/>
                      <a:pt x="1445590" y="310627"/>
                    </a:cubicBezTo>
                    <a:cubicBezTo>
                      <a:pt x="1451988" y="311008"/>
                      <a:pt x="1459801" y="316274"/>
                      <a:pt x="1468421" y="327359"/>
                    </a:cubicBezTo>
                    <a:cubicBezTo>
                      <a:pt x="1468421" y="327359"/>
                      <a:pt x="1468421" y="327359"/>
                      <a:pt x="1629335" y="486985"/>
                    </a:cubicBezTo>
                    <a:cubicBezTo>
                      <a:pt x="1652322" y="510633"/>
                      <a:pt x="1652322" y="552018"/>
                      <a:pt x="1629335" y="575666"/>
                    </a:cubicBezTo>
                    <a:lnTo>
                      <a:pt x="1468421" y="741204"/>
                    </a:lnTo>
                    <a:cubicBezTo>
                      <a:pt x="1445433" y="764853"/>
                      <a:pt x="1428192" y="758941"/>
                      <a:pt x="1428192" y="723468"/>
                    </a:cubicBezTo>
                    <a:cubicBezTo>
                      <a:pt x="1428192" y="687996"/>
                      <a:pt x="1399458" y="658435"/>
                      <a:pt x="1364976" y="658435"/>
                    </a:cubicBezTo>
                    <a:cubicBezTo>
                      <a:pt x="1364976" y="658435"/>
                      <a:pt x="1364976" y="658435"/>
                      <a:pt x="1213446" y="658435"/>
                    </a:cubicBezTo>
                    <a:lnTo>
                      <a:pt x="1192699" y="658435"/>
                    </a:lnTo>
                    <a:lnTo>
                      <a:pt x="1190826" y="658435"/>
                    </a:lnTo>
                    <a:cubicBezTo>
                      <a:pt x="1179496" y="658435"/>
                      <a:pt x="1166859" y="658435"/>
                      <a:pt x="1152763" y="658435"/>
                    </a:cubicBezTo>
                    <a:lnTo>
                      <a:pt x="1117859" y="658435"/>
                    </a:lnTo>
                    <a:lnTo>
                      <a:pt x="1115986" y="658435"/>
                    </a:lnTo>
                    <a:lnTo>
                      <a:pt x="1105950" y="658435"/>
                    </a:lnTo>
                    <a:lnTo>
                      <a:pt x="1077922" y="658435"/>
                    </a:lnTo>
                    <a:lnTo>
                      <a:pt x="1049576" y="658435"/>
                    </a:lnTo>
                    <a:lnTo>
                      <a:pt x="1024112" y="740466"/>
                    </a:lnTo>
                    <a:cubicBezTo>
                      <a:pt x="943199" y="931768"/>
                      <a:pt x="753774" y="1065998"/>
                      <a:pt x="532999" y="1065998"/>
                    </a:cubicBezTo>
                    <a:cubicBezTo>
                      <a:pt x="238632" y="1065998"/>
                      <a:pt x="0" y="827366"/>
                      <a:pt x="0" y="532999"/>
                    </a:cubicBezTo>
                    <a:cubicBezTo>
                      <a:pt x="0" y="238632"/>
                      <a:pt x="238632" y="0"/>
                      <a:pt x="532999" y="0"/>
                    </a:cubicBezTo>
                    <a:close/>
                  </a:path>
                </a:pathLst>
              </a:custGeom>
              <a:solidFill>
                <a:srgbClr val="EEEEEE"/>
              </a:solidFill>
              <a:ln w="19050">
                <a:noFill/>
              </a:ln>
              <a:effectLst>
                <a:outerShdw blurRad="127000" dist="50800" dir="2700000" algn="tl" rotWithShape="0">
                  <a:prstClr val="black">
                    <a:alpha val="30000"/>
                  </a:prstClr>
                </a:outerShdw>
              </a:effectLst>
              <a:scene3d>
                <a:camera prst="orthographicFront"/>
                <a:lightRig rig="threePt" dir="t">
                  <a:rot lat="0" lon="0" rev="18000000"/>
                </a:lightRig>
              </a:scene3d>
              <a:sp3d prstMaterial="softEdge">
                <a:bevelT w="190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sp>
            <p:nvSpPr>
              <p:cNvPr id="129" name="椭圆 128"/>
              <p:cNvSpPr/>
              <p:nvPr/>
            </p:nvSpPr>
            <p:spPr>
              <a:xfrm>
                <a:off x="3618507" y="2027831"/>
                <a:ext cx="830664" cy="830662"/>
              </a:xfrm>
              <a:prstGeom prst="ellipse">
                <a:avLst/>
              </a:prstGeom>
              <a:solidFill>
                <a:schemeClr val="accent1"/>
              </a:solidFill>
              <a:ln w="19050">
                <a:gradFill flip="none" rotWithShape="1">
                  <a:gsLst>
                    <a:gs pos="0">
                      <a:srgbClr val="CFCFCF"/>
                    </a:gs>
                    <a:gs pos="71000">
                      <a:schemeClr val="bg1">
                        <a:lumMod val="86000"/>
                        <a:lumOff val="14000"/>
                      </a:schemeClr>
                    </a:gs>
                  </a:gsLst>
                  <a:lin ang="2700000" scaled="1"/>
                  <a:tileRect/>
                </a:gradFill>
              </a:ln>
              <a:effectLst>
                <a:innerShdw blurRad="50800" dist="25400" dir="135000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sp>
            <p:nvSpPr>
              <p:cNvPr id="130" name="椭圆 129"/>
              <p:cNvSpPr/>
              <p:nvPr/>
            </p:nvSpPr>
            <p:spPr>
              <a:xfrm>
                <a:off x="3693843" y="2103169"/>
                <a:ext cx="679991" cy="679991"/>
              </a:xfrm>
              <a:prstGeom prst="ellipse">
                <a:avLst/>
              </a:prstGeom>
              <a:solidFill>
                <a:srgbClr val="F5F5F5"/>
              </a:solidFill>
              <a:ln w="19050">
                <a:gradFill flip="none" rotWithShape="1">
                  <a:gsLst>
                    <a:gs pos="0">
                      <a:schemeClr val="bg1"/>
                    </a:gs>
                    <a:gs pos="100000">
                      <a:srgbClr val="D9D9D9"/>
                    </a:gs>
                  </a:gsLst>
                  <a:lin ang="2700000" scaled="1"/>
                  <a:tileRect/>
                </a:grad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grpSp>
        <p:sp>
          <p:nvSpPr>
            <p:cNvPr id="126" name="文本框 65"/>
            <p:cNvSpPr txBox="1"/>
            <p:nvPr/>
          </p:nvSpPr>
          <p:spPr>
            <a:xfrm>
              <a:off x="4246852" y="2299522"/>
              <a:ext cx="528816" cy="384721"/>
            </a:xfrm>
            <a:prstGeom prst="rect">
              <a:avLst/>
            </a:prstGeom>
            <a:noFill/>
          </p:spPr>
          <p:txBody>
            <a:bodyPr wrap="square" rtlCol="0">
              <a:spAutoFit/>
            </a:bodyPr>
            <a:lstStyle/>
            <a:p>
              <a:pPr algn="ctr"/>
              <a:r>
                <a:rPr lang="en-US" altLang="zh-CN" sz="1900" dirty="0">
                  <a:solidFill>
                    <a:srgbClr val="F8F8F8"/>
                  </a:solidFill>
                  <a:latin typeface="+mj-ea"/>
                  <a:ea typeface="+mj-ea"/>
                </a:rPr>
                <a:t>06</a:t>
              </a:r>
              <a:endParaRPr lang="zh-CN" altLang="en-US" sz="1900" dirty="0">
                <a:solidFill>
                  <a:srgbClr val="F8F8F8"/>
                </a:solidFill>
                <a:latin typeface="+mj-ea"/>
                <a:ea typeface="+mj-ea"/>
              </a:endParaRPr>
            </a:p>
          </p:txBody>
        </p:sp>
      </p:grpSp>
      <p:grpSp>
        <p:nvGrpSpPr>
          <p:cNvPr id="131" name="组合 130"/>
          <p:cNvGrpSpPr/>
          <p:nvPr/>
        </p:nvGrpSpPr>
        <p:grpSpPr>
          <a:xfrm>
            <a:off x="5635122" y="1345739"/>
            <a:ext cx="948314" cy="1424515"/>
            <a:chOff x="5635059" y="1141533"/>
            <a:chExt cx="948437" cy="1424515"/>
          </a:xfrm>
        </p:grpSpPr>
        <p:grpSp>
          <p:nvGrpSpPr>
            <p:cNvPr id="132" name="组合 131"/>
            <p:cNvGrpSpPr/>
            <p:nvPr/>
          </p:nvGrpSpPr>
          <p:grpSpPr>
            <a:xfrm rot="3600000">
              <a:off x="5397020" y="1379572"/>
              <a:ext cx="1424515" cy="948437"/>
              <a:chOff x="3467100" y="2027834"/>
              <a:chExt cx="1646575" cy="1096284"/>
            </a:xfrm>
          </p:grpSpPr>
          <p:sp>
            <p:nvSpPr>
              <p:cNvPr id="136" name="任意多边形 135"/>
              <p:cNvSpPr/>
              <p:nvPr/>
            </p:nvSpPr>
            <p:spPr>
              <a:xfrm rot="1800000">
                <a:off x="3467100" y="2058120"/>
                <a:ext cx="1646575" cy="1065998"/>
              </a:xfrm>
              <a:custGeom>
                <a:avLst/>
                <a:gdLst>
                  <a:gd name="connsiteX0" fmla="*/ 532999 w 1646575"/>
                  <a:gd name="connsiteY0" fmla="*/ 0 h 1065998"/>
                  <a:gd name="connsiteX1" fmla="*/ 1024112 w 1646575"/>
                  <a:gd name="connsiteY1" fmla="*/ 325532 h 1065998"/>
                  <a:gd name="connsiteX2" fmla="*/ 1048537 w 1646575"/>
                  <a:gd name="connsiteY2" fmla="*/ 404216 h 1065998"/>
                  <a:gd name="connsiteX3" fmla="*/ 1048984 w 1646575"/>
                  <a:gd name="connsiteY3" fmla="*/ 404216 h 1065998"/>
                  <a:gd name="connsiteX4" fmla="*/ 1052938 w 1646575"/>
                  <a:gd name="connsiteY4" fmla="*/ 404216 h 1065998"/>
                  <a:gd name="connsiteX5" fmla="*/ 1082850 w 1646575"/>
                  <a:gd name="connsiteY5" fmla="*/ 404216 h 1065998"/>
                  <a:gd name="connsiteX6" fmla="*/ 1105950 w 1646575"/>
                  <a:gd name="connsiteY6" fmla="*/ 404216 h 1065998"/>
                  <a:gd name="connsiteX7" fmla="*/ 1107156 w 1646575"/>
                  <a:gd name="connsiteY7" fmla="*/ 404216 h 1065998"/>
                  <a:gd name="connsiteX8" fmla="*/ 1108343 w 1646575"/>
                  <a:gd name="connsiteY8" fmla="*/ 404216 h 1065998"/>
                  <a:gd name="connsiteX9" fmla="*/ 1110023 w 1646575"/>
                  <a:gd name="connsiteY9" fmla="*/ 404216 h 1065998"/>
                  <a:gd name="connsiteX10" fmla="*/ 1115604 w 1646575"/>
                  <a:gd name="connsiteY10" fmla="*/ 404216 h 1065998"/>
                  <a:gd name="connsiteX11" fmla="*/ 1117859 w 1646575"/>
                  <a:gd name="connsiteY11" fmla="*/ 404216 h 1065998"/>
                  <a:gd name="connsiteX12" fmla="*/ 1124806 w 1646575"/>
                  <a:gd name="connsiteY12" fmla="*/ 404216 h 1065998"/>
                  <a:gd name="connsiteX13" fmla="*/ 1183184 w 1646575"/>
                  <a:gd name="connsiteY13" fmla="*/ 404216 h 1065998"/>
                  <a:gd name="connsiteX14" fmla="*/ 1192699 w 1646575"/>
                  <a:gd name="connsiteY14" fmla="*/ 404216 h 1065998"/>
                  <a:gd name="connsiteX15" fmla="*/ 1204062 w 1646575"/>
                  <a:gd name="connsiteY15" fmla="*/ 404216 h 1065998"/>
                  <a:gd name="connsiteX16" fmla="*/ 1364976 w 1646575"/>
                  <a:gd name="connsiteY16" fmla="*/ 404216 h 1065998"/>
                  <a:gd name="connsiteX17" fmla="*/ 1428192 w 1646575"/>
                  <a:gd name="connsiteY17" fmla="*/ 345095 h 1065998"/>
                  <a:gd name="connsiteX18" fmla="*/ 1445590 w 1646575"/>
                  <a:gd name="connsiteY18" fmla="*/ 310627 h 1065998"/>
                  <a:gd name="connsiteX19" fmla="*/ 1468421 w 1646575"/>
                  <a:gd name="connsiteY19" fmla="*/ 327359 h 1065998"/>
                  <a:gd name="connsiteX20" fmla="*/ 1629335 w 1646575"/>
                  <a:gd name="connsiteY20" fmla="*/ 486985 h 1065998"/>
                  <a:gd name="connsiteX21" fmla="*/ 1629335 w 1646575"/>
                  <a:gd name="connsiteY21" fmla="*/ 575666 h 1065998"/>
                  <a:gd name="connsiteX22" fmla="*/ 1468421 w 1646575"/>
                  <a:gd name="connsiteY22" fmla="*/ 741204 h 1065998"/>
                  <a:gd name="connsiteX23" fmla="*/ 1428192 w 1646575"/>
                  <a:gd name="connsiteY23" fmla="*/ 723468 h 1065998"/>
                  <a:gd name="connsiteX24" fmla="*/ 1364976 w 1646575"/>
                  <a:gd name="connsiteY24" fmla="*/ 658435 h 1065998"/>
                  <a:gd name="connsiteX25" fmla="*/ 1213446 w 1646575"/>
                  <a:gd name="connsiteY25" fmla="*/ 658435 h 1065998"/>
                  <a:gd name="connsiteX26" fmla="*/ 1192699 w 1646575"/>
                  <a:gd name="connsiteY26" fmla="*/ 658435 h 1065998"/>
                  <a:gd name="connsiteX27" fmla="*/ 1190826 w 1646575"/>
                  <a:gd name="connsiteY27" fmla="*/ 658435 h 1065998"/>
                  <a:gd name="connsiteX28" fmla="*/ 1152763 w 1646575"/>
                  <a:gd name="connsiteY28" fmla="*/ 658435 h 1065998"/>
                  <a:gd name="connsiteX29" fmla="*/ 1117859 w 1646575"/>
                  <a:gd name="connsiteY29" fmla="*/ 658435 h 1065998"/>
                  <a:gd name="connsiteX30" fmla="*/ 1115986 w 1646575"/>
                  <a:gd name="connsiteY30" fmla="*/ 658435 h 1065998"/>
                  <a:gd name="connsiteX31" fmla="*/ 1105950 w 1646575"/>
                  <a:gd name="connsiteY31" fmla="*/ 658435 h 1065998"/>
                  <a:gd name="connsiteX32" fmla="*/ 1077922 w 1646575"/>
                  <a:gd name="connsiteY32" fmla="*/ 658435 h 1065998"/>
                  <a:gd name="connsiteX33" fmla="*/ 1049576 w 1646575"/>
                  <a:gd name="connsiteY33" fmla="*/ 658435 h 1065998"/>
                  <a:gd name="connsiteX34" fmla="*/ 1024112 w 1646575"/>
                  <a:gd name="connsiteY34" fmla="*/ 740466 h 1065998"/>
                  <a:gd name="connsiteX35" fmla="*/ 532999 w 1646575"/>
                  <a:gd name="connsiteY35" fmla="*/ 1065998 h 1065998"/>
                  <a:gd name="connsiteX36" fmla="*/ 0 w 1646575"/>
                  <a:gd name="connsiteY36" fmla="*/ 532999 h 1065998"/>
                  <a:gd name="connsiteX37" fmla="*/ 532999 w 1646575"/>
                  <a:gd name="connsiteY37" fmla="*/ 0 h 106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646575" h="1065998">
                    <a:moveTo>
                      <a:pt x="532999" y="0"/>
                    </a:moveTo>
                    <a:cubicBezTo>
                      <a:pt x="753774" y="0"/>
                      <a:pt x="943199" y="134231"/>
                      <a:pt x="1024112" y="325532"/>
                    </a:cubicBezTo>
                    <a:lnTo>
                      <a:pt x="1048537" y="404216"/>
                    </a:lnTo>
                    <a:lnTo>
                      <a:pt x="1048984" y="404216"/>
                    </a:lnTo>
                    <a:lnTo>
                      <a:pt x="1052938" y="404216"/>
                    </a:lnTo>
                    <a:cubicBezTo>
                      <a:pt x="1060214" y="404216"/>
                      <a:pt x="1069915" y="404216"/>
                      <a:pt x="1082850" y="404216"/>
                    </a:cubicBezTo>
                    <a:lnTo>
                      <a:pt x="1105950" y="404216"/>
                    </a:lnTo>
                    <a:lnTo>
                      <a:pt x="1107156" y="404216"/>
                    </a:lnTo>
                    <a:lnTo>
                      <a:pt x="1108343" y="404216"/>
                    </a:lnTo>
                    <a:lnTo>
                      <a:pt x="1110023" y="404216"/>
                    </a:lnTo>
                    <a:lnTo>
                      <a:pt x="1115604" y="404216"/>
                    </a:lnTo>
                    <a:lnTo>
                      <a:pt x="1117859" y="404216"/>
                    </a:lnTo>
                    <a:lnTo>
                      <a:pt x="1124806" y="404216"/>
                    </a:lnTo>
                    <a:cubicBezTo>
                      <a:pt x="1136119" y="404216"/>
                      <a:pt x="1154221" y="404216"/>
                      <a:pt x="1183184" y="404216"/>
                    </a:cubicBezTo>
                    <a:lnTo>
                      <a:pt x="1192699" y="404216"/>
                    </a:lnTo>
                    <a:lnTo>
                      <a:pt x="1204062" y="404216"/>
                    </a:lnTo>
                    <a:cubicBezTo>
                      <a:pt x="1227050" y="404216"/>
                      <a:pt x="1273026" y="404216"/>
                      <a:pt x="1364976" y="404216"/>
                    </a:cubicBezTo>
                    <a:cubicBezTo>
                      <a:pt x="1399458" y="404216"/>
                      <a:pt x="1428192" y="380567"/>
                      <a:pt x="1428192" y="345095"/>
                    </a:cubicBezTo>
                    <a:cubicBezTo>
                      <a:pt x="1428192" y="322925"/>
                      <a:pt x="1434927" y="309992"/>
                      <a:pt x="1445590" y="310627"/>
                    </a:cubicBezTo>
                    <a:cubicBezTo>
                      <a:pt x="1451988" y="311008"/>
                      <a:pt x="1459801" y="316274"/>
                      <a:pt x="1468421" y="327359"/>
                    </a:cubicBezTo>
                    <a:cubicBezTo>
                      <a:pt x="1468421" y="327359"/>
                      <a:pt x="1468421" y="327359"/>
                      <a:pt x="1629335" y="486985"/>
                    </a:cubicBezTo>
                    <a:cubicBezTo>
                      <a:pt x="1652322" y="510633"/>
                      <a:pt x="1652322" y="552018"/>
                      <a:pt x="1629335" y="575666"/>
                    </a:cubicBezTo>
                    <a:lnTo>
                      <a:pt x="1468421" y="741204"/>
                    </a:lnTo>
                    <a:cubicBezTo>
                      <a:pt x="1445433" y="764853"/>
                      <a:pt x="1428192" y="758941"/>
                      <a:pt x="1428192" y="723468"/>
                    </a:cubicBezTo>
                    <a:cubicBezTo>
                      <a:pt x="1428192" y="687996"/>
                      <a:pt x="1399458" y="658435"/>
                      <a:pt x="1364976" y="658435"/>
                    </a:cubicBezTo>
                    <a:cubicBezTo>
                      <a:pt x="1364976" y="658435"/>
                      <a:pt x="1364976" y="658435"/>
                      <a:pt x="1213446" y="658435"/>
                    </a:cubicBezTo>
                    <a:lnTo>
                      <a:pt x="1192699" y="658435"/>
                    </a:lnTo>
                    <a:lnTo>
                      <a:pt x="1190826" y="658435"/>
                    </a:lnTo>
                    <a:cubicBezTo>
                      <a:pt x="1179496" y="658435"/>
                      <a:pt x="1166859" y="658435"/>
                      <a:pt x="1152763" y="658435"/>
                    </a:cubicBezTo>
                    <a:lnTo>
                      <a:pt x="1117859" y="658435"/>
                    </a:lnTo>
                    <a:lnTo>
                      <a:pt x="1115986" y="658435"/>
                    </a:lnTo>
                    <a:lnTo>
                      <a:pt x="1105950" y="658435"/>
                    </a:lnTo>
                    <a:lnTo>
                      <a:pt x="1077922" y="658435"/>
                    </a:lnTo>
                    <a:lnTo>
                      <a:pt x="1049576" y="658435"/>
                    </a:lnTo>
                    <a:lnTo>
                      <a:pt x="1024112" y="740466"/>
                    </a:lnTo>
                    <a:cubicBezTo>
                      <a:pt x="943199" y="931768"/>
                      <a:pt x="753774" y="1065998"/>
                      <a:pt x="532999" y="1065998"/>
                    </a:cubicBezTo>
                    <a:cubicBezTo>
                      <a:pt x="238632" y="1065998"/>
                      <a:pt x="0" y="827366"/>
                      <a:pt x="0" y="532999"/>
                    </a:cubicBezTo>
                    <a:cubicBezTo>
                      <a:pt x="0" y="238632"/>
                      <a:pt x="238632" y="0"/>
                      <a:pt x="532999" y="0"/>
                    </a:cubicBezTo>
                    <a:close/>
                  </a:path>
                </a:pathLst>
              </a:custGeom>
              <a:solidFill>
                <a:srgbClr val="EEEEEE"/>
              </a:solidFill>
              <a:ln w="19050">
                <a:noFill/>
              </a:ln>
              <a:effectLst>
                <a:outerShdw blurRad="127000" dist="50800" dir="2700000" algn="tl" rotWithShape="0">
                  <a:prstClr val="black">
                    <a:alpha val="30000"/>
                  </a:prstClr>
                </a:outerShdw>
              </a:effectLst>
              <a:scene3d>
                <a:camera prst="orthographicFront"/>
                <a:lightRig rig="threePt" dir="t">
                  <a:rot lat="0" lon="0" rev="15000000"/>
                </a:lightRig>
              </a:scene3d>
              <a:sp3d prstMaterial="softEdge">
                <a:bevelT w="190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sp>
            <p:nvSpPr>
              <p:cNvPr id="137" name="椭圆 136"/>
              <p:cNvSpPr/>
              <p:nvPr/>
            </p:nvSpPr>
            <p:spPr>
              <a:xfrm rot="18000000">
                <a:off x="3618507" y="2027834"/>
                <a:ext cx="830663" cy="830663"/>
              </a:xfrm>
              <a:prstGeom prst="ellipse">
                <a:avLst/>
              </a:prstGeom>
              <a:solidFill>
                <a:schemeClr val="accent2"/>
              </a:solidFill>
              <a:ln w="19050">
                <a:gradFill flip="none" rotWithShape="1">
                  <a:gsLst>
                    <a:gs pos="0">
                      <a:srgbClr val="CFCFCF"/>
                    </a:gs>
                    <a:gs pos="71000">
                      <a:schemeClr val="bg1">
                        <a:lumMod val="86000"/>
                        <a:lumOff val="14000"/>
                      </a:schemeClr>
                    </a:gs>
                  </a:gsLst>
                  <a:lin ang="2700000" scaled="1"/>
                  <a:tileRect/>
                </a:gradFill>
              </a:ln>
              <a:effectLst>
                <a:innerShdw blurRad="50800" dist="25400" dir="135000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sp>
            <p:nvSpPr>
              <p:cNvPr id="138" name="椭圆 137"/>
              <p:cNvSpPr/>
              <p:nvPr/>
            </p:nvSpPr>
            <p:spPr>
              <a:xfrm rot="18000000">
                <a:off x="3693843" y="2103171"/>
                <a:ext cx="679991" cy="679991"/>
              </a:xfrm>
              <a:prstGeom prst="ellipse">
                <a:avLst/>
              </a:prstGeom>
              <a:solidFill>
                <a:srgbClr val="F5F5F5"/>
              </a:solidFill>
              <a:ln w="19050">
                <a:gradFill flip="none" rotWithShape="1">
                  <a:gsLst>
                    <a:gs pos="0">
                      <a:schemeClr val="bg1"/>
                    </a:gs>
                    <a:gs pos="100000">
                      <a:srgbClr val="D9D9D9"/>
                    </a:gs>
                  </a:gsLst>
                  <a:lin ang="2700000" scaled="1"/>
                  <a:tileRect/>
                </a:grad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grpSp>
        <p:sp>
          <p:nvSpPr>
            <p:cNvPr id="134" name="文本框 68"/>
            <p:cNvSpPr txBox="1"/>
            <p:nvPr/>
          </p:nvSpPr>
          <p:spPr>
            <a:xfrm>
              <a:off x="5828556" y="1380565"/>
              <a:ext cx="528816" cy="384721"/>
            </a:xfrm>
            <a:prstGeom prst="rect">
              <a:avLst/>
            </a:prstGeom>
            <a:noFill/>
          </p:spPr>
          <p:txBody>
            <a:bodyPr wrap="square" rtlCol="0">
              <a:spAutoFit/>
            </a:bodyPr>
            <a:lstStyle/>
            <a:p>
              <a:pPr algn="ctr"/>
              <a:r>
                <a:rPr lang="en-US" altLang="zh-CN" sz="1900" dirty="0">
                  <a:solidFill>
                    <a:srgbClr val="F8F8F8"/>
                  </a:solidFill>
                  <a:latin typeface="+mj-ea"/>
                  <a:ea typeface="+mj-ea"/>
                </a:rPr>
                <a:t>01</a:t>
              </a:r>
              <a:endParaRPr lang="zh-CN" altLang="en-US" sz="1900" dirty="0">
                <a:solidFill>
                  <a:srgbClr val="F8F8F8"/>
                </a:solidFill>
                <a:latin typeface="+mj-ea"/>
                <a:ea typeface="+mj-ea"/>
              </a:endParaRPr>
            </a:p>
          </p:txBody>
        </p:sp>
      </p:grpSp>
      <p:grpSp>
        <p:nvGrpSpPr>
          <p:cNvPr id="139" name="组合 138"/>
          <p:cNvGrpSpPr/>
          <p:nvPr/>
        </p:nvGrpSpPr>
        <p:grpSpPr>
          <a:xfrm>
            <a:off x="6747730" y="2361540"/>
            <a:ext cx="1424329" cy="948439"/>
            <a:chOff x="6747812" y="2157333"/>
            <a:chExt cx="1424514" cy="948438"/>
          </a:xfrm>
        </p:grpSpPr>
        <p:grpSp>
          <p:nvGrpSpPr>
            <p:cNvPr id="140" name="组合 139"/>
            <p:cNvGrpSpPr/>
            <p:nvPr/>
          </p:nvGrpSpPr>
          <p:grpSpPr>
            <a:xfrm>
              <a:off x="6747812" y="2157333"/>
              <a:ext cx="1424514" cy="948438"/>
              <a:chOff x="7003942" y="2016233"/>
              <a:chExt cx="1582327" cy="1053509"/>
            </a:xfrm>
          </p:grpSpPr>
          <p:sp>
            <p:nvSpPr>
              <p:cNvPr id="144" name="任意多边形 143"/>
              <p:cNvSpPr/>
              <p:nvPr/>
            </p:nvSpPr>
            <p:spPr>
              <a:xfrm rot="19800000" flipH="1">
                <a:off x="7003942" y="2045338"/>
                <a:ext cx="1582327" cy="1024404"/>
              </a:xfrm>
              <a:custGeom>
                <a:avLst/>
                <a:gdLst>
                  <a:gd name="connsiteX0" fmla="*/ 532999 w 1646575"/>
                  <a:gd name="connsiteY0" fmla="*/ 0 h 1065998"/>
                  <a:gd name="connsiteX1" fmla="*/ 1024112 w 1646575"/>
                  <a:gd name="connsiteY1" fmla="*/ 325532 h 1065998"/>
                  <a:gd name="connsiteX2" fmla="*/ 1048537 w 1646575"/>
                  <a:gd name="connsiteY2" fmla="*/ 404216 h 1065998"/>
                  <a:gd name="connsiteX3" fmla="*/ 1048984 w 1646575"/>
                  <a:gd name="connsiteY3" fmla="*/ 404216 h 1065998"/>
                  <a:gd name="connsiteX4" fmla="*/ 1052938 w 1646575"/>
                  <a:gd name="connsiteY4" fmla="*/ 404216 h 1065998"/>
                  <a:gd name="connsiteX5" fmla="*/ 1082850 w 1646575"/>
                  <a:gd name="connsiteY5" fmla="*/ 404216 h 1065998"/>
                  <a:gd name="connsiteX6" fmla="*/ 1105950 w 1646575"/>
                  <a:gd name="connsiteY6" fmla="*/ 404216 h 1065998"/>
                  <a:gd name="connsiteX7" fmla="*/ 1107156 w 1646575"/>
                  <a:gd name="connsiteY7" fmla="*/ 404216 h 1065998"/>
                  <a:gd name="connsiteX8" fmla="*/ 1108343 w 1646575"/>
                  <a:gd name="connsiteY8" fmla="*/ 404216 h 1065998"/>
                  <a:gd name="connsiteX9" fmla="*/ 1110023 w 1646575"/>
                  <a:gd name="connsiteY9" fmla="*/ 404216 h 1065998"/>
                  <a:gd name="connsiteX10" fmla="*/ 1115604 w 1646575"/>
                  <a:gd name="connsiteY10" fmla="*/ 404216 h 1065998"/>
                  <a:gd name="connsiteX11" fmla="*/ 1117859 w 1646575"/>
                  <a:gd name="connsiteY11" fmla="*/ 404216 h 1065998"/>
                  <a:gd name="connsiteX12" fmla="*/ 1124806 w 1646575"/>
                  <a:gd name="connsiteY12" fmla="*/ 404216 h 1065998"/>
                  <a:gd name="connsiteX13" fmla="*/ 1183184 w 1646575"/>
                  <a:gd name="connsiteY13" fmla="*/ 404216 h 1065998"/>
                  <a:gd name="connsiteX14" fmla="*/ 1192699 w 1646575"/>
                  <a:gd name="connsiteY14" fmla="*/ 404216 h 1065998"/>
                  <a:gd name="connsiteX15" fmla="*/ 1204062 w 1646575"/>
                  <a:gd name="connsiteY15" fmla="*/ 404216 h 1065998"/>
                  <a:gd name="connsiteX16" fmla="*/ 1364976 w 1646575"/>
                  <a:gd name="connsiteY16" fmla="*/ 404216 h 1065998"/>
                  <a:gd name="connsiteX17" fmla="*/ 1428192 w 1646575"/>
                  <a:gd name="connsiteY17" fmla="*/ 345095 h 1065998"/>
                  <a:gd name="connsiteX18" fmla="*/ 1445590 w 1646575"/>
                  <a:gd name="connsiteY18" fmla="*/ 310627 h 1065998"/>
                  <a:gd name="connsiteX19" fmla="*/ 1468421 w 1646575"/>
                  <a:gd name="connsiteY19" fmla="*/ 327359 h 1065998"/>
                  <a:gd name="connsiteX20" fmla="*/ 1629335 w 1646575"/>
                  <a:gd name="connsiteY20" fmla="*/ 486985 h 1065998"/>
                  <a:gd name="connsiteX21" fmla="*/ 1629335 w 1646575"/>
                  <a:gd name="connsiteY21" fmla="*/ 575666 h 1065998"/>
                  <a:gd name="connsiteX22" fmla="*/ 1468421 w 1646575"/>
                  <a:gd name="connsiteY22" fmla="*/ 741204 h 1065998"/>
                  <a:gd name="connsiteX23" fmla="*/ 1428192 w 1646575"/>
                  <a:gd name="connsiteY23" fmla="*/ 723468 h 1065998"/>
                  <a:gd name="connsiteX24" fmla="*/ 1364976 w 1646575"/>
                  <a:gd name="connsiteY24" fmla="*/ 658435 h 1065998"/>
                  <a:gd name="connsiteX25" fmla="*/ 1213446 w 1646575"/>
                  <a:gd name="connsiteY25" fmla="*/ 658435 h 1065998"/>
                  <a:gd name="connsiteX26" fmla="*/ 1192699 w 1646575"/>
                  <a:gd name="connsiteY26" fmla="*/ 658435 h 1065998"/>
                  <a:gd name="connsiteX27" fmla="*/ 1190826 w 1646575"/>
                  <a:gd name="connsiteY27" fmla="*/ 658435 h 1065998"/>
                  <a:gd name="connsiteX28" fmla="*/ 1152763 w 1646575"/>
                  <a:gd name="connsiteY28" fmla="*/ 658435 h 1065998"/>
                  <a:gd name="connsiteX29" fmla="*/ 1117859 w 1646575"/>
                  <a:gd name="connsiteY29" fmla="*/ 658435 h 1065998"/>
                  <a:gd name="connsiteX30" fmla="*/ 1115986 w 1646575"/>
                  <a:gd name="connsiteY30" fmla="*/ 658435 h 1065998"/>
                  <a:gd name="connsiteX31" fmla="*/ 1105950 w 1646575"/>
                  <a:gd name="connsiteY31" fmla="*/ 658435 h 1065998"/>
                  <a:gd name="connsiteX32" fmla="*/ 1077922 w 1646575"/>
                  <a:gd name="connsiteY32" fmla="*/ 658435 h 1065998"/>
                  <a:gd name="connsiteX33" fmla="*/ 1049576 w 1646575"/>
                  <a:gd name="connsiteY33" fmla="*/ 658435 h 1065998"/>
                  <a:gd name="connsiteX34" fmla="*/ 1024112 w 1646575"/>
                  <a:gd name="connsiteY34" fmla="*/ 740466 h 1065998"/>
                  <a:gd name="connsiteX35" fmla="*/ 532999 w 1646575"/>
                  <a:gd name="connsiteY35" fmla="*/ 1065998 h 1065998"/>
                  <a:gd name="connsiteX36" fmla="*/ 0 w 1646575"/>
                  <a:gd name="connsiteY36" fmla="*/ 532999 h 1065998"/>
                  <a:gd name="connsiteX37" fmla="*/ 532999 w 1646575"/>
                  <a:gd name="connsiteY37" fmla="*/ 0 h 106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646575" h="1065998">
                    <a:moveTo>
                      <a:pt x="532999" y="0"/>
                    </a:moveTo>
                    <a:cubicBezTo>
                      <a:pt x="753774" y="0"/>
                      <a:pt x="943199" y="134231"/>
                      <a:pt x="1024112" y="325532"/>
                    </a:cubicBezTo>
                    <a:lnTo>
                      <a:pt x="1048537" y="404216"/>
                    </a:lnTo>
                    <a:lnTo>
                      <a:pt x="1048984" y="404216"/>
                    </a:lnTo>
                    <a:lnTo>
                      <a:pt x="1052938" y="404216"/>
                    </a:lnTo>
                    <a:cubicBezTo>
                      <a:pt x="1060214" y="404216"/>
                      <a:pt x="1069915" y="404216"/>
                      <a:pt x="1082850" y="404216"/>
                    </a:cubicBezTo>
                    <a:lnTo>
                      <a:pt x="1105950" y="404216"/>
                    </a:lnTo>
                    <a:lnTo>
                      <a:pt x="1107156" y="404216"/>
                    </a:lnTo>
                    <a:lnTo>
                      <a:pt x="1108343" y="404216"/>
                    </a:lnTo>
                    <a:lnTo>
                      <a:pt x="1110023" y="404216"/>
                    </a:lnTo>
                    <a:lnTo>
                      <a:pt x="1115604" y="404216"/>
                    </a:lnTo>
                    <a:lnTo>
                      <a:pt x="1117859" y="404216"/>
                    </a:lnTo>
                    <a:lnTo>
                      <a:pt x="1124806" y="404216"/>
                    </a:lnTo>
                    <a:cubicBezTo>
                      <a:pt x="1136119" y="404216"/>
                      <a:pt x="1154221" y="404216"/>
                      <a:pt x="1183184" y="404216"/>
                    </a:cubicBezTo>
                    <a:lnTo>
                      <a:pt x="1192699" y="404216"/>
                    </a:lnTo>
                    <a:lnTo>
                      <a:pt x="1204062" y="404216"/>
                    </a:lnTo>
                    <a:cubicBezTo>
                      <a:pt x="1227050" y="404216"/>
                      <a:pt x="1273026" y="404216"/>
                      <a:pt x="1364976" y="404216"/>
                    </a:cubicBezTo>
                    <a:cubicBezTo>
                      <a:pt x="1399458" y="404216"/>
                      <a:pt x="1428192" y="380567"/>
                      <a:pt x="1428192" y="345095"/>
                    </a:cubicBezTo>
                    <a:cubicBezTo>
                      <a:pt x="1428192" y="322925"/>
                      <a:pt x="1434927" y="309992"/>
                      <a:pt x="1445590" y="310627"/>
                    </a:cubicBezTo>
                    <a:cubicBezTo>
                      <a:pt x="1451988" y="311008"/>
                      <a:pt x="1459801" y="316274"/>
                      <a:pt x="1468421" y="327359"/>
                    </a:cubicBezTo>
                    <a:cubicBezTo>
                      <a:pt x="1468421" y="327359"/>
                      <a:pt x="1468421" y="327359"/>
                      <a:pt x="1629335" y="486985"/>
                    </a:cubicBezTo>
                    <a:cubicBezTo>
                      <a:pt x="1652322" y="510633"/>
                      <a:pt x="1652322" y="552018"/>
                      <a:pt x="1629335" y="575666"/>
                    </a:cubicBezTo>
                    <a:lnTo>
                      <a:pt x="1468421" y="741204"/>
                    </a:lnTo>
                    <a:cubicBezTo>
                      <a:pt x="1445433" y="764853"/>
                      <a:pt x="1428192" y="758941"/>
                      <a:pt x="1428192" y="723468"/>
                    </a:cubicBezTo>
                    <a:cubicBezTo>
                      <a:pt x="1428192" y="687996"/>
                      <a:pt x="1399458" y="658435"/>
                      <a:pt x="1364976" y="658435"/>
                    </a:cubicBezTo>
                    <a:cubicBezTo>
                      <a:pt x="1364976" y="658435"/>
                      <a:pt x="1364976" y="658435"/>
                      <a:pt x="1213446" y="658435"/>
                    </a:cubicBezTo>
                    <a:lnTo>
                      <a:pt x="1192699" y="658435"/>
                    </a:lnTo>
                    <a:lnTo>
                      <a:pt x="1190826" y="658435"/>
                    </a:lnTo>
                    <a:cubicBezTo>
                      <a:pt x="1179496" y="658435"/>
                      <a:pt x="1166859" y="658435"/>
                      <a:pt x="1152763" y="658435"/>
                    </a:cubicBezTo>
                    <a:lnTo>
                      <a:pt x="1117859" y="658435"/>
                    </a:lnTo>
                    <a:lnTo>
                      <a:pt x="1115986" y="658435"/>
                    </a:lnTo>
                    <a:lnTo>
                      <a:pt x="1105950" y="658435"/>
                    </a:lnTo>
                    <a:lnTo>
                      <a:pt x="1077922" y="658435"/>
                    </a:lnTo>
                    <a:lnTo>
                      <a:pt x="1049576" y="658435"/>
                    </a:lnTo>
                    <a:lnTo>
                      <a:pt x="1024112" y="740466"/>
                    </a:lnTo>
                    <a:cubicBezTo>
                      <a:pt x="943199" y="931768"/>
                      <a:pt x="753774" y="1065998"/>
                      <a:pt x="532999" y="1065998"/>
                    </a:cubicBezTo>
                    <a:cubicBezTo>
                      <a:pt x="238632" y="1065998"/>
                      <a:pt x="0" y="827366"/>
                      <a:pt x="0" y="532999"/>
                    </a:cubicBezTo>
                    <a:cubicBezTo>
                      <a:pt x="0" y="238632"/>
                      <a:pt x="238632" y="0"/>
                      <a:pt x="532999" y="0"/>
                    </a:cubicBezTo>
                    <a:close/>
                  </a:path>
                </a:pathLst>
              </a:custGeom>
              <a:solidFill>
                <a:srgbClr val="EEEEEE"/>
              </a:solidFill>
              <a:ln w="19050">
                <a:noFill/>
              </a:ln>
              <a:effectLst>
                <a:outerShdw blurRad="127000" dist="50800" dir="2700000" algn="tl" rotWithShape="0">
                  <a:prstClr val="black">
                    <a:alpha val="30000"/>
                  </a:prstClr>
                </a:outerShdw>
              </a:effectLst>
              <a:scene3d>
                <a:camera prst="orthographicFront"/>
                <a:lightRig rig="threePt" dir="t">
                  <a:rot lat="0" lon="0" rev="1800000"/>
                </a:lightRig>
              </a:scene3d>
              <a:sp3d prstMaterial="softEdge">
                <a:bevelT w="190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sp>
            <p:nvSpPr>
              <p:cNvPr id="145" name="椭圆 144"/>
              <p:cNvSpPr/>
              <p:nvPr/>
            </p:nvSpPr>
            <p:spPr>
              <a:xfrm>
                <a:off x="7642519" y="2016233"/>
                <a:ext cx="798251" cy="798251"/>
              </a:xfrm>
              <a:prstGeom prst="ellipse">
                <a:avLst/>
              </a:prstGeom>
              <a:solidFill>
                <a:schemeClr val="accent1"/>
              </a:solidFill>
              <a:ln w="19050">
                <a:gradFill flip="none" rotWithShape="1">
                  <a:gsLst>
                    <a:gs pos="0">
                      <a:srgbClr val="CFCFCF"/>
                    </a:gs>
                    <a:gs pos="71000">
                      <a:schemeClr val="bg1">
                        <a:lumMod val="86000"/>
                        <a:lumOff val="14000"/>
                      </a:schemeClr>
                    </a:gs>
                  </a:gsLst>
                  <a:lin ang="2700000" scaled="1"/>
                  <a:tileRect/>
                </a:gradFill>
              </a:ln>
              <a:effectLst>
                <a:innerShdw blurRad="50800" dist="25400" dir="135000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sp>
            <p:nvSpPr>
              <p:cNvPr id="146" name="椭圆 145"/>
              <p:cNvSpPr/>
              <p:nvPr/>
            </p:nvSpPr>
            <p:spPr>
              <a:xfrm>
                <a:off x="7714915" y="2088629"/>
                <a:ext cx="653458" cy="653458"/>
              </a:xfrm>
              <a:prstGeom prst="ellipse">
                <a:avLst/>
              </a:prstGeom>
              <a:solidFill>
                <a:srgbClr val="F5F5F5"/>
              </a:solidFill>
              <a:ln w="19050">
                <a:gradFill flip="none" rotWithShape="1">
                  <a:gsLst>
                    <a:gs pos="0">
                      <a:schemeClr val="bg1"/>
                    </a:gs>
                    <a:gs pos="100000">
                      <a:srgbClr val="D9D9D9"/>
                    </a:gs>
                  </a:gsLst>
                  <a:lin ang="2700000" scaled="1"/>
                  <a:tileRect/>
                </a:grad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grpSp>
        <p:sp>
          <p:nvSpPr>
            <p:cNvPr id="142" name="文本框 71"/>
            <p:cNvSpPr txBox="1"/>
            <p:nvPr/>
          </p:nvSpPr>
          <p:spPr>
            <a:xfrm>
              <a:off x="7421805" y="2299522"/>
              <a:ext cx="528816" cy="384721"/>
            </a:xfrm>
            <a:prstGeom prst="rect">
              <a:avLst/>
            </a:prstGeom>
            <a:noFill/>
          </p:spPr>
          <p:txBody>
            <a:bodyPr wrap="square" rtlCol="0">
              <a:spAutoFit/>
            </a:bodyPr>
            <a:lstStyle/>
            <a:p>
              <a:pPr algn="ctr"/>
              <a:r>
                <a:rPr lang="en-US" altLang="zh-CN" sz="1900" dirty="0">
                  <a:solidFill>
                    <a:srgbClr val="F8F8F8"/>
                  </a:solidFill>
                  <a:latin typeface="+mj-ea"/>
                  <a:ea typeface="+mj-ea"/>
                </a:rPr>
                <a:t>02</a:t>
              </a:r>
              <a:endParaRPr lang="zh-CN" altLang="en-US" sz="1900" dirty="0">
                <a:solidFill>
                  <a:srgbClr val="F8F8F8"/>
                </a:solidFill>
                <a:latin typeface="+mj-ea"/>
                <a:ea typeface="+mj-ea"/>
              </a:endParaRPr>
            </a:p>
          </p:txBody>
        </p:sp>
      </p:grpSp>
      <p:grpSp>
        <p:nvGrpSpPr>
          <p:cNvPr id="147" name="组合 146"/>
          <p:cNvGrpSpPr/>
          <p:nvPr/>
        </p:nvGrpSpPr>
        <p:grpSpPr>
          <a:xfrm>
            <a:off x="4024083" y="3961640"/>
            <a:ext cx="1424329" cy="948439"/>
            <a:chOff x="4023811" y="3757434"/>
            <a:chExt cx="1424514" cy="948438"/>
          </a:xfrm>
        </p:grpSpPr>
        <p:grpSp>
          <p:nvGrpSpPr>
            <p:cNvPr id="148" name="组合 147"/>
            <p:cNvGrpSpPr/>
            <p:nvPr/>
          </p:nvGrpSpPr>
          <p:grpSpPr>
            <a:xfrm flipV="1">
              <a:off x="4023811" y="3757434"/>
              <a:ext cx="1424514" cy="948438"/>
              <a:chOff x="3467100" y="2027833"/>
              <a:chExt cx="1646575" cy="1096285"/>
            </a:xfrm>
          </p:grpSpPr>
          <p:sp>
            <p:nvSpPr>
              <p:cNvPr id="152" name="任意多边形 151"/>
              <p:cNvSpPr/>
              <p:nvPr/>
            </p:nvSpPr>
            <p:spPr>
              <a:xfrm rot="1800000">
                <a:off x="3467100" y="2058120"/>
                <a:ext cx="1646575" cy="1065998"/>
              </a:xfrm>
              <a:custGeom>
                <a:avLst/>
                <a:gdLst>
                  <a:gd name="connsiteX0" fmla="*/ 532999 w 1646575"/>
                  <a:gd name="connsiteY0" fmla="*/ 0 h 1065998"/>
                  <a:gd name="connsiteX1" fmla="*/ 1024112 w 1646575"/>
                  <a:gd name="connsiteY1" fmla="*/ 325532 h 1065998"/>
                  <a:gd name="connsiteX2" fmla="*/ 1048537 w 1646575"/>
                  <a:gd name="connsiteY2" fmla="*/ 404216 h 1065998"/>
                  <a:gd name="connsiteX3" fmla="*/ 1048984 w 1646575"/>
                  <a:gd name="connsiteY3" fmla="*/ 404216 h 1065998"/>
                  <a:gd name="connsiteX4" fmla="*/ 1052938 w 1646575"/>
                  <a:gd name="connsiteY4" fmla="*/ 404216 h 1065998"/>
                  <a:gd name="connsiteX5" fmla="*/ 1082850 w 1646575"/>
                  <a:gd name="connsiteY5" fmla="*/ 404216 h 1065998"/>
                  <a:gd name="connsiteX6" fmla="*/ 1105950 w 1646575"/>
                  <a:gd name="connsiteY6" fmla="*/ 404216 h 1065998"/>
                  <a:gd name="connsiteX7" fmla="*/ 1107156 w 1646575"/>
                  <a:gd name="connsiteY7" fmla="*/ 404216 h 1065998"/>
                  <a:gd name="connsiteX8" fmla="*/ 1108343 w 1646575"/>
                  <a:gd name="connsiteY8" fmla="*/ 404216 h 1065998"/>
                  <a:gd name="connsiteX9" fmla="*/ 1110023 w 1646575"/>
                  <a:gd name="connsiteY9" fmla="*/ 404216 h 1065998"/>
                  <a:gd name="connsiteX10" fmla="*/ 1115604 w 1646575"/>
                  <a:gd name="connsiteY10" fmla="*/ 404216 h 1065998"/>
                  <a:gd name="connsiteX11" fmla="*/ 1117859 w 1646575"/>
                  <a:gd name="connsiteY11" fmla="*/ 404216 h 1065998"/>
                  <a:gd name="connsiteX12" fmla="*/ 1124806 w 1646575"/>
                  <a:gd name="connsiteY12" fmla="*/ 404216 h 1065998"/>
                  <a:gd name="connsiteX13" fmla="*/ 1183184 w 1646575"/>
                  <a:gd name="connsiteY13" fmla="*/ 404216 h 1065998"/>
                  <a:gd name="connsiteX14" fmla="*/ 1192699 w 1646575"/>
                  <a:gd name="connsiteY14" fmla="*/ 404216 h 1065998"/>
                  <a:gd name="connsiteX15" fmla="*/ 1204062 w 1646575"/>
                  <a:gd name="connsiteY15" fmla="*/ 404216 h 1065998"/>
                  <a:gd name="connsiteX16" fmla="*/ 1364976 w 1646575"/>
                  <a:gd name="connsiteY16" fmla="*/ 404216 h 1065998"/>
                  <a:gd name="connsiteX17" fmla="*/ 1428192 w 1646575"/>
                  <a:gd name="connsiteY17" fmla="*/ 345095 h 1065998"/>
                  <a:gd name="connsiteX18" fmla="*/ 1445590 w 1646575"/>
                  <a:gd name="connsiteY18" fmla="*/ 310627 h 1065998"/>
                  <a:gd name="connsiteX19" fmla="*/ 1468421 w 1646575"/>
                  <a:gd name="connsiteY19" fmla="*/ 327359 h 1065998"/>
                  <a:gd name="connsiteX20" fmla="*/ 1629335 w 1646575"/>
                  <a:gd name="connsiteY20" fmla="*/ 486985 h 1065998"/>
                  <a:gd name="connsiteX21" fmla="*/ 1629335 w 1646575"/>
                  <a:gd name="connsiteY21" fmla="*/ 575666 h 1065998"/>
                  <a:gd name="connsiteX22" fmla="*/ 1468421 w 1646575"/>
                  <a:gd name="connsiteY22" fmla="*/ 741204 h 1065998"/>
                  <a:gd name="connsiteX23" fmla="*/ 1428192 w 1646575"/>
                  <a:gd name="connsiteY23" fmla="*/ 723468 h 1065998"/>
                  <a:gd name="connsiteX24" fmla="*/ 1364976 w 1646575"/>
                  <a:gd name="connsiteY24" fmla="*/ 658435 h 1065998"/>
                  <a:gd name="connsiteX25" fmla="*/ 1213446 w 1646575"/>
                  <a:gd name="connsiteY25" fmla="*/ 658435 h 1065998"/>
                  <a:gd name="connsiteX26" fmla="*/ 1192699 w 1646575"/>
                  <a:gd name="connsiteY26" fmla="*/ 658435 h 1065998"/>
                  <a:gd name="connsiteX27" fmla="*/ 1190826 w 1646575"/>
                  <a:gd name="connsiteY27" fmla="*/ 658435 h 1065998"/>
                  <a:gd name="connsiteX28" fmla="*/ 1152763 w 1646575"/>
                  <a:gd name="connsiteY28" fmla="*/ 658435 h 1065998"/>
                  <a:gd name="connsiteX29" fmla="*/ 1117859 w 1646575"/>
                  <a:gd name="connsiteY29" fmla="*/ 658435 h 1065998"/>
                  <a:gd name="connsiteX30" fmla="*/ 1115986 w 1646575"/>
                  <a:gd name="connsiteY30" fmla="*/ 658435 h 1065998"/>
                  <a:gd name="connsiteX31" fmla="*/ 1105950 w 1646575"/>
                  <a:gd name="connsiteY31" fmla="*/ 658435 h 1065998"/>
                  <a:gd name="connsiteX32" fmla="*/ 1077922 w 1646575"/>
                  <a:gd name="connsiteY32" fmla="*/ 658435 h 1065998"/>
                  <a:gd name="connsiteX33" fmla="*/ 1049576 w 1646575"/>
                  <a:gd name="connsiteY33" fmla="*/ 658435 h 1065998"/>
                  <a:gd name="connsiteX34" fmla="*/ 1024112 w 1646575"/>
                  <a:gd name="connsiteY34" fmla="*/ 740466 h 1065998"/>
                  <a:gd name="connsiteX35" fmla="*/ 532999 w 1646575"/>
                  <a:gd name="connsiteY35" fmla="*/ 1065998 h 1065998"/>
                  <a:gd name="connsiteX36" fmla="*/ 0 w 1646575"/>
                  <a:gd name="connsiteY36" fmla="*/ 532999 h 1065998"/>
                  <a:gd name="connsiteX37" fmla="*/ 532999 w 1646575"/>
                  <a:gd name="connsiteY37" fmla="*/ 0 h 106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646575" h="1065998">
                    <a:moveTo>
                      <a:pt x="532999" y="0"/>
                    </a:moveTo>
                    <a:cubicBezTo>
                      <a:pt x="753774" y="0"/>
                      <a:pt x="943199" y="134231"/>
                      <a:pt x="1024112" y="325532"/>
                    </a:cubicBezTo>
                    <a:lnTo>
                      <a:pt x="1048537" y="404216"/>
                    </a:lnTo>
                    <a:lnTo>
                      <a:pt x="1048984" y="404216"/>
                    </a:lnTo>
                    <a:lnTo>
                      <a:pt x="1052938" y="404216"/>
                    </a:lnTo>
                    <a:cubicBezTo>
                      <a:pt x="1060214" y="404216"/>
                      <a:pt x="1069915" y="404216"/>
                      <a:pt x="1082850" y="404216"/>
                    </a:cubicBezTo>
                    <a:lnTo>
                      <a:pt x="1105950" y="404216"/>
                    </a:lnTo>
                    <a:lnTo>
                      <a:pt x="1107156" y="404216"/>
                    </a:lnTo>
                    <a:lnTo>
                      <a:pt x="1108343" y="404216"/>
                    </a:lnTo>
                    <a:lnTo>
                      <a:pt x="1110023" y="404216"/>
                    </a:lnTo>
                    <a:lnTo>
                      <a:pt x="1115604" y="404216"/>
                    </a:lnTo>
                    <a:lnTo>
                      <a:pt x="1117859" y="404216"/>
                    </a:lnTo>
                    <a:lnTo>
                      <a:pt x="1124806" y="404216"/>
                    </a:lnTo>
                    <a:cubicBezTo>
                      <a:pt x="1136119" y="404216"/>
                      <a:pt x="1154221" y="404216"/>
                      <a:pt x="1183184" y="404216"/>
                    </a:cubicBezTo>
                    <a:lnTo>
                      <a:pt x="1192699" y="404216"/>
                    </a:lnTo>
                    <a:lnTo>
                      <a:pt x="1204062" y="404216"/>
                    </a:lnTo>
                    <a:cubicBezTo>
                      <a:pt x="1227050" y="404216"/>
                      <a:pt x="1273026" y="404216"/>
                      <a:pt x="1364976" y="404216"/>
                    </a:cubicBezTo>
                    <a:cubicBezTo>
                      <a:pt x="1399458" y="404216"/>
                      <a:pt x="1428192" y="380567"/>
                      <a:pt x="1428192" y="345095"/>
                    </a:cubicBezTo>
                    <a:cubicBezTo>
                      <a:pt x="1428192" y="322925"/>
                      <a:pt x="1434927" y="309992"/>
                      <a:pt x="1445590" y="310627"/>
                    </a:cubicBezTo>
                    <a:cubicBezTo>
                      <a:pt x="1451988" y="311008"/>
                      <a:pt x="1459801" y="316274"/>
                      <a:pt x="1468421" y="327359"/>
                    </a:cubicBezTo>
                    <a:cubicBezTo>
                      <a:pt x="1468421" y="327359"/>
                      <a:pt x="1468421" y="327359"/>
                      <a:pt x="1629335" y="486985"/>
                    </a:cubicBezTo>
                    <a:cubicBezTo>
                      <a:pt x="1652322" y="510633"/>
                      <a:pt x="1652322" y="552018"/>
                      <a:pt x="1629335" y="575666"/>
                    </a:cubicBezTo>
                    <a:lnTo>
                      <a:pt x="1468421" y="741204"/>
                    </a:lnTo>
                    <a:cubicBezTo>
                      <a:pt x="1445433" y="764853"/>
                      <a:pt x="1428192" y="758941"/>
                      <a:pt x="1428192" y="723468"/>
                    </a:cubicBezTo>
                    <a:cubicBezTo>
                      <a:pt x="1428192" y="687996"/>
                      <a:pt x="1399458" y="658435"/>
                      <a:pt x="1364976" y="658435"/>
                    </a:cubicBezTo>
                    <a:cubicBezTo>
                      <a:pt x="1364976" y="658435"/>
                      <a:pt x="1364976" y="658435"/>
                      <a:pt x="1213446" y="658435"/>
                    </a:cubicBezTo>
                    <a:lnTo>
                      <a:pt x="1192699" y="658435"/>
                    </a:lnTo>
                    <a:lnTo>
                      <a:pt x="1190826" y="658435"/>
                    </a:lnTo>
                    <a:cubicBezTo>
                      <a:pt x="1179496" y="658435"/>
                      <a:pt x="1166859" y="658435"/>
                      <a:pt x="1152763" y="658435"/>
                    </a:cubicBezTo>
                    <a:lnTo>
                      <a:pt x="1117859" y="658435"/>
                    </a:lnTo>
                    <a:lnTo>
                      <a:pt x="1115986" y="658435"/>
                    </a:lnTo>
                    <a:lnTo>
                      <a:pt x="1105950" y="658435"/>
                    </a:lnTo>
                    <a:lnTo>
                      <a:pt x="1077922" y="658435"/>
                    </a:lnTo>
                    <a:lnTo>
                      <a:pt x="1049576" y="658435"/>
                    </a:lnTo>
                    <a:lnTo>
                      <a:pt x="1024112" y="740466"/>
                    </a:lnTo>
                    <a:cubicBezTo>
                      <a:pt x="943199" y="931768"/>
                      <a:pt x="753774" y="1065998"/>
                      <a:pt x="532999" y="1065998"/>
                    </a:cubicBezTo>
                    <a:cubicBezTo>
                      <a:pt x="238632" y="1065998"/>
                      <a:pt x="0" y="827366"/>
                      <a:pt x="0" y="532999"/>
                    </a:cubicBezTo>
                    <a:cubicBezTo>
                      <a:pt x="0" y="238632"/>
                      <a:pt x="238632" y="0"/>
                      <a:pt x="532999" y="0"/>
                    </a:cubicBezTo>
                    <a:close/>
                  </a:path>
                </a:pathLst>
              </a:custGeom>
              <a:solidFill>
                <a:srgbClr val="EEEEEE"/>
              </a:solidFill>
              <a:ln w="19050">
                <a:noFill/>
              </a:ln>
              <a:effectLst>
                <a:outerShdw blurRad="127000" dist="50800" dir="2700000" algn="tl" rotWithShape="0">
                  <a:prstClr val="black">
                    <a:alpha val="30000"/>
                  </a:prstClr>
                </a:outerShdw>
              </a:effectLst>
              <a:scene3d>
                <a:camera prst="orthographicFront"/>
                <a:lightRig rig="threePt" dir="t">
                  <a:rot lat="0" lon="0" rev="1800000"/>
                </a:lightRig>
              </a:scene3d>
              <a:sp3d prstMaterial="softEdge">
                <a:bevelT w="190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sp>
            <p:nvSpPr>
              <p:cNvPr id="153" name="椭圆 152"/>
              <p:cNvSpPr/>
              <p:nvPr/>
            </p:nvSpPr>
            <p:spPr>
              <a:xfrm flipV="1">
                <a:off x="3618507" y="2027833"/>
                <a:ext cx="830663" cy="830663"/>
              </a:xfrm>
              <a:prstGeom prst="ellipse">
                <a:avLst/>
              </a:prstGeom>
              <a:solidFill>
                <a:schemeClr val="accent2"/>
              </a:solidFill>
              <a:ln w="19050">
                <a:gradFill flip="none" rotWithShape="1">
                  <a:gsLst>
                    <a:gs pos="0">
                      <a:srgbClr val="CFCFCF"/>
                    </a:gs>
                    <a:gs pos="71000">
                      <a:schemeClr val="bg1">
                        <a:lumMod val="86000"/>
                        <a:lumOff val="14000"/>
                      </a:schemeClr>
                    </a:gs>
                  </a:gsLst>
                  <a:lin ang="2700000" scaled="1"/>
                  <a:tileRect/>
                </a:gradFill>
              </a:ln>
              <a:effectLst>
                <a:innerShdw blurRad="50800" dist="25400" dir="135000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sp>
            <p:nvSpPr>
              <p:cNvPr id="154" name="椭圆 153"/>
              <p:cNvSpPr/>
              <p:nvPr/>
            </p:nvSpPr>
            <p:spPr>
              <a:xfrm flipV="1">
                <a:off x="3693843" y="2103170"/>
                <a:ext cx="679991" cy="679991"/>
              </a:xfrm>
              <a:prstGeom prst="ellipse">
                <a:avLst/>
              </a:prstGeom>
              <a:solidFill>
                <a:srgbClr val="F5F5F5"/>
              </a:solidFill>
              <a:ln w="19050">
                <a:gradFill flip="none" rotWithShape="1">
                  <a:gsLst>
                    <a:gs pos="0">
                      <a:schemeClr val="bg1"/>
                    </a:gs>
                    <a:gs pos="100000">
                      <a:srgbClr val="D9D9D9"/>
                    </a:gs>
                  </a:gsLst>
                  <a:lin ang="2700000" scaled="1"/>
                  <a:tileRect/>
                </a:grad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grpSp>
        <p:sp>
          <p:nvSpPr>
            <p:cNvPr id="150" name="文本框 75"/>
            <p:cNvSpPr txBox="1"/>
            <p:nvPr/>
          </p:nvSpPr>
          <p:spPr>
            <a:xfrm>
              <a:off x="4246852" y="4128779"/>
              <a:ext cx="528816" cy="384721"/>
            </a:xfrm>
            <a:prstGeom prst="rect">
              <a:avLst/>
            </a:prstGeom>
            <a:noFill/>
          </p:spPr>
          <p:txBody>
            <a:bodyPr wrap="square" rtlCol="0">
              <a:spAutoFit/>
            </a:bodyPr>
            <a:lstStyle/>
            <a:p>
              <a:pPr algn="ctr"/>
              <a:r>
                <a:rPr lang="en-US" altLang="zh-CN" sz="1900" dirty="0">
                  <a:solidFill>
                    <a:srgbClr val="F8F8F8"/>
                  </a:solidFill>
                  <a:latin typeface="+mj-ea"/>
                  <a:ea typeface="+mj-ea"/>
                </a:rPr>
                <a:t>05</a:t>
              </a:r>
              <a:endParaRPr lang="zh-CN" altLang="en-US" sz="1900" dirty="0">
                <a:solidFill>
                  <a:srgbClr val="F8F8F8"/>
                </a:solidFill>
                <a:latin typeface="+mj-ea"/>
                <a:ea typeface="+mj-ea"/>
              </a:endParaRPr>
            </a:p>
          </p:txBody>
        </p:sp>
      </p:grpSp>
      <p:grpSp>
        <p:nvGrpSpPr>
          <p:cNvPr id="155" name="组合 154"/>
          <p:cNvGrpSpPr/>
          <p:nvPr/>
        </p:nvGrpSpPr>
        <p:grpSpPr>
          <a:xfrm>
            <a:off x="6747730" y="3961640"/>
            <a:ext cx="1424329" cy="948439"/>
            <a:chOff x="6747812" y="3757434"/>
            <a:chExt cx="1424514" cy="948438"/>
          </a:xfrm>
        </p:grpSpPr>
        <p:grpSp>
          <p:nvGrpSpPr>
            <p:cNvPr id="156" name="组合 155"/>
            <p:cNvGrpSpPr/>
            <p:nvPr/>
          </p:nvGrpSpPr>
          <p:grpSpPr>
            <a:xfrm flipV="1">
              <a:off x="6747812" y="3757434"/>
              <a:ext cx="1424514" cy="948438"/>
              <a:chOff x="7003942" y="2016233"/>
              <a:chExt cx="1582327" cy="1053509"/>
            </a:xfrm>
          </p:grpSpPr>
          <p:sp>
            <p:nvSpPr>
              <p:cNvPr id="160" name="任意多边形 159"/>
              <p:cNvSpPr/>
              <p:nvPr/>
            </p:nvSpPr>
            <p:spPr>
              <a:xfrm rot="19800000" flipH="1">
                <a:off x="7003942" y="2045338"/>
                <a:ext cx="1582327" cy="1024404"/>
              </a:xfrm>
              <a:custGeom>
                <a:avLst/>
                <a:gdLst>
                  <a:gd name="connsiteX0" fmla="*/ 532999 w 1646575"/>
                  <a:gd name="connsiteY0" fmla="*/ 0 h 1065998"/>
                  <a:gd name="connsiteX1" fmla="*/ 1024112 w 1646575"/>
                  <a:gd name="connsiteY1" fmla="*/ 325532 h 1065998"/>
                  <a:gd name="connsiteX2" fmla="*/ 1048537 w 1646575"/>
                  <a:gd name="connsiteY2" fmla="*/ 404216 h 1065998"/>
                  <a:gd name="connsiteX3" fmla="*/ 1048984 w 1646575"/>
                  <a:gd name="connsiteY3" fmla="*/ 404216 h 1065998"/>
                  <a:gd name="connsiteX4" fmla="*/ 1052938 w 1646575"/>
                  <a:gd name="connsiteY4" fmla="*/ 404216 h 1065998"/>
                  <a:gd name="connsiteX5" fmla="*/ 1082850 w 1646575"/>
                  <a:gd name="connsiteY5" fmla="*/ 404216 h 1065998"/>
                  <a:gd name="connsiteX6" fmla="*/ 1105950 w 1646575"/>
                  <a:gd name="connsiteY6" fmla="*/ 404216 h 1065998"/>
                  <a:gd name="connsiteX7" fmla="*/ 1107156 w 1646575"/>
                  <a:gd name="connsiteY7" fmla="*/ 404216 h 1065998"/>
                  <a:gd name="connsiteX8" fmla="*/ 1108343 w 1646575"/>
                  <a:gd name="connsiteY8" fmla="*/ 404216 h 1065998"/>
                  <a:gd name="connsiteX9" fmla="*/ 1110023 w 1646575"/>
                  <a:gd name="connsiteY9" fmla="*/ 404216 h 1065998"/>
                  <a:gd name="connsiteX10" fmla="*/ 1115604 w 1646575"/>
                  <a:gd name="connsiteY10" fmla="*/ 404216 h 1065998"/>
                  <a:gd name="connsiteX11" fmla="*/ 1117859 w 1646575"/>
                  <a:gd name="connsiteY11" fmla="*/ 404216 h 1065998"/>
                  <a:gd name="connsiteX12" fmla="*/ 1124806 w 1646575"/>
                  <a:gd name="connsiteY12" fmla="*/ 404216 h 1065998"/>
                  <a:gd name="connsiteX13" fmla="*/ 1183184 w 1646575"/>
                  <a:gd name="connsiteY13" fmla="*/ 404216 h 1065998"/>
                  <a:gd name="connsiteX14" fmla="*/ 1192699 w 1646575"/>
                  <a:gd name="connsiteY14" fmla="*/ 404216 h 1065998"/>
                  <a:gd name="connsiteX15" fmla="*/ 1204062 w 1646575"/>
                  <a:gd name="connsiteY15" fmla="*/ 404216 h 1065998"/>
                  <a:gd name="connsiteX16" fmla="*/ 1364976 w 1646575"/>
                  <a:gd name="connsiteY16" fmla="*/ 404216 h 1065998"/>
                  <a:gd name="connsiteX17" fmla="*/ 1428192 w 1646575"/>
                  <a:gd name="connsiteY17" fmla="*/ 345095 h 1065998"/>
                  <a:gd name="connsiteX18" fmla="*/ 1445590 w 1646575"/>
                  <a:gd name="connsiteY18" fmla="*/ 310627 h 1065998"/>
                  <a:gd name="connsiteX19" fmla="*/ 1468421 w 1646575"/>
                  <a:gd name="connsiteY19" fmla="*/ 327359 h 1065998"/>
                  <a:gd name="connsiteX20" fmla="*/ 1629335 w 1646575"/>
                  <a:gd name="connsiteY20" fmla="*/ 486985 h 1065998"/>
                  <a:gd name="connsiteX21" fmla="*/ 1629335 w 1646575"/>
                  <a:gd name="connsiteY21" fmla="*/ 575666 h 1065998"/>
                  <a:gd name="connsiteX22" fmla="*/ 1468421 w 1646575"/>
                  <a:gd name="connsiteY22" fmla="*/ 741204 h 1065998"/>
                  <a:gd name="connsiteX23" fmla="*/ 1428192 w 1646575"/>
                  <a:gd name="connsiteY23" fmla="*/ 723468 h 1065998"/>
                  <a:gd name="connsiteX24" fmla="*/ 1364976 w 1646575"/>
                  <a:gd name="connsiteY24" fmla="*/ 658435 h 1065998"/>
                  <a:gd name="connsiteX25" fmla="*/ 1213446 w 1646575"/>
                  <a:gd name="connsiteY25" fmla="*/ 658435 h 1065998"/>
                  <a:gd name="connsiteX26" fmla="*/ 1192699 w 1646575"/>
                  <a:gd name="connsiteY26" fmla="*/ 658435 h 1065998"/>
                  <a:gd name="connsiteX27" fmla="*/ 1190826 w 1646575"/>
                  <a:gd name="connsiteY27" fmla="*/ 658435 h 1065998"/>
                  <a:gd name="connsiteX28" fmla="*/ 1152763 w 1646575"/>
                  <a:gd name="connsiteY28" fmla="*/ 658435 h 1065998"/>
                  <a:gd name="connsiteX29" fmla="*/ 1117859 w 1646575"/>
                  <a:gd name="connsiteY29" fmla="*/ 658435 h 1065998"/>
                  <a:gd name="connsiteX30" fmla="*/ 1115986 w 1646575"/>
                  <a:gd name="connsiteY30" fmla="*/ 658435 h 1065998"/>
                  <a:gd name="connsiteX31" fmla="*/ 1105950 w 1646575"/>
                  <a:gd name="connsiteY31" fmla="*/ 658435 h 1065998"/>
                  <a:gd name="connsiteX32" fmla="*/ 1077922 w 1646575"/>
                  <a:gd name="connsiteY32" fmla="*/ 658435 h 1065998"/>
                  <a:gd name="connsiteX33" fmla="*/ 1049576 w 1646575"/>
                  <a:gd name="connsiteY33" fmla="*/ 658435 h 1065998"/>
                  <a:gd name="connsiteX34" fmla="*/ 1024112 w 1646575"/>
                  <a:gd name="connsiteY34" fmla="*/ 740466 h 1065998"/>
                  <a:gd name="connsiteX35" fmla="*/ 532999 w 1646575"/>
                  <a:gd name="connsiteY35" fmla="*/ 1065998 h 1065998"/>
                  <a:gd name="connsiteX36" fmla="*/ 0 w 1646575"/>
                  <a:gd name="connsiteY36" fmla="*/ 532999 h 1065998"/>
                  <a:gd name="connsiteX37" fmla="*/ 532999 w 1646575"/>
                  <a:gd name="connsiteY37" fmla="*/ 0 h 106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646575" h="1065998">
                    <a:moveTo>
                      <a:pt x="532999" y="0"/>
                    </a:moveTo>
                    <a:cubicBezTo>
                      <a:pt x="753774" y="0"/>
                      <a:pt x="943199" y="134231"/>
                      <a:pt x="1024112" y="325532"/>
                    </a:cubicBezTo>
                    <a:lnTo>
                      <a:pt x="1048537" y="404216"/>
                    </a:lnTo>
                    <a:lnTo>
                      <a:pt x="1048984" y="404216"/>
                    </a:lnTo>
                    <a:lnTo>
                      <a:pt x="1052938" y="404216"/>
                    </a:lnTo>
                    <a:cubicBezTo>
                      <a:pt x="1060214" y="404216"/>
                      <a:pt x="1069915" y="404216"/>
                      <a:pt x="1082850" y="404216"/>
                    </a:cubicBezTo>
                    <a:lnTo>
                      <a:pt x="1105950" y="404216"/>
                    </a:lnTo>
                    <a:lnTo>
                      <a:pt x="1107156" y="404216"/>
                    </a:lnTo>
                    <a:lnTo>
                      <a:pt x="1108343" y="404216"/>
                    </a:lnTo>
                    <a:lnTo>
                      <a:pt x="1110023" y="404216"/>
                    </a:lnTo>
                    <a:lnTo>
                      <a:pt x="1115604" y="404216"/>
                    </a:lnTo>
                    <a:lnTo>
                      <a:pt x="1117859" y="404216"/>
                    </a:lnTo>
                    <a:lnTo>
                      <a:pt x="1124806" y="404216"/>
                    </a:lnTo>
                    <a:cubicBezTo>
                      <a:pt x="1136119" y="404216"/>
                      <a:pt x="1154221" y="404216"/>
                      <a:pt x="1183184" y="404216"/>
                    </a:cubicBezTo>
                    <a:lnTo>
                      <a:pt x="1192699" y="404216"/>
                    </a:lnTo>
                    <a:lnTo>
                      <a:pt x="1204062" y="404216"/>
                    </a:lnTo>
                    <a:cubicBezTo>
                      <a:pt x="1227050" y="404216"/>
                      <a:pt x="1273026" y="404216"/>
                      <a:pt x="1364976" y="404216"/>
                    </a:cubicBezTo>
                    <a:cubicBezTo>
                      <a:pt x="1399458" y="404216"/>
                      <a:pt x="1428192" y="380567"/>
                      <a:pt x="1428192" y="345095"/>
                    </a:cubicBezTo>
                    <a:cubicBezTo>
                      <a:pt x="1428192" y="322925"/>
                      <a:pt x="1434927" y="309992"/>
                      <a:pt x="1445590" y="310627"/>
                    </a:cubicBezTo>
                    <a:cubicBezTo>
                      <a:pt x="1451988" y="311008"/>
                      <a:pt x="1459801" y="316274"/>
                      <a:pt x="1468421" y="327359"/>
                    </a:cubicBezTo>
                    <a:cubicBezTo>
                      <a:pt x="1468421" y="327359"/>
                      <a:pt x="1468421" y="327359"/>
                      <a:pt x="1629335" y="486985"/>
                    </a:cubicBezTo>
                    <a:cubicBezTo>
                      <a:pt x="1652322" y="510633"/>
                      <a:pt x="1652322" y="552018"/>
                      <a:pt x="1629335" y="575666"/>
                    </a:cubicBezTo>
                    <a:lnTo>
                      <a:pt x="1468421" y="741204"/>
                    </a:lnTo>
                    <a:cubicBezTo>
                      <a:pt x="1445433" y="764853"/>
                      <a:pt x="1428192" y="758941"/>
                      <a:pt x="1428192" y="723468"/>
                    </a:cubicBezTo>
                    <a:cubicBezTo>
                      <a:pt x="1428192" y="687996"/>
                      <a:pt x="1399458" y="658435"/>
                      <a:pt x="1364976" y="658435"/>
                    </a:cubicBezTo>
                    <a:cubicBezTo>
                      <a:pt x="1364976" y="658435"/>
                      <a:pt x="1364976" y="658435"/>
                      <a:pt x="1213446" y="658435"/>
                    </a:cubicBezTo>
                    <a:lnTo>
                      <a:pt x="1192699" y="658435"/>
                    </a:lnTo>
                    <a:lnTo>
                      <a:pt x="1190826" y="658435"/>
                    </a:lnTo>
                    <a:cubicBezTo>
                      <a:pt x="1179496" y="658435"/>
                      <a:pt x="1166859" y="658435"/>
                      <a:pt x="1152763" y="658435"/>
                    </a:cubicBezTo>
                    <a:lnTo>
                      <a:pt x="1117859" y="658435"/>
                    </a:lnTo>
                    <a:lnTo>
                      <a:pt x="1115986" y="658435"/>
                    </a:lnTo>
                    <a:lnTo>
                      <a:pt x="1105950" y="658435"/>
                    </a:lnTo>
                    <a:lnTo>
                      <a:pt x="1077922" y="658435"/>
                    </a:lnTo>
                    <a:lnTo>
                      <a:pt x="1049576" y="658435"/>
                    </a:lnTo>
                    <a:lnTo>
                      <a:pt x="1024112" y="740466"/>
                    </a:lnTo>
                    <a:cubicBezTo>
                      <a:pt x="943199" y="931768"/>
                      <a:pt x="753774" y="1065998"/>
                      <a:pt x="532999" y="1065998"/>
                    </a:cubicBezTo>
                    <a:cubicBezTo>
                      <a:pt x="238632" y="1065998"/>
                      <a:pt x="0" y="827366"/>
                      <a:pt x="0" y="532999"/>
                    </a:cubicBezTo>
                    <a:cubicBezTo>
                      <a:pt x="0" y="238632"/>
                      <a:pt x="238632" y="0"/>
                      <a:pt x="532999" y="0"/>
                    </a:cubicBezTo>
                    <a:close/>
                  </a:path>
                </a:pathLst>
              </a:custGeom>
              <a:solidFill>
                <a:srgbClr val="EEEEEE"/>
              </a:solidFill>
              <a:ln w="19050">
                <a:noFill/>
              </a:ln>
              <a:effectLst>
                <a:outerShdw blurRad="127000" dist="50800" dir="2700000" algn="tl" rotWithShape="0">
                  <a:prstClr val="black">
                    <a:alpha val="30000"/>
                  </a:prstClr>
                </a:outerShdw>
              </a:effectLst>
              <a:scene3d>
                <a:camera prst="orthographicFront"/>
                <a:lightRig rig="threePt" dir="t">
                  <a:rot lat="0" lon="0" rev="18000000"/>
                </a:lightRig>
              </a:scene3d>
              <a:sp3d prstMaterial="softEdge">
                <a:bevelT w="190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sp>
            <p:nvSpPr>
              <p:cNvPr id="161" name="椭圆 160"/>
              <p:cNvSpPr/>
              <p:nvPr/>
            </p:nvSpPr>
            <p:spPr>
              <a:xfrm flipV="1">
                <a:off x="7642519" y="2016233"/>
                <a:ext cx="798251" cy="798251"/>
              </a:xfrm>
              <a:prstGeom prst="ellipse">
                <a:avLst/>
              </a:prstGeom>
              <a:solidFill>
                <a:schemeClr val="accent2"/>
              </a:solidFill>
              <a:ln w="19050">
                <a:gradFill flip="none" rotWithShape="1">
                  <a:gsLst>
                    <a:gs pos="0">
                      <a:srgbClr val="CFCFCF"/>
                    </a:gs>
                    <a:gs pos="71000">
                      <a:schemeClr val="bg1">
                        <a:lumMod val="86000"/>
                        <a:lumOff val="14000"/>
                      </a:schemeClr>
                    </a:gs>
                  </a:gsLst>
                  <a:lin ang="2700000" scaled="1"/>
                  <a:tileRect/>
                </a:gradFill>
              </a:ln>
              <a:effectLst>
                <a:innerShdw blurRad="50800" dist="25400" dir="135000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sp>
            <p:nvSpPr>
              <p:cNvPr id="162" name="椭圆 161"/>
              <p:cNvSpPr/>
              <p:nvPr/>
            </p:nvSpPr>
            <p:spPr>
              <a:xfrm flipV="1">
                <a:off x="7714915" y="2088629"/>
                <a:ext cx="653458" cy="653458"/>
              </a:xfrm>
              <a:prstGeom prst="ellipse">
                <a:avLst/>
              </a:prstGeom>
              <a:solidFill>
                <a:srgbClr val="F5F5F5"/>
              </a:solidFill>
              <a:ln w="19050">
                <a:gradFill flip="none" rotWithShape="1">
                  <a:gsLst>
                    <a:gs pos="0">
                      <a:schemeClr val="bg1"/>
                    </a:gs>
                    <a:gs pos="100000">
                      <a:srgbClr val="D9D9D9"/>
                    </a:gs>
                  </a:gsLst>
                  <a:lin ang="2700000" scaled="1"/>
                  <a:tileRect/>
                </a:grad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grpSp>
        <p:sp>
          <p:nvSpPr>
            <p:cNvPr id="158" name="文本框 78"/>
            <p:cNvSpPr txBox="1"/>
            <p:nvPr/>
          </p:nvSpPr>
          <p:spPr>
            <a:xfrm>
              <a:off x="7421805" y="4128779"/>
              <a:ext cx="528816" cy="384721"/>
            </a:xfrm>
            <a:prstGeom prst="rect">
              <a:avLst/>
            </a:prstGeom>
            <a:noFill/>
          </p:spPr>
          <p:txBody>
            <a:bodyPr wrap="square" rtlCol="0">
              <a:spAutoFit/>
            </a:bodyPr>
            <a:lstStyle/>
            <a:p>
              <a:pPr algn="ctr"/>
              <a:r>
                <a:rPr lang="en-US" altLang="zh-CN" sz="1900" dirty="0">
                  <a:solidFill>
                    <a:srgbClr val="F8F8F8"/>
                  </a:solidFill>
                  <a:latin typeface="+mj-ea"/>
                  <a:ea typeface="+mj-ea"/>
                </a:rPr>
                <a:t>03</a:t>
              </a:r>
              <a:endParaRPr lang="zh-CN" altLang="en-US" sz="1900" dirty="0">
                <a:solidFill>
                  <a:srgbClr val="F8F8F8"/>
                </a:solidFill>
                <a:latin typeface="+mj-ea"/>
                <a:ea typeface="+mj-ea"/>
              </a:endParaRPr>
            </a:p>
          </p:txBody>
        </p:sp>
      </p:grpSp>
      <p:grpSp>
        <p:nvGrpSpPr>
          <p:cNvPr id="163" name="组合 162"/>
          <p:cNvGrpSpPr/>
          <p:nvPr/>
        </p:nvGrpSpPr>
        <p:grpSpPr>
          <a:xfrm>
            <a:off x="5635122" y="4500137"/>
            <a:ext cx="948314" cy="1424515"/>
            <a:chOff x="5635059" y="4295930"/>
            <a:chExt cx="948437" cy="1424515"/>
          </a:xfrm>
        </p:grpSpPr>
        <p:grpSp>
          <p:nvGrpSpPr>
            <p:cNvPr id="164" name="组合 163"/>
            <p:cNvGrpSpPr/>
            <p:nvPr/>
          </p:nvGrpSpPr>
          <p:grpSpPr>
            <a:xfrm rot="18000000" flipV="1">
              <a:off x="5397020" y="4533969"/>
              <a:ext cx="1424515" cy="948437"/>
              <a:chOff x="3467100" y="2027834"/>
              <a:chExt cx="1646575" cy="1096284"/>
            </a:xfrm>
          </p:grpSpPr>
          <p:sp>
            <p:nvSpPr>
              <p:cNvPr id="168" name="任意多边形 167"/>
              <p:cNvSpPr/>
              <p:nvPr/>
            </p:nvSpPr>
            <p:spPr>
              <a:xfrm rot="1800000">
                <a:off x="3467100" y="2058120"/>
                <a:ext cx="1646575" cy="1065998"/>
              </a:xfrm>
              <a:custGeom>
                <a:avLst/>
                <a:gdLst>
                  <a:gd name="connsiteX0" fmla="*/ 532999 w 1646575"/>
                  <a:gd name="connsiteY0" fmla="*/ 0 h 1065998"/>
                  <a:gd name="connsiteX1" fmla="*/ 1024112 w 1646575"/>
                  <a:gd name="connsiteY1" fmla="*/ 325532 h 1065998"/>
                  <a:gd name="connsiteX2" fmla="*/ 1048537 w 1646575"/>
                  <a:gd name="connsiteY2" fmla="*/ 404216 h 1065998"/>
                  <a:gd name="connsiteX3" fmla="*/ 1048984 w 1646575"/>
                  <a:gd name="connsiteY3" fmla="*/ 404216 h 1065998"/>
                  <a:gd name="connsiteX4" fmla="*/ 1052938 w 1646575"/>
                  <a:gd name="connsiteY4" fmla="*/ 404216 h 1065998"/>
                  <a:gd name="connsiteX5" fmla="*/ 1082850 w 1646575"/>
                  <a:gd name="connsiteY5" fmla="*/ 404216 h 1065998"/>
                  <a:gd name="connsiteX6" fmla="*/ 1105950 w 1646575"/>
                  <a:gd name="connsiteY6" fmla="*/ 404216 h 1065998"/>
                  <a:gd name="connsiteX7" fmla="*/ 1107156 w 1646575"/>
                  <a:gd name="connsiteY7" fmla="*/ 404216 h 1065998"/>
                  <a:gd name="connsiteX8" fmla="*/ 1108343 w 1646575"/>
                  <a:gd name="connsiteY8" fmla="*/ 404216 h 1065998"/>
                  <a:gd name="connsiteX9" fmla="*/ 1110023 w 1646575"/>
                  <a:gd name="connsiteY9" fmla="*/ 404216 h 1065998"/>
                  <a:gd name="connsiteX10" fmla="*/ 1115604 w 1646575"/>
                  <a:gd name="connsiteY10" fmla="*/ 404216 h 1065998"/>
                  <a:gd name="connsiteX11" fmla="*/ 1117859 w 1646575"/>
                  <a:gd name="connsiteY11" fmla="*/ 404216 h 1065998"/>
                  <a:gd name="connsiteX12" fmla="*/ 1124806 w 1646575"/>
                  <a:gd name="connsiteY12" fmla="*/ 404216 h 1065998"/>
                  <a:gd name="connsiteX13" fmla="*/ 1183184 w 1646575"/>
                  <a:gd name="connsiteY13" fmla="*/ 404216 h 1065998"/>
                  <a:gd name="connsiteX14" fmla="*/ 1192699 w 1646575"/>
                  <a:gd name="connsiteY14" fmla="*/ 404216 h 1065998"/>
                  <a:gd name="connsiteX15" fmla="*/ 1204062 w 1646575"/>
                  <a:gd name="connsiteY15" fmla="*/ 404216 h 1065998"/>
                  <a:gd name="connsiteX16" fmla="*/ 1364976 w 1646575"/>
                  <a:gd name="connsiteY16" fmla="*/ 404216 h 1065998"/>
                  <a:gd name="connsiteX17" fmla="*/ 1428192 w 1646575"/>
                  <a:gd name="connsiteY17" fmla="*/ 345095 h 1065998"/>
                  <a:gd name="connsiteX18" fmla="*/ 1445590 w 1646575"/>
                  <a:gd name="connsiteY18" fmla="*/ 310627 h 1065998"/>
                  <a:gd name="connsiteX19" fmla="*/ 1468421 w 1646575"/>
                  <a:gd name="connsiteY19" fmla="*/ 327359 h 1065998"/>
                  <a:gd name="connsiteX20" fmla="*/ 1629335 w 1646575"/>
                  <a:gd name="connsiteY20" fmla="*/ 486985 h 1065998"/>
                  <a:gd name="connsiteX21" fmla="*/ 1629335 w 1646575"/>
                  <a:gd name="connsiteY21" fmla="*/ 575666 h 1065998"/>
                  <a:gd name="connsiteX22" fmla="*/ 1468421 w 1646575"/>
                  <a:gd name="connsiteY22" fmla="*/ 741204 h 1065998"/>
                  <a:gd name="connsiteX23" fmla="*/ 1428192 w 1646575"/>
                  <a:gd name="connsiteY23" fmla="*/ 723468 h 1065998"/>
                  <a:gd name="connsiteX24" fmla="*/ 1364976 w 1646575"/>
                  <a:gd name="connsiteY24" fmla="*/ 658435 h 1065998"/>
                  <a:gd name="connsiteX25" fmla="*/ 1213446 w 1646575"/>
                  <a:gd name="connsiteY25" fmla="*/ 658435 h 1065998"/>
                  <a:gd name="connsiteX26" fmla="*/ 1192699 w 1646575"/>
                  <a:gd name="connsiteY26" fmla="*/ 658435 h 1065998"/>
                  <a:gd name="connsiteX27" fmla="*/ 1190826 w 1646575"/>
                  <a:gd name="connsiteY27" fmla="*/ 658435 h 1065998"/>
                  <a:gd name="connsiteX28" fmla="*/ 1152763 w 1646575"/>
                  <a:gd name="connsiteY28" fmla="*/ 658435 h 1065998"/>
                  <a:gd name="connsiteX29" fmla="*/ 1117859 w 1646575"/>
                  <a:gd name="connsiteY29" fmla="*/ 658435 h 1065998"/>
                  <a:gd name="connsiteX30" fmla="*/ 1115986 w 1646575"/>
                  <a:gd name="connsiteY30" fmla="*/ 658435 h 1065998"/>
                  <a:gd name="connsiteX31" fmla="*/ 1105950 w 1646575"/>
                  <a:gd name="connsiteY31" fmla="*/ 658435 h 1065998"/>
                  <a:gd name="connsiteX32" fmla="*/ 1077922 w 1646575"/>
                  <a:gd name="connsiteY32" fmla="*/ 658435 h 1065998"/>
                  <a:gd name="connsiteX33" fmla="*/ 1049576 w 1646575"/>
                  <a:gd name="connsiteY33" fmla="*/ 658435 h 1065998"/>
                  <a:gd name="connsiteX34" fmla="*/ 1024112 w 1646575"/>
                  <a:gd name="connsiteY34" fmla="*/ 740466 h 1065998"/>
                  <a:gd name="connsiteX35" fmla="*/ 532999 w 1646575"/>
                  <a:gd name="connsiteY35" fmla="*/ 1065998 h 1065998"/>
                  <a:gd name="connsiteX36" fmla="*/ 0 w 1646575"/>
                  <a:gd name="connsiteY36" fmla="*/ 532999 h 1065998"/>
                  <a:gd name="connsiteX37" fmla="*/ 532999 w 1646575"/>
                  <a:gd name="connsiteY37" fmla="*/ 0 h 106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646575" h="1065998">
                    <a:moveTo>
                      <a:pt x="532999" y="0"/>
                    </a:moveTo>
                    <a:cubicBezTo>
                      <a:pt x="753774" y="0"/>
                      <a:pt x="943199" y="134231"/>
                      <a:pt x="1024112" y="325532"/>
                    </a:cubicBezTo>
                    <a:lnTo>
                      <a:pt x="1048537" y="404216"/>
                    </a:lnTo>
                    <a:lnTo>
                      <a:pt x="1048984" y="404216"/>
                    </a:lnTo>
                    <a:lnTo>
                      <a:pt x="1052938" y="404216"/>
                    </a:lnTo>
                    <a:cubicBezTo>
                      <a:pt x="1060214" y="404216"/>
                      <a:pt x="1069915" y="404216"/>
                      <a:pt x="1082850" y="404216"/>
                    </a:cubicBezTo>
                    <a:lnTo>
                      <a:pt x="1105950" y="404216"/>
                    </a:lnTo>
                    <a:lnTo>
                      <a:pt x="1107156" y="404216"/>
                    </a:lnTo>
                    <a:lnTo>
                      <a:pt x="1108343" y="404216"/>
                    </a:lnTo>
                    <a:lnTo>
                      <a:pt x="1110023" y="404216"/>
                    </a:lnTo>
                    <a:lnTo>
                      <a:pt x="1115604" y="404216"/>
                    </a:lnTo>
                    <a:lnTo>
                      <a:pt x="1117859" y="404216"/>
                    </a:lnTo>
                    <a:lnTo>
                      <a:pt x="1124806" y="404216"/>
                    </a:lnTo>
                    <a:cubicBezTo>
                      <a:pt x="1136119" y="404216"/>
                      <a:pt x="1154221" y="404216"/>
                      <a:pt x="1183184" y="404216"/>
                    </a:cubicBezTo>
                    <a:lnTo>
                      <a:pt x="1192699" y="404216"/>
                    </a:lnTo>
                    <a:lnTo>
                      <a:pt x="1204062" y="404216"/>
                    </a:lnTo>
                    <a:cubicBezTo>
                      <a:pt x="1227050" y="404216"/>
                      <a:pt x="1273026" y="404216"/>
                      <a:pt x="1364976" y="404216"/>
                    </a:cubicBezTo>
                    <a:cubicBezTo>
                      <a:pt x="1399458" y="404216"/>
                      <a:pt x="1428192" y="380567"/>
                      <a:pt x="1428192" y="345095"/>
                    </a:cubicBezTo>
                    <a:cubicBezTo>
                      <a:pt x="1428192" y="322925"/>
                      <a:pt x="1434927" y="309992"/>
                      <a:pt x="1445590" y="310627"/>
                    </a:cubicBezTo>
                    <a:cubicBezTo>
                      <a:pt x="1451988" y="311008"/>
                      <a:pt x="1459801" y="316274"/>
                      <a:pt x="1468421" y="327359"/>
                    </a:cubicBezTo>
                    <a:cubicBezTo>
                      <a:pt x="1468421" y="327359"/>
                      <a:pt x="1468421" y="327359"/>
                      <a:pt x="1629335" y="486985"/>
                    </a:cubicBezTo>
                    <a:cubicBezTo>
                      <a:pt x="1652322" y="510633"/>
                      <a:pt x="1652322" y="552018"/>
                      <a:pt x="1629335" y="575666"/>
                    </a:cubicBezTo>
                    <a:lnTo>
                      <a:pt x="1468421" y="741204"/>
                    </a:lnTo>
                    <a:cubicBezTo>
                      <a:pt x="1445433" y="764853"/>
                      <a:pt x="1428192" y="758941"/>
                      <a:pt x="1428192" y="723468"/>
                    </a:cubicBezTo>
                    <a:cubicBezTo>
                      <a:pt x="1428192" y="687996"/>
                      <a:pt x="1399458" y="658435"/>
                      <a:pt x="1364976" y="658435"/>
                    </a:cubicBezTo>
                    <a:cubicBezTo>
                      <a:pt x="1364976" y="658435"/>
                      <a:pt x="1364976" y="658435"/>
                      <a:pt x="1213446" y="658435"/>
                    </a:cubicBezTo>
                    <a:lnTo>
                      <a:pt x="1192699" y="658435"/>
                    </a:lnTo>
                    <a:lnTo>
                      <a:pt x="1190826" y="658435"/>
                    </a:lnTo>
                    <a:cubicBezTo>
                      <a:pt x="1179496" y="658435"/>
                      <a:pt x="1166859" y="658435"/>
                      <a:pt x="1152763" y="658435"/>
                    </a:cubicBezTo>
                    <a:lnTo>
                      <a:pt x="1117859" y="658435"/>
                    </a:lnTo>
                    <a:lnTo>
                      <a:pt x="1115986" y="658435"/>
                    </a:lnTo>
                    <a:lnTo>
                      <a:pt x="1105950" y="658435"/>
                    </a:lnTo>
                    <a:lnTo>
                      <a:pt x="1077922" y="658435"/>
                    </a:lnTo>
                    <a:lnTo>
                      <a:pt x="1049576" y="658435"/>
                    </a:lnTo>
                    <a:lnTo>
                      <a:pt x="1024112" y="740466"/>
                    </a:lnTo>
                    <a:cubicBezTo>
                      <a:pt x="943199" y="931768"/>
                      <a:pt x="753774" y="1065998"/>
                      <a:pt x="532999" y="1065998"/>
                    </a:cubicBezTo>
                    <a:cubicBezTo>
                      <a:pt x="238632" y="1065998"/>
                      <a:pt x="0" y="827366"/>
                      <a:pt x="0" y="532999"/>
                    </a:cubicBezTo>
                    <a:cubicBezTo>
                      <a:pt x="0" y="238632"/>
                      <a:pt x="238632" y="0"/>
                      <a:pt x="532999" y="0"/>
                    </a:cubicBezTo>
                    <a:close/>
                  </a:path>
                </a:pathLst>
              </a:custGeom>
              <a:solidFill>
                <a:srgbClr val="EEEEEE"/>
              </a:solidFill>
              <a:ln w="19050">
                <a:noFill/>
              </a:ln>
              <a:effectLst>
                <a:outerShdw blurRad="127000" dist="50800" dir="2700000" algn="tl" rotWithShape="0">
                  <a:prstClr val="black">
                    <a:alpha val="30000"/>
                  </a:prstClr>
                </a:outerShdw>
              </a:effectLst>
              <a:scene3d>
                <a:camera prst="orthographicFront"/>
                <a:lightRig rig="threePt" dir="t">
                  <a:rot lat="0" lon="0" rev="5400000"/>
                </a:lightRig>
              </a:scene3d>
              <a:sp3d prstMaterial="softEdge">
                <a:bevelT w="190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sp>
            <p:nvSpPr>
              <p:cNvPr id="169" name="椭圆 168"/>
              <p:cNvSpPr/>
              <p:nvPr/>
            </p:nvSpPr>
            <p:spPr>
              <a:xfrm rot="18000000" flipV="1">
                <a:off x="3618507" y="2027834"/>
                <a:ext cx="830663" cy="830663"/>
              </a:xfrm>
              <a:prstGeom prst="ellipse">
                <a:avLst/>
              </a:prstGeom>
              <a:solidFill>
                <a:schemeClr val="accent1"/>
              </a:solidFill>
              <a:ln w="19050">
                <a:gradFill flip="none" rotWithShape="1">
                  <a:gsLst>
                    <a:gs pos="0">
                      <a:srgbClr val="CFCFCF"/>
                    </a:gs>
                    <a:gs pos="71000">
                      <a:schemeClr val="bg1">
                        <a:lumMod val="86000"/>
                        <a:lumOff val="14000"/>
                      </a:schemeClr>
                    </a:gs>
                  </a:gsLst>
                  <a:lin ang="2700000" scaled="1"/>
                  <a:tileRect/>
                </a:gradFill>
              </a:ln>
              <a:effectLst>
                <a:innerShdw blurRad="50800" dist="25400" dir="135000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sp>
            <p:nvSpPr>
              <p:cNvPr id="170" name="椭圆 169"/>
              <p:cNvSpPr/>
              <p:nvPr/>
            </p:nvSpPr>
            <p:spPr>
              <a:xfrm rot="18000000" flipV="1">
                <a:off x="3693843" y="2103170"/>
                <a:ext cx="679991" cy="679991"/>
              </a:xfrm>
              <a:prstGeom prst="ellipse">
                <a:avLst/>
              </a:prstGeom>
              <a:solidFill>
                <a:srgbClr val="F5F5F5"/>
              </a:solidFill>
              <a:ln w="19050">
                <a:gradFill flip="none" rotWithShape="1">
                  <a:gsLst>
                    <a:gs pos="0">
                      <a:schemeClr val="bg1"/>
                    </a:gs>
                    <a:gs pos="100000">
                      <a:srgbClr val="D9D9D9"/>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grpSp>
        <p:sp>
          <p:nvSpPr>
            <p:cNvPr id="166" name="文本框 81"/>
            <p:cNvSpPr txBox="1"/>
            <p:nvPr/>
          </p:nvSpPr>
          <p:spPr>
            <a:xfrm>
              <a:off x="5828556" y="5027780"/>
              <a:ext cx="528816" cy="384721"/>
            </a:xfrm>
            <a:prstGeom prst="rect">
              <a:avLst/>
            </a:prstGeom>
            <a:noFill/>
          </p:spPr>
          <p:txBody>
            <a:bodyPr wrap="square" rtlCol="0">
              <a:spAutoFit/>
            </a:bodyPr>
            <a:lstStyle/>
            <a:p>
              <a:pPr algn="ctr"/>
              <a:r>
                <a:rPr lang="en-US" altLang="zh-CN" sz="1900" dirty="0">
                  <a:solidFill>
                    <a:srgbClr val="F8F8F8"/>
                  </a:solidFill>
                  <a:latin typeface="+mj-ea"/>
                  <a:ea typeface="+mj-ea"/>
                </a:rPr>
                <a:t>04</a:t>
              </a:r>
              <a:endParaRPr lang="zh-CN" altLang="en-US" sz="1900" dirty="0">
                <a:solidFill>
                  <a:srgbClr val="F8F8F8"/>
                </a:solidFill>
                <a:latin typeface="+mj-ea"/>
                <a:ea typeface="+mj-ea"/>
              </a:endParaRPr>
            </a:p>
          </p:txBody>
        </p:sp>
      </p:grpSp>
      <p:sp>
        <p:nvSpPr>
          <p:cNvPr id="172" name="文本框 84"/>
          <p:cNvSpPr txBox="1"/>
          <p:nvPr/>
        </p:nvSpPr>
        <p:spPr>
          <a:xfrm>
            <a:off x="5313579" y="3708125"/>
            <a:ext cx="1735381" cy="420628"/>
          </a:xfrm>
          <a:prstGeom prst="rect">
            <a:avLst/>
          </a:prstGeom>
          <a:noFill/>
        </p:spPr>
        <p:txBody>
          <a:bodyPr wrap="square" lIns="91431" tIns="45715" rIns="91431" bIns="45715" rtlCol="0">
            <a:spAutoFit/>
          </a:bodyPr>
          <a:lstStyle/>
          <a:p>
            <a:pPr algn="ctr"/>
            <a:r>
              <a:rPr lang="zh-CN" altLang="en-US" sz="2100" dirty="0">
                <a:effectLst>
                  <a:innerShdw blurRad="63500" dist="50800" dir="13500000">
                    <a:prstClr val="black">
                      <a:alpha val="50000"/>
                    </a:prstClr>
                  </a:innerShdw>
                </a:effectLst>
                <a:latin typeface="+mj-ea"/>
                <a:ea typeface="+mj-ea"/>
              </a:rPr>
              <a:t>添加标题</a:t>
            </a:r>
          </a:p>
        </p:txBody>
      </p:sp>
      <p:grpSp>
        <p:nvGrpSpPr>
          <p:cNvPr id="173" name="组合 172"/>
          <p:cNvGrpSpPr/>
          <p:nvPr/>
        </p:nvGrpSpPr>
        <p:grpSpPr>
          <a:xfrm>
            <a:off x="5693537" y="2776806"/>
            <a:ext cx="975465" cy="968673"/>
            <a:chOff x="4356593" y="2006074"/>
            <a:chExt cx="846856" cy="840850"/>
          </a:xfrm>
          <a:solidFill>
            <a:schemeClr val="accent2"/>
          </a:solidFill>
          <a:effectLst/>
        </p:grpSpPr>
        <p:sp>
          <p:nvSpPr>
            <p:cNvPr id="174" name="Freeform 10"/>
            <p:cNvSpPr>
              <a:spLocks/>
            </p:cNvSpPr>
            <p:nvPr/>
          </p:nvSpPr>
          <p:spPr bwMode="auto">
            <a:xfrm>
              <a:off x="4656897" y="2255326"/>
              <a:ext cx="63064" cy="96097"/>
            </a:xfrm>
            <a:custGeom>
              <a:avLst/>
              <a:gdLst>
                <a:gd name="T0" fmla="*/ 1 w 9"/>
                <a:gd name="T1" fmla="*/ 5 h 13"/>
                <a:gd name="T2" fmla="*/ 2 w 9"/>
                <a:gd name="T3" fmla="*/ 13 h 13"/>
                <a:gd name="T4" fmla="*/ 8 w 9"/>
                <a:gd name="T5" fmla="*/ 8 h 13"/>
                <a:gd name="T6" fmla="*/ 6 w 9"/>
                <a:gd name="T7" fmla="*/ 0 h 13"/>
                <a:gd name="T8" fmla="*/ 1 w 9"/>
                <a:gd name="T9" fmla="*/ 5 h 13"/>
              </a:gdLst>
              <a:ahLst/>
              <a:cxnLst>
                <a:cxn ang="0">
                  <a:pos x="T0" y="T1"/>
                </a:cxn>
                <a:cxn ang="0">
                  <a:pos x="T2" y="T3"/>
                </a:cxn>
                <a:cxn ang="0">
                  <a:pos x="T4" y="T5"/>
                </a:cxn>
                <a:cxn ang="0">
                  <a:pos x="T6" y="T7"/>
                </a:cxn>
                <a:cxn ang="0">
                  <a:pos x="T8" y="T9"/>
                </a:cxn>
              </a:cxnLst>
              <a:rect l="0" t="0" r="r" b="b"/>
              <a:pathLst>
                <a:path w="9" h="13">
                  <a:moveTo>
                    <a:pt x="1" y="5"/>
                  </a:moveTo>
                  <a:cubicBezTo>
                    <a:pt x="0" y="9"/>
                    <a:pt x="0" y="12"/>
                    <a:pt x="2" y="13"/>
                  </a:cubicBezTo>
                  <a:cubicBezTo>
                    <a:pt x="4" y="13"/>
                    <a:pt x="6" y="10"/>
                    <a:pt x="8" y="8"/>
                  </a:cubicBezTo>
                  <a:cubicBezTo>
                    <a:pt x="9" y="4"/>
                    <a:pt x="8" y="1"/>
                    <a:pt x="6" y="0"/>
                  </a:cubicBezTo>
                  <a:cubicBezTo>
                    <a:pt x="4" y="0"/>
                    <a:pt x="2" y="2"/>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solidFill>
                  <a:schemeClr val="tx1">
                    <a:lumMod val="50000"/>
                    <a:lumOff val="50000"/>
                  </a:schemeClr>
                </a:solidFill>
              </a:endParaRPr>
            </a:p>
          </p:txBody>
        </p:sp>
        <p:sp>
          <p:nvSpPr>
            <p:cNvPr id="175" name="Freeform 11"/>
            <p:cNvSpPr>
              <a:spLocks/>
            </p:cNvSpPr>
            <p:nvPr/>
          </p:nvSpPr>
          <p:spPr bwMode="auto">
            <a:xfrm>
              <a:off x="4759000" y="2300372"/>
              <a:ext cx="57058" cy="78079"/>
            </a:xfrm>
            <a:custGeom>
              <a:avLst/>
              <a:gdLst>
                <a:gd name="T0" fmla="*/ 5 w 8"/>
                <a:gd name="T1" fmla="*/ 0 h 11"/>
                <a:gd name="T2" fmla="*/ 1 w 8"/>
                <a:gd name="T3" fmla="*/ 4 h 11"/>
                <a:gd name="T4" fmla="*/ 3 w 8"/>
                <a:gd name="T5" fmla="*/ 11 h 11"/>
                <a:gd name="T6" fmla="*/ 7 w 8"/>
                <a:gd name="T7" fmla="*/ 7 h 11"/>
                <a:gd name="T8" fmla="*/ 5 w 8"/>
                <a:gd name="T9" fmla="*/ 0 h 11"/>
              </a:gdLst>
              <a:ahLst/>
              <a:cxnLst>
                <a:cxn ang="0">
                  <a:pos x="T0" y="T1"/>
                </a:cxn>
                <a:cxn ang="0">
                  <a:pos x="T2" y="T3"/>
                </a:cxn>
                <a:cxn ang="0">
                  <a:pos x="T4" y="T5"/>
                </a:cxn>
                <a:cxn ang="0">
                  <a:pos x="T6" y="T7"/>
                </a:cxn>
                <a:cxn ang="0">
                  <a:pos x="T8" y="T9"/>
                </a:cxn>
              </a:cxnLst>
              <a:rect l="0" t="0" r="r" b="b"/>
              <a:pathLst>
                <a:path w="8" h="11">
                  <a:moveTo>
                    <a:pt x="5" y="0"/>
                  </a:moveTo>
                  <a:cubicBezTo>
                    <a:pt x="4" y="0"/>
                    <a:pt x="3" y="2"/>
                    <a:pt x="1" y="4"/>
                  </a:cubicBezTo>
                  <a:cubicBezTo>
                    <a:pt x="0" y="7"/>
                    <a:pt x="1" y="9"/>
                    <a:pt x="3" y="11"/>
                  </a:cubicBezTo>
                  <a:cubicBezTo>
                    <a:pt x="4" y="11"/>
                    <a:pt x="5" y="9"/>
                    <a:pt x="7" y="7"/>
                  </a:cubicBezTo>
                  <a:cubicBezTo>
                    <a:pt x="8" y="4"/>
                    <a:pt x="8"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solidFill>
                  <a:schemeClr val="tx1">
                    <a:lumMod val="50000"/>
                    <a:lumOff val="50000"/>
                  </a:schemeClr>
                </a:solidFill>
              </a:endParaRPr>
            </a:p>
          </p:txBody>
        </p:sp>
        <p:sp>
          <p:nvSpPr>
            <p:cNvPr id="176" name="Freeform 12"/>
            <p:cNvSpPr>
              <a:spLocks noEditPoints="1"/>
            </p:cNvSpPr>
            <p:nvPr/>
          </p:nvSpPr>
          <p:spPr bwMode="auto">
            <a:xfrm>
              <a:off x="4356593" y="2006074"/>
              <a:ext cx="846856" cy="840850"/>
            </a:xfrm>
            <a:custGeom>
              <a:avLst/>
              <a:gdLst>
                <a:gd name="T0" fmla="*/ 93 w 116"/>
                <a:gd name="T1" fmla="*/ 43 h 115"/>
                <a:gd name="T2" fmla="*/ 75 w 116"/>
                <a:gd name="T3" fmla="*/ 34 h 115"/>
                <a:gd name="T4" fmla="*/ 72 w 116"/>
                <a:gd name="T5" fmla="*/ 17 h 115"/>
                <a:gd name="T6" fmla="*/ 58 w 116"/>
                <a:gd name="T7" fmla="*/ 4 h 115"/>
                <a:gd name="T8" fmla="*/ 36 w 116"/>
                <a:gd name="T9" fmla="*/ 21 h 115"/>
                <a:gd name="T10" fmla="*/ 23 w 116"/>
                <a:gd name="T11" fmla="*/ 21 h 115"/>
                <a:gd name="T12" fmla="*/ 2 w 116"/>
                <a:gd name="T13" fmla="*/ 23 h 115"/>
                <a:gd name="T14" fmla="*/ 15 w 116"/>
                <a:gd name="T15" fmla="*/ 59 h 115"/>
                <a:gd name="T16" fmla="*/ 11 w 116"/>
                <a:gd name="T17" fmla="*/ 91 h 115"/>
                <a:gd name="T18" fmla="*/ 29 w 116"/>
                <a:gd name="T19" fmla="*/ 100 h 115"/>
                <a:gd name="T20" fmla="*/ 43 w 116"/>
                <a:gd name="T21" fmla="*/ 90 h 115"/>
                <a:gd name="T22" fmla="*/ 58 w 116"/>
                <a:gd name="T23" fmla="*/ 103 h 115"/>
                <a:gd name="T24" fmla="*/ 77 w 116"/>
                <a:gd name="T25" fmla="*/ 99 h 115"/>
                <a:gd name="T26" fmla="*/ 77 w 116"/>
                <a:gd name="T27" fmla="*/ 74 h 115"/>
                <a:gd name="T28" fmla="*/ 99 w 116"/>
                <a:gd name="T29" fmla="*/ 61 h 115"/>
                <a:gd name="T30" fmla="*/ 93 w 116"/>
                <a:gd name="T31" fmla="*/ 43 h 115"/>
                <a:gd name="T32" fmla="*/ 21 w 116"/>
                <a:gd name="T33" fmla="*/ 53 h 115"/>
                <a:gd name="T34" fmla="*/ 17 w 116"/>
                <a:gd name="T35" fmla="*/ 48 h 115"/>
                <a:gd name="T36" fmla="*/ 21 w 116"/>
                <a:gd name="T37" fmla="*/ 44 h 115"/>
                <a:gd name="T38" fmla="*/ 25 w 116"/>
                <a:gd name="T39" fmla="*/ 48 h 115"/>
                <a:gd name="T40" fmla="*/ 21 w 116"/>
                <a:gd name="T41" fmla="*/ 53 h 115"/>
                <a:gd name="T42" fmla="*/ 26 w 116"/>
                <a:gd name="T43" fmla="*/ 52 h 115"/>
                <a:gd name="T44" fmla="*/ 63 w 116"/>
                <a:gd name="T45" fmla="*/ 66 h 115"/>
                <a:gd name="T46" fmla="*/ 26 w 116"/>
                <a:gd name="T47" fmla="*/ 52 h 115"/>
                <a:gd name="T48" fmla="*/ 66 w 116"/>
                <a:gd name="T49" fmla="*/ 44 h 115"/>
                <a:gd name="T50" fmla="*/ 58 w 116"/>
                <a:gd name="T51" fmla="*/ 63 h 115"/>
                <a:gd name="T52" fmla="*/ 46 w 116"/>
                <a:gd name="T53" fmla="*/ 55 h 115"/>
                <a:gd name="T54" fmla="*/ 33 w 116"/>
                <a:gd name="T55" fmla="*/ 43 h 115"/>
                <a:gd name="T56" fmla="*/ 42 w 116"/>
                <a:gd name="T57" fmla="*/ 30 h 115"/>
                <a:gd name="T58" fmla="*/ 53 w 116"/>
                <a:gd name="T59" fmla="*/ 36 h 115"/>
                <a:gd name="T60" fmla="*/ 66 w 116"/>
                <a:gd name="T61" fmla="*/ 44 h 115"/>
                <a:gd name="T62" fmla="*/ 72 w 116"/>
                <a:gd name="T63" fmla="*/ 70 h 115"/>
                <a:gd name="T64" fmla="*/ 67 w 116"/>
                <a:gd name="T65" fmla="*/ 65 h 115"/>
                <a:gd name="T66" fmla="*/ 72 w 116"/>
                <a:gd name="T67" fmla="*/ 60 h 115"/>
                <a:gd name="T68" fmla="*/ 76 w 116"/>
                <a:gd name="T69" fmla="*/ 65 h 115"/>
                <a:gd name="T70" fmla="*/ 72 w 116"/>
                <a:gd name="T71" fmla="*/ 7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6" h="115">
                  <a:moveTo>
                    <a:pt x="93" y="43"/>
                  </a:moveTo>
                  <a:cubicBezTo>
                    <a:pt x="72" y="43"/>
                    <a:pt x="75" y="34"/>
                    <a:pt x="75" y="34"/>
                  </a:cubicBezTo>
                  <a:cubicBezTo>
                    <a:pt x="72" y="17"/>
                    <a:pt x="72" y="17"/>
                    <a:pt x="72" y="17"/>
                  </a:cubicBezTo>
                  <a:cubicBezTo>
                    <a:pt x="70" y="0"/>
                    <a:pt x="58" y="4"/>
                    <a:pt x="58" y="4"/>
                  </a:cubicBezTo>
                  <a:cubicBezTo>
                    <a:pt x="50" y="5"/>
                    <a:pt x="38" y="17"/>
                    <a:pt x="36" y="21"/>
                  </a:cubicBezTo>
                  <a:cubicBezTo>
                    <a:pt x="32" y="25"/>
                    <a:pt x="30" y="25"/>
                    <a:pt x="23" y="21"/>
                  </a:cubicBezTo>
                  <a:cubicBezTo>
                    <a:pt x="0" y="8"/>
                    <a:pt x="2" y="23"/>
                    <a:pt x="2" y="23"/>
                  </a:cubicBezTo>
                  <a:cubicBezTo>
                    <a:pt x="2" y="42"/>
                    <a:pt x="11" y="53"/>
                    <a:pt x="15" y="59"/>
                  </a:cubicBezTo>
                  <a:cubicBezTo>
                    <a:pt x="11" y="60"/>
                    <a:pt x="11" y="91"/>
                    <a:pt x="11" y="91"/>
                  </a:cubicBezTo>
                  <a:cubicBezTo>
                    <a:pt x="15" y="111"/>
                    <a:pt x="29" y="100"/>
                    <a:pt x="29" y="100"/>
                  </a:cubicBezTo>
                  <a:cubicBezTo>
                    <a:pt x="43" y="90"/>
                    <a:pt x="43" y="90"/>
                    <a:pt x="43" y="90"/>
                  </a:cubicBezTo>
                  <a:cubicBezTo>
                    <a:pt x="58" y="103"/>
                    <a:pt x="58" y="103"/>
                    <a:pt x="58" y="103"/>
                  </a:cubicBezTo>
                  <a:cubicBezTo>
                    <a:pt x="81" y="115"/>
                    <a:pt x="77" y="99"/>
                    <a:pt x="77" y="99"/>
                  </a:cubicBezTo>
                  <a:cubicBezTo>
                    <a:pt x="77" y="90"/>
                    <a:pt x="77" y="74"/>
                    <a:pt x="77" y="74"/>
                  </a:cubicBezTo>
                  <a:cubicBezTo>
                    <a:pt x="89" y="72"/>
                    <a:pt x="99" y="61"/>
                    <a:pt x="99" y="61"/>
                  </a:cubicBezTo>
                  <a:cubicBezTo>
                    <a:pt x="116" y="43"/>
                    <a:pt x="93" y="43"/>
                    <a:pt x="93" y="43"/>
                  </a:cubicBezTo>
                  <a:close/>
                  <a:moveTo>
                    <a:pt x="21" y="53"/>
                  </a:moveTo>
                  <a:cubicBezTo>
                    <a:pt x="20" y="53"/>
                    <a:pt x="17" y="51"/>
                    <a:pt x="17" y="48"/>
                  </a:cubicBezTo>
                  <a:cubicBezTo>
                    <a:pt x="17" y="46"/>
                    <a:pt x="20" y="44"/>
                    <a:pt x="21" y="44"/>
                  </a:cubicBezTo>
                  <a:cubicBezTo>
                    <a:pt x="24" y="44"/>
                    <a:pt x="25" y="46"/>
                    <a:pt x="25" y="48"/>
                  </a:cubicBezTo>
                  <a:cubicBezTo>
                    <a:pt x="25" y="51"/>
                    <a:pt x="24" y="53"/>
                    <a:pt x="21" y="53"/>
                  </a:cubicBezTo>
                  <a:close/>
                  <a:moveTo>
                    <a:pt x="26" y="52"/>
                  </a:moveTo>
                  <a:cubicBezTo>
                    <a:pt x="26" y="52"/>
                    <a:pt x="26" y="87"/>
                    <a:pt x="63" y="66"/>
                  </a:cubicBezTo>
                  <a:cubicBezTo>
                    <a:pt x="24" y="96"/>
                    <a:pt x="26" y="56"/>
                    <a:pt x="26" y="52"/>
                  </a:cubicBezTo>
                  <a:close/>
                  <a:moveTo>
                    <a:pt x="66" y="44"/>
                  </a:moveTo>
                  <a:cubicBezTo>
                    <a:pt x="66" y="44"/>
                    <a:pt x="64" y="57"/>
                    <a:pt x="58" y="63"/>
                  </a:cubicBezTo>
                  <a:cubicBezTo>
                    <a:pt x="47" y="69"/>
                    <a:pt x="46" y="55"/>
                    <a:pt x="46" y="55"/>
                  </a:cubicBezTo>
                  <a:cubicBezTo>
                    <a:pt x="46" y="55"/>
                    <a:pt x="29" y="64"/>
                    <a:pt x="33" y="43"/>
                  </a:cubicBezTo>
                  <a:cubicBezTo>
                    <a:pt x="33" y="43"/>
                    <a:pt x="36" y="31"/>
                    <a:pt x="42" y="30"/>
                  </a:cubicBezTo>
                  <a:cubicBezTo>
                    <a:pt x="49" y="27"/>
                    <a:pt x="53" y="32"/>
                    <a:pt x="53" y="36"/>
                  </a:cubicBezTo>
                  <a:cubicBezTo>
                    <a:pt x="53" y="36"/>
                    <a:pt x="67" y="27"/>
                    <a:pt x="66" y="44"/>
                  </a:cubicBezTo>
                  <a:close/>
                  <a:moveTo>
                    <a:pt x="72" y="70"/>
                  </a:moveTo>
                  <a:cubicBezTo>
                    <a:pt x="70" y="70"/>
                    <a:pt x="67" y="68"/>
                    <a:pt x="67" y="65"/>
                  </a:cubicBezTo>
                  <a:cubicBezTo>
                    <a:pt x="67" y="63"/>
                    <a:pt x="70" y="60"/>
                    <a:pt x="72" y="60"/>
                  </a:cubicBezTo>
                  <a:cubicBezTo>
                    <a:pt x="73" y="60"/>
                    <a:pt x="76" y="63"/>
                    <a:pt x="76" y="65"/>
                  </a:cubicBezTo>
                  <a:cubicBezTo>
                    <a:pt x="76" y="68"/>
                    <a:pt x="73" y="70"/>
                    <a:pt x="72"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solidFill>
                  <a:schemeClr val="tx1">
                    <a:lumMod val="50000"/>
                    <a:lumOff val="50000"/>
                  </a:schemeClr>
                </a:solidFill>
              </a:endParaRPr>
            </a:p>
          </p:txBody>
        </p:sp>
      </p:grpSp>
    </p:spTree>
    <p:extLst>
      <p:ext uri="{BB962C8B-B14F-4D97-AF65-F5344CB8AC3E}">
        <p14:creationId xmlns:p14="http://schemas.microsoft.com/office/powerpoint/2010/main" val="290629292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98"/>
                                            </p:tgtEl>
                                            <p:attrNameLst>
                                              <p:attrName>style.visibility</p:attrName>
                                            </p:attrNameLst>
                                          </p:cBhvr>
                                          <p:to>
                                            <p:strVal val="visible"/>
                                          </p:to>
                                        </p:set>
                                        <p:anim calcmode="lin" valueType="num">
                                          <p:cBhvr>
                                            <p:cTn id="7" dur="1000" fill="hold"/>
                                            <p:tgtEl>
                                              <p:spTgt spid="98"/>
                                            </p:tgtEl>
                                            <p:attrNameLst>
                                              <p:attrName>ppt_w</p:attrName>
                                            </p:attrNameLst>
                                          </p:cBhvr>
                                          <p:tavLst>
                                            <p:tav tm="0">
                                              <p:val>
                                                <p:fltVal val="0"/>
                                              </p:val>
                                            </p:tav>
                                            <p:tav tm="100000">
                                              <p:val>
                                                <p:strVal val="#ppt_w"/>
                                              </p:val>
                                            </p:tav>
                                          </p:tavLst>
                                        </p:anim>
                                        <p:anim calcmode="lin" valueType="num">
                                          <p:cBhvr>
                                            <p:cTn id="8" dur="1000" fill="hold"/>
                                            <p:tgtEl>
                                              <p:spTgt spid="98"/>
                                            </p:tgtEl>
                                            <p:attrNameLst>
                                              <p:attrName>ppt_h</p:attrName>
                                            </p:attrNameLst>
                                          </p:cBhvr>
                                          <p:tavLst>
                                            <p:tav tm="0">
                                              <p:val>
                                                <p:fltVal val="0"/>
                                              </p:val>
                                            </p:tav>
                                            <p:tav tm="100000">
                                              <p:val>
                                                <p:strVal val="#ppt_h"/>
                                              </p:val>
                                            </p:tav>
                                          </p:tavLst>
                                        </p:anim>
                                        <p:anim calcmode="lin" valueType="num">
                                          <p:cBhvr>
                                            <p:cTn id="9" dur="1000" fill="hold"/>
                                            <p:tgtEl>
                                              <p:spTgt spid="98"/>
                                            </p:tgtEl>
                                            <p:attrNameLst>
                                              <p:attrName>style.rotation</p:attrName>
                                            </p:attrNameLst>
                                          </p:cBhvr>
                                          <p:tavLst>
                                            <p:tav tm="0">
                                              <p:val>
                                                <p:fltVal val="90"/>
                                              </p:val>
                                            </p:tav>
                                            <p:tav tm="100000">
                                              <p:val>
                                                <p:fltVal val="0"/>
                                              </p:val>
                                            </p:tav>
                                          </p:tavLst>
                                        </p:anim>
                                        <p:animEffect transition="in" filter="fade">
                                          <p:cBhvr>
                                            <p:cTn id="10" dur="1000"/>
                                            <p:tgtEl>
                                              <p:spTgt spid="98"/>
                                            </p:tgtEl>
                                          </p:cBhvr>
                                        </p:animEffect>
                                      </p:childTnLst>
                                    </p:cTn>
                                  </p:par>
                                  <p:par>
                                    <p:cTn id="11" presetID="8" presetClass="emph" presetSubtype="0" fill="hold" grpId="1" nodeType="withEffect">
                                      <p:stCondLst>
                                        <p:cond delay="0"/>
                                      </p:stCondLst>
                                      <p:childTnLst>
                                        <p:animRot by="-21600000">
                                          <p:cBhvr>
                                            <p:cTn id="12" dur="2000" fill="hold"/>
                                            <p:tgtEl>
                                              <p:spTgt spid="98"/>
                                            </p:tgtEl>
                                            <p:attrNameLst>
                                              <p:attrName>r</p:attrName>
                                            </p:attrNameLst>
                                          </p:cBhvr>
                                        </p:animRot>
                                      </p:childTnLst>
                                    </p:cTn>
                                  </p:par>
                                </p:childTnLst>
                              </p:cTn>
                            </p:par>
                            <p:par>
                              <p:cTn id="13" fill="hold">
                                <p:stCondLst>
                                  <p:cond delay="2000"/>
                                </p:stCondLst>
                                <p:childTnLst>
                                  <p:par>
                                    <p:cTn id="14" presetID="53" presetClass="entr" presetSubtype="16" fill="hold" nodeType="afterEffect">
                                      <p:stCondLst>
                                        <p:cond delay="0"/>
                                      </p:stCondLst>
                                      <p:childTnLst>
                                        <p:set>
                                          <p:cBhvr>
                                            <p:cTn id="15" dur="1" fill="hold">
                                              <p:stCondLst>
                                                <p:cond delay="0"/>
                                              </p:stCondLst>
                                            </p:cTn>
                                            <p:tgtEl>
                                              <p:spTgt spid="173"/>
                                            </p:tgtEl>
                                            <p:attrNameLst>
                                              <p:attrName>style.visibility</p:attrName>
                                            </p:attrNameLst>
                                          </p:cBhvr>
                                          <p:to>
                                            <p:strVal val="visible"/>
                                          </p:to>
                                        </p:set>
                                        <p:anim calcmode="lin" valueType="num">
                                          <p:cBhvr>
                                            <p:cTn id="16" dur="500" fill="hold"/>
                                            <p:tgtEl>
                                              <p:spTgt spid="173"/>
                                            </p:tgtEl>
                                            <p:attrNameLst>
                                              <p:attrName>ppt_w</p:attrName>
                                            </p:attrNameLst>
                                          </p:cBhvr>
                                          <p:tavLst>
                                            <p:tav tm="0">
                                              <p:val>
                                                <p:fltVal val="0"/>
                                              </p:val>
                                            </p:tav>
                                            <p:tav tm="100000">
                                              <p:val>
                                                <p:strVal val="#ppt_w"/>
                                              </p:val>
                                            </p:tav>
                                          </p:tavLst>
                                        </p:anim>
                                        <p:anim calcmode="lin" valueType="num">
                                          <p:cBhvr>
                                            <p:cTn id="17" dur="500" fill="hold"/>
                                            <p:tgtEl>
                                              <p:spTgt spid="173"/>
                                            </p:tgtEl>
                                            <p:attrNameLst>
                                              <p:attrName>ppt_h</p:attrName>
                                            </p:attrNameLst>
                                          </p:cBhvr>
                                          <p:tavLst>
                                            <p:tav tm="0">
                                              <p:val>
                                                <p:fltVal val="0"/>
                                              </p:val>
                                            </p:tav>
                                            <p:tav tm="100000">
                                              <p:val>
                                                <p:strVal val="#ppt_h"/>
                                              </p:val>
                                            </p:tav>
                                          </p:tavLst>
                                        </p:anim>
                                        <p:animEffect transition="in" filter="fade">
                                          <p:cBhvr>
                                            <p:cTn id="18" dur="500"/>
                                            <p:tgtEl>
                                              <p:spTgt spid="173"/>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72"/>
                                            </p:tgtEl>
                                            <p:attrNameLst>
                                              <p:attrName>style.visibility</p:attrName>
                                            </p:attrNameLst>
                                          </p:cBhvr>
                                          <p:to>
                                            <p:strVal val="visible"/>
                                          </p:to>
                                        </p:set>
                                        <p:anim calcmode="lin" valueType="num">
                                          <p:cBhvr>
                                            <p:cTn id="21" dur="500" fill="hold"/>
                                            <p:tgtEl>
                                              <p:spTgt spid="172"/>
                                            </p:tgtEl>
                                            <p:attrNameLst>
                                              <p:attrName>ppt_w</p:attrName>
                                            </p:attrNameLst>
                                          </p:cBhvr>
                                          <p:tavLst>
                                            <p:tav tm="0">
                                              <p:val>
                                                <p:fltVal val="0"/>
                                              </p:val>
                                            </p:tav>
                                            <p:tav tm="100000">
                                              <p:val>
                                                <p:strVal val="#ppt_w"/>
                                              </p:val>
                                            </p:tav>
                                          </p:tavLst>
                                        </p:anim>
                                        <p:anim calcmode="lin" valueType="num">
                                          <p:cBhvr>
                                            <p:cTn id="22" dur="500" fill="hold"/>
                                            <p:tgtEl>
                                              <p:spTgt spid="172"/>
                                            </p:tgtEl>
                                            <p:attrNameLst>
                                              <p:attrName>ppt_h</p:attrName>
                                            </p:attrNameLst>
                                          </p:cBhvr>
                                          <p:tavLst>
                                            <p:tav tm="0">
                                              <p:val>
                                                <p:fltVal val="0"/>
                                              </p:val>
                                            </p:tav>
                                            <p:tav tm="100000">
                                              <p:val>
                                                <p:strVal val="#ppt_h"/>
                                              </p:val>
                                            </p:tav>
                                          </p:tavLst>
                                        </p:anim>
                                        <p:animEffect transition="in" filter="fade">
                                          <p:cBhvr>
                                            <p:cTn id="23" dur="500"/>
                                            <p:tgtEl>
                                              <p:spTgt spid="172"/>
                                            </p:tgtEl>
                                          </p:cBhvr>
                                        </p:animEffect>
                                      </p:childTnLst>
                                    </p:cTn>
                                  </p:par>
                                </p:childTnLst>
                              </p:cTn>
                            </p:par>
                            <p:par>
                              <p:cTn id="24" fill="hold">
                                <p:stCondLst>
                                  <p:cond delay="2500"/>
                                </p:stCondLst>
                                <p:childTnLst>
                                  <p:par>
                                    <p:cTn id="25" presetID="2" presetClass="entr" presetSubtype="1" accel="40000" fill="hold" nodeType="afterEffect" p14:presetBounceEnd="40000">
                                      <p:stCondLst>
                                        <p:cond delay="0"/>
                                      </p:stCondLst>
                                      <p:childTnLst>
                                        <p:set>
                                          <p:cBhvr>
                                            <p:cTn id="26" dur="1" fill="hold">
                                              <p:stCondLst>
                                                <p:cond delay="0"/>
                                              </p:stCondLst>
                                            </p:cTn>
                                            <p:tgtEl>
                                              <p:spTgt spid="131"/>
                                            </p:tgtEl>
                                            <p:attrNameLst>
                                              <p:attrName>style.visibility</p:attrName>
                                            </p:attrNameLst>
                                          </p:cBhvr>
                                          <p:to>
                                            <p:strVal val="visible"/>
                                          </p:to>
                                        </p:set>
                                        <p:anim calcmode="lin" valueType="num" p14:bounceEnd="40000">
                                          <p:cBhvr additive="base">
                                            <p:cTn id="27" dur="1000" fill="hold"/>
                                            <p:tgtEl>
                                              <p:spTgt spid="131"/>
                                            </p:tgtEl>
                                            <p:attrNameLst>
                                              <p:attrName>ppt_x</p:attrName>
                                            </p:attrNameLst>
                                          </p:cBhvr>
                                          <p:tavLst>
                                            <p:tav tm="0">
                                              <p:val>
                                                <p:strVal val="#ppt_x"/>
                                              </p:val>
                                            </p:tav>
                                            <p:tav tm="100000">
                                              <p:val>
                                                <p:strVal val="#ppt_x"/>
                                              </p:val>
                                            </p:tav>
                                          </p:tavLst>
                                        </p:anim>
                                        <p:anim calcmode="lin" valueType="num" p14:bounceEnd="40000">
                                          <p:cBhvr additive="base">
                                            <p:cTn id="28" dur="1000" fill="hold"/>
                                            <p:tgtEl>
                                              <p:spTgt spid="131"/>
                                            </p:tgtEl>
                                            <p:attrNameLst>
                                              <p:attrName>ppt_y</p:attrName>
                                            </p:attrNameLst>
                                          </p:cBhvr>
                                          <p:tavLst>
                                            <p:tav tm="0">
                                              <p:val>
                                                <p:strVal val="0-#ppt_h/2"/>
                                              </p:val>
                                            </p:tav>
                                            <p:tav tm="100000">
                                              <p:val>
                                                <p:strVal val="#ppt_y"/>
                                              </p:val>
                                            </p:tav>
                                          </p:tavLst>
                                        </p:anim>
                                      </p:childTnLst>
                                    </p:cTn>
                                  </p:par>
                                  <p:par>
                                    <p:cTn id="29" presetID="2" presetClass="entr" presetSubtype="3" accel="40000" fill="hold" nodeType="withEffect" p14:presetBounceEnd="40000">
                                      <p:stCondLst>
                                        <p:cond delay="250"/>
                                      </p:stCondLst>
                                      <p:childTnLst>
                                        <p:set>
                                          <p:cBhvr>
                                            <p:cTn id="30" dur="1" fill="hold">
                                              <p:stCondLst>
                                                <p:cond delay="0"/>
                                              </p:stCondLst>
                                            </p:cTn>
                                            <p:tgtEl>
                                              <p:spTgt spid="139"/>
                                            </p:tgtEl>
                                            <p:attrNameLst>
                                              <p:attrName>style.visibility</p:attrName>
                                            </p:attrNameLst>
                                          </p:cBhvr>
                                          <p:to>
                                            <p:strVal val="visible"/>
                                          </p:to>
                                        </p:set>
                                        <p:anim calcmode="lin" valueType="num" p14:bounceEnd="40000">
                                          <p:cBhvr additive="base">
                                            <p:cTn id="31" dur="1000" fill="hold"/>
                                            <p:tgtEl>
                                              <p:spTgt spid="139"/>
                                            </p:tgtEl>
                                            <p:attrNameLst>
                                              <p:attrName>ppt_x</p:attrName>
                                            </p:attrNameLst>
                                          </p:cBhvr>
                                          <p:tavLst>
                                            <p:tav tm="0">
                                              <p:val>
                                                <p:strVal val="1+#ppt_w/2"/>
                                              </p:val>
                                            </p:tav>
                                            <p:tav tm="100000">
                                              <p:val>
                                                <p:strVal val="#ppt_x"/>
                                              </p:val>
                                            </p:tav>
                                          </p:tavLst>
                                        </p:anim>
                                        <p:anim calcmode="lin" valueType="num" p14:bounceEnd="40000">
                                          <p:cBhvr additive="base">
                                            <p:cTn id="32" dur="1000" fill="hold"/>
                                            <p:tgtEl>
                                              <p:spTgt spid="139"/>
                                            </p:tgtEl>
                                            <p:attrNameLst>
                                              <p:attrName>ppt_y</p:attrName>
                                            </p:attrNameLst>
                                          </p:cBhvr>
                                          <p:tavLst>
                                            <p:tav tm="0">
                                              <p:val>
                                                <p:strVal val="0-#ppt_h/2"/>
                                              </p:val>
                                            </p:tav>
                                            <p:tav tm="100000">
                                              <p:val>
                                                <p:strVal val="#ppt_y"/>
                                              </p:val>
                                            </p:tav>
                                          </p:tavLst>
                                        </p:anim>
                                      </p:childTnLst>
                                    </p:cTn>
                                  </p:par>
                                  <p:par>
                                    <p:cTn id="33" presetID="2" presetClass="entr" presetSubtype="6" accel="40000" fill="hold" nodeType="withEffect" p14:presetBounceEnd="40000">
                                      <p:stCondLst>
                                        <p:cond delay="500"/>
                                      </p:stCondLst>
                                      <p:childTnLst>
                                        <p:set>
                                          <p:cBhvr>
                                            <p:cTn id="34" dur="1" fill="hold">
                                              <p:stCondLst>
                                                <p:cond delay="0"/>
                                              </p:stCondLst>
                                            </p:cTn>
                                            <p:tgtEl>
                                              <p:spTgt spid="155"/>
                                            </p:tgtEl>
                                            <p:attrNameLst>
                                              <p:attrName>style.visibility</p:attrName>
                                            </p:attrNameLst>
                                          </p:cBhvr>
                                          <p:to>
                                            <p:strVal val="visible"/>
                                          </p:to>
                                        </p:set>
                                        <p:anim calcmode="lin" valueType="num" p14:bounceEnd="40000">
                                          <p:cBhvr additive="base">
                                            <p:cTn id="35" dur="1000" fill="hold"/>
                                            <p:tgtEl>
                                              <p:spTgt spid="155"/>
                                            </p:tgtEl>
                                            <p:attrNameLst>
                                              <p:attrName>ppt_x</p:attrName>
                                            </p:attrNameLst>
                                          </p:cBhvr>
                                          <p:tavLst>
                                            <p:tav tm="0">
                                              <p:val>
                                                <p:strVal val="1+#ppt_w/2"/>
                                              </p:val>
                                            </p:tav>
                                            <p:tav tm="100000">
                                              <p:val>
                                                <p:strVal val="#ppt_x"/>
                                              </p:val>
                                            </p:tav>
                                          </p:tavLst>
                                        </p:anim>
                                        <p:anim calcmode="lin" valueType="num" p14:bounceEnd="40000">
                                          <p:cBhvr additive="base">
                                            <p:cTn id="36" dur="1000" fill="hold"/>
                                            <p:tgtEl>
                                              <p:spTgt spid="155"/>
                                            </p:tgtEl>
                                            <p:attrNameLst>
                                              <p:attrName>ppt_y</p:attrName>
                                            </p:attrNameLst>
                                          </p:cBhvr>
                                          <p:tavLst>
                                            <p:tav tm="0">
                                              <p:val>
                                                <p:strVal val="1+#ppt_h/2"/>
                                              </p:val>
                                            </p:tav>
                                            <p:tav tm="100000">
                                              <p:val>
                                                <p:strVal val="#ppt_y"/>
                                              </p:val>
                                            </p:tav>
                                          </p:tavLst>
                                        </p:anim>
                                      </p:childTnLst>
                                    </p:cTn>
                                  </p:par>
                                  <p:par>
                                    <p:cTn id="37" presetID="2" presetClass="entr" presetSubtype="4" accel="40000" fill="hold" nodeType="withEffect" p14:presetBounceEnd="40000">
                                      <p:stCondLst>
                                        <p:cond delay="750"/>
                                      </p:stCondLst>
                                      <p:childTnLst>
                                        <p:set>
                                          <p:cBhvr>
                                            <p:cTn id="38" dur="1" fill="hold">
                                              <p:stCondLst>
                                                <p:cond delay="0"/>
                                              </p:stCondLst>
                                            </p:cTn>
                                            <p:tgtEl>
                                              <p:spTgt spid="163"/>
                                            </p:tgtEl>
                                            <p:attrNameLst>
                                              <p:attrName>style.visibility</p:attrName>
                                            </p:attrNameLst>
                                          </p:cBhvr>
                                          <p:to>
                                            <p:strVal val="visible"/>
                                          </p:to>
                                        </p:set>
                                        <p:anim calcmode="lin" valueType="num" p14:bounceEnd="40000">
                                          <p:cBhvr additive="base">
                                            <p:cTn id="39" dur="1000" fill="hold"/>
                                            <p:tgtEl>
                                              <p:spTgt spid="163"/>
                                            </p:tgtEl>
                                            <p:attrNameLst>
                                              <p:attrName>ppt_x</p:attrName>
                                            </p:attrNameLst>
                                          </p:cBhvr>
                                          <p:tavLst>
                                            <p:tav tm="0">
                                              <p:val>
                                                <p:strVal val="#ppt_x"/>
                                              </p:val>
                                            </p:tav>
                                            <p:tav tm="100000">
                                              <p:val>
                                                <p:strVal val="#ppt_x"/>
                                              </p:val>
                                            </p:tav>
                                          </p:tavLst>
                                        </p:anim>
                                        <p:anim calcmode="lin" valueType="num" p14:bounceEnd="40000">
                                          <p:cBhvr additive="base">
                                            <p:cTn id="40" dur="1000" fill="hold"/>
                                            <p:tgtEl>
                                              <p:spTgt spid="163"/>
                                            </p:tgtEl>
                                            <p:attrNameLst>
                                              <p:attrName>ppt_y</p:attrName>
                                            </p:attrNameLst>
                                          </p:cBhvr>
                                          <p:tavLst>
                                            <p:tav tm="0">
                                              <p:val>
                                                <p:strVal val="1+#ppt_h/2"/>
                                              </p:val>
                                            </p:tav>
                                            <p:tav tm="100000">
                                              <p:val>
                                                <p:strVal val="#ppt_y"/>
                                              </p:val>
                                            </p:tav>
                                          </p:tavLst>
                                        </p:anim>
                                      </p:childTnLst>
                                    </p:cTn>
                                  </p:par>
                                  <p:par>
                                    <p:cTn id="41" presetID="2" presetClass="entr" presetSubtype="12" accel="40000" fill="hold" nodeType="withEffect" p14:presetBounceEnd="40000">
                                      <p:stCondLst>
                                        <p:cond delay="1000"/>
                                      </p:stCondLst>
                                      <p:childTnLst>
                                        <p:set>
                                          <p:cBhvr>
                                            <p:cTn id="42" dur="1" fill="hold">
                                              <p:stCondLst>
                                                <p:cond delay="0"/>
                                              </p:stCondLst>
                                            </p:cTn>
                                            <p:tgtEl>
                                              <p:spTgt spid="147"/>
                                            </p:tgtEl>
                                            <p:attrNameLst>
                                              <p:attrName>style.visibility</p:attrName>
                                            </p:attrNameLst>
                                          </p:cBhvr>
                                          <p:to>
                                            <p:strVal val="visible"/>
                                          </p:to>
                                        </p:set>
                                        <p:anim calcmode="lin" valueType="num" p14:bounceEnd="40000">
                                          <p:cBhvr additive="base">
                                            <p:cTn id="43" dur="1000" fill="hold"/>
                                            <p:tgtEl>
                                              <p:spTgt spid="147"/>
                                            </p:tgtEl>
                                            <p:attrNameLst>
                                              <p:attrName>ppt_x</p:attrName>
                                            </p:attrNameLst>
                                          </p:cBhvr>
                                          <p:tavLst>
                                            <p:tav tm="0">
                                              <p:val>
                                                <p:strVal val="0-#ppt_w/2"/>
                                              </p:val>
                                            </p:tav>
                                            <p:tav tm="100000">
                                              <p:val>
                                                <p:strVal val="#ppt_x"/>
                                              </p:val>
                                            </p:tav>
                                          </p:tavLst>
                                        </p:anim>
                                        <p:anim calcmode="lin" valueType="num" p14:bounceEnd="40000">
                                          <p:cBhvr additive="base">
                                            <p:cTn id="44" dur="1000" fill="hold"/>
                                            <p:tgtEl>
                                              <p:spTgt spid="147"/>
                                            </p:tgtEl>
                                            <p:attrNameLst>
                                              <p:attrName>ppt_y</p:attrName>
                                            </p:attrNameLst>
                                          </p:cBhvr>
                                          <p:tavLst>
                                            <p:tav tm="0">
                                              <p:val>
                                                <p:strVal val="1+#ppt_h/2"/>
                                              </p:val>
                                            </p:tav>
                                            <p:tav tm="100000">
                                              <p:val>
                                                <p:strVal val="#ppt_y"/>
                                              </p:val>
                                            </p:tav>
                                          </p:tavLst>
                                        </p:anim>
                                      </p:childTnLst>
                                    </p:cTn>
                                  </p:par>
                                  <p:par>
                                    <p:cTn id="45" presetID="2" presetClass="entr" presetSubtype="9" accel="40000" fill="hold" nodeType="withEffect" p14:presetBounceEnd="40000">
                                      <p:stCondLst>
                                        <p:cond delay="1250"/>
                                      </p:stCondLst>
                                      <p:childTnLst>
                                        <p:set>
                                          <p:cBhvr>
                                            <p:cTn id="46" dur="1" fill="hold">
                                              <p:stCondLst>
                                                <p:cond delay="0"/>
                                              </p:stCondLst>
                                            </p:cTn>
                                            <p:tgtEl>
                                              <p:spTgt spid="123"/>
                                            </p:tgtEl>
                                            <p:attrNameLst>
                                              <p:attrName>style.visibility</p:attrName>
                                            </p:attrNameLst>
                                          </p:cBhvr>
                                          <p:to>
                                            <p:strVal val="visible"/>
                                          </p:to>
                                        </p:set>
                                        <p:anim calcmode="lin" valueType="num" p14:bounceEnd="40000">
                                          <p:cBhvr additive="base">
                                            <p:cTn id="47" dur="1000" fill="hold"/>
                                            <p:tgtEl>
                                              <p:spTgt spid="123"/>
                                            </p:tgtEl>
                                            <p:attrNameLst>
                                              <p:attrName>ppt_x</p:attrName>
                                            </p:attrNameLst>
                                          </p:cBhvr>
                                          <p:tavLst>
                                            <p:tav tm="0">
                                              <p:val>
                                                <p:strVal val="0-#ppt_w/2"/>
                                              </p:val>
                                            </p:tav>
                                            <p:tav tm="100000">
                                              <p:val>
                                                <p:strVal val="#ppt_x"/>
                                              </p:val>
                                            </p:tav>
                                          </p:tavLst>
                                        </p:anim>
                                        <p:anim calcmode="lin" valueType="num" p14:bounceEnd="40000">
                                          <p:cBhvr additive="base">
                                            <p:cTn id="48" dur="1000" fill="hold"/>
                                            <p:tgtEl>
                                              <p:spTgt spid="123"/>
                                            </p:tgtEl>
                                            <p:attrNameLst>
                                              <p:attrName>ppt_y</p:attrName>
                                            </p:attrNameLst>
                                          </p:cBhvr>
                                          <p:tavLst>
                                            <p:tav tm="0">
                                              <p:val>
                                                <p:strVal val="0-#ppt_h/2"/>
                                              </p:val>
                                            </p:tav>
                                            <p:tav tm="100000">
                                              <p:val>
                                                <p:strVal val="#ppt_y"/>
                                              </p:val>
                                            </p:tav>
                                          </p:tavLst>
                                        </p:anim>
                                      </p:childTnLst>
                                    </p:cTn>
                                  </p:par>
                                </p:childTnLst>
                              </p:cTn>
                            </p:par>
                            <p:par>
                              <p:cTn id="49" fill="hold">
                                <p:stCondLst>
                                  <p:cond delay="4750"/>
                                </p:stCondLst>
                                <p:childTnLst>
                                  <p:par>
                                    <p:cTn id="50" presetID="14" presetClass="entr" presetSubtype="10" fill="hold" nodeType="afterEffect">
                                      <p:stCondLst>
                                        <p:cond delay="0"/>
                                      </p:stCondLst>
                                      <p:childTnLst>
                                        <p:set>
                                          <p:cBhvr>
                                            <p:cTn id="51" dur="1" fill="hold">
                                              <p:stCondLst>
                                                <p:cond delay="0"/>
                                              </p:stCondLst>
                                            </p:cTn>
                                            <p:tgtEl>
                                              <p:spTgt spid="120"/>
                                            </p:tgtEl>
                                            <p:attrNameLst>
                                              <p:attrName>style.visibility</p:attrName>
                                            </p:attrNameLst>
                                          </p:cBhvr>
                                          <p:to>
                                            <p:strVal val="visible"/>
                                          </p:to>
                                        </p:set>
                                        <p:animEffect transition="in" filter="randombar(horizontal)">
                                          <p:cBhvr>
                                            <p:cTn id="52" dur="500"/>
                                            <p:tgtEl>
                                              <p:spTgt spid="120"/>
                                            </p:tgtEl>
                                          </p:cBhvr>
                                        </p:animEffect>
                                      </p:childTnLst>
                                    </p:cTn>
                                  </p:par>
                                  <p:par>
                                    <p:cTn id="53" presetID="14" presetClass="entr" presetSubtype="10" fill="hold" nodeType="withEffect">
                                      <p:stCondLst>
                                        <p:cond delay="0"/>
                                      </p:stCondLst>
                                      <p:childTnLst>
                                        <p:set>
                                          <p:cBhvr>
                                            <p:cTn id="54" dur="1" fill="hold">
                                              <p:stCondLst>
                                                <p:cond delay="0"/>
                                              </p:stCondLst>
                                            </p:cTn>
                                            <p:tgtEl>
                                              <p:spTgt spid="105"/>
                                            </p:tgtEl>
                                            <p:attrNameLst>
                                              <p:attrName>style.visibility</p:attrName>
                                            </p:attrNameLst>
                                          </p:cBhvr>
                                          <p:to>
                                            <p:strVal val="visible"/>
                                          </p:to>
                                        </p:set>
                                        <p:animEffect transition="in" filter="randombar(horizontal)">
                                          <p:cBhvr>
                                            <p:cTn id="55" dur="500"/>
                                            <p:tgtEl>
                                              <p:spTgt spid="105"/>
                                            </p:tgtEl>
                                          </p:cBhvr>
                                        </p:animEffect>
                                      </p:childTnLst>
                                    </p:cTn>
                                  </p:par>
                                  <p:par>
                                    <p:cTn id="56" presetID="14" presetClass="entr" presetSubtype="10" fill="hold" nodeType="withEffect">
                                      <p:stCondLst>
                                        <p:cond delay="0"/>
                                      </p:stCondLst>
                                      <p:childTnLst>
                                        <p:set>
                                          <p:cBhvr>
                                            <p:cTn id="57" dur="1" fill="hold">
                                              <p:stCondLst>
                                                <p:cond delay="0"/>
                                              </p:stCondLst>
                                            </p:cTn>
                                            <p:tgtEl>
                                              <p:spTgt spid="108"/>
                                            </p:tgtEl>
                                            <p:attrNameLst>
                                              <p:attrName>style.visibility</p:attrName>
                                            </p:attrNameLst>
                                          </p:cBhvr>
                                          <p:to>
                                            <p:strVal val="visible"/>
                                          </p:to>
                                        </p:set>
                                        <p:animEffect transition="in" filter="randombar(horizontal)">
                                          <p:cBhvr>
                                            <p:cTn id="58" dur="500"/>
                                            <p:tgtEl>
                                              <p:spTgt spid="108"/>
                                            </p:tgtEl>
                                          </p:cBhvr>
                                        </p:animEffect>
                                      </p:childTnLst>
                                    </p:cTn>
                                  </p:par>
                                  <p:par>
                                    <p:cTn id="59" presetID="14" presetClass="entr" presetSubtype="10" fill="hold" nodeType="withEffect">
                                      <p:stCondLst>
                                        <p:cond delay="0"/>
                                      </p:stCondLst>
                                      <p:childTnLst>
                                        <p:set>
                                          <p:cBhvr>
                                            <p:cTn id="60" dur="1" fill="hold">
                                              <p:stCondLst>
                                                <p:cond delay="0"/>
                                              </p:stCondLst>
                                            </p:cTn>
                                            <p:tgtEl>
                                              <p:spTgt spid="117"/>
                                            </p:tgtEl>
                                            <p:attrNameLst>
                                              <p:attrName>style.visibility</p:attrName>
                                            </p:attrNameLst>
                                          </p:cBhvr>
                                          <p:to>
                                            <p:strVal val="visible"/>
                                          </p:to>
                                        </p:set>
                                        <p:animEffect transition="in" filter="randombar(horizontal)">
                                          <p:cBhvr>
                                            <p:cTn id="61" dur="500"/>
                                            <p:tgtEl>
                                              <p:spTgt spid="117"/>
                                            </p:tgtEl>
                                          </p:cBhvr>
                                        </p:animEffect>
                                      </p:childTnLst>
                                    </p:cTn>
                                  </p:par>
                                  <p:par>
                                    <p:cTn id="62" presetID="14" presetClass="entr" presetSubtype="10" fill="hold" nodeType="withEffect">
                                      <p:stCondLst>
                                        <p:cond delay="0"/>
                                      </p:stCondLst>
                                      <p:childTnLst>
                                        <p:set>
                                          <p:cBhvr>
                                            <p:cTn id="63" dur="1" fill="hold">
                                              <p:stCondLst>
                                                <p:cond delay="0"/>
                                              </p:stCondLst>
                                            </p:cTn>
                                            <p:tgtEl>
                                              <p:spTgt spid="114"/>
                                            </p:tgtEl>
                                            <p:attrNameLst>
                                              <p:attrName>style.visibility</p:attrName>
                                            </p:attrNameLst>
                                          </p:cBhvr>
                                          <p:to>
                                            <p:strVal val="visible"/>
                                          </p:to>
                                        </p:set>
                                        <p:animEffect transition="in" filter="randombar(horizontal)">
                                          <p:cBhvr>
                                            <p:cTn id="64" dur="500"/>
                                            <p:tgtEl>
                                              <p:spTgt spid="114"/>
                                            </p:tgtEl>
                                          </p:cBhvr>
                                        </p:animEffect>
                                      </p:childTnLst>
                                    </p:cTn>
                                  </p:par>
                                  <p:par>
                                    <p:cTn id="65" presetID="14" presetClass="entr" presetSubtype="10" fill="hold" nodeType="withEffect">
                                      <p:stCondLst>
                                        <p:cond delay="0"/>
                                      </p:stCondLst>
                                      <p:childTnLst>
                                        <p:set>
                                          <p:cBhvr>
                                            <p:cTn id="66" dur="1" fill="hold">
                                              <p:stCondLst>
                                                <p:cond delay="0"/>
                                              </p:stCondLst>
                                            </p:cTn>
                                            <p:tgtEl>
                                              <p:spTgt spid="111"/>
                                            </p:tgtEl>
                                            <p:attrNameLst>
                                              <p:attrName>style.visibility</p:attrName>
                                            </p:attrNameLst>
                                          </p:cBhvr>
                                          <p:to>
                                            <p:strVal val="visible"/>
                                          </p:to>
                                        </p:set>
                                        <p:animEffect transition="in" filter="randombar(horizontal)">
                                          <p:cBhvr>
                                            <p:cTn id="67"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animBg="1"/>
          <p:bldP spid="98" grpId="1" animBg="1"/>
          <p:bldP spid="17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98"/>
                                            </p:tgtEl>
                                            <p:attrNameLst>
                                              <p:attrName>style.visibility</p:attrName>
                                            </p:attrNameLst>
                                          </p:cBhvr>
                                          <p:to>
                                            <p:strVal val="visible"/>
                                          </p:to>
                                        </p:set>
                                        <p:anim calcmode="lin" valueType="num">
                                          <p:cBhvr>
                                            <p:cTn id="7" dur="1000" fill="hold"/>
                                            <p:tgtEl>
                                              <p:spTgt spid="98"/>
                                            </p:tgtEl>
                                            <p:attrNameLst>
                                              <p:attrName>ppt_w</p:attrName>
                                            </p:attrNameLst>
                                          </p:cBhvr>
                                          <p:tavLst>
                                            <p:tav tm="0">
                                              <p:val>
                                                <p:fltVal val="0"/>
                                              </p:val>
                                            </p:tav>
                                            <p:tav tm="100000">
                                              <p:val>
                                                <p:strVal val="#ppt_w"/>
                                              </p:val>
                                            </p:tav>
                                          </p:tavLst>
                                        </p:anim>
                                        <p:anim calcmode="lin" valueType="num">
                                          <p:cBhvr>
                                            <p:cTn id="8" dur="1000" fill="hold"/>
                                            <p:tgtEl>
                                              <p:spTgt spid="98"/>
                                            </p:tgtEl>
                                            <p:attrNameLst>
                                              <p:attrName>ppt_h</p:attrName>
                                            </p:attrNameLst>
                                          </p:cBhvr>
                                          <p:tavLst>
                                            <p:tav tm="0">
                                              <p:val>
                                                <p:fltVal val="0"/>
                                              </p:val>
                                            </p:tav>
                                            <p:tav tm="100000">
                                              <p:val>
                                                <p:strVal val="#ppt_h"/>
                                              </p:val>
                                            </p:tav>
                                          </p:tavLst>
                                        </p:anim>
                                        <p:anim calcmode="lin" valueType="num">
                                          <p:cBhvr>
                                            <p:cTn id="9" dur="1000" fill="hold"/>
                                            <p:tgtEl>
                                              <p:spTgt spid="98"/>
                                            </p:tgtEl>
                                            <p:attrNameLst>
                                              <p:attrName>style.rotation</p:attrName>
                                            </p:attrNameLst>
                                          </p:cBhvr>
                                          <p:tavLst>
                                            <p:tav tm="0">
                                              <p:val>
                                                <p:fltVal val="90"/>
                                              </p:val>
                                            </p:tav>
                                            <p:tav tm="100000">
                                              <p:val>
                                                <p:fltVal val="0"/>
                                              </p:val>
                                            </p:tav>
                                          </p:tavLst>
                                        </p:anim>
                                        <p:animEffect transition="in" filter="fade">
                                          <p:cBhvr>
                                            <p:cTn id="10" dur="1000"/>
                                            <p:tgtEl>
                                              <p:spTgt spid="98"/>
                                            </p:tgtEl>
                                          </p:cBhvr>
                                        </p:animEffect>
                                      </p:childTnLst>
                                    </p:cTn>
                                  </p:par>
                                  <p:par>
                                    <p:cTn id="11" presetID="8" presetClass="emph" presetSubtype="0" fill="hold" grpId="1" nodeType="withEffect">
                                      <p:stCondLst>
                                        <p:cond delay="0"/>
                                      </p:stCondLst>
                                      <p:childTnLst>
                                        <p:animRot by="-21600000">
                                          <p:cBhvr>
                                            <p:cTn id="12" dur="2000" fill="hold"/>
                                            <p:tgtEl>
                                              <p:spTgt spid="98"/>
                                            </p:tgtEl>
                                            <p:attrNameLst>
                                              <p:attrName>r</p:attrName>
                                            </p:attrNameLst>
                                          </p:cBhvr>
                                        </p:animRot>
                                      </p:childTnLst>
                                    </p:cTn>
                                  </p:par>
                                </p:childTnLst>
                              </p:cTn>
                            </p:par>
                            <p:par>
                              <p:cTn id="13" fill="hold">
                                <p:stCondLst>
                                  <p:cond delay="2000"/>
                                </p:stCondLst>
                                <p:childTnLst>
                                  <p:par>
                                    <p:cTn id="14" presetID="53" presetClass="entr" presetSubtype="16" fill="hold" nodeType="afterEffect">
                                      <p:stCondLst>
                                        <p:cond delay="0"/>
                                      </p:stCondLst>
                                      <p:childTnLst>
                                        <p:set>
                                          <p:cBhvr>
                                            <p:cTn id="15" dur="1" fill="hold">
                                              <p:stCondLst>
                                                <p:cond delay="0"/>
                                              </p:stCondLst>
                                            </p:cTn>
                                            <p:tgtEl>
                                              <p:spTgt spid="173"/>
                                            </p:tgtEl>
                                            <p:attrNameLst>
                                              <p:attrName>style.visibility</p:attrName>
                                            </p:attrNameLst>
                                          </p:cBhvr>
                                          <p:to>
                                            <p:strVal val="visible"/>
                                          </p:to>
                                        </p:set>
                                        <p:anim calcmode="lin" valueType="num">
                                          <p:cBhvr>
                                            <p:cTn id="16" dur="500" fill="hold"/>
                                            <p:tgtEl>
                                              <p:spTgt spid="173"/>
                                            </p:tgtEl>
                                            <p:attrNameLst>
                                              <p:attrName>ppt_w</p:attrName>
                                            </p:attrNameLst>
                                          </p:cBhvr>
                                          <p:tavLst>
                                            <p:tav tm="0">
                                              <p:val>
                                                <p:fltVal val="0"/>
                                              </p:val>
                                            </p:tav>
                                            <p:tav tm="100000">
                                              <p:val>
                                                <p:strVal val="#ppt_w"/>
                                              </p:val>
                                            </p:tav>
                                          </p:tavLst>
                                        </p:anim>
                                        <p:anim calcmode="lin" valueType="num">
                                          <p:cBhvr>
                                            <p:cTn id="17" dur="500" fill="hold"/>
                                            <p:tgtEl>
                                              <p:spTgt spid="173"/>
                                            </p:tgtEl>
                                            <p:attrNameLst>
                                              <p:attrName>ppt_h</p:attrName>
                                            </p:attrNameLst>
                                          </p:cBhvr>
                                          <p:tavLst>
                                            <p:tav tm="0">
                                              <p:val>
                                                <p:fltVal val="0"/>
                                              </p:val>
                                            </p:tav>
                                            <p:tav tm="100000">
                                              <p:val>
                                                <p:strVal val="#ppt_h"/>
                                              </p:val>
                                            </p:tav>
                                          </p:tavLst>
                                        </p:anim>
                                        <p:animEffect transition="in" filter="fade">
                                          <p:cBhvr>
                                            <p:cTn id="18" dur="500"/>
                                            <p:tgtEl>
                                              <p:spTgt spid="173"/>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72"/>
                                            </p:tgtEl>
                                            <p:attrNameLst>
                                              <p:attrName>style.visibility</p:attrName>
                                            </p:attrNameLst>
                                          </p:cBhvr>
                                          <p:to>
                                            <p:strVal val="visible"/>
                                          </p:to>
                                        </p:set>
                                        <p:anim calcmode="lin" valueType="num">
                                          <p:cBhvr>
                                            <p:cTn id="21" dur="500" fill="hold"/>
                                            <p:tgtEl>
                                              <p:spTgt spid="172"/>
                                            </p:tgtEl>
                                            <p:attrNameLst>
                                              <p:attrName>ppt_w</p:attrName>
                                            </p:attrNameLst>
                                          </p:cBhvr>
                                          <p:tavLst>
                                            <p:tav tm="0">
                                              <p:val>
                                                <p:fltVal val="0"/>
                                              </p:val>
                                            </p:tav>
                                            <p:tav tm="100000">
                                              <p:val>
                                                <p:strVal val="#ppt_w"/>
                                              </p:val>
                                            </p:tav>
                                          </p:tavLst>
                                        </p:anim>
                                        <p:anim calcmode="lin" valueType="num">
                                          <p:cBhvr>
                                            <p:cTn id="22" dur="500" fill="hold"/>
                                            <p:tgtEl>
                                              <p:spTgt spid="172"/>
                                            </p:tgtEl>
                                            <p:attrNameLst>
                                              <p:attrName>ppt_h</p:attrName>
                                            </p:attrNameLst>
                                          </p:cBhvr>
                                          <p:tavLst>
                                            <p:tav tm="0">
                                              <p:val>
                                                <p:fltVal val="0"/>
                                              </p:val>
                                            </p:tav>
                                            <p:tav tm="100000">
                                              <p:val>
                                                <p:strVal val="#ppt_h"/>
                                              </p:val>
                                            </p:tav>
                                          </p:tavLst>
                                        </p:anim>
                                        <p:animEffect transition="in" filter="fade">
                                          <p:cBhvr>
                                            <p:cTn id="23" dur="500"/>
                                            <p:tgtEl>
                                              <p:spTgt spid="172"/>
                                            </p:tgtEl>
                                          </p:cBhvr>
                                        </p:animEffect>
                                      </p:childTnLst>
                                    </p:cTn>
                                  </p:par>
                                </p:childTnLst>
                              </p:cTn>
                            </p:par>
                            <p:par>
                              <p:cTn id="24" fill="hold">
                                <p:stCondLst>
                                  <p:cond delay="2500"/>
                                </p:stCondLst>
                                <p:childTnLst>
                                  <p:par>
                                    <p:cTn id="25" presetID="2" presetClass="entr" presetSubtype="1" accel="40000" fill="hold" nodeType="afterEffect">
                                      <p:stCondLst>
                                        <p:cond delay="0"/>
                                      </p:stCondLst>
                                      <p:childTnLst>
                                        <p:set>
                                          <p:cBhvr>
                                            <p:cTn id="26" dur="1" fill="hold">
                                              <p:stCondLst>
                                                <p:cond delay="0"/>
                                              </p:stCondLst>
                                            </p:cTn>
                                            <p:tgtEl>
                                              <p:spTgt spid="131"/>
                                            </p:tgtEl>
                                            <p:attrNameLst>
                                              <p:attrName>style.visibility</p:attrName>
                                            </p:attrNameLst>
                                          </p:cBhvr>
                                          <p:to>
                                            <p:strVal val="visible"/>
                                          </p:to>
                                        </p:set>
                                        <p:anim calcmode="lin" valueType="num">
                                          <p:cBhvr additive="base">
                                            <p:cTn id="27" dur="1000" fill="hold"/>
                                            <p:tgtEl>
                                              <p:spTgt spid="131"/>
                                            </p:tgtEl>
                                            <p:attrNameLst>
                                              <p:attrName>ppt_x</p:attrName>
                                            </p:attrNameLst>
                                          </p:cBhvr>
                                          <p:tavLst>
                                            <p:tav tm="0">
                                              <p:val>
                                                <p:strVal val="#ppt_x"/>
                                              </p:val>
                                            </p:tav>
                                            <p:tav tm="100000">
                                              <p:val>
                                                <p:strVal val="#ppt_x"/>
                                              </p:val>
                                            </p:tav>
                                          </p:tavLst>
                                        </p:anim>
                                        <p:anim calcmode="lin" valueType="num">
                                          <p:cBhvr additive="base">
                                            <p:cTn id="28" dur="1000" fill="hold"/>
                                            <p:tgtEl>
                                              <p:spTgt spid="131"/>
                                            </p:tgtEl>
                                            <p:attrNameLst>
                                              <p:attrName>ppt_y</p:attrName>
                                            </p:attrNameLst>
                                          </p:cBhvr>
                                          <p:tavLst>
                                            <p:tav tm="0">
                                              <p:val>
                                                <p:strVal val="0-#ppt_h/2"/>
                                              </p:val>
                                            </p:tav>
                                            <p:tav tm="100000">
                                              <p:val>
                                                <p:strVal val="#ppt_y"/>
                                              </p:val>
                                            </p:tav>
                                          </p:tavLst>
                                        </p:anim>
                                      </p:childTnLst>
                                    </p:cTn>
                                  </p:par>
                                  <p:par>
                                    <p:cTn id="29" presetID="2" presetClass="entr" presetSubtype="3" accel="40000" fill="hold" nodeType="withEffect">
                                      <p:stCondLst>
                                        <p:cond delay="250"/>
                                      </p:stCondLst>
                                      <p:childTnLst>
                                        <p:set>
                                          <p:cBhvr>
                                            <p:cTn id="30" dur="1" fill="hold">
                                              <p:stCondLst>
                                                <p:cond delay="0"/>
                                              </p:stCondLst>
                                            </p:cTn>
                                            <p:tgtEl>
                                              <p:spTgt spid="139"/>
                                            </p:tgtEl>
                                            <p:attrNameLst>
                                              <p:attrName>style.visibility</p:attrName>
                                            </p:attrNameLst>
                                          </p:cBhvr>
                                          <p:to>
                                            <p:strVal val="visible"/>
                                          </p:to>
                                        </p:set>
                                        <p:anim calcmode="lin" valueType="num">
                                          <p:cBhvr additive="base">
                                            <p:cTn id="31" dur="1000" fill="hold"/>
                                            <p:tgtEl>
                                              <p:spTgt spid="139"/>
                                            </p:tgtEl>
                                            <p:attrNameLst>
                                              <p:attrName>ppt_x</p:attrName>
                                            </p:attrNameLst>
                                          </p:cBhvr>
                                          <p:tavLst>
                                            <p:tav tm="0">
                                              <p:val>
                                                <p:strVal val="1+#ppt_w/2"/>
                                              </p:val>
                                            </p:tav>
                                            <p:tav tm="100000">
                                              <p:val>
                                                <p:strVal val="#ppt_x"/>
                                              </p:val>
                                            </p:tav>
                                          </p:tavLst>
                                        </p:anim>
                                        <p:anim calcmode="lin" valueType="num">
                                          <p:cBhvr additive="base">
                                            <p:cTn id="32" dur="1000" fill="hold"/>
                                            <p:tgtEl>
                                              <p:spTgt spid="139"/>
                                            </p:tgtEl>
                                            <p:attrNameLst>
                                              <p:attrName>ppt_y</p:attrName>
                                            </p:attrNameLst>
                                          </p:cBhvr>
                                          <p:tavLst>
                                            <p:tav tm="0">
                                              <p:val>
                                                <p:strVal val="0-#ppt_h/2"/>
                                              </p:val>
                                            </p:tav>
                                            <p:tav tm="100000">
                                              <p:val>
                                                <p:strVal val="#ppt_y"/>
                                              </p:val>
                                            </p:tav>
                                          </p:tavLst>
                                        </p:anim>
                                      </p:childTnLst>
                                    </p:cTn>
                                  </p:par>
                                  <p:par>
                                    <p:cTn id="33" presetID="2" presetClass="entr" presetSubtype="6" accel="40000" fill="hold" nodeType="withEffect">
                                      <p:stCondLst>
                                        <p:cond delay="500"/>
                                      </p:stCondLst>
                                      <p:childTnLst>
                                        <p:set>
                                          <p:cBhvr>
                                            <p:cTn id="34" dur="1" fill="hold">
                                              <p:stCondLst>
                                                <p:cond delay="0"/>
                                              </p:stCondLst>
                                            </p:cTn>
                                            <p:tgtEl>
                                              <p:spTgt spid="155"/>
                                            </p:tgtEl>
                                            <p:attrNameLst>
                                              <p:attrName>style.visibility</p:attrName>
                                            </p:attrNameLst>
                                          </p:cBhvr>
                                          <p:to>
                                            <p:strVal val="visible"/>
                                          </p:to>
                                        </p:set>
                                        <p:anim calcmode="lin" valueType="num">
                                          <p:cBhvr additive="base">
                                            <p:cTn id="35" dur="1000" fill="hold"/>
                                            <p:tgtEl>
                                              <p:spTgt spid="155"/>
                                            </p:tgtEl>
                                            <p:attrNameLst>
                                              <p:attrName>ppt_x</p:attrName>
                                            </p:attrNameLst>
                                          </p:cBhvr>
                                          <p:tavLst>
                                            <p:tav tm="0">
                                              <p:val>
                                                <p:strVal val="1+#ppt_w/2"/>
                                              </p:val>
                                            </p:tav>
                                            <p:tav tm="100000">
                                              <p:val>
                                                <p:strVal val="#ppt_x"/>
                                              </p:val>
                                            </p:tav>
                                          </p:tavLst>
                                        </p:anim>
                                        <p:anim calcmode="lin" valueType="num">
                                          <p:cBhvr additive="base">
                                            <p:cTn id="36" dur="1000" fill="hold"/>
                                            <p:tgtEl>
                                              <p:spTgt spid="155"/>
                                            </p:tgtEl>
                                            <p:attrNameLst>
                                              <p:attrName>ppt_y</p:attrName>
                                            </p:attrNameLst>
                                          </p:cBhvr>
                                          <p:tavLst>
                                            <p:tav tm="0">
                                              <p:val>
                                                <p:strVal val="1+#ppt_h/2"/>
                                              </p:val>
                                            </p:tav>
                                            <p:tav tm="100000">
                                              <p:val>
                                                <p:strVal val="#ppt_y"/>
                                              </p:val>
                                            </p:tav>
                                          </p:tavLst>
                                        </p:anim>
                                      </p:childTnLst>
                                    </p:cTn>
                                  </p:par>
                                  <p:par>
                                    <p:cTn id="37" presetID="2" presetClass="entr" presetSubtype="4" accel="40000" fill="hold" nodeType="withEffect">
                                      <p:stCondLst>
                                        <p:cond delay="750"/>
                                      </p:stCondLst>
                                      <p:childTnLst>
                                        <p:set>
                                          <p:cBhvr>
                                            <p:cTn id="38" dur="1" fill="hold">
                                              <p:stCondLst>
                                                <p:cond delay="0"/>
                                              </p:stCondLst>
                                            </p:cTn>
                                            <p:tgtEl>
                                              <p:spTgt spid="163"/>
                                            </p:tgtEl>
                                            <p:attrNameLst>
                                              <p:attrName>style.visibility</p:attrName>
                                            </p:attrNameLst>
                                          </p:cBhvr>
                                          <p:to>
                                            <p:strVal val="visible"/>
                                          </p:to>
                                        </p:set>
                                        <p:anim calcmode="lin" valueType="num">
                                          <p:cBhvr additive="base">
                                            <p:cTn id="39" dur="1000" fill="hold"/>
                                            <p:tgtEl>
                                              <p:spTgt spid="163"/>
                                            </p:tgtEl>
                                            <p:attrNameLst>
                                              <p:attrName>ppt_x</p:attrName>
                                            </p:attrNameLst>
                                          </p:cBhvr>
                                          <p:tavLst>
                                            <p:tav tm="0">
                                              <p:val>
                                                <p:strVal val="#ppt_x"/>
                                              </p:val>
                                            </p:tav>
                                            <p:tav tm="100000">
                                              <p:val>
                                                <p:strVal val="#ppt_x"/>
                                              </p:val>
                                            </p:tav>
                                          </p:tavLst>
                                        </p:anim>
                                        <p:anim calcmode="lin" valueType="num">
                                          <p:cBhvr additive="base">
                                            <p:cTn id="40" dur="1000" fill="hold"/>
                                            <p:tgtEl>
                                              <p:spTgt spid="163"/>
                                            </p:tgtEl>
                                            <p:attrNameLst>
                                              <p:attrName>ppt_y</p:attrName>
                                            </p:attrNameLst>
                                          </p:cBhvr>
                                          <p:tavLst>
                                            <p:tav tm="0">
                                              <p:val>
                                                <p:strVal val="1+#ppt_h/2"/>
                                              </p:val>
                                            </p:tav>
                                            <p:tav tm="100000">
                                              <p:val>
                                                <p:strVal val="#ppt_y"/>
                                              </p:val>
                                            </p:tav>
                                          </p:tavLst>
                                        </p:anim>
                                      </p:childTnLst>
                                    </p:cTn>
                                  </p:par>
                                  <p:par>
                                    <p:cTn id="41" presetID="2" presetClass="entr" presetSubtype="12" accel="40000" fill="hold" nodeType="withEffect">
                                      <p:stCondLst>
                                        <p:cond delay="1000"/>
                                      </p:stCondLst>
                                      <p:childTnLst>
                                        <p:set>
                                          <p:cBhvr>
                                            <p:cTn id="42" dur="1" fill="hold">
                                              <p:stCondLst>
                                                <p:cond delay="0"/>
                                              </p:stCondLst>
                                            </p:cTn>
                                            <p:tgtEl>
                                              <p:spTgt spid="147"/>
                                            </p:tgtEl>
                                            <p:attrNameLst>
                                              <p:attrName>style.visibility</p:attrName>
                                            </p:attrNameLst>
                                          </p:cBhvr>
                                          <p:to>
                                            <p:strVal val="visible"/>
                                          </p:to>
                                        </p:set>
                                        <p:anim calcmode="lin" valueType="num">
                                          <p:cBhvr additive="base">
                                            <p:cTn id="43" dur="1000" fill="hold"/>
                                            <p:tgtEl>
                                              <p:spTgt spid="147"/>
                                            </p:tgtEl>
                                            <p:attrNameLst>
                                              <p:attrName>ppt_x</p:attrName>
                                            </p:attrNameLst>
                                          </p:cBhvr>
                                          <p:tavLst>
                                            <p:tav tm="0">
                                              <p:val>
                                                <p:strVal val="0-#ppt_w/2"/>
                                              </p:val>
                                            </p:tav>
                                            <p:tav tm="100000">
                                              <p:val>
                                                <p:strVal val="#ppt_x"/>
                                              </p:val>
                                            </p:tav>
                                          </p:tavLst>
                                        </p:anim>
                                        <p:anim calcmode="lin" valueType="num">
                                          <p:cBhvr additive="base">
                                            <p:cTn id="44" dur="1000" fill="hold"/>
                                            <p:tgtEl>
                                              <p:spTgt spid="147"/>
                                            </p:tgtEl>
                                            <p:attrNameLst>
                                              <p:attrName>ppt_y</p:attrName>
                                            </p:attrNameLst>
                                          </p:cBhvr>
                                          <p:tavLst>
                                            <p:tav tm="0">
                                              <p:val>
                                                <p:strVal val="1+#ppt_h/2"/>
                                              </p:val>
                                            </p:tav>
                                            <p:tav tm="100000">
                                              <p:val>
                                                <p:strVal val="#ppt_y"/>
                                              </p:val>
                                            </p:tav>
                                          </p:tavLst>
                                        </p:anim>
                                      </p:childTnLst>
                                    </p:cTn>
                                  </p:par>
                                  <p:par>
                                    <p:cTn id="45" presetID="2" presetClass="entr" presetSubtype="9" accel="40000" fill="hold" nodeType="withEffect">
                                      <p:stCondLst>
                                        <p:cond delay="1250"/>
                                      </p:stCondLst>
                                      <p:childTnLst>
                                        <p:set>
                                          <p:cBhvr>
                                            <p:cTn id="46" dur="1" fill="hold">
                                              <p:stCondLst>
                                                <p:cond delay="0"/>
                                              </p:stCondLst>
                                            </p:cTn>
                                            <p:tgtEl>
                                              <p:spTgt spid="123"/>
                                            </p:tgtEl>
                                            <p:attrNameLst>
                                              <p:attrName>style.visibility</p:attrName>
                                            </p:attrNameLst>
                                          </p:cBhvr>
                                          <p:to>
                                            <p:strVal val="visible"/>
                                          </p:to>
                                        </p:set>
                                        <p:anim calcmode="lin" valueType="num">
                                          <p:cBhvr additive="base">
                                            <p:cTn id="47" dur="1000" fill="hold"/>
                                            <p:tgtEl>
                                              <p:spTgt spid="123"/>
                                            </p:tgtEl>
                                            <p:attrNameLst>
                                              <p:attrName>ppt_x</p:attrName>
                                            </p:attrNameLst>
                                          </p:cBhvr>
                                          <p:tavLst>
                                            <p:tav tm="0">
                                              <p:val>
                                                <p:strVal val="0-#ppt_w/2"/>
                                              </p:val>
                                            </p:tav>
                                            <p:tav tm="100000">
                                              <p:val>
                                                <p:strVal val="#ppt_x"/>
                                              </p:val>
                                            </p:tav>
                                          </p:tavLst>
                                        </p:anim>
                                        <p:anim calcmode="lin" valueType="num">
                                          <p:cBhvr additive="base">
                                            <p:cTn id="48" dur="1000" fill="hold"/>
                                            <p:tgtEl>
                                              <p:spTgt spid="123"/>
                                            </p:tgtEl>
                                            <p:attrNameLst>
                                              <p:attrName>ppt_y</p:attrName>
                                            </p:attrNameLst>
                                          </p:cBhvr>
                                          <p:tavLst>
                                            <p:tav tm="0">
                                              <p:val>
                                                <p:strVal val="0-#ppt_h/2"/>
                                              </p:val>
                                            </p:tav>
                                            <p:tav tm="100000">
                                              <p:val>
                                                <p:strVal val="#ppt_y"/>
                                              </p:val>
                                            </p:tav>
                                          </p:tavLst>
                                        </p:anim>
                                      </p:childTnLst>
                                    </p:cTn>
                                  </p:par>
                                </p:childTnLst>
                              </p:cTn>
                            </p:par>
                            <p:par>
                              <p:cTn id="49" fill="hold">
                                <p:stCondLst>
                                  <p:cond delay="4750"/>
                                </p:stCondLst>
                                <p:childTnLst>
                                  <p:par>
                                    <p:cTn id="50" presetID="14" presetClass="entr" presetSubtype="10" fill="hold" nodeType="afterEffect">
                                      <p:stCondLst>
                                        <p:cond delay="0"/>
                                      </p:stCondLst>
                                      <p:childTnLst>
                                        <p:set>
                                          <p:cBhvr>
                                            <p:cTn id="51" dur="1" fill="hold">
                                              <p:stCondLst>
                                                <p:cond delay="0"/>
                                              </p:stCondLst>
                                            </p:cTn>
                                            <p:tgtEl>
                                              <p:spTgt spid="120"/>
                                            </p:tgtEl>
                                            <p:attrNameLst>
                                              <p:attrName>style.visibility</p:attrName>
                                            </p:attrNameLst>
                                          </p:cBhvr>
                                          <p:to>
                                            <p:strVal val="visible"/>
                                          </p:to>
                                        </p:set>
                                        <p:animEffect transition="in" filter="randombar(horizontal)">
                                          <p:cBhvr>
                                            <p:cTn id="52" dur="500"/>
                                            <p:tgtEl>
                                              <p:spTgt spid="120"/>
                                            </p:tgtEl>
                                          </p:cBhvr>
                                        </p:animEffect>
                                      </p:childTnLst>
                                    </p:cTn>
                                  </p:par>
                                  <p:par>
                                    <p:cTn id="53" presetID="14" presetClass="entr" presetSubtype="10" fill="hold" nodeType="withEffect">
                                      <p:stCondLst>
                                        <p:cond delay="0"/>
                                      </p:stCondLst>
                                      <p:childTnLst>
                                        <p:set>
                                          <p:cBhvr>
                                            <p:cTn id="54" dur="1" fill="hold">
                                              <p:stCondLst>
                                                <p:cond delay="0"/>
                                              </p:stCondLst>
                                            </p:cTn>
                                            <p:tgtEl>
                                              <p:spTgt spid="105"/>
                                            </p:tgtEl>
                                            <p:attrNameLst>
                                              <p:attrName>style.visibility</p:attrName>
                                            </p:attrNameLst>
                                          </p:cBhvr>
                                          <p:to>
                                            <p:strVal val="visible"/>
                                          </p:to>
                                        </p:set>
                                        <p:animEffect transition="in" filter="randombar(horizontal)">
                                          <p:cBhvr>
                                            <p:cTn id="55" dur="500"/>
                                            <p:tgtEl>
                                              <p:spTgt spid="105"/>
                                            </p:tgtEl>
                                          </p:cBhvr>
                                        </p:animEffect>
                                      </p:childTnLst>
                                    </p:cTn>
                                  </p:par>
                                  <p:par>
                                    <p:cTn id="56" presetID="14" presetClass="entr" presetSubtype="10" fill="hold" nodeType="withEffect">
                                      <p:stCondLst>
                                        <p:cond delay="0"/>
                                      </p:stCondLst>
                                      <p:childTnLst>
                                        <p:set>
                                          <p:cBhvr>
                                            <p:cTn id="57" dur="1" fill="hold">
                                              <p:stCondLst>
                                                <p:cond delay="0"/>
                                              </p:stCondLst>
                                            </p:cTn>
                                            <p:tgtEl>
                                              <p:spTgt spid="108"/>
                                            </p:tgtEl>
                                            <p:attrNameLst>
                                              <p:attrName>style.visibility</p:attrName>
                                            </p:attrNameLst>
                                          </p:cBhvr>
                                          <p:to>
                                            <p:strVal val="visible"/>
                                          </p:to>
                                        </p:set>
                                        <p:animEffect transition="in" filter="randombar(horizontal)">
                                          <p:cBhvr>
                                            <p:cTn id="58" dur="500"/>
                                            <p:tgtEl>
                                              <p:spTgt spid="108"/>
                                            </p:tgtEl>
                                          </p:cBhvr>
                                        </p:animEffect>
                                      </p:childTnLst>
                                    </p:cTn>
                                  </p:par>
                                  <p:par>
                                    <p:cTn id="59" presetID="14" presetClass="entr" presetSubtype="10" fill="hold" nodeType="withEffect">
                                      <p:stCondLst>
                                        <p:cond delay="0"/>
                                      </p:stCondLst>
                                      <p:childTnLst>
                                        <p:set>
                                          <p:cBhvr>
                                            <p:cTn id="60" dur="1" fill="hold">
                                              <p:stCondLst>
                                                <p:cond delay="0"/>
                                              </p:stCondLst>
                                            </p:cTn>
                                            <p:tgtEl>
                                              <p:spTgt spid="117"/>
                                            </p:tgtEl>
                                            <p:attrNameLst>
                                              <p:attrName>style.visibility</p:attrName>
                                            </p:attrNameLst>
                                          </p:cBhvr>
                                          <p:to>
                                            <p:strVal val="visible"/>
                                          </p:to>
                                        </p:set>
                                        <p:animEffect transition="in" filter="randombar(horizontal)">
                                          <p:cBhvr>
                                            <p:cTn id="61" dur="500"/>
                                            <p:tgtEl>
                                              <p:spTgt spid="117"/>
                                            </p:tgtEl>
                                          </p:cBhvr>
                                        </p:animEffect>
                                      </p:childTnLst>
                                    </p:cTn>
                                  </p:par>
                                  <p:par>
                                    <p:cTn id="62" presetID="14" presetClass="entr" presetSubtype="10" fill="hold" nodeType="withEffect">
                                      <p:stCondLst>
                                        <p:cond delay="0"/>
                                      </p:stCondLst>
                                      <p:childTnLst>
                                        <p:set>
                                          <p:cBhvr>
                                            <p:cTn id="63" dur="1" fill="hold">
                                              <p:stCondLst>
                                                <p:cond delay="0"/>
                                              </p:stCondLst>
                                            </p:cTn>
                                            <p:tgtEl>
                                              <p:spTgt spid="114"/>
                                            </p:tgtEl>
                                            <p:attrNameLst>
                                              <p:attrName>style.visibility</p:attrName>
                                            </p:attrNameLst>
                                          </p:cBhvr>
                                          <p:to>
                                            <p:strVal val="visible"/>
                                          </p:to>
                                        </p:set>
                                        <p:animEffect transition="in" filter="randombar(horizontal)">
                                          <p:cBhvr>
                                            <p:cTn id="64" dur="500"/>
                                            <p:tgtEl>
                                              <p:spTgt spid="114"/>
                                            </p:tgtEl>
                                          </p:cBhvr>
                                        </p:animEffect>
                                      </p:childTnLst>
                                    </p:cTn>
                                  </p:par>
                                  <p:par>
                                    <p:cTn id="65" presetID="14" presetClass="entr" presetSubtype="10" fill="hold" nodeType="withEffect">
                                      <p:stCondLst>
                                        <p:cond delay="0"/>
                                      </p:stCondLst>
                                      <p:childTnLst>
                                        <p:set>
                                          <p:cBhvr>
                                            <p:cTn id="66" dur="1" fill="hold">
                                              <p:stCondLst>
                                                <p:cond delay="0"/>
                                              </p:stCondLst>
                                            </p:cTn>
                                            <p:tgtEl>
                                              <p:spTgt spid="111"/>
                                            </p:tgtEl>
                                            <p:attrNameLst>
                                              <p:attrName>style.visibility</p:attrName>
                                            </p:attrNameLst>
                                          </p:cBhvr>
                                          <p:to>
                                            <p:strVal val="visible"/>
                                          </p:to>
                                        </p:set>
                                        <p:animEffect transition="in" filter="randombar(horizontal)">
                                          <p:cBhvr>
                                            <p:cTn id="67"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animBg="1"/>
          <p:bldP spid="98" grpId="1" animBg="1"/>
          <p:bldP spid="172"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22"/>
          <p:cNvSpPr txBox="1"/>
          <p:nvPr/>
        </p:nvSpPr>
        <p:spPr>
          <a:xfrm>
            <a:off x="3024060" y="946662"/>
            <a:ext cx="6143883" cy="615553"/>
          </a:xfrm>
          <a:prstGeom prst="rect">
            <a:avLst/>
          </a:prstGeom>
          <a:noFill/>
        </p:spPr>
        <p:txBody>
          <a:bodyPr wrap="square" lIns="121908" tIns="60954" rIns="121908" bIns="60954" rtlCol="0">
            <a:spAutoFit/>
          </a:bodyPr>
          <a:lstStyle/>
          <a:p>
            <a:pPr algn="ctr"/>
            <a:r>
              <a:rPr lang="zh-CN" altLang="en-US" sz="3200" b="1" dirty="0">
                <a:solidFill>
                  <a:schemeClr val="bg1"/>
                </a:solidFill>
                <a:latin typeface="微软雅黑" panose="020B0503020204020204" pitchFamily="34" charset="-122"/>
                <a:ea typeface="微软雅黑" panose="020B0503020204020204" pitchFamily="34" charset="-122"/>
              </a:rPr>
              <a:t>与去年相比</a:t>
            </a:r>
          </a:p>
        </p:txBody>
      </p:sp>
      <p:sp>
        <p:nvSpPr>
          <p:cNvPr id="69" name="圆角矩形 68"/>
          <p:cNvSpPr/>
          <p:nvPr/>
        </p:nvSpPr>
        <p:spPr>
          <a:xfrm>
            <a:off x="2843782" y="2483108"/>
            <a:ext cx="6690216" cy="568200"/>
          </a:xfrm>
          <a:prstGeom prst="roundRect">
            <a:avLst>
              <a:gd name="adj" fmla="val 50000"/>
            </a:avLst>
          </a:prstGeom>
          <a:solidFill>
            <a:schemeClr val="accent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70" name="TextBox 19"/>
          <p:cNvSpPr txBox="1"/>
          <p:nvPr/>
        </p:nvSpPr>
        <p:spPr>
          <a:xfrm>
            <a:off x="2138855" y="1801283"/>
            <a:ext cx="3051841" cy="502241"/>
          </a:xfrm>
          <a:prstGeom prst="rect">
            <a:avLst/>
          </a:prstGeom>
          <a:noFill/>
        </p:spPr>
        <p:txBody>
          <a:bodyPr wrap="square" lIns="121908" tIns="60954" rIns="121908" bIns="60954" rtlCol="0">
            <a:spAutoFit/>
          </a:bodyPr>
          <a:lstStyle/>
          <a:p>
            <a:pPr>
              <a:lnSpc>
                <a:spcPct val="130000"/>
              </a:lnSpc>
            </a:pPr>
            <a:r>
              <a:rPr lang="en-US" altLang="zh-CN" sz="2100" dirty="0">
                <a:solidFill>
                  <a:schemeClr val="bg1"/>
                </a:solidFill>
                <a:latin typeface="微软雅黑" panose="020B0503020204020204" pitchFamily="34" charset="-122"/>
                <a:ea typeface="微软雅黑" panose="020B0503020204020204" pitchFamily="34" charset="-122"/>
              </a:rPr>
              <a:t>2016</a:t>
            </a:r>
            <a:r>
              <a:rPr lang="zh-CN" altLang="en-US" sz="2100" dirty="0">
                <a:solidFill>
                  <a:schemeClr val="bg1"/>
                </a:solidFill>
                <a:latin typeface="微软雅黑" panose="020B0503020204020204" pitchFamily="34" charset="-122"/>
                <a:ea typeface="微软雅黑" panose="020B0503020204020204" pitchFamily="34" charset="-122"/>
              </a:rPr>
              <a:t>年任务完成情况</a:t>
            </a:r>
          </a:p>
        </p:txBody>
      </p:sp>
      <p:sp>
        <p:nvSpPr>
          <p:cNvPr id="71" name="TextBox 20"/>
          <p:cNvSpPr txBox="1"/>
          <p:nvPr/>
        </p:nvSpPr>
        <p:spPr>
          <a:xfrm>
            <a:off x="7259367" y="1801283"/>
            <a:ext cx="3051841" cy="502241"/>
          </a:xfrm>
          <a:prstGeom prst="rect">
            <a:avLst/>
          </a:prstGeom>
          <a:noFill/>
        </p:spPr>
        <p:txBody>
          <a:bodyPr wrap="square" lIns="121908" tIns="60954" rIns="121908" bIns="60954" rtlCol="0">
            <a:spAutoFit/>
          </a:bodyPr>
          <a:lstStyle/>
          <a:p>
            <a:pPr>
              <a:lnSpc>
                <a:spcPct val="130000"/>
              </a:lnSpc>
            </a:pPr>
            <a:r>
              <a:rPr lang="en-US" altLang="zh-CN" sz="2100" dirty="0">
                <a:solidFill>
                  <a:schemeClr val="bg1"/>
                </a:solidFill>
                <a:latin typeface="微软雅黑" panose="020B0503020204020204" pitchFamily="34" charset="-122"/>
                <a:ea typeface="微软雅黑" panose="020B0503020204020204" pitchFamily="34" charset="-122"/>
              </a:rPr>
              <a:t>2017</a:t>
            </a:r>
            <a:r>
              <a:rPr lang="zh-CN" altLang="en-US" sz="2100" dirty="0">
                <a:solidFill>
                  <a:schemeClr val="bg1"/>
                </a:solidFill>
                <a:latin typeface="微软雅黑" panose="020B0503020204020204" pitchFamily="34" charset="-122"/>
                <a:ea typeface="微软雅黑" panose="020B0503020204020204" pitchFamily="34" charset="-122"/>
              </a:rPr>
              <a:t>年任务完成情况</a:t>
            </a:r>
          </a:p>
        </p:txBody>
      </p:sp>
      <p:grpSp>
        <p:nvGrpSpPr>
          <p:cNvPr id="72" name="组合 71"/>
          <p:cNvGrpSpPr/>
          <p:nvPr/>
        </p:nvGrpSpPr>
        <p:grpSpPr>
          <a:xfrm>
            <a:off x="5190695" y="2466862"/>
            <a:ext cx="1926731" cy="584449"/>
            <a:chOff x="5162989" y="2466859"/>
            <a:chExt cx="1926981" cy="584449"/>
          </a:xfrm>
        </p:grpSpPr>
        <p:grpSp>
          <p:nvGrpSpPr>
            <p:cNvPr id="73" name="组合 72"/>
            <p:cNvGrpSpPr/>
            <p:nvPr/>
          </p:nvGrpSpPr>
          <p:grpSpPr>
            <a:xfrm>
              <a:off x="5162989" y="2466859"/>
              <a:ext cx="1926981" cy="584449"/>
              <a:chOff x="4143851" y="532568"/>
              <a:chExt cx="4142700" cy="584449"/>
            </a:xfrm>
          </p:grpSpPr>
          <p:sp>
            <p:nvSpPr>
              <p:cNvPr id="75" name="圆角矩形 74"/>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76" name="圆角矩形 75"/>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sp>
          <p:nvSpPr>
            <p:cNvPr id="74" name="TextBox 25"/>
            <p:cNvSpPr txBox="1"/>
            <p:nvPr/>
          </p:nvSpPr>
          <p:spPr>
            <a:xfrm>
              <a:off x="5375920" y="2522994"/>
              <a:ext cx="1561909" cy="492443"/>
            </a:xfrm>
            <a:prstGeom prst="rect">
              <a:avLst/>
            </a:prstGeom>
            <a:noFill/>
          </p:spPr>
          <p:txBody>
            <a:bodyPr wrap="square" rtlCol="0">
              <a:spAutoFit/>
            </a:bodyPr>
            <a:lstStyle/>
            <a:p>
              <a:pPr algn="ctr">
                <a:lnSpc>
                  <a:spcPct val="130000"/>
                </a:lnSpc>
              </a:pPr>
              <a:r>
                <a:rPr lang="zh-CN" altLang="en-US" sz="2000" b="1" dirty="0">
                  <a:solidFill>
                    <a:schemeClr val="accent1"/>
                  </a:solidFill>
                  <a:latin typeface="微软雅黑" panose="020B0503020204020204" pitchFamily="34" charset="-122"/>
                  <a:ea typeface="微软雅黑" panose="020B0503020204020204" pitchFamily="34" charset="-122"/>
                </a:rPr>
                <a:t>完成率</a:t>
              </a:r>
            </a:p>
          </p:txBody>
        </p:sp>
      </p:grpSp>
      <p:sp>
        <p:nvSpPr>
          <p:cNvPr id="77" name="TextBox 26"/>
          <p:cNvSpPr txBox="1"/>
          <p:nvPr/>
        </p:nvSpPr>
        <p:spPr>
          <a:xfrm>
            <a:off x="3459634" y="2522995"/>
            <a:ext cx="1561706" cy="523220"/>
          </a:xfrm>
          <a:prstGeom prst="rect">
            <a:avLst/>
          </a:prstGeom>
          <a:noFill/>
        </p:spPr>
        <p:txBody>
          <a:bodyPr wrap="square" lIns="121908" tIns="60954" rIns="121908" bIns="60954" rtlCol="0">
            <a:spAutoFit/>
          </a:bodyPr>
          <a:lstStyle/>
          <a:p>
            <a:pPr algn="r">
              <a:lnSpc>
                <a:spcPct val="130000"/>
              </a:lnSpc>
            </a:pPr>
            <a:r>
              <a:rPr lang="en-US" altLang="zh-CN" sz="2000" dirty="0">
                <a:solidFill>
                  <a:schemeClr val="bg1"/>
                </a:solidFill>
                <a:latin typeface="微软雅黑" panose="020B0503020204020204" pitchFamily="34" charset="-122"/>
                <a:ea typeface="微软雅黑" panose="020B0503020204020204" pitchFamily="34" charset="-122"/>
              </a:rPr>
              <a:t>80%</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78" name="TextBox 27"/>
          <p:cNvSpPr txBox="1"/>
          <p:nvPr/>
        </p:nvSpPr>
        <p:spPr>
          <a:xfrm>
            <a:off x="7259364" y="2522995"/>
            <a:ext cx="1561706" cy="523220"/>
          </a:xfrm>
          <a:prstGeom prst="rect">
            <a:avLst/>
          </a:prstGeom>
          <a:noFill/>
        </p:spPr>
        <p:txBody>
          <a:bodyPr wrap="square" lIns="121908" tIns="60954" rIns="121908" bIns="60954" rtlCol="0">
            <a:spAutoFit/>
          </a:bodyPr>
          <a:lstStyle/>
          <a:p>
            <a:pPr>
              <a:lnSpc>
                <a:spcPct val="130000"/>
              </a:lnSpc>
            </a:pPr>
            <a:r>
              <a:rPr lang="en-US" altLang="zh-CN" sz="2000" dirty="0">
                <a:solidFill>
                  <a:schemeClr val="bg1"/>
                </a:solidFill>
                <a:latin typeface="微软雅黑" panose="020B0503020204020204" pitchFamily="34" charset="-122"/>
                <a:ea typeface="微软雅黑" panose="020B0503020204020204" pitchFamily="34" charset="-122"/>
              </a:rPr>
              <a:t>95%</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79" name="圆角矩形 78"/>
          <p:cNvSpPr/>
          <p:nvPr/>
        </p:nvSpPr>
        <p:spPr>
          <a:xfrm>
            <a:off x="2272521" y="3228336"/>
            <a:ext cx="8335394" cy="568200"/>
          </a:xfrm>
          <a:prstGeom prst="roundRect">
            <a:avLst>
              <a:gd name="adj" fmla="val 50000"/>
            </a:avLst>
          </a:prstGeom>
          <a:solidFill>
            <a:schemeClr val="accent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nvGrpSpPr>
          <p:cNvPr id="80" name="组合 79"/>
          <p:cNvGrpSpPr/>
          <p:nvPr/>
        </p:nvGrpSpPr>
        <p:grpSpPr>
          <a:xfrm>
            <a:off x="5190695" y="3212090"/>
            <a:ext cx="1926731" cy="584449"/>
            <a:chOff x="5162989" y="3212087"/>
            <a:chExt cx="1926981" cy="584449"/>
          </a:xfrm>
        </p:grpSpPr>
        <p:grpSp>
          <p:nvGrpSpPr>
            <p:cNvPr id="81" name="组合 80"/>
            <p:cNvGrpSpPr/>
            <p:nvPr/>
          </p:nvGrpSpPr>
          <p:grpSpPr>
            <a:xfrm>
              <a:off x="5162989" y="3212087"/>
              <a:ext cx="1926981" cy="584449"/>
              <a:chOff x="4143851" y="532568"/>
              <a:chExt cx="4142700" cy="584449"/>
            </a:xfrm>
          </p:grpSpPr>
          <p:sp>
            <p:nvSpPr>
              <p:cNvPr id="83" name="圆角矩形 82"/>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84" name="圆角矩形 83"/>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sp>
          <p:nvSpPr>
            <p:cNvPr id="82" name="TextBox 36"/>
            <p:cNvSpPr txBox="1"/>
            <p:nvPr/>
          </p:nvSpPr>
          <p:spPr>
            <a:xfrm>
              <a:off x="5375920" y="3268222"/>
              <a:ext cx="1561909" cy="492443"/>
            </a:xfrm>
            <a:prstGeom prst="rect">
              <a:avLst/>
            </a:prstGeom>
            <a:noFill/>
          </p:spPr>
          <p:txBody>
            <a:bodyPr wrap="square" rtlCol="0">
              <a:spAutoFit/>
            </a:bodyPr>
            <a:lstStyle/>
            <a:p>
              <a:pPr algn="ctr">
                <a:lnSpc>
                  <a:spcPct val="130000"/>
                </a:lnSpc>
              </a:pPr>
              <a:r>
                <a:rPr lang="zh-CN" altLang="en-US" sz="2000" b="1" dirty="0">
                  <a:solidFill>
                    <a:schemeClr val="accent2"/>
                  </a:solidFill>
                  <a:latin typeface="微软雅黑" panose="020B0503020204020204" pitchFamily="34" charset="-122"/>
                  <a:ea typeface="微软雅黑" panose="020B0503020204020204" pitchFamily="34" charset="-122"/>
                </a:rPr>
                <a:t>销售额</a:t>
              </a:r>
            </a:p>
          </p:txBody>
        </p:sp>
      </p:grpSp>
      <p:sp>
        <p:nvSpPr>
          <p:cNvPr id="85" name="TextBox 39"/>
          <p:cNvSpPr txBox="1"/>
          <p:nvPr/>
        </p:nvSpPr>
        <p:spPr>
          <a:xfrm>
            <a:off x="3459634" y="3268223"/>
            <a:ext cx="1561706" cy="523220"/>
          </a:xfrm>
          <a:prstGeom prst="rect">
            <a:avLst/>
          </a:prstGeom>
          <a:noFill/>
        </p:spPr>
        <p:txBody>
          <a:bodyPr wrap="square" lIns="121908" tIns="60954" rIns="121908" bIns="60954" rtlCol="0">
            <a:spAutoFit/>
          </a:bodyPr>
          <a:lstStyle/>
          <a:p>
            <a:pPr algn="r">
              <a:lnSpc>
                <a:spcPct val="130000"/>
              </a:lnSpc>
            </a:pPr>
            <a:r>
              <a:rPr lang="en-US" altLang="zh-CN" sz="2000" dirty="0">
                <a:solidFill>
                  <a:schemeClr val="bg1"/>
                </a:solidFill>
                <a:latin typeface="微软雅黑" panose="020B0503020204020204" pitchFamily="34" charset="-122"/>
                <a:ea typeface="微软雅黑" panose="020B0503020204020204" pitchFamily="34" charset="-122"/>
              </a:rPr>
              <a:t>4000</a:t>
            </a:r>
            <a:r>
              <a:rPr lang="zh-CN" altLang="en-US" sz="2000" dirty="0">
                <a:solidFill>
                  <a:schemeClr val="bg1"/>
                </a:solidFill>
                <a:latin typeface="微软雅黑" panose="020B0503020204020204" pitchFamily="34" charset="-122"/>
                <a:ea typeface="微软雅黑" panose="020B0503020204020204" pitchFamily="34" charset="-122"/>
              </a:rPr>
              <a:t>万</a:t>
            </a:r>
          </a:p>
        </p:txBody>
      </p:sp>
      <p:sp>
        <p:nvSpPr>
          <p:cNvPr id="86" name="TextBox 40"/>
          <p:cNvSpPr txBox="1"/>
          <p:nvPr/>
        </p:nvSpPr>
        <p:spPr>
          <a:xfrm>
            <a:off x="7259364" y="3268223"/>
            <a:ext cx="1561706" cy="523220"/>
          </a:xfrm>
          <a:prstGeom prst="rect">
            <a:avLst/>
          </a:prstGeom>
          <a:noFill/>
        </p:spPr>
        <p:txBody>
          <a:bodyPr wrap="square" lIns="121908" tIns="60954" rIns="121908" bIns="60954" rtlCol="0">
            <a:spAutoFit/>
          </a:bodyPr>
          <a:lstStyle/>
          <a:p>
            <a:pPr>
              <a:lnSpc>
                <a:spcPct val="130000"/>
              </a:lnSpc>
            </a:pPr>
            <a:r>
              <a:rPr lang="en-US" altLang="zh-CN" sz="2000" dirty="0">
                <a:solidFill>
                  <a:schemeClr val="bg1"/>
                </a:solidFill>
                <a:latin typeface="微软雅黑" panose="020B0503020204020204" pitchFamily="34" charset="-122"/>
                <a:ea typeface="微软雅黑" panose="020B0503020204020204" pitchFamily="34" charset="-122"/>
              </a:rPr>
              <a:t>5700</a:t>
            </a:r>
            <a:r>
              <a:rPr lang="zh-CN" altLang="en-US" sz="2000" dirty="0">
                <a:solidFill>
                  <a:schemeClr val="bg1"/>
                </a:solidFill>
                <a:latin typeface="微软雅黑" panose="020B0503020204020204" pitchFamily="34" charset="-122"/>
                <a:ea typeface="微软雅黑" panose="020B0503020204020204" pitchFamily="34" charset="-122"/>
              </a:rPr>
              <a:t>万</a:t>
            </a:r>
          </a:p>
        </p:txBody>
      </p:sp>
      <p:sp>
        <p:nvSpPr>
          <p:cNvPr id="87" name="圆角矩形 86"/>
          <p:cNvSpPr/>
          <p:nvPr/>
        </p:nvSpPr>
        <p:spPr>
          <a:xfrm>
            <a:off x="3163056" y="3974351"/>
            <a:ext cx="6864364" cy="568200"/>
          </a:xfrm>
          <a:prstGeom prst="roundRect">
            <a:avLst>
              <a:gd name="adj" fmla="val 50000"/>
            </a:avLst>
          </a:prstGeom>
          <a:solidFill>
            <a:schemeClr val="accent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nvGrpSpPr>
          <p:cNvPr id="88" name="组合 87"/>
          <p:cNvGrpSpPr/>
          <p:nvPr/>
        </p:nvGrpSpPr>
        <p:grpSpPr>
          <a:xfrm>
            <a:off x="5190695" y="3958103"/>
            <a:ext cx="1926731" cy="584449"/>
            <a:chOff x="5162989" y="3958101"/>
            <a:chExt cx="1926981" cy="584449"/>
          </a:xfrm>
        </p:grpSpPr>
        <p:grpSp>
          <p:nvGrpSpPr>
            <p:cNvPr id="89" name="组合 88"/>
            <p:cNvGrpSpPr/>
            <p:nvPr/>
          </p:nvGrpSpPr>
          <p:grpSpPr>
            <a:xfrm>
              <a:off x="5162989" y="3958101"/>
              <a:ext cx="1926981" cy="584449"/>
              <a:chOff x="4143851" y="532568"/>
              <a:chExt cx="4142700" cy="584449"/>
            </a:xfrm>
          </p:grpSpPr>
          <p:sp>
            <p:nvSpPr>
              <p:cNvPr id="91" name="圆角矩形 90"/>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92" name="圆角矩形 91"/>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sp>
          <p:nvSpPr>
            <p:cNvPr id="90" name="TextBox 45"/>
            <p:cNvSpPr txBox="1"/>
            <p:nvPr/>
          </p:nvSpPr>
          <p:spPr>
            <a:xfrm>
              <a:off x="5375920" y="4014236"/>
              <a:ext cx="1561909" cy="492443"/>
            </a:xfrm>
            <a:prstGeom prst="rect">
              <a:avLst/>
            </a:prstGeom>
            <a:noFill/>
          </p:spPr>
          <p:txBody>
            <a:bodyPr wrap="square" rtlCol="0">
              <a:spAutoFit/>
            </a:bodyPr>
            <a:lstStyle/>
            <a:p>
              <a:pPr algn="ctr">
                <a:lnSpc>
                  <a:spcPct val="130000"/>
                </a:lnSpc>
              </a:pPr>
              <a:r>
                <a:rPr lang="zh-CN" altLang="en-US" sz="2000" b="1" dirty="0">
                  <a:solidFill>
                    <a:schemeClr val="accent3"/>
                  </a:solidFill>
                  <a:latin typeface="微软雅黑" panose="020B0503020204020204" pitchFamily="34" charset="-122"/>
                  <a:ea typeface="微软雅黑" panose="020B0503020204020204" pitchFamily="34" charset="-122"/>
                </a:rPr>
                <a:t>回款</a:t>
              </a:r>
            </a:p>
          </p:txBody>
        </p:sp>
      </p:grpSp>
      <p:sp>
        <p:nvSpPr>
          <p:cNvPr id="93" name="TextBox 46"/>
          <p:cNvSpPr txBox="1"/>
          <p:nvPr/>
        </p:nvSpPr>
        <p:spPr>
          <a:xfrm>
            <a:off x="3459634" y="4014238"/>
            <a:ext cx="1561706" cy="523220"/>
          </a:xfrm>
          <a:prstGeom prst="rect">
            <a:avLst/>
          </a:prstGeom>
          <a:noFill/>
        </p:spPr>
        <p:txBody>
          <a:bodyPr wrap="square" lIns="121908" tIns="60954" rIns="121908" bIns="60954" rtlCol="0">
            <a:spAutoFit/>
          </a:bodyPr>
          <a:lstStyle/>
          <a:p>
            <a:pPr algn="r">
              <a:lnSpc>
                <a:spcPct val="130000"/>
              </a:lnSpc>
            </a:pPr>
            <a:r>
              <a:rPr lang="en-US" altLang="zh-CN" sz="2000" dirty="0">
                <a:solidFill>
                  <a:schemeClr val="bg1"/>
                </a:solidFill>
                <a:latin typeface="微软雅黑" panose="020B0503020204020204" pitchFamily="34" charset="-122"/>
                <a:ea typeface="微软雅黑" panose="020B0503020204020204" pitchFamily="34" charset="-122"/>
              </a:rPr>
              <a:t>2500</a:t>
            </a:r>
            <a:r>
              <a:rPr lang="zh-CN" altLang="en-US" sz="2000" dirty="0">
                <a:solidFill>
                  <a:schemeClr val="bg1"/>
                </a:solidFill>
                <a:latin typeface="微软雅黑" panose="020B0503020204020204" pitchFamily="34" charset="-122"/>
                <a:ea typeface="微软雅黑" panose="020B0503020204020204" pitchFamily="34" charset="-122"/>
              </a:rPr>
              <a:t>万</a:t>
            </a:r>
          </a:p>
        </p:txBody>
      </p:sp>
      <p:sp>
        <p:nvSpPr>
          <p:cNvPr id="94" name="TextBox 47"/>
          <p:cNvSpPr txBox="1"/>
          <p:nvPr/>
        </p:nvSpPr>
        <p:spPr>
          <a:xfrm>
            <a:off x="7259364" y="4014238"/>
            <a:ext cx="1561706" cy="523220"/>
          </a:xfrm>
          <a:prstGeom prst="rect">
            <a:avLst/>
          </a:prstGeom>
          <a:noFill/>
        </p:spPr>
        <p:txBody>
          <a:bodyPr wrap="square" lIns="121908" tIns="60954" rIns="121908" bIns="60954" rtlCol="0">
            <a:spAutoFit/>
          </a:bodyPr>
          <a:lstStyle/>
          <a:p>
            <a:pPr>
              <a:lnSpc>
                <a:spcPct val="130000"/>
              </a:lnSpc>
            </a:pPr>
            <a:r>
              <a:rPr lang="en-US" altLang="zh-CN" sz="2000" dirty="0">
                <a:solidFill>
                  <a:schemeClr val="bg1"/>
                </a:solidFill>
                <a:latin typeface="微软雅黑" panose="020B0503020204020204" pitchFamily="34" charset="-122"/>
                <a:ea typeface="微软雅黑" panose="020B0503020204020204" pitchFamily="34" charset="-122"/>
              </a:rPr>
              <a:t>4600</a:t>
            </a:r>
            <a:r>
              <a:rPr lang="zh-CN" altLang="en-US" sz="2000" dirty="0">
                <a:solidFill>
                  <a:schemeClr val="bg1"/>
                </a:solidFill>
                <a:latin typeface="微软雅黑" panose="020B0503020204020204" pitchFamily="34" charset="-122"/>
                <a:ea typeface="微软雅黑" panose="020B0503020204020204" pitchFamily="34" charset="-122"/>
              </a:rPr>
              <a:t>万</a:t>
            </a:r>
          </a:p>
        </p:txBody>
      </p:sp>
      <p:sp>
        <p:nvSpPr>
          <p:cNvPr id="95" name="圆角矩形 94"/>
          <p:cNvSpPr/>
          <p:nvPr/>
        </p:nvSpPr>
        <p:spPr>
          <a:xfrm>
            <a:off x="3459635" y="4711476"/>
            <a:ext cx="5593629" cy="568200"/>
          </a:xfrm>
          <a:prstGeom prst="roundRect">
            <a:avLst>
              <a:gd name="adj" fmla="val 50000"/>
            </a:avLst>
          </a:prstGeom>
          <a:solidFill>
            <a:schemeClr val="accent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nvGrpSpPr>
          <p:cNvPr id="96" name="组合 95"/>
          <p:cNvGrpSpPr/>
          <p:nvPr/>
        </p:nvGrpSpPr>
        <p:grpSpPr>
          <a:xfrm>
            <a:off x="5190695" y="4695230"/>
            <a:ext cx="1926731" cy="584449"/>
            <a:chOff x="5162989" y="4695227"/>
            <a:chExt cx="1926981" cy="584449"/>
          </a:xfrm>
        </p:grpSpPr>
        <p:grpSp>
          <p:nvGrpSpPr>
            <p:cNvPr id="97" name="组合 96"/>
            <p:cNvGrpSpPr/>
            <p:nvPr/>
          </p:nvGrpSpPr>
          <p:grpSpPr>
            <a:xfrm>
              <a:off x="5162989" y="4695227"/>
              <a:ext cx="1926981" cy="584449"/>
              <a:chOff x="4143851" y="532568"/>
              <a:chExt cx="4142700" cy="584449"/>
            </a:xfrm>
          </p:grpSpPr>
          <p:sp>
            <p:nvSpPr>
              <p:cNvPr id="99" name="圆角矩形 98"/>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100" name="圆角矩形 99"/>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sp>
          <p:nvSpPr>
            <p:cNvPr id="98" name="TextBox 53"/>
            <p:cNvSpPr txBox="1"/>
            <p:nvPr/>
          </p:nvSpPr>
          <p:spPr>
            <a:xfrm>
              <a:off x="5375920" y="4751362"/>
              <a:ext cx="1561909" cy="492443"/>
            </a:xfrm>
            <a:prstGeom prst="rect">
              <a:avLst/>
            </a:prstGeom>
            <a:noFill/>
          </p:spPr>
          <p:txBody>
            <a:bodyPr wrap="square" rtlCol="0">
              <a:spAutoFit/>
            </a:bodyPr>
            <a:lstStyle/>
            <a:p>
              <a:pPr algn="ctr">
                <a:lnSpc>
                  <a:spcPct val="130000"/>
                </a:lnSpc>
              </a:pPr>
              <a:r>
                <a:rPr lang="zh-CN" altLang="en-US" sz="2000" b="1" dirty="0">
                  <a:solidFill>
                    <a:schemeClr val="accent4"/>
                  </a:solidFill>
                  <a:latin typeface="微软雅黑" panose="020B0503020204020204" pitchFamily="34" charset="-122"/>
                  <a:ea typeface="微软雅黑" panose="020B0503020204020204" pitchFamily="34" charset="-122"/>
                </a:rPr>
                <a:t>其它数据</a:t>
              </a:r>
            </a:p>
          </p:txBody>
        </p:sp>
      </p:grpSp>
      <p:sp>
        <p:nvSpPr>
          <p:cNvPr id="101" name="TextBox 54"/>
          <p:cNvSpPr txBox="1"/>
          <p:nvPr/>
        </p:nvSpPr>
        <p:spPr>
          <a:xfrm>
            <a:off x="3459634" y="4751363"/>
            <a:ext cx="1561706" cy="523220"/>
          </a:xfrm>
          <a:prstGeom prst="rect">
            <a:avLst/>
          </a:prstGeom>
          <a:noFill/>
        </p:spPr>
        <p:txBody>
          <a:bodyPr wrap="square" lIns="121908" tIns="60954" rIns="121908" bIns="60954" rtlCol="0">
            <a:spAutoFit/>
          </a:bodyPr>
          <a:lstStyle/>
          <a:p>
            <a:pPr algn="r">
              <a:lnSpc>
                <a:spcPct val="130000"/>
              </a:lnSpc>
            </a:pPr>
            <a:r>
              <a:rPr lang="en-US" altLang="zh-CN" sz="2000" dirty="0">
                <a:solidFill>
                  <a:schemeClr val="bg1"/>
                </a:solidFill>
                <a:latin typeface="微软雅黑" panose="020B0503020204020204" pitchFamily="34" charset="-122"/>
                <a:ea typeface="微软雅黑" panose="020B0503020204020204" pitchFamily="34" charset="-122"/>
              </a:rPr>
              <a:t>600</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02" name="TextBox 56"/>
          <p:cNvSpPr txBox="1"/>
          <p:nvPr/>
        </p:nvSpPr>
        <p:spPr>
          <a:xfrm>
            <a:off x="7259364" y="4751363"/>
            <a:ext cx="1561706" cy="523220"/>
          </a:xfrm>
          <a:prstGeom prst="rect">
            <a:avLst/>
          </a:prstGeom>
          <a:noFill/>
        </p:spPr>
        <p:txBody>
          <a:bodyPr wrap="square" lIns="121908" tIns="60954" rIns="121908" bIns="60954" rtlCol="0">
            <a:spAutoFit/>
          </a:bodyPr>
          <a:lstStyle/>
          <a:p>
            <a:pPr>
              <a:lnSpc>
                <a:spcPct val="130000"/>
              </a:lnSpc>
            </a:pPr>
            <a:r>
              <a:rPr lang="en-US" altLang="zh-CN" sz="2000" dirty="0">
                <a:solidFill>
                  <a:schemeClr val="bg1"/>
                </a:solidFill>
                <a:latin typeface="微软雅黑" panose="020B0503020204020204" pitchFamily="34" charset="-122"/>
                <a:ea typeface="微软雅黑" panose="020B0503020204020204" pitchFamily="34" charset="-122"/>
              </a:rPr>
              <a:t>800</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03" name="TextBox 60"/>
          <p:cNvSpPr txBox="1"/>
          <p:nvPr/>
        </p:nvSpPr>
        <p:spPr>
          <a:xfrm>
            <a:off x="5770388" y="1801284"/>
            <a:ext cx="772966" cy="448124"/>
          </a:xfrm>
          <a:prstGeom prst="rect">
            <a:avLst/>
          </a:prstGeom>
          <a:noFill/>
        </p:spPr>
        <p:txBody>
          <a:bodyPr wrap="square" lIns="121908" tIns="60954" rIns="121908" bIns="60954" rtlCol="0">
            <a:spAutoFit/>
          </a:bodyPr>
          <a:lstStyle/>
          <a:p>
            <a:pPr algn="ctr">
              <a:lnSpc>
                <a:spcPct val="130000"/>
              </a:lnSpc>
            </a:pPr>
            <a:r>
              <a:rPr lang="en-US" altLang="zh-CN" b="1" dirty="0">
                <a:solidFill>
                  <a:schemeClr val="bg1"/>
                </a:solidFill>
                <a:latin typeface="微软雅黑" panose="020B0503020204020204" pitchFamily="34" charset="-122"/>
                <a:ea typeface="微软雅黑" panose="020B0503020204020204" pitchFamily="34" charset="-122"/>
              </a:rPr>
              <a:t>VS</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04" name="TextBox 61"/>
          <p:cNvSpPr txBox="1"/>
          <p:nvPr/>
        </p:nvSpPr>
        <p:spPr>
          <a:xfrm>
            <a:off x="1889341" y="5661248"/>
            <a:ext cx="8413321" cy="861762"/>
          </a:xfrm>
          <a:prstGeom prst="rect">
            <a:avLst/>
          </a:prstGeom>
          <a:noFill/>
        </p:spPr>
        <p:txBody>
          <a:bodyPr wrap="square" lIns="121908" tIns="60954" rIns="121908" bIns="60954" rtlCol="0">
            <a:spAutoFit/>
          </a:bodyPr>
          <a:lstStyle/>
          <a:p>
            <a:pPr algn="ctr">
              <a:lnSpc>
                <a:spcPct val="150000"/>
              </a:lnSpc>
            </a:pPr>
            <a:r>
              <a:rPr lang="zh-CN" altLang="en-US" sz="1600" dirty="0">
                <a:solidFill>
                  <a:srgbClr val="8C99A8"/>
                </a:solidFill>
                <a:latin typeface="微软雅黑" panose="020B0503020204020204" pitchFamily="34" charset="-122"/>
                <a:ea typeface="微软雅黑" panose="020B0503020204020204" pitchFamily="34" charset="-122"/>
              </a:rPr>
              <a:t>此处添加详细文本描述此处添加详细文本描述此处添加详细文本描述此处添加详细文本描述</a:t>
            </a:r>
          </a:p>
          <a:p>
            <a:pPr algn="ctr">
              <a:lnSpc>
                <a:spcPct val="150000"/>
              </a:lnSpc>
            </a:pPr>
            <a:r>
              <a:rPr lang="zh-CN" altLang="en-US" sz="1600" dirty="0">
                <a:solidFill>
                  <a:srgbClr val="8C99A8"/>
                </a:solidFill>
                <a:latin typeface="微软雅黑" panose="020B0503020204020204" pitchFamily="34" charset="-122"/>
                <a:ea typeface="微软雅黑" panose="020B0503020204020204" pitchFamily="34" charset="-122"/>
              </a:rPr>
              <a:t>此处添加详细文本描述此处添加详细文本描述</a:t>
            </a:r>
          </a:p>
        </p:txBody>
      </p:sp>
      <p:sp>
        <p:nvSpPr>
          <p:cNvPr id="117" name="Freeform 8"/>
          <p:cNvSpPr>
            <a:spLocks noEditPoints="1"/>
          </p:cNvSpPr>
          <p:nvPr/>
        </p:nvSpPr>
        <p:spPr bwMode="auto">
          <a:xfrm flipH="1">
            <a:off x="949167" y="3747302"/>
            <a:ext cx="820730" cy="2008123"/>
          </a:xfrm>
          <a:custGeom>
            <a:avLst/>
            <a:gdLst>
              <a:gd name="T0" fmla="*/ 326 w 337"/>
              <a:gd name="T1" fmla="*/ 277 h 821"/>
              <a:gd name="T2" fmla="*/ 329 w 337"/>
              <a:gd name="T3" fmla="*/ 212 h 821"/>
              <a:gd name="T4" fmla="*/ 323 w 337"/>
              <a:gd name="T5" fmla="*/ 165 h 821"/>
              <a:gd name="T6" fmla="*/ 284 w 337"/>
              <a:gd name="T7" fmla="*/ 127 h 821"/>
              <a:gd name="T8" fmla="*/ 257 w 337"/>
              <a:gd name="T9" fmla="*/ 113 h 821"/>
              <a:gd name="T10" fmla="*/ 238 w 337"/>
              <a:gd name="T11" fmla="*/ 83 h 821"/>
              <a:gd name="T12" fmla="*/ 237 w 337"/>
              <a:gd name="T13" fmla="*/ 59 h 821"/>
              <a:gd name="T14" fmla="*/ 234 w 337"/>
              <a:gd name="T15" fmla="*/ 14 h 821"/>
              <a:gd name="T16" fmla="*/ 189 w 337"/>
              <a:gd name="T17" fmla="*/ 0 h 821"/>
              <a:gd name="T18" fmla="*/ 168 w 337"/>
              <a:gd name="T19" fmla="*/ 61 h 821"/>
              <a:gd name="T20" fmla="*/ 172 w 337"/>
              <a:gd name="T21" fmla="*/ 85 h 821"/>
              <a:gd name="T22" fmla="*/ 176 w 337"/>
              <a:gd name="T23" fmla="*/ 87 h 821"/>
              <a:gd name="T24" fmla="*/ 178 w 337"/>
              <a:gd name="T25" fmla="*/ 92 h 821"/>
              <a:gd name="T26" fmla="*/ 186 w 337"/>
              <a:gd name="T27" fmla="*/ 106 h 821"/>
              <a:gd name="T28" fmla="*/ 161 w 337"/>
              <a:gd name="T29" fmla="*/ 161 h 821"/>
              <a:gd name="T30" fmla="*/ 144 w 337"/>
              <a:gd name="T31" fmla="*/ 241 h 821"/>
              <a:gd name="T32" fmla="*/ 133 w 337"/>
              <a:gd name="T33" fmla="*/ 244 h 821"/>
              <a:gd name="T34" fmla="*/ 123 w 337"/>
              <a:gd name="T35" fmla="*/ 247 h 821"/>
              <a:gd name="T36" fmla="*/ 96 w 337"/>
              <a:gd name="T37" fmla="*/ 241 h 821"/>
              <a:gd name="T38" fmla="*/ 45 w 337"/>
              <a:gd name="T39" fmla="*/ 214 h 821"/>
              <a:gd name="T40" fmla="*/ 16 w 337"/>
              <a:gd name="T41" fmla="*/ 226 h 821"/>
              <a:gd name="T42" fmla="*/ 45 w 337"/>
              <a:gd name="T43" fmla="*/ 254 h 821"/>
              <a:gd name="T44" fmla="*/ 44 w 337"/>
              <a:gd name="T45" fmla="*/ 268 h 821"/>
              <a:gd name="T46" fmla="*/ 129 w 337"/>
              <a:gd name="T47" fmla="*/ 293 h 821"/>
              <a:gd name="T48" fmla="*/ 166 w 337"/>
              <a:gd name="T49" fmla="*/ 463 h 821"/>
              <a:gd name="T50" fmla="*/ 206 w 337"/>
              <a:gd name="T51" fmla="*/ 612 h 821"/>
              <a:gd name="T52" fmla="*/ 212 w 337"/>
              <a:gd name="T53" fmla="*/ 648 h 821"/>
              <a:gd name="T54" fmla="*/ 209 w 337"/>
              <a:gd name="T55" fmla="*/ 681 h 821"/>
              <a:gd name="T56" fmla="*/ 217 w 337"/>
              <a:gd name="T57" fmla="*/ 715 h 821"/>
              <a:gd name="T58" fmla="*/ 217 w 337"/>
              <a:gd name="T59" fmla="*/ 715 h 821"/>
              <a:gd name="T60" fmla="*/ 209 w 337"/>
              <a:gd name="T61" fmla="*/ 730 h 821"/>
              <a:gd name="T62" fmla="*/ 163 w 337"/>
              <a:gd name="T63" fmla="*/ 774 h 821"/>
              <a:gd name="T64" fmla="*/ 189 w 337"/>
              <a:gd name="T65" fmla="*/ 786 h 821"/>
              <a:gd name="T66" fmla="*/ 246 w 337"/>
              <a:gd name="T67" fmla="*/ 819 h 821"/>
              <a:gd name="T68" fmla="*/ 272 w 337"/>
              <a:gd name="T69" fmla="*/ 773 h 821"/>
              <a:gd name="T70" fmla="*/ 275 w 337"/>
              <a:gd name="T71" fmla="*/ 764 h 821"/>
              <a:gd name="T72" fmla="*/ 278 w 337"/>
              <a:gd name="T73" fmla="*/ 759 h 821"/>
              <a:gd name="T74" fmla="*/ 280 w 337"/>
              <a:gd name="T75" fmla="*/ 753 h 821"/>
              <a:gd name="T76" fmla="*/ 282 w 337"/>
              <a:gd name="T77" fmla="*/ 746 h 821"/>
              <a:gd name="T78" fmla="*/ 283 w 337"/>
              <a:gd name="T79" fmla="*/ 739 h 821"/>
              <a:gd name="T80" fmla="*/ 283 w 337"/>
              <a:gd name="T81" fmla="*/ 732 h 821"/>
              <a:gd name="T82" fmla="*/ 283 w 337"/>
              <a:gd name="T83" fmla="*/ 725 h 821"/>
              <a:gd name="T84" fmla="*/ 283 w 337"/>
              <a:gd name="T85" fmla="*/ 718 h 821"/>
              <a:gd name="T86" fmla="*/ 283 w 337"/>
              <a:gd name="T87" fmla="*/ 713 h 821"/>
              <a:gd name="T88" fmla="*/ 282 w 337"/>
              <a:gd name="T89" fmla="*/ 708 h 821"/>
              <a:gd name="T90" fmla="*/ 282 w 337"/>
              <a:gd name="T91" fmla="*/ 705 h 821"/>
              <a:gd name="T92" fmla="*/ 286 w 337"/>
              <a:gd name="T93" fmla="*/ 680 h 821"/>
              <a:gd name="T94" fmla="*/ 291 w 337"/>
              <a:gd name="T95" fmla="*/ 595 h 821"/>
              <a:gd name="T96" fmla="*/ 291 w 337"/>
              <a:gd name="T97" fmla="*/ 585 h 821"/>
              <a:gd name="T98" fmla="*/ 290 w 337"/>
              <a:gd name="T99" fmla="*/ 576 h 821"/>
              <a:gd name="T100" fmla="*/ 291 w 337"/>
              <a:gd name="T101" fmla="*/ 569 h 821"/>
              <a:gd name="T102" fmla="*/ 291 w 337"/>
              <a:gd name="T103" fmla="*/ 565 h 821"/>
              <a:gd name="T104" fmla="*/ 292 w 337"/>
              <a:gd name="T105" fmla="*/ 560 h 821"/>
              <a:gd name="T106" fmla="*/ 293 w 337"/>
              <a:gd name="T107" fmla="*/ 558 h 821"/>
              <a:gd name="T108" fmla="*/ 292 w 337"/>
              <a:gd name="T109" fmla="*/ 555 h 821"/>
              <a:gd name="T110" fmla="*/ 292 w 337"/>
              <a:gd name="T111" fmla="*/ 552 h 821"/>
              <a:gd name="T112" fmla="*/ 280 w 337"/>
              <a:gd name="T113" fmla="*/ 532 h 821"/>
              <a:gd name="T114" fmla="*/ 296 w 337"/>
              <a:gd name="T115" fmla="*/ 476 h 821"/>
              <a:gd name="T116" fmla="*/ 188 w 337"/>
              <a:gd name="T117" fmla="*/ 145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37" h="821">
                <a:moveTo>
                  <a:pt x="296" y="422"/>
                </a:moveTo>
                <a:lnTo>
                  <a:pt x="337" y="410"/>
                </a:lnTo>
                <a:lnTo>
                  <a:pt x="337" y="410"/>
                </a:lnTo>
                <a:lnTo>
                  <a:pt x="329" y="393"/>
                </a:lnTo>
                <a:lnTo>
                  <a:pt x="322" y="375"/>
                </a:lnTo>
                <a:lnTo>
                  <a:pt x="315" y="355"/>
                </a:lnTo>
                <a:lnTo>
                  <a:pt x="310" y="335"/>
                </a:lnTo>
                <a:lnTo>
                  <a:pt x="310" y="335"/>
                </a:lnTo>
                <a:lnTo>
                  <a:pt x="320" y="305"/>
                </a:lnTo>
                <a:lnTo>
                  <a:pt x="320" y="305"/>
                </a:lnTo>
                <a:lnTo>
                  <a:pt x="326" y="277"/>
                </a:lnTo>
                <a:lnTo>
                  <a:pt x="326" y="277"/>
                </a:lnTo>
                <a:lnTo>
                  <a:pt x="327" y="271"/>
                </a:lnTo>
                <a:lnTo>
                  <a:pt x="327" y="261"/>
                </a:lnTo>
                <a:lnTo>
                  <a:pt x="326" y="246"/>
                </a:lnTo>
                <a:lnTo>
                  <a:pt x="326" y="246"/>
                </a:lnTo>
                <a:lnTo>
                  <a:pt x="322" y="223"/>
                </a:lnTo>
                <a:lnTo>
                  <a:pt x="322" y="223"/>
                </a:lnTo>
                <a:lnTo>
                  <a:pt x="324" y="220"/>
                </a:lnTo>
                <a:lnTo>
                  <a:pt x="328" y="215"/>
                </a:lnTo>
                <a:lnTo>
                  <a:pt x="328" y="215"/>
                </a:lnTo>
                <a:lnTo>
                  <a:pt x="329" y="212"/>
                </a:lnTo>
                <a:lnTo>
                  <a:pt x="329" y="208"/>
                </a:lnTo>
                <a:lnTo>
                  <a:pt x="328" y="203"/>
                </a:lnTo>
                <a:lnTo>
                  <a:pt x="328" y="199"/>
                </a:lnTo>
                <a:lnTo>
                  <a:pt x="328" y="199"/>
                </a:lnTo>
                <a:lnTo>
                  <a:pt x="328" y="196"/>
                </a:lnTo>
                <a:lnTo>
                  <a:pt x="326" y="194"/>
                </a:lnTo>
                <a:lnTo>
                  <a:pt x="323" y="193"/>
                </a:lnTo>
                <a:lnTo>
                  <a:pt x="323" y="193"/>
                </a:lnTo>
                <a:lnTo>
                  <a:pt x="323" y="180"/>
                </a:lnTo>
                <a:lnTo>
                  <a:pt x="324" y="170"/>
                </a:lnTo>
                <a:lnTo>
                  <a:pt x="323" y="165"/>
                </a:lnTo>
                <a:lnTo>
                  <a:pt x="323" y="165"/>
                </a:lnTo>
                <a:lnTo>
                  <a:pt x="317" y="151"/>
                </a:lnTo>
                <a:lnTo>
                  <a:pt x="313" y="139"/>
                </a:lnTo>
                <a:lnTo>
                  <a:pt x="313" y="139"/>
                </a:lnTo>
                <a:lnTo>
                  <a:pt x="310" y="137"/>
                </a:lnTo>
                <a:lnTo>
                  <a:pt x="310" y="137"/>
                </a:lnTo>
                <a:lnTo>
                  <a:pt x="304" y="134"/>
                </a:lnTo>
                <a:lnTo>
                  <a:pt x="297" y="130"/>
                </a:lnTo>
                <a:lnTo>
                  <a:pt x="289" y="127"/>
                </a:lnTo>
                <a:lnTo>
                  <a:pt x="289" y="127"/>
                </a:lnTo>
                <a:lnTo>
                  <a:pt x="284" y="127"/>
                </a:lnTo>
                <a:lnTo>
                  <a:pt x="280" y="126"/>
                </a:lnTo>
                <a:lnTo>
                  <a:pt x="280" y="126"/>
                </a:lnTo>
                <a:lnTo>
                  <a:pt x="272" y="124"/>
                </a:lnTo>
                <a:lnTo>
                  <a:pt x="272" y="124"/>
                </a:lnTo>
                <a:lnTo>
                  <a:pt x="272" y="124"/>
                </a:lnTo>
                <a:lnTo>
                  <a:pt x="266" y="120"/>
                </a:lnTo>
                <a:lnTo>
                  <a:pt x="261" y="115"/>
                </a:lnTo>
                <a:lnTo>
                  <a:pt x="261" y="115"/>
                </a:lnTo>
                <a:lnTo>
                  <a:pt x="261" y="115"/>
                </a:lnTo>
                <a:lnTo>
                  <a:pt x="257" y="113"/>
                </a:lnTo>
                <a:lnTo>
                  <a:pt x="257" y="113"/>
                </a:lnTo>
                <a:lnTo>
                  <a:pt x="257" y="113"/>
                </a:lnTo>
                <a:lnTo>
                  <a:pt x="252" y="107"/>
                </a:lnTo>
                <a:lnTo>
                  <a:pt x="252" y="107"/>
                </a:lnTo>
                <a:lnTo>
                  <a:pt x="249" y="110"/>
                </a:lnTo>
                <a:lnTo>
                  <a:pt x="249" y="110"/>
                </a:lnTo>
                <a:lnTo>
                  <a:pt x="240" y="99"/>
                </a:lnTo>
                <a:lnTo>
                  <a:pt x="240" y="99"/>
                </a:lnTo>
                <a:lnTo>
                  <a:pt x="239" y="99"/>
                </a:lnTo>
                <a:lnTo>
                  <a:pt x="239" y="99"/>
                </a:lnTo>
                <a:lnTo>
                  <a:pt x="238" y="83"/>
                </a:lnTo>
                <a:lnTo>
                  <a:pt x="238" y="83"/>
                </a:lnTo>
                <a:lnTo>
                  <a:pt x="241" y="81"/>
                </a:lnTo>
                <a:lnTo>
                  <a:pt x="244" y="79"/>
                </a:lnTo>
                <a:lnTo>
                  <a:pt x="245" y="75"/>
                </a:lnTo>
                <a:lnTo>
                  <a:pt x="246" y="70"/>
                </a:lnTo>
                <a:lnTo>
                  <a:pt x="246" y="63"/>
                </a:lnTo>
                <a:lnTo>
                  <a:pt x="246" y="60"/>
                </a:lnTo>
                <a:lnTo>
                  <a:pt x="246" y="60"/>
                </a:lnTo>
                <a:lnTo>
                  <a:pt x="244" y="57"/>
                </a:lnTo>
                <a:lnTo>
                  <a:pt x="241" y="57"/>
                </a:lnTo>
                <a:lnTo>
                  <a:pt x="237" y="59"/>
                </a:lnTo>
                <a:lnTo>
                  <a:pt x="237" y="59"/>
                </a:lnTo>
                <a:lnTo>
                  <a:pt x="237" y="59"/>
                </a:lnTo>
                <a:lnTo>
                  <a:pt x="239" y="57"/>
                </a:lnTo>
                <a:lnTo>
                  <a:pt x="240" y="57"/>
                </a:lnTo>
                <a:lnTo>
                  <a:pt x="240" y="57"/>
                </a:lnTo>
                <a:lnTo>
                  <a:pt x="241" y="40"/>
                </a:lnTo>
                <a:lnTo>
                  <a:pt x="242" y="30"/>
                </a:lnTo>
                <a:lnTo>
                  <a:pt x="242" y="30"/>
                </a:lnTo>
                <a:lnTo>
                  <a:pt x="241" y="24"/>
                </a:lnTo>
                <a:lnTo>
                  <a:pt x="239" y="19"/>
                </a:lnTo>
                <a:lnTo>
                  <a:pt x="237" y="16"/>
                </a:lnTo>
                <a:lnTo>
                  <a:pt x="234" y="14"/>
                </a:lnTo>
                <a:lnTo>
                  <a:pt x="230" y="10"/>
                </a:lnTo>
                <a:lnTo>
                  <a:pt x="227" y="9"/>
                </a:lnTo>
                <a:lnTo>
                  <a:pt x="227" y="9"/>
                </a:lnTo>
                <a:lnTo>
                  <a:pt x="219" y="4"/>
                </a:lnTo>
                <a:lnTo>
                  <a:pt x="219" y="4"/>
                </a:lnTo>
                <a:lnTo>
                  <a:pt x="216" y="3"/>
                </a:lnTo>
                <a:lnTo>
                  <a:pt x="210" y="3"/>
                </a:lnTo>
                <a:lnTo>
                  <a:pt x="204" y="3"/>
                </a:lnTo>
                <a:lnTo>
                  <a:pt x="204" y="3"/>
                </a:lnTo>
                <a:lnTo>
                  <a:pt x="189" y="0"/>
                </a:lnTo>
                <a:lnTo>
                  <a:pt x="189" y="0"/>
                </a:lnTo>
                <a:lnTo>
                  <a:pt x="181" y="3"/>
                </a:lnTo>
                <a:lnTo>
                  <a:pt x="176" y="8"/>
                </a:lnTo>
                <a:lnTo>
                  <a:pt x="172" y="12"/>
                </a:lnTo>
                <a:lnTo>
                  <a:pt x="168" y="18"/>
                </a:lnTo>
                <a:lnTo>
                  <a:pt x="167" y="22"/>
                </a:lnTo>
                <a:lnTo>
                  <a:pt x="165" y="26"/>
                </a:lnTo>
                <a:lnTo>
                  <a:pt x="165" y="31"/>
                </a:lnTo>
                <a:lnTo>
                  <a:pt x="165" y="31"/>
                </a:lnTo>
                <a:lnTo>
                  <a:pt x="165" y="40"/>
                </a:lnTo>
                <a:lnTo>
                  <a:pt x="165" y="48"/>
                </a:lnTo>
                <a:lnTo>
                  <a:pt x="168" y="61"/>
                </a:lnTo>
                <a:lnTo>
                  <a:pt x="168" y="61"/>
                </a:lnTo>
                <a:lnTo>
                  <a:pt x="170" y="60"/>
                </a:lnTo>
                <a:lnTo>
                  <a:pt x="170" y="60"/>
                </a:lnTo>
                <a:lnTo>
                  <a:pt x="168" y="62"/>
                </a:lnTo>
                <a:lnTo>
                  <a:pt x="167" y="63"/>
                </a:lnTo>
                <a:lnTo>
                  <a:pt x="167" y="67"/>
                </a:lnTo>
                <a:lnTo>
                  <a:pt x="167" y="67"/>
                </a:lnTo>
                <a:lnTo>
                  <a:pt x="167" y="72"/>
                </a:lnTo>
                <a:lnTo>
                  <a:pt x="170" y="79"/>
                </a:lnTo>
                <a:lnTo>
                  <a:pt x="172" y="85"/>
                </a:lnTo>
                <a:lnTo>
                  <a:pt x="172" y="85"/>
                </a:lnTo>
                <a:lnTo>
                  <a:pt x="173" y="86"/>
                </a:lnTo>
                <a:lnTo>
                  <a:pt x="174" y="86"/>
                </a:lnTo>
                <a:lnTo>
                  <a:pt x="176" y="85"/>
                </a:lnTo>
                <a:lnTo>
                  <a:pt x="176" y="85"/>
                </a:lnTo>
                <a:lnTo>
                  <a:pt x="176" y="86"/>
                </a:lnTo>
                <a:lnTo>
                  <a:pt x="176" y="86"/>
                </a:lnTo>
                <a:lnTo>
                  <a:pt x="176" y="86"/>
                </a:lnTo>
                <a:lnTo>
                  <a:pt x="176" y="86"/>
                </a:lnTo>
                <a:lnTo>
                  <a:pt x="176" y="87"/>
                </a:lnTo>
                <a:lnTo>
                  <a:pt x="176" y="87"/>
                </a:lnTo>
                <a:lnTo>
                  <a:pt x="176" y="87"/>
                </a:lnTo>
                <a:lnTo>
                  <a:pt x="176" y="87"/>
                </a:lnTo>
                <a:lnTo>
                  <a:pt x="177" y="89"/>
                </a:lnTo>
                <a:lnTo>
                  <a:pt x="177" y="89"/>
                </a:lnTo>
                <a:lnTo>
                  <a:pt x="177" y="90"/>
                </a:lnTo>
                <a:lnTo>
                  <a:pt x="177" y="90"/>
                </a:lnTo>
                <a:lnTo>
                  <a:pt x="177" y="91"/>
                </a:lnTo>
                <a:lnTo>
                  <a:pt x="177" y="91"/>
                </a:lnTo>
                <a:lnTo>
                  <a:pt x="177" y="91"/>
                </a:lnTo>
                <a:lnTo>
                  <a:pt x="177" y="91"/>
                </a:lnTo>
                <a:lnTo>
                  <a:pt x="178" y="92"/>
                </a:lnTo>
                <a:lnTo>
                  <a:pt x="178" y="92"/>
                </a:lnTo>
                <a:lnTo>
                  <a:pt x="178" y="92"/>
                </a:lnTo>
                <a:lnTo>
                  <a:pt x="178" y="92"/>
                </a:lnTo>
                <a:lnTo>
                  <a:pt x="178" y="93"/>
                </a:lnTo>
                <a:lnTo>
                  <a:pt x="178" y="93"/>
                </a:lnTo>
                <a:lnTo>
                  <a:pt x="178" y="93"/>
                </a:lnTo>
                <a:lnTo>
                  <a:pt x="178" y="93"/>
                </a:lnTo>
                <a:lnTo>
                  <a:pt x="180" y="96"/>
                </a:lnTo>
                <a:lnTo>
                  <a:pt x="180" y="96"/>
                </a:lnTo>
                <a:lnTo>
                  <a:pt x="180" y="96"/>
                </a:lnTo>
                <a:lnTo>
                  <a:pt x="180" y="96"/>
                </a:lnTo>
                <a:lnTo>
                  <a:pt x="186" y="106"/>
                </a:lnTo>
                <a:lnTo>
                  <a:pt x="190" y="112"/>
                </a:lnTo>
                <a:lnTo>
                  <a:pt x="190" y="112"/>
                </a:lnTo>
                <a:lnTo>
                  <a:pt x="191" y="113"/>
                </a:lnTo>
                <a:lnTo>
                  <a:pt x="191" y="113"/>
                </a:lnTo>
                <a:lnTo>
                  <a:pt x="188" y="119"/>
                </a:lnTo>
                <a:lnTo>
                  <a:pt x="187" y="125"/>
                </a:lnTo>
                <a:lnTo>
                  <a:pt x="187" y="131"/>
                </a:lnTo>
                <a:lnTo>
                  <a:pt x="188" y="138"/>
                </a:lnTo>
                <a:lnTo>
                  <a:pt x="165" y="154"/>
                </a:lnTo>
                <a:lnTo>
                  <a:pt x="165" y="154"/>
                </a:lnTo>
                <a:lnTo>
                  <a:pt x="161" y="161"/>
                </a:lnTo>
                <a:lnTo>
                  <a:pt x="157" y="172"/>
                </a:lnTo>
                <a:lnTo>
                  <a:pt x="153" y="183"/>
                </a:lnTo>
                <a:lnTo>
                  <a:pt x="152" y="189"/>
                </a:lnTo>
                <a:lnTo>
                  <a:pt x="152" y="189"/>
                </a:lnTo>
                <a:lnTo>
                  <a:pt x="151" y="213"/>
                </a:lnTo>
                <a:lnTo>
                  <a:pt x="151" y="213"/>
                </a:lnTo>
                <a:lnTo>
                  <a:pt x="149" y="218"/>
                </a:lnTo>
                <a:lnTo>
                  <a:pt x="147" y="223"/>
                </a:lnTo>
                <a:lnTo>
                  <a:pt x="145" y="232"/>
                </a:lnTo>
                <a:lnTo>
                  <a:pt x="144" y="239"/>
                </a:lnTo>
                <a:lnTo>
                  <a:pt x="144" y="241"/>
                </a:lnTo>
                <a:lnTo>
                  <a:pt x="138" y="246"/>
                </a:lnTo>
                <a:lnTo>
                  <a:pt x="138" y="246"/>
                </a:lnTo>
                <a:lnTo>
                  <a:pt x="136" y="245"/>
                </a:lnTo>
                <a:lnTo>
                  <a:pt x="135" y="244"/>
                </a:lnTo>
                <a:lnTo>
                  <a:pt x="135" y="244"/>
                </a:lnTo>
                <a:lnTo>
                  <a:pt x="135" y="244"/>
                </a:lnTo>
                <a:lnTo>
                  <a:pt x="134" y="244"/>
                </a:lnTo>
                <a:lnTo>
                  <a:pt x="134" y="244"/>
                </a:lnTo>
                <a:lnTo>
                  <a:pt x="133" y="244"/>
                </a:lnTo>
                <a:lnTo>
                  <a:pt x="133" y="244"/>
                </a:lnTo>
                <a:lnTo>
                  <a:pt x="133" y="244"/>
                </a:lnTo>
                <a:lnTo>
                  <a:pt x="133" y="244"/>
                </a:lnTo>
                <a:lnTo>
                  <a:pt x="132" y="244"/>
                </a:lnTo>
                <a:lnTo>
                  <a:pt x="132" y="244"/>
                </a:lnTo>
                <a:lnTo>
                  <a:pt x="132" y="244"/>
                </a:lnTo>
                <a:lnTo>
                  <a:pt x="132" y="244"/>
                </a:lnTo>
                <a:lnTo>
                  <a:pt x="125" y="246"/>
                </a:lnTo>
                <a:lnTo>
                  <a:pt x="125" y="246"/>
                </a:lnTo>
                <a:lnTo>
                  <a:pt x="125" y="246"/>
                </a:lnTo>
                <a:lnTo>
                  <a:pt x="125" y="246"/>
                </a:lnTo>
                <a:lnTo>
                  <a:pt x="123" y="247"/>
                </a:lnTo>
                <a:lnTo>
                  <a:pt x="123" y="247"/>
                </a:lnTo>
                <a:lnTo>
                  <a:pt x="123" y="247"/>
                </a:lnTo>
                <a:lnTo>
                  <a:pt x="123" y="247"/>
                </a:lnTo>
                <a:lnTo>
                  <a:pt x="123" y="246"/>
                </a:lnTo>
                <a:lnTo>
                  <a:pt x="123" y="246"/>
                </a:lnTo>
                <a:lnTo>
                  <a:pt x="119" y="246"/>
                </a:lnTo>
                <a:lnTo>
                  <a:pt x="114" y="246"/>
                </a:lnTo>
                <a:lnTo>
                  <a:pt x="106" y="246"/>
                </a:lnTo>
                <a:lnTo>
                  <a:pt x="106" y="246"/>
                </a:lnTo>
                <a:lnTo>
                  <a:pt x="101" y="245"/>
                </a:lnTo>
                <a:lnTo>
                  <a:pt x="98" y="243"/>
                </a:lnTo>
                <a:lnTo>
                  <a:pt x="96" y="241"/>
                </a:lnTo>
                <a:lnTo>
                  <a:pt x="96" y="241"/>
                </a:lnTo>
                <a:lnTo>
                  <a:pt x="93" y="240"/>
                </a:lnTo>
                <a:lnTo>
                  <a:pt x="89" y="238"/>
                </a:lnTo>
                <a:lnTo>
                  <a:pt x="77" y="235"/>
                </a:lnTo>
                <a:lnTo>
                  <a:pt x="60" y="231"/>
                </a:lnTo>
                <a:lnTo>
                  <a:pt x="56" y="228"/>
                </a:lnTo>
                <a:lnTo>
                  <a:pt x="56" y="228"/>
                </a:lnTo>
                <a:lnTo>
                  <a:pt x="52" y="219"/>
                </a:lnTo>
                <a:lnTo>
                  <a:pt x="48" y="214"/>
                </a:lnTo>
                <a:lnTo>
                  <a:pt x="46" y="213"/>
                </a:lnTo>
                <a:lnTo>
                  <a:pt x="45" y="214"/>
                </a:lnTo>
                <a:lnTo>
                  <a:pt x="45" y="214"/>
                </a:lnTo>
                <a:lnTo>
                  <a:pt x="44" y="215"/>
                </a:lnTo>
                <a:lnTo>
                  <a:pt x="44" y="217"/>
                </a:lnTo>
                <a:lnTo>
                  <a:pt x="45" y="220"/>
                </a:lnTo>
                <a:lnTo>
                  <a:pt x="48" y="225"/>
                </a:lnTo>
                <a:lnTo>
                  <a:pt x="43" y="230"/>
                </a:lnTo>
                <a:lnTo>
                  <a:pt x="43" y="230"/>
                </a:lnTo>
                <a:lnTo>
                  <a:pt x="29" y="229"/>
                </a:lnTo>
                <a:lnTo>
                  <a:pt x="18" y="227"/>
                </a:lnTo>
                <a:lnTo>
                  <a:pt x="18" y="227"/>
                </a:lnTo>
                <a:lnTo>
                  <a:pt x="16" y="226"/>
                </a:lnTo>
                <a:lnTo>
                  <a:pt x="14" y="225"/>
                </a:lnTo>
                <a:lnTo>
                  <a:pt x="8" y="225"/>
                </a:lnTo>
                <a:lnTo>
                  <a:pt x="0" y="227"/>
                </a:lnTo>
                <a:lnTo>
                  <a:pt x="0" y="235"/>
                </a:lnTo>
                <a:lnTo>
                  <a:pt x="0" y="235"/>
                </a:lnTo>
                <a:lnTo>
                  <a:pt x="30" y="253"/>
                </a:lnTo>
                <a:lnTo>
                  <a:pt x="30" y="253"/>
                </a:lnTo>
                <a:lnTo>
                  <a:pt x="37" y="254"/>
                </a:lnTo>
                <a:lnTo>
                  <a:pt x="45" y="254"/>
                </a:lnTo>
                <a:lnTo>
                  <a:pt x="45" y="254"/>
                </a:lnTo>
                <a:lnTo>
                  <a:pt x="45" y="254"/>
                </a:lnTo>
                <a:lnTo>
                  <a:pt x="45" y="254"/>
                </a:lnTo>
                <a:lnTo>
                  <a:pt x="45" y="255"/>
                </a:lnTo>
                <a:lnTo>
                  <a:pt x="45" y="255"/>
                </a:lnTo>
                <a:lnTo>
                  <a:pt x="45" y="255"/>
                </a:lnTo>
                <a:lnTo>
                  <a:pt x="45" y="255"/>
                </a:lnTo>
                <a:lnTo>
                  <a:pt x="45" y="257"/>
                </a:lnTo>
                <a:lnTo>
                  <a:pt x="45" y="257"/>
                </a:lnTo>
                <a:lnTo>
                  <a:pt x="45" y="257"/>
                </a:lnTo>
                <a:lnTo>
                  <a:pt x="45" y="257"/>
                </a:lnTo>
                <a:lnTo>
                  <a:pt x="44" y="262"/>
                </a:lnTo>
                <a:lnTo>
                  <a:pt x="44" y="268"/>
                </a:lnTo>
                <a:lnTo>
                  <a:pt x="44" y="272"/>
                </a:lnTo>
                <a:lnTo>
                  <a:pt x="44" y="272"/>
                </a:lnTo>
                <a:lnTo>
                  <a:pt x="48" y="274"/>
                </a:lnTo>
                <a:lnTo>
                  <a:pt x="56" y="276"/>
                </a:lnTo>
                <a:lnTo>
                  <a:pt x="75" y="280"/>
                </a:lnTo>
                <a:lnTo>
                  <a:pt x="95" y="285"/>
                </a:lnTo>
                <a:lnTo>
                  <a:pt x="103" y="287"/>
                </a:lnTo>
                <a:lnTo>
                  <a:pt x="108" y="289"/>
                </a:lnTo>
                <a:lnTo>
                  <a:pt x="108" y="289"/>
                </a:lnTo>
                <a:lnTo>
                  <a:pt x="117" y="291"/>
                </a:lnTo>
                <a:lnTo>
                  <a:pt x="129" y="293"/>
                </a:lnTo>
                <a:lnTo>
                  <a:pt x="150" y="294"/>
                </a:lnTo>
                <a:lnTo>
                  <a:pt x="150" y="294"/>
                </a:lnTo>
                <a:lnTo>
                  <a:pt x="148" y="310"/>
                </a:lnTo>
                <a:lnTo>
                  <a:pt x="145" y="330"/>
                </a:lnTo>
                <a:lnTo>
                  <a:pt x="142" y="375"/>
                </a:lnTo>
                <a:lnTo>
                  <a:pt x="140" y="413"/>
                </a:lnTo>
                <a:lnTo>
                  <a:pt x="138" y="429"/>
                </a:lnTo>
                <a:lnTo>
                  <a:pt x="144" y="433"/>
                </a:lnTo>
                <a:lnTo>
                  <a:pt x="160" y="427"/>
                </a:lnTo>
                <a:lnTo>
                  <a:pt x="160" y="427"/>
                </a:lnTo>
                <a:lnTo>
                  <a:pt x="166" y="463"/>
                </a:lnTo>
                <a:lnTo>
                  <a:pt x="176" y="507"/>
                </a:lnTo>
                <a:lnTo>
                  <a:pt x="189" y="561"/>
                </a:lnTo>
                <a:lnTo>
                  <a:pt x="197" y="578"/>
                </a:lnTo>
                <a:lnTo>
                  <a:pt x="193" y="592"/>
                </a:lnTo>
                <a:lnTo>
                  <a:pt x="204" y="601"/>
                </a:lnTo>
                <a:lnTo>
                  <a:pt x="204" y="601"/>
                </a:lnTo>
                <a:lnTo>
                  <a:pt x="206" y="603"/>
                </a:lnTo>
                <a:lnTo>
                  <a:pt x="206" y="603"/>
                </a:lnTo>
                <a:lnTo>
                  <a:pt x="205" y="606"/>
                </a:lnTo>
                <a:lnTo>
                  <a:pt x="205" y="606"/>
                </a:lnTo>
                <a:lnTo>
                  <a:pt x="206" y="612"/>
                </a:lnTo>
                <a:lnTo>
                  <a:pt x="207" y="619"/>
                </a:lnTo>
                <a:lnTo>
                  <a:pt x="209" y="630"/>
                </a:lnTo>
                <a:lnTo>
                  <a:pt x="209" y="630"/>
                </a:lnTo>
                <a:lnTo>
                  <a:pt x="209" y="630"/>
                </a:lnTo>
                <a:lnTo>
                  <a:pt x="209" y="630"/>
                </a:lnTo>
                <a:lnTo>
                  <a:pt x="209" y="630"/>
                </a:lnTo>
                <a:lnTo>
                  <a:pt x="211" y="645"/>
                </a:lnTo>
                <a:lnTo>
                  <a:pt x="211" y="645"/>
                </a:lnTo>
                <a:lnTo>
                  <a:pt x="211" y="645"/>
                </a:lnTo>
                <a:lnTo>
                  <a:pt x="211" y="645"/>
                </a:lnTo>
                <a:lnTo>
                  <a:pt x="212" y="648"/>
                </a:lnTo>
                <a:lnTo>
                  <a:pt x="212" y="648"/>
                </a:lnTo>
                <a:lnTo>
                  <a:pt x="212" y="648"/>
                </a:lnTo>
                <a:lnTo>
                  <a:pt x="215" y="663"/>
                </a:lnTo>
                <a:lnTo>
                  <a:pt x="215" y="663"/>
                </a:lnTo>
                <a:lnTo>
                  <a:pt x="215" y="666"/>
                </a:lnTo>
                <a:lnTo>
                  <a:pt x="215" y="666"/>
                </a:lnTo>
                <a:lnTo>
                  <a:pt x="215" y="666"/>
                </a:lnTo>
                <a:lnTo>
                  <a:pt x="215" y="666"/>
                </a:lnTo>
                <a:lnTo>
                  <a:pt x="212" y="675"/>
                </a:lnTo>
                <a:lnTo>
                  <a:pt x="209" y="681"/>
                </a:lnTo>
                <a:lnTo>
                  <a:pt x="209" y="681"/>
                </a:lnTo>
                <a:lnTo>
                  <a:pt x="209" y="681"/>
                </a:lnTo>
                <a:lnTo>
                  <a:pt x="209" y="682"/>
                </a:lnTo>
                <a:lnTo>
                  <a:pt x="219" y="691"/>
                </a:lnTo>
                <a:lnTo>
                  <a:pt x="219" y="691"/>
                </a:lnTo>
                <a:lnTo>
                  <a:pt x="213" y="702"/>
                </a:lnTo>
                <a:lnTo>
                  <a:pt x="213" y="702"/>
                </a:lnTo>
                <a:lnTo>
                  <a:pt x="212" y="706"/>
                </a:lnTo>
                <a:lnTo>
                  <a:pt x="213" y="709"/>
                </a:lnTo>
                <a:lnTo>
                  <a:pt x="217" y="715"/>
                </a:lnTo>
                <a:lnTo>
                  <a:pt x="217" y="715"/>
                </a:lnTo>
                <a:lnTo>
                  <a:pt x="217" y="715"/>
                </a:lnTo>
                <a:lnTo>
                  <a:pt x="217" y="715"/>
                </a:lnTo>
                <a:lnTo>
                  <a:pt x="217" y="715"/>
                </a:lnTo>
                <a:lnTo>
                  <a:pt x="217" y="715"/>
                </a:lnTo>
                <a:lnTo>
                  <a:pt x="217" y="715"/>
                </a:lnTo>
                <a:lnTo>
                  <a:pt x="217" y="715"/>
                </a:lnTo>
                <a:lnTo>
                  <a:pt x="217" y="715"/>
                </a:lnTo>
                <a:lnTo>
                  <a:pt x="217" y="715"/>
                </a:lnTo>
                <a:lnTo>
                  <a:pt x="217" y="715"/>
                </a:lnTo>
                <a:lnTo>
                  <a:pt x="217" y="715"/>
                </a:lnTo>
                <a:lnTo>
                  <a:pt x="217" y="715"/>
                </a:lnTo>
                <a:lnTo>
                  <a:pt x="217" y="715"/>
                </a:lnTo>
                <a:lnTo>
                  <a:pt x="217" y="715"/>
                </a:lnTo>
                <a:lnTo>
                  <a:pt x="217" y="715"/>
                </a:lnTo>
                <a:lnTo>
                  <a:pt x="217" y="716"/>
                </a:lnTo>
                <a:lnTo>
                  <a:pt x="217" y="716"/>
                </a:lnTo>
                <a:lnTo>
                  <a:pt x="217" y="716"/>
                </a:lnTo>
                <a:lnTo>
                  <a:pt x="217" y="716"/>
                </a:lnTo>
                <a:lnTo>
                  <a:pt x="217" y="716"/>
                </a:lnTo>
                <a:lnTo>
                  <a:pt x="213" y="721"/>
                </a:lnTo>
                <a:lnTo>
                  <a:pt x="210" y="726"/>
                </a:lnTo>
                <a:lnTo>
                  <a:pt x="210" y="726"/>
                </a:lnTo>
                <a:lnTo>
                  <a:pt x="209" y="730"/>
                </a:lnTo>
                <a:lnTo>
                  <a:pt x="209" y="734"/>
                </a:lnTo>
                <a:lnTo>
                  <a:pt x="210" y="739"/>
                </a:lnTo>
                <a:lnTo>
                  <a:pt x="210" y="739"/>
                </a:lnTo>
                <a:lnTo>
                  <a:pt x="210" y="739"/>
                </a:lnTo>
                <a:lnTo>
                  <a:pt x="206" y="745"/>
                </a:lnTo>
                <a:lnTo>
                  <a:pt x="201" y="751"/>
                </a:lnTo>
                <a:lnTo>
                  <a:pt x="193" y="758"/>
                </a:lnTo>
                <a:lnTo>
                  <a:pt x="186" y="764"/>
                </a:lnTo>
                <a:lnTo>
                  <a:pt x="186" y="764"/>
                </a:lnTo>
                <a:lnTo>
                  <a:pt x="173" y="770"/>
                </a:lnTo>
                <a:lnTo>
                  <a:pt x="163" y="774"/>
                </a:lnTo>
                <a:lnTo>
                  <a:pt x="157" y="775"/>
                </a:lnTo>
                <a:lnTo>
                  <a:pt x="153" y="775"/>
                </a:lnTo>
                <a:lnTo>
                  <a:pt x="153" y="775"/>
                </a:lnTo>
                <a:lnTo>
                  <a:pt x="148" y="776"/>
                </a:lnTo>
                <a:lnTo>
                  <a:pt x="145" y="777"/>
                </a:lnTo>
                <a:lnTo>
                  <a:pt x="143" y="779"/>
                </a:lnTo>
                <a:lnTo>
                  <a:pt x="142" y="781"/>
                </a:lnTo>
                <a:lnTo>
                  <a:pt x="142" y="784"/>
                </a:lnTo>
                <a:lnTo>
                  <a:pt x="143" y="786"/>
                </a:lnTo>
                <a:lnTo>
                  <a:pt x="189" y="786"/>
                </a:lnTo>
                <a:lnTo>
                  <a:pt x="189" y="786"/>
                </a:lnTo>
                <a:lnTo>
                  <a:pt x="195" y="786"/>
                </a:lnTo>
                <a:lnTo>
                  <a:pt x="203" y="784"/>
                </a:lnTo>
                <a:lnTo>
                  <a:pt x="217" y="780"/>
                </a:lnTo>
                <a:lnTo>
                  <a:pt x="217" y="780"/>
                </a:lnTo>
                <a:lnTo>
                  <a:pt x="211" y="788"/>
                </a:lnTo>
                <a:lnTo>
                  <a:pt x="211" y="788"/>
                </a:lnTo>
                <a:lnTo>
                  <a:pt x="197" y="812"/>
                </a:lnTo>
                <a:lnTo>
                  <a:pt x="225" y="821"/>
                </a:lnTo>
                <a:lnTo>
                  <a:pt x="225" y="821"/>
                </a:lnTo>
                <a:lnTo>
                  <a:pt x="237" y="821"/>
                </a:lnTo>
                <a:lnTo>
                  <a:pt x="246" y="819"/>
                </a:lnTo>
                <a:lnTo>
                  <a:pt x="252" y="815"/>
                </a:lnTo>
                <a:lnTo>
                  <a:pt x="256" y="812"/>
                </a:lnTo>
                <a:lnTo>
                  <a:pt x="260" y="808"/>
                </a:lnTo>
                <a:lnTo>
                  <a:pt x="262" y="805"/>
                </a:lnTo>
                <a:lnTo>
                  <a:pt x="263" y="800"/>
                </a:lnTo>
                <a:lnTo>
                  <a:pt x="274" y="800"/>
                </a:lnTo>
                <a:lnTo>
                  <a:pt x="271" y="791"/>
                </a:lnTo>
                <a:lnTo>
                  <a:pt x="271" y="791"/>
                </a:lnTo>
                <a:lnTo>
                  <a:pt x="274" y="785"/>
                </a:lnTo>
                <a:lnTo>
                  <a:pt x="274" y="780"/>
                </a:lnTo>
                <a:lnTo>
                  <a:pt x="272" y="773"/>
                </a:lnTo>
                <a:lnTo>
                  <a:pt x="271" y="766"/>
                </a:lnTo>
                <a:lnTo>
                  <a:pt x="271" y="766"/>
                </a:lnTo>
                <a:lnTo>
                  <a:pt x="272" y="765"/>
                </a:lnTo>
                <a:lnTo>
                  <a:pt x="272" y="765"/>
                </a:lnTo>
                <a:lnTo>
                  <a:pt x="272" y="765"/>
                </a:lnTo>
                <a:lnTo>
                  <a:pt x="272" y="765"/>
                </a:lnTo>
                <a:lnTo>
                  <a:pt x="272" y="765"/>
                </a:lnTo>
                <a:lnTo>
                  <a:pt x="274" y="764"/>
                </a:lnTo>
                <a:lnTo>
                  <a:pt x="274" y="764"/>
                </a:lnTo>
                <a:lnTo>
                  <a:pt x="275" y="764"/>
                </a:lnTo>
                <a:lnTo>
                  <a:pt x="275" y="764"/>
                </a:lnTo>
                <a:lnTo>
                  <a:pt x="275" y="763"/>
                </a:lnTo>
                <a:lnTo>
                  <a:pt x="275" y="763"/>
                </a:lnTo>
                <a:lnTo>
                  <a:pt x="276" y="763"/>
                </a:lnTo>
                <a:lnTo>
                  <a:pt x="276" y="763"/>
                </a:lnTo>
                <a:lnTo>
                  <a:pt x="277" y="762"/>
                </a:lnTo>
                <a:lnTo>
                  <a:pt x="277" y="762"/>
                </a:lnTo>
                <a:lnTo>
                  <a:pt x="277" y="761"/>
                </a:lnTo>
                <a:lnTo>
                  <a:pt x="277" y="761"/>
                </a:lnTo>
                <a:lnTo>
                  <a:pt x="278" y="760"/>
                </a:lnTo>
                <a:lnTo>
                  <a:pt x="278" y="760"/>
                </a:lnTo>
                <a:lnTo>
                  <a:pt x="278" y="759"/>
                </a:lnTo>
                <a:lnTo>
                  <a:pt x="278" y="759"/>
                </a:lnTo>
                <a:lnTo>
                  <a:pt x="279" y="758"/>
                </a:lnTo>
                <a:lnTo>
                  <a:pt x="279" y="758"/>
                </a:lnTo>
                <a:lnTo>
                  <a:pt x="279" y="756"/>
                </a:lnTo>
                <a:lnTo>
                  <a:pt x="279" y="756"/>
                </a:lnTo>
                <a:lnTo>
                  <a:pt x="279" y="755"/>
                </a:lnTo>
                <a:lnTo>
                  <a:pt x="279" y="755"/>
                </a:lnTo>
                <a:lnTo>
                  <a:pt x="280" y="754"/>
                </a:lnTo>
                <a:lnTo>
                  <a:pt x="280" y="754"/>
                </a:lnTo>
                <a:lnTo>
                  <a:pt x="280" y="753"/>
                </a:lnTo>
                <a:lnTo>
                  <a:pt x="280" y="753"/>
                </a:lnTo>
                <a:lnTo>
                  <a:pt x="280" y="752"/>
                </a:lnTo>
                <a:lnTo>
                  <a:pt x="280" y="752"/>
                </a:lnTo>
                <a:lnTo>
                  <a:pt x="281" y="751"/>
                </a:lnTo>
                <a:lnTo>
                  <a:pt x="281" y="751"/>
                </a:lnTo>
                <a:lnTo>
                  <a:pt x="281" y="750"/>
                </a:lnTo>
                <a:lnTo>
                  <a:pt x="281" y="750"/>
                </a:lnTo>
                <a:lnTo>
                  <a:pt x="281" y="749"/>
                </a:lnTo>
                <a:lnTo>
                  <a:pt x="281" y="749"/>
                </a:lnTo>
                <a:lnTo>
                  <a:pt x="282" y="748"/>
                </a:lnTo>
                <a:lnTo>
                  <a:pt x="282" y="748"/>
                </a:lnTo>
                <a:lnTo>
                  <a:pt x="282" y="746"/>
                </a:lnTo>
                <a:lnTo>
                  <a:pt x="282" y="746"/>
                </a:lnTo>
                <a:lnTo>
                  <a:pt x="282" y="745"/>
                </a:lnTo>
                <a:lnTo>
                  <a:pt x="282" y="745"/>
                </a:lnTo>
                <a:lnTo>
                  <a:pt x="282" y="744"/>
                </a:lnTo>
                <a:lnTo>
                  <a:pt x="282" y="744"/>
                </a:lnTo>
                <a:lnTo>
                  <a:pt x="282" y="743"/>
                </a:lnTo>
                <a:lnTo>
                  <a:pt x="282" y="743"/>
                </a:lnTo>
                <a:lnTo>
                  <a:pt x="283" y="740"/>
                </a:lnTo>
                <a:lnTo>
                  <a:pt x="283" y="740"/>
                </a:lnTo>
                <a:lnTo>
                  <a:pt x="283" y="739"/>
                </a:lnTo>
                <a:lnTo>
                  <a:pt x="283" y="739"/>
                </a:lnTo>
                <a:lnTo>
                  <a:pt x="283" y="738"/>
                </a:lnTo>
                <a:lnTo>
                  <a:pt x="283" y="738"/>
                </a:lnTo>
                <a:lnTo>
                  <a:pt x="283" y="737"/>
                </a:lnTo>
                <a:lnTo>
                  <a:pt x="283" y="737"/>
                </a:lnTo>
                <a:lnTo>
                  <a:pt x="283" y="735"/>
                </a:lnTo>
                <a:lnTo>
                  <a:pt x="283" y="735"/>
                </a:lnTo>
                <a:lnTo>
                  <a:pt x="283" y="734"/>
                </a:lnTo>
                <a:lnTo>
                  <a:pt x="283" y="734"/>
                </a:lnTo>
                <a:lnTo>
                  <a:pt x="283" y="733"/>
                </a:lnTo>
                <a:lnTo>
                  <a:pt x="283" y="733"/>
                </a:lnTo>
                <a:lnTo>
                  <a:pt x="283" y="732"/>
                </a:lnTo>
                <a:lnTo>
                  <a:pt x="283" y="732"/>
                </a:lnTo>
                <a:lnTo>
                  <a:pt x="283" y="730"/>
                </a:lnTo>
                <a:lnTo>
                  <a:pt x="283" y="730"/>
                </a:lnTo>
                <a:lnTo>
                  <a:pt x="283" y="729"/>
                </a:lnTo>
                <a:lnTo>
                  <a:pt x="283" y="729"/>
                </a:lnTo>
                <a:lnTo>
                  <a:pt x="283" y="728"/>
                </a:lnTo>
                <a:lnTo>
                  <a:pt x="283" y="728"/>
                </a:lnTo>
                <a:lnTo>
                  <a:pt x="283" y="726"/>
                </a:lnTo>
                <a:lnTo>
                  <a:pt x="283" y="726"/>
                </a:lnTo>
                <a:lnTo>
                  <a:pt x="283" y="725"/>
                </a:lnTo>
                <a:lnTo>
                  <a:pt x="283" y="725"/>
                </a:lnTo>
                <a:lnTo>
                  <a:pt x="283" y="724"/>
                </a:lnTo>
                <a:lnTo>
                  <a:pt x="283" y="724"/>
                </a:lnTo>
                <a:lnTo>
                  <a:pt x="283" y="722"/>
                </a:lnTo>
                <a:lnTo>
                  <a:pt x="283" y="722"/>
                </a:lnTo>
                <a:lnTo>
                  <a:pt x="283" y="721"/>
                </a:lnTo>
                <a:lnTo>
                  <a:pt x="283" y="721"/>
                </a:lnTo>
                <a:lnTo>
                  <a:pt x="283" y="720"/>
                </a:lnTo>
                <a:lnTo>
                  <a:pt x="283" y="720"/>
                </a:lnTo>
                <a:lnTo>
                  <a:pt x="283" y="719"/>
                </a:lnTo>
                <a:lnTo>
                  <a:pt x="283" y="719"/>
                </a:lnTo>
                <a:lnTo>
                  <a:pt x="283" y="718"/>
                </a:lnTo>
                <a:lnTo>
                  <a:pt x="283" y="718"/>
                </a:lnTo>
                <a:lnTo>
                  <a:pt x="283" y="717"/>
                </a:lnTo>
                <a:lnTo>
                  <a:pt x="283" y="717"/>
                </a:lnTo>
                <a:lnTo>
                  <a:pt x="283" y="716"/>
                </a:lnTo>
                <a:lnTo>
                  <a:pt x="283" y="716"/>
                </a:lnTo>
                <a:lnTo>
                  <a:pt x="283" y="715"/>
                </a:lnTo>
                <a:lnTo>
                  <a:pt x="283" y="715"/>
                </a:lnTo>
                <a:lnTo>
                  <a:pt x="283" y="714"/>
                </a:lnTo>
                <a:lnTo>
                  <a:pt x="283" y="714"/>
                </a:lnTo>
                <a:lnTo>
                  <a:pt x="283" y="713"/>
                </a:lnTo>
                <a:lnTo>
                  <a:pt x="283" y="713"/>
                </a:lnTo>
                <a:lnTo>
                  <a:pt x="283" y="711"/>
                </a:lnTo>
                <a:lnTo>
                  <a:pt x="283" y="711"/>
                </a:lnTo>
                <a:lnTo>
                  <a:pt x="283" y="711"/>
                </a:lnTo>
                <a:lnTo>
                  <a:pt x="283" y="711"/>
                </a:lnTo>
                <a:lnTo>
                  <a:pt x="282" y="710"/>
                </a:lnTo>
                <a:lnTo>
                  <a:pt x="282" y="710"/>
                </a:lnTo>
                <a:lnTo>
                  <a:pt x="282" y="709"/>
                </a:lnTo>
                <a:lnTo>
                  <a:pt x="282" y="709"/>
                </a:lnTo>
                <a:lnTo>
                  <a:pt x="282" y="708"/>
                </a:lnTo>
                <a:lnTo>
                  <a:pt x="282" y="708"/>
                </a:lnTo>
                <a:lnTo>
                  <a:pt x="282" y="708"/>
                </a:lnTo>
                <a:lnTo>
                  <a:pt x="282" y="708"/>
                </a:lnTo>
                <a:lnTo>
                  <a:pt x="282" y="707"/>
                </a:lnTo>
                <a:lnTo>
                  <a:pt x="282" y="707"/>
                </a:lnTo>
                <a:lnTo>
                  <a:pt x="282" y="706"/>
                </a:lnTo>
                <a:lnTo>
                  <a:pt x="282" y="706"/>
                </a:lnTo>
                <a:lnTo>
                  <a:pt x="282" y="706"/>
                </a:lnTo>
                <a:lnTo>
                  <a:pt x="282" y="706"/>
                </a:lnTo>
                <a:lnTo>
                  <a:pt x="282" y="705"/>
                </a:lnTo>
                <a:lnTo>
                  <a:pt x="282" y="705"/>
                </a:lnTo>
                <a:lnTo>
                  <a:pt x="282" y="705"/>
                </a:lnTo>
                <a:lnTo>
                  <a:pt x="282" y="705"/>
                </a:lnTo>
                <a:lnTo>
                  <a:pt x="282" y="705"/>
                </a:lnTo>
                <a:lnTo>
                  <a:pt x="282" y="705"/>
                </a:lnTo>
                <a:lnTo>
                  <a:pt x="282" y="704"/>
                </a:lnTo>
                <a:lnTo>
                  <a:pt x="282" y="704"/>
                </a:lnTo>
                <a:lnTo>
                  <a:pt x="282" y="704"/>
                </a:lnTo>
                <a:lnTo>
                  <a:pt x="282" y="704"/>
                </a:lnTo>
                <a:lnTo>
                  <a:pt x="282" y="704"/>
                </a:lnTo>
                <a:lnTo>
                  <a:pt x="282" y="704"/>
                </a:lnTo>
                <a:lnTo>
                  <a:pt x="282" y="704"/>
                </a:lnTo>
                <a:lnTo>
                  <a:pt x="282" y="704"/>
                </a:lnTo>
                <a:lnTo>
                  <a:pt x="286" y="680"/>
                </a:lnTo>
                <a:lnTo>
                  <a:pt x="290" y="662"/>
                </a:lnTo>
                <a:lnTo>
                  <a:pt x="293" y="650"/>
                </a:lnTo>
                <a:lnTo>
                  <a:pt x="293" y="650"/>
                </a:lnTo>
                <a:lnTo>
                  <a:pt x="293" y="644"/>
                </a:lnTo>
                <a:lnTo>
                  <a:pt x="293" y="631"/>
                </a:lnTo>
                <a:lnTo>
                  <a:pt x="291" y="598"/>
                </a:lnTo>
                <a:lnTo>
                  <a:pt x="291" y="598"/>
                </a:lnTo>
                <a:lnTo>
                  <a:pt x="291" y="597"/>
                </a:lnTo>
                <a:lnTo>
                  <a:pt x="291" y="597"/>
                </a:lnTo>
                <a:lnTo>
                  <a:pt x="291" y="595"/>
                </a:lnTo>
                <a:lnTo>
                  <a:pt x="291" y="595"/>
                </a:lnTo>
                <a:lnTo>
                  <a:pt x="291" y="592"/>
                </a:lnTo>
                <a:lnTo>
                  <a:pt x="291" y="592"/>
                </a:lnTo>
                <a:lnTo>
                  <a:pt x="291" y="591"/>
                </a:lnTo>
                <a:lnTo>
                  <a:pt x="291" y="591"/>
                </a:lnTo>
                <a:lnTo>
                  <a:pt x="291" y="589"/>
                </a:lnTo>
                <a:lnTo>
                  <a:pt x="291" y="589"/>
                </a:lnTo>
                <a:lnTo>
                  <a:pt x="291" y="588"/>
                </a:lnTo>
                <a:lnTo>
                  <a:pt x="291" y="588"/>
                </a:lnTo>
                <a:lnTo>
                  <a:pt x="291" y="586"/>
                </a:lnTo>
                <a:lnTo>
                  <a:pt x="291" y="586"/>
                </a:lnTo>
                <a:lnTo>
                  <a:pt x="291" y="585"/>
                </a:lnTo>
                <a:lnTo>
                  <a:pt x="291" y="585"/>
                </a:lnTo>
                <a:lnTo>
                  <a:pt x="290" y="583"/>
                </a:lnTo>
                <a:lnTo>
                  <a:pt x="290" y="583"/>
                </a:lnTo>
                <a:lnTo>
                  <a:pt x="290" y="582"/>
                </a:lnTo>
                <a:lnTo>
                  <a:pt x="290" y="582"/>
                </a:lnTo>
                <a:lnTo>
                  <a:pt x="290" y="580"/>
                </a:lnTo>
                <a:lnTo>
                  <a:pt x="290" y="580"/>
                </a:lnTo>
                <a:lnTo>
                  <a:pt x="290" y="578"/>
                </a:lnTo>
                <a:lnTo>
                  <a:pt x="290" y="578"/>
                </a:lnTo>
                <a:lnTo>
                  <a:pt x="290" y="576"/>
                </a:lnTo>
                <a:lnTo>
                  <a:pt x="290" y="576"/>
                </a:lnTo>
                <a:lnTo>
                  <a:pt x="290" y="576"/>
                </a:lnTo>
                <a:lnTo>
                  <a:pt x="290" y="576"/>
                </a:lnTo>
                <a:lnTo>
                  <a:pt x="290" y="574"/>
                </a:lnTo>
                <a:lnTo>
                  <a:pt x="290" y="574"/>
                </a:lnTo>
                <a:lnTo>
                  <a:pt x="290" y="573"/>
                </a:lnTo>
                <a:lnTo>
                  <a:pt x="290" y="573"/>
                </a:lnTo>
                <a:lnTo>
                  <a:pt x="290" y="571"/>
                </a:lnTo>
                <a:lnTo>
                  <a:pt x="290" y="571"/>
                </a:lnTo>
                <a:lnTo>
                  <a:pt x="290" y="571"/>
                </a:lnTo>
                <a:lnTo>
                  <a:pt x="290" y="571"/>
                </a:lnTo>
                <a:lnTo>
                  <a:pt x="291" y="569"/>
                </a:lnTo>
                <a:lnTo>
                  <a:pt x="291" y="569"/>
                </a:lnTo>
                <a:lnTo>
                  <a:pt x="291" y="569"/>
                </a:lnTo>
                <a:lnTo>
                  <a:pt x="291" y="569"/>
                </a:lnTo>
                <a:lnTo>
                  <a:pt x="291" y="567"/>
                </a:lnTo>
                <a:lnTo>
                  <a:pt x="291" y="567"/>
                </a:lnTo>
                <a:lnTo>
                  <a:pt x="291" y="567"/>
                </a:lnTo>
                <a:lnTo>
                  <a:pt x="291" y="567"/>
                </a:lnTo>
                <a:lnTo>
                  <a:pt x="291" y="565"/>
                </a:lnTo>
                <a:lnTo>
                  <a:pt x="291" y="565"/>
                </a:lnTo>
                <a:lnTo>
                  <a:pt x="291" y="565"/>
                </a:lnTo>
                <a:lnTo>
                  <a:pt x="291" y="565"/>
                </a:lnTo>
                <a:lnTo>
                  <a:pt x="291" y="563"/>
                </a:lnTo>
                <a:lnTo>
                  <a:pt x="291" y="563"/>
                </a:lnTo>
                <a:lnTo>
                  <a:pt x="291" y="563"/>
                </a:lnTo>
                <a:lnTo>
                  <a:pt x="291" y="563"/>
                </a:lnTo>
                <a:lnTo>
                  <a:pt x="291" y="562"/>
                </a:lnTo>
                <a:lnTo>
                  <a:pt x="291" y="562"/>
                </a:lnTo>
                <a:lnTo>
                  <a:pt x="291" y="562"/>
                </a:lnTo>
                <a:lnTo>
                  <a:pt x="291" y="562"/>
                </a:lnTo>
                <a:lnTo>
                  <a:pt x="292" y="561"/>
                </a:lnTo>
                <a:lnTo>
                  <a:pt x="292" y="561"/>
                </a:lnTo>
                <a:lnTo>
                  <a:pt x="292" y="560"/>
                </a:lnTo>
                <a:lnTo>
                  <a:pt x="292" y="560"/>
                </a:lnTo>
                <a:lnTo>
                  <a:pt x="292" y="559"/>
                </a:lnTo>
                <a:lnTo>
                  <a:pt x="292" y="559"/>
                </a:lnTo>
                <a:lnTo>
                  <a:pt x="292" y="559"/>
                </a:lnTo>
                <a:lnTo>
                  <a:pt x="292" y="559"/>
                </a:lnTo>
                <a:lnTo>
                  <a:pt x="292" y="559"/>
                </a:lnTo>
                <a:lnTo>
                  <a:pt x="292" y="559"/>
                </a:lnTo>
                <a:lnTo>
                  <a:pt x="292" y="558"/>
                </a:lnTo>
                <a:lnTo>
                  <a:pt x="292" y="558"/>
                </a:lnTo>
                <a:lnTo>
                  <a:pt x="293" y="558"/>
                </a:lnTo>
                <a:lnTo>
                  <a:pt x="293" y="558"/>
                </a:lnTo>
                <a:lnTo>
                  <a:pt x="293" y="557"/>
                </a:lnTo>
                <a:lnTo>
                  <a:pt x="293" y="557"/>
                </a:lnTo>
                <a:lnTo>
                  <a:pt x="293" y="557"/>
                </a:lnTo>
                <a:lnTo>
                  <a:pt x="293" y="557"/>
                </a:lnTo>
                <a:lnTo>
                  <a:pt x="293" y="556"/>
                </a:lnTo>
                <a:lnTo>
                  <a:pt x="293" y="556"/>
                </a:lnTo>
                <a:lnTo>
                  <a:pt x="292" y="556"/>
                </a:lnTo>
                <a:lnTo>
                  <a:pt x="292" y="556"/>
                </a:lnTo>
                <a:lnTo>
                  <a:pt x="292" y="555"/>
                </a:lnTo>
                <a:lnTo>
                  <a:pt x="292" y="555"/>
                </a:lnTo>
                <a:lnTo>
                  <a:pt x="292" y="555"/>
                </a:lnTo>
                <a:lnTo>
                  <a:pt x="292" y="555"/>
                </a:lnTo>
                <a:lnTo>
                  <a:pt x="292" y="554"/>
                </a:lnTo>
                <a:lnTo>
                  <a:pt x="292" y="554"/>
                </a:lnTo>
                <a:lnTo>
                  <a:pt x="292" y="554"/>
                </a:lnTo>
                <a:lnTo>
                  <a:pt x="292" y="554"/>
                </a:lnTo>
                <a:lnTo>
                  <a:pt x="292" y="553"/>
                </a:lnTo>
                <a:lnTo>
                  <a:pt x="292" y="553"/>
                </a:lnTo>
                <a:lnTo>
                  <a:pt x="292" y="553"/>
                </a:lnTo>
                <a:lnTo>
                  <a:pt x="292" y="553"/>
                </a:lnTo>
                <a:lnTo>
                  <a:pt x="292" y="552"/>
                </a:lnTo>
                <a:lnTo>
                  <a:pt x="292" y="552"/>
                </a:lnTo>
                <a:lnTo>
                  <a:pt x="292" y="552"/>
                </a:lnTo>
                <a:lnTo>
                  <a:pt x="292" y="552"/>
                </a:lnTo>
                <a:lnTo>
                  <a:pt x="291" y="551"/>
                </a:lnTo>
                <a:lnTo>
                  <a:pt x="291" y="551"/>
                </a:lnTo>
                <a:lnTo>
                  <a:pt x="291" y="551"/>
                </a:lnTo>
                <a:lnTo>
                  <a:pt x="291" y="551"/>
                </a:lnTo>
                <a:lnTo>
                  <a:pt x="289" y="545"/>
                </a:lnTo>
                <a:lnTo>
                  <a:pt x="285" y="540"/>
                </a:lnTo>
                <a:lnTo>
                  <a:pt x="282" y="536"/>
                </a:lnTo>
                <a:lnTo>
                  <a:pt x="280" y="532"/>
                </a:lnTo>
                <a:lnTo>
                  <a:pt x="280" y="532"/>
                </a:lnTo>
                <a:lnTo>
                  <a:pt x="280" y="531"/>
                </a:lnTo>
                <a:lnTo>
                  <a:pt x="280" y="531"/>
                </a:lnTo>
                <a:lnTo>
                  <a:pt x="281" y="520"/>
                </a:lnTo>
                <a:lnTo>
                  <a:pt x="281" y="520"/>
                </a:lnTo>
                <a:lnTo>
                  <a:pt x="281" y="520"/>
                </a:lnTo>
                <a:lnTo>
                  <a:pt x="282" y="515"/>
                </a:lnTo>
                <a:lnTo>
                  <a:pt x="283" y="510"/>
                </a:lnTo>
                <a:lnTo>
                  <a:pt x="287" y="500"/>
                </a:lnTo>
                <a:lnTo>
                  <a:pt x="293" y="490"/>
                </a:lnTo>
                <a:lnTo>
                  <a:pt x="293" y="490"/>
                </a:lnTo>
                <a:lnTo>
                  <a:pt x="296" y="476"/>
                </a:lnTo>
                <a:lnTo>
                  <a:pt x="297" y="464"/>
                </a:lnTo>
                <a:lnTo>
                  <a:pt x="298" y="459"/>
                </a:lnTo>
                <a:lnTo>
                  <a:pt x="297" y="456"/>
                </a:lnTo>
                <a:lnTo>
                  <a:pt x="297" y="456"/>
                </a:lnTo>
                <a:lnTo>
                  <a:pt x="296" y="450"/>
                </a:lnTo>
                <a:lnTo>
                  <a:pt x="295" y="442"/>
                </a:lnTo>
                <a:lnTo>
                  <a:pt x="296" y="422"/>
                </a:lnTo>
                <a:lnTo>
                  <a:pt x="296" y="422"/>
                </a:lnTo>
                <a:close/>
                <a:moveTo>
                  <a:pt x="189" y="145"/>
                </a:moveTo>
                <a:lnTo>
                  <a:pt x="189" y="145"/>
                </a:lnTo>
                <a:lnTo>
                  <a:pt x="188" y="145"/>
                </a:lnTo>
                <a:lnTo>
                  <a:pt x="188" y="144"/>
                </a:lnTo>
                <a:lnTo>
                  <a:pt x="188" y="144"/>
                </a:lnTo>
                <a:lnTo>
                  <a:pt x="189" y="145"/>
                </a:lnTo>
                <a:lnTo>
                  <a:pt x="189" y="145"/>
                </a:lnTo>
                <a:close/>
              </a:path>
            </a:pathLst>
          </a:custGeom>
          <a:solidFill>
            <a:schemeClr val="tx1">
              <a:lumMod val="75000"/>
              <a:lumOff val="25000"/>
            </a:schemeClr>
          </a:solidFill>
          <a:ln>
            <a:noFill/>
          </a:ln>
        </p:spPr>
        <p:txBody>
          <a:bodyPr vert="horz" wrap="square" lIns="91431" tIns="45715" rIns="91431" bIns="45715" numCol="1" anchor="t" anchorCtr="0" compatLnSpc="1">
            <a:prstTxWarp prst="textNoShape">
              <a:avLst/>
            </a:prstTxWarp>
          </a:bodyPr>
          <a:lstStyle/>
          <a:p>
            <a:endParaRPr lang="zh-CN" altLang="en-US">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单击输入标题内容</a:t>
            </a:r>
          </a:p>
        </p:txBody>
      </p:sp>
    </p:spTree>
    <p:extLst>
      <p:ext uri="{BB962C8B-B14F-4D97-AF65-F5344CB8AC3E}">
        <p14:creationId xmlns:p14="http://schemas.microsoft.com/office/powerpoint/2010/main" val="188273687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childTnLst>
                          </p:cTn>
                        </p:par>
                        <p:par>
                          <p:cTn id="8" fill="hold">
                            <p:stCondLst>
                              <p:cond delay="500"/>
                            </p:stCondLst>
                            <p:childTnLst>
                              <p:par>
                                <p:cTn id="9" presetID="23" presetClass="entr" presetSubtype="528" fill="hold" grpId="0" nodeType="after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p:cTn id="11" dur="750" fill="hold"/>
                                        <p:tgtEl>
                                          <p:spTgt spid="70"/>
                                        </p:tgtEl>
                                        <p:attrNameLst>
                                          <p:attrName>ppt_w</p:attrName>
                                        </p:attrNameLst>
                                      </p:cBhvr>
                                      <p:tavLst>
                                        <p:tav tm="0">
                                          <p:val>
                                            <p:fltVal val="0"/>
                                          </p:val>
                                        </p:tav>
                                        <p:tav tm="100000">
                                          <p:val>
                                            <p:strVal val="#ppt_w"/>
                                          </p:val>
                                        </p:tav>
                                      </p:tavLst>
                                    </p:anim>
                                    <p:anim calcmode="lin" valueType="num">
                                      <p:cBhvr>
                                        <p:cTn id="12" dur="750" fill="hold"/>
                                        <p:tgtEl>
                                          <p:spTgt spid="70"/>
                                        </p:tgtEl>
                                        <p:attrNameLst>
                                          <p:attrName>ppt_h</p:attrName>
                                        </p:attrNameLst>
                                      </p:cBhvr>
                                      <p:tavLst>
                                        <p:tav tm="0">
                                          <p:val>
                                            <p:fltVal val="0"/>
                                          </p:val>
                                        </p:tav>
                                        <p:tav tm="100000">
                                          <p:val>
                                            <p:strVal val="#ppt_h"/>
                                          </p:val>
                                        </p:tav>
                                      </p:tavLst>
                                    </p:anim>
                                    <p:anim calcmode="lin" valueType="num">
                                      <p:cBhvr>
                                        <p:cTn id="13" dur="750" fill="hold"/>
                                        <p:tgtEl>
                                          <p:spTgt spid="70"/>
                                        </p:tgtEl>
                                        <p:attrNameLst>
                                          <p:attrName>ppt_x</p:attrName>
                                        </p:attrNameLst>
                                      </p:cBhvr>
                                      <p:tavLst>
                                        <p:tav tm="0">
                                          <p:val>
                                            <p:fltVal val="0.5"/>
                                          </p:val>
                                        </p:tav>
                                        <p:tav tm="100000">
                                          <p:val>
                                            <p:strVal val="#ppt_x"/>
                                          </p:val>
                                        </p:tav>
                                      </p:tavLst>
                                    </p:anim>
                                    <p:anim calcmode="lin" valueType="num">
                                      <p:cBhvr>
                                        <p:cTn id="14" dur="750" fill="hold"/>
                                        <p:tgtEl>
                                          <p:spTgt spid="70"/>
                                        </p:tgtEl>
                                        <p:attrNameLst>
                                          <p:attrName>ppt_y</p:attrName>
                                        </p:attrNameLst>
                                      </p:cBhvr>
                                      <p:tavLst>
                                        <p:tav tm="0">
                                          <p:val>
                                            <p:fltVal val="0.5"/>
                                          </p:val>
                                        </p:tav>
                                        <p:tav tm="100000">
                                          <p:val>
                                            <p:strVal val="#ppt_y"/>
                                          </p:val>
                                        </p:tav>
                                      </p:tavLst>
                                    </p:anim>
                                  </p:childTnLst>
                                </p:cTn>
                              </p:par>
                            </p:childTnLst>
                          </p:cTn>
                        </p:par>
                        <p:par>
                          <p:cTn id="15" fill="hold">
                            <p:stCondLst>
                              <p:cond delay="1250"/>
                            </p:stCondLst>
                            <p:childTnLst>
                              <p:par>
                                <p:cTn id="16" presetID="23" presetClass="entr" presetSubtype="528" fill="hold" grpId="0" nodeType="afterEffect">
                                  <p:stCondLst>
                                    <p:cond delay="0"/>
                                  </p:stCondLst>
                                  <p:childTnLst>
                                    <p:set>
                                      <p:cBhvr>
                                        <p:cTn id="17" dur="1" fill="hold">
                                          <p:stCondLst>
                                            <p:cond delay="0"/>
                                          </p:stCondLst>
                                        </p:cTn>
                                        <p:tgtEl>
                                          <p:spTgt spid="71"/>
                                        </p:tgtEl>
                                        <p:attrNameLst>
                                          <p:attrName>style.visibility</p:attrName>
                                        </p:attrNameLst>
                                      </p:cBhvr>
                                      <p:to>
                                        <p:strVal val="visible"/>
                                      </p:to>
                                    </p:set>
                                    <p:anim calcmode="lin" valueType="num">
                                      <p:cBhvr>
                                        <p:cTn id="18" dur="750" fill="hold"/>
                                        <p:tgtEl>
                                          <p:spTgt spid="71"/>
                                        </p:tgtEl>
                                        <p:attrNameLst>
                                          <p:attrName>ppt_w</p:attrName>
                                        </p:attrNameLst>
                                      </p:cBhvr>
                                      <p:tavLst>
                                        <p:tav tm="0">
                                          <p:val>
                                            <p:fltVal val="0"/>
                                          </p:val>
                                        </p:tav>
                                        <p:tav tm="100000">
                                          <p:val>
                                            <p:strVal val="#ppt_w"/>
                                          </p:val>
                                        </p:tav>
                                      </p:tavLst>
                                    </p:anim>
                                    <p:anim calcmode="lin" valueType="num">
                                      <p:cBhvr>
                                        <p:cTn id="19" dur="750" fill="hold"/>
                                        <p:tgtEl>
                                          <p:spTgt spid="71"/>
                                        </p:tgtEl>
                                        <p:attrNameLst>
                                          <p:attrName>ppt_h</p:attrName>
                                        </p:attrNameLst>
                                      </p:cBhvr>
                                      <p:tavLst>
                                        <p:tav tm="0">
                                          <p:val>
                                            <p:fltVal val="0"/>
                                          </p:val>
                                        </p:tav>
                                        <p:tav tm="100000">
                                          <p:val>
                                            <p:strVal val="#ppt_h"/>
                                          </p:val>
                                        </p:tav>
                                      </p:tavLst>
                                    </p:anim>
                                    <p:anim calcmode="lin" valueType="num">
                                      <p:cBhvr>
                                        <p:cTn id="20" dur="750" fill="hold"/>
                                        <p:tgtEl>
                                          <p:spTgt spid="71"/>
                                        </p:tgtEl>
                                        <p:attrNameLst>
                                          <p:attrName>ppt_x</p:attrName>
                                        </p:attrNameLst>
                                      </p:cBhvr>
                                      <p:tavLst>
                                        <p:tav tm="0">
                                          <p:val>
                                            <p:fltVal val="0.5"/>
                                          </p:val>
                                        </p:tav>
                                        <p:tav tm="100000">
                                          <p:val>
                                            <p:strVal val="#ppt_x"/>
                                          </p:val>
                                        </p:tav>
                                      </p:tavLst>
                                    </p:anim>
                                    <p:anim calcmode="lin" valueType="num">
                                      <p:cBhvr>
                                        <p:cTn id="21" dur="750" fill="hold"/>
                                        <p:tgtEl>
                                          <p:spTgt spid="71"/>
                                        </p:tgtEl>
                                        <p:attrNameLst>
                                          <p:attrName>ppt_y</p:attrName>
                                        </p:attrNameLst>
                                      </p:cBhvr>
                                      <p:tavLst>
                                        <p:tav tm="0">
                                          <p:val>
                                            <p:fltVal val="0.5"/>
                                          </p:val>
                                        </p:tav>
                                        <p:tav tm="100000">
                                          <p:val>
                                            <p:strVal val="#ppt_y"/>
                                          </p:val>
                                        </p:tav>
                                      </p:tavLst>
                                    </p:anim>
                                  </p:childTnLst>
                                </p:cTn>
                              </p:par>
                            </p:childTnLst>
                          </p:cTn>
                        </p:par>
                        <p:par>
                          <p:cTn id="22" fill="hold">
                            <p:stCondLst>
                              <p:cond delay="2000"/>
                            </p:stCondLst>
                            <p:childTnLst>
                              <p:par>
                                <p:cTn id="23" presetID="23" presetClass="entr" presetSubtype="528" fill="hold" grpId="0" nodeType="afterEffect">
                                  <p:stCondLst>
                                    <p:cond delay="0"/>
                                  </p:stCondLst>
                                  <p:childTnLst>
                                    <p:set>
                                      <p:cBhvr>
                                        <p:cTn id="24" dur="1" fill="hold">
                                          <p:stCondLst>
                                            <p:cond delay="0"/>
                                          </p:stCondLst>
                                        </p:cTn>
                                        <p:tgtEl>
                                          <p:spTgt spid="103"/>
                                        </p:tgtEl>
                                        <p:attrNameLst>
                                          <p:attrName>style.visibility</p:attrName>
                                        </p:attrNameLst>
                                      </p:cBhvr>
                                      <p:to>
                                        <p:strVal val="visible"/>
                                      </p:to>
                                    </p:set>
                                    <p:anim calcmode="lin" valueType="num">
                                      <p:cBhvr>
                                        <p:cTn id="25" dur="750" fill="hold"/>
                                        <p:tgtEl>
                                          <p:spTgt spid="103"/>
                                        </p:tgtEl>
                                        <p:attrNameLst>
                                          <p:attrName>ppt_w</p:attrName>
                                        </p:attrNameLst>
                                      </p:cBhvr>
                                      <p:tavLst>
                                        <p:tav tm="0">
                                          <p:val>
                                            <p:fltVal val="0"/>
                                          </p:val>
                                        </p:tav>
                                        <p:tav tm="100000">
                                          <p:val>
                                            <p:strVal val="#ppt_w"/>
                                          </p:val>
                                        </p:tav>
                                      </p:tavLst>
                                    </p:anim>
                                    <p:anim calcmode="lin" valueType="num">
                                      <p:cBhvr>
                                        <p:cTn id="26" dur="750" fill="hold"/>
                                        <p:tgtEl>
                                          <p:spTgt spid="103"/>
                                        </p:tgtEl>
                                        <p:attrNameLst>
                                          <p:attrName>ppt_h</p:attrName>
                                        </p:attrNameLst>
                                      </p:cBhvr>
                                      <p:tavLst>
                                        <p:tav tm="0">
                                          <p:val>
                                            <p:fltVal val="0"/>
                                          </p:val>
                                        </p:tav>
                                        <p:tav tm="100000">
                                          <p:val>
                                            <p:strVal val="#ppt_h"/>
                                          </p:val>
                                        </p:tav>
                                      </p:tavLst>
                                    </p:anim>
                                    <p:anim calcmode="lin" valueType="num">
                                      <p:cBhvr>
                                        <p:cTn id="27" dur="750" fill="hold"/>
                                        <p:tgtEl>
                                          <p:spTgt spid="103"/>
                                        </p:tgtEl>
                                        <p:attrNameLst>
                                          <p:attrName>ppt_x</p:attrName>
                                        </p:attrNameLst>
                                      </p:cBhvr>
                                      <p:tavLst>
                                        <p:tav tm="0">
                                          <p:val>
                                            <p:fltVal val="0.5"/>
                                          </p:val>
                                        </p:tav>
                                        <p:tav tm="100000">
                                          <p:val>
                                            <p:strVal val="#ppt_x"/>
                                          </p:val>
                                        </p:tav>
                                      </p:tavLst>
                                    </p:anim>
                                    <p:anim calcmode="lin" valueType="num">
                                      <p:cBhvr>
                                        <p:cTn id="28" dur="750" fill="hold"/>
                                        <p:tgtEl>
                                          <p:spTgt spid="103"/>
                                        </p:tgtEl>
                                        <p:attrNameLst>
                                          <p:attrName>ppt_y</p:attrName>
                                        </p:attrNameLst>
                                      </p:cBhvr>
                                      <p:tavLst>
                                        <p:tav tm="0">
                                          <p:val>
                                            <p:fltVal val="0.5"/>
                                          </p:val>
                                        </p:tav>
                                        <p:tav tm="100000">
                                          <p:val>
                                            <p:strVal val="#ppt_y"/>
                                          </p:val>
                                        </p:tav>
                                      </p:tavLst>
                                    </p:anim>
                                  </p:childTnLst>
                                </p:cTn>
                              </p:par>
                            </p:childTnLst>
                          </p:cTn>
                        </p:par>
                        <p:par>
                          <p:cTn id="29" fill="hold">
                            <p:stCondLst>
                              <p:cond delay="2750"/>
                            </p:stCondLst>
                            <p:childTnLst>
                              <p:par>
                                <p:cTn id="30" presetID="2" presetClass="entr" presetSubtype="4" decel="100000" fill="hold" nodeType="afterEffect">
                                  <p:stCondLst>
                                    <p:cond delay="0"/>
                                  </p:stCondLst>
                                  <p:childTnLst>
                                    <p:set>
                                      <p:cBhvr>
                                        <p:cTn id="31" dur="1" fill="hold">
                                          <p:stCondLst>
                                            <p:cond delay="0"/>
                                          </p:stCondLst>
                                        </p:cTn>
                                        <p:tgtEl>
                                          <p:spTgt spid="72"/>
                                        </p:tgtEl>
                                        <p:attrNameLst>
                                          <p:attrName>style.visibility</p:attrName>
                                        </p:attrNameLst>
                                      </p:cBhvr>
                                      <p:to>
                                        <p:strVal val="visible"/>
                                      </p:to>
                                    </p:set>
                                    <p:anim calcmode="lin" valueType="num">
                                      <p:cBhvr additive="base">
                                        <p:cTn id="32" dur="750" fill="hold"/>
                                        <p:tgtEl>
                                          <p:spTgt spid="72"/>
                                        </p:tgtEl>
                                        <p:attrNameLst>
                                          <p:attrName>ppt_x</p:attrName>
                                        </p:attrNameLst>
                                      </p:cBhvr>
                                      <p:tavLst>
                                        <p:tav tm="0">
                                          <p:val>
                                            <p:strVal val="#ppt_x"/>
                                          </p:val>
                                        </p:tav>
                                        <p:tav tm="100000">
                                          <p:val>
                                            <p:strVal val="#ppt_x"/>
                                          </p:val>
                                        </p:tav>
                                      </p:tavLst>
                                    </p:anim>
                                    <p:anim calcmode="lin" valueType="num">
                                      <p:cBhvr additive="base">
                                        <p:cTn id="33" dur="750" fill="hold"/>
                                        <p:tgtEl>
                                          <p:spTgt spid="72"/>
                                        </p:tgtEl>
                                        <p:attrNameLst>
                                          <p:attrName>ppt_y</p:attrName>
                                        </p:attrNameLst>
                                      </p:cBhvr>
                                      <p:tavLst>
                                        <p:tav tm="0">
                                          <p:val>
                                            <p:strVal val="1+#ppt_h/2"/>
                                          </p:val>
                                        </p:tav>
                                        <p:tav tm="100000">
                                          <p:val>
                                            <p:strVal val="#ppt_y"/>
                                          </p:val>
                                        </p:tav>
                                      </p:tavLst>
                                    </p:anim>
                                  </p:childTnLst>
                                </p:cTn>
                              </p:par>
                              <p:par>
                                <p:cTn id="34" presetID="10" presetClass="entr" presetSubtype="0" fill="hold" nodeType="withEffect">
                                  <p:stCondLst>
                                    <p:cond delay="0"/>
                                  </p:stCondLst>
                                  <p:childTnLst>
                                    <p:set>
                                      <p:cBhvr>
                                        <p:cTn id="35" dur="1" fill="hold">
                                          <p:stCondLst>
                                            <p:cond delay="0"/>
                                          </p:stCondLst>
                                        </p:cTn>
                                        <p:tgtEl>
                                          <p:spTgt spid="72"/>
                                        </p:tgtEl>
                                        <p:attrNameLst>
                                          <p:attrName>style.visibility</p:attrName>
                                        </p:attrNameLst>
                                      </p:cBhvr>
                                      <p:to>
                                        <p:strVal val="visible"/>
                                      </p:to>
                                    </p:set>
                                    <p:animEffect transition="in" filter="fade">
                                      <p:cBhvr>
                                        <p:cTn id="36" dur="750"/>
                                        <p:tgtEl>
                                          <p:spTgt spid="72"/>
                                        </p:tgtEl>
                                      </p:cBhvr>
                                    </p:animEffect>
                                  </p:childTnLst>
                                </p:cTn>
                              </p:par>
                            </p:childTnLst>
                          </p:cTn>
                        </p:par>
                        <p:par>
                          <p:cTn id="37" fill="hold">
                            <p:stCondLst>
                              <p:cond delay="3500"/>
                            </p:stCondLst>
                            <p:childTnLst>
                              <p:par>
                                <p:cTn id="38" presetID="53" presetClass="entr" presetSubtype="16" fill="hold" grpId="0" nodeType="afterEffect">
                                  <p:stCondLst>
                                    <p:cond delay="0"/>
                                  </p:stCondLst>
                                  <p:childTnLst>
                                    <p:set>
                                      <p:cBhvr>
                                        <p:cTn id="39" dur="1" fill="hold">
                                          <p:stCondLst>
                                            <p:cond delay="0"/>
                                          </p:stCondLst>
                                        </p:cTn>
                                        <p:tgtEl>
                                          <p:spTgt spid="69"/>
                                        </p:tgtEl>
                                        <p:attrNameLst>
                                          <p:attrName>style.visibility</p:attrName>
                                        </p:attrNameLst>
                                      </p:cBhvr>
                                      <p:to>
                                        <p:strVal val="visible"/>
                                      </p:to>
                                    </p:set>
                                    <p:anim calcmode="lin" valueType="num">
                                      <p:cBhvr>
                                        <p:cTn id="40" dur="750" fill="hold"/>
                                        <p:tgtEl>
                                          <p:spTgt spid="69"/>
                                        </p:tgtEl>
                                        <p:attrNameLst>
                                          <p:attrName>ppt_w</p:attrName>
                                        </p:attrNameLst>
                                      </p:cBhvr>
                                      <p:tavLst>
                                        <p:tav tm="0">
                                          <p:val>
                                            <p:fltVal val="0"/>
                                          </p:val>
                                        </p:tav>
                                        <p:tav tm="100000">
                                          <p:val>
                                            <p:strVal val="#ppt_w"/>
                                          </p:val>
                                        </p:tav>
                                      </p:tavLst>
                                    </p:anim>
                                    <p:anim calcmode="lin" valueType="num">
                                      <p:cBhvr>
                                        <p:cTn id="41" dur="750" fill="hold"/>
                                        <p:tgtEl>
                                          <p:spTgt spid="69"/>
                                        </p:tgtEl>
                                        <p:attrNameLst>
                                          <p:attrName>ppt_h</p:attrName>
                                        </p:attrNameLst>
                                      </p:cBhvr>
                                      <p:tavLst>
                                        <p:tav tm="0">
                                          <p:val>
                                            <p:fltVal val="0"/>
                                          </p:val>
                                        </p:tav>
                                        <p:tav tm="100000">
                                          <p:val>
                                            <p:strVal val="#ppt_h"/>
                                          </p:val>
                                        </p:tav>
                                      </p:tavLst>
                                    </p:anim>
                                    <p:animEffect transition="in" filter="fade">
                                      <p:cBhvr>
                                        <p:cTn id="42" dur="750"/>
                                        <p:tgtEl>
                                          <p:spTgt spid="69"/>
                                        </p:tgtEl>
                                      </p:cBhvr>
                                    </p:animEffect>
                                  </p:childTnLst>
                                </p:cTn>
                              </p:par>
                            </p:childTnLst>
                          </p:cTn>
                        </p:par>
                        <p:par>
                          <p:cTn id="43" fill="hold">
                            <p:stCondLst>
                              <p:cond delay="4250"/>
                            </p:stCondLst>
                            <p:childTnLst>
                              <p:par>
                                <p:cTn id="44" presetID="10" presetClass="entr" presetSubtype="0" fill="hold" grpId="0" nodeType="afterEffect">
                                  <p:stCondLst>
                                    <p:cond delay="0"/>
                                  </p:stCondLst>
                                  <p:childTnLst>
                                    <p:set>
                                      <p:cBhvr>
                                        <p:cTn id="45" dur="1" fill="hold">
                                          <p:stCondLst>
                                            <p:cond delay="0"/>
                                          </p:stCondLst>
                                        </p:cTn>
                                        <p:tgtEl>
                                          <p:spTgt spid="77"/>
                                        </p:tgtEl>
                                        <p:attrNameLst>
                                          <p:attrName>style.visibility</p:attrName>
                                        </p:attrNameLst>
                                      </p:cBhvr>
                                      <p:to>
                                        <p:strVal val="visible"/>
                                      </p:to>
                                    </p:set>
                                    <p:animEffect transition="in" filter="fade">
                                      <p:cBhvr>
                                        <p:cTn id="46" dur="500"/>
                                        <p:tgtEl>
                                          <p:spTgt spid="77"/>
                                        </p:tgtEl>
                                      </p:cBhvr>
                                    </p:animEffect>
                                  </p:childTnLst>
                                </p:cTn>
                              </p:par>
                            </p:childTnLst>
                          </p:cTn>
                        </p:par>
                        <p:par>
                          <p:cTn id="47" fill="hold">
                            <p:stCondLst>
                              <p:cond delay="4750"/>
                            </p:stCondLst>
                            <p:childTnLst>
                              <p:par>
                                <p:cTn id="48" presetID="10" presetClass="entr" presetSubtype="0" fill="hold" grpId="0" nodeType="afterEffect">
                                  <p:stCondLst>
                                    <p:cond delay="0"/>
                                  </p:stCondLst>
                                  <p:childTnLst>
                                    <p:set>
                                      <p:cBhvr>
                                        <p:cTn id="49" dur="1" fill="hold">
                                          <p:stCondLst>
                                            <p:cond delay="0"/>
                                          </p:stCondLst>
                                        </p:cTn>
                                        <p:tgtEl>
                                          <p:spTgt spid="78"/>
                                        </p:tgtEl>
                                        <p:attrNameLst>
                                          <p:attrName>style.visibility</p:attrName>
                                        </p:attrNameLst>
                                      </p:cBhvr>
                                      <p:to>
                                        <p:strVal val="visible"/>
                                      </p:to>
                                    </p:set>
                                    <p:animEffect transition="in" filter="fade">
                                      <p:cBhvr>
                                        <p:cTn id="50" dur="500"/>
                                        <p:tgtEl>
                                          <p:spTgt spid="78"/>
                                        </p:tgtEl>
                                      </p:cBhvr>
                                    </p:animEffect>
                                  </p:childTnLst>
                                </p:cTn>
                              </p:par>
                            </p:childTnLst>
                          </p:cTn>
                        </p:par>
                        <p:par>
                          <p:cTn id="51" fill="hold">
                            <p:stCondLst>
                              <p:cond delay="5250"/>
                            </p:stCondLst>
                            <p:childTnLst>
                              <p:par>
                                <p:cTn id="52" presetID="2" presetClass="entr" presetSubtype="4" decel="100000" fill="hold" nodeType="afterEffect">
                                  <p:stCondLst>
                                    <p:cond delay="0"/>
                                  </p:stCondLst>
                                  <p:childTnLst>
                                    <p:set>
                                      <p:cBhvr>
                                        <p:cTn id="53" dur="1" fill="hold">
                                          <p:stCondLst>
                                            <p:cond delay="0"/>
                                          </p:stCondLst>
                                        </p:cTn>
                                        <p:tgtEl>
                                          <p:spTgt spid="80"/>
                                        </p:tgtEl>
                                        <p:attrNameLst>
                                          <p:attrName>style.visibility</p:attrName>
                                        </p:attrNameLst>
                                      </p:cBhvr>
                                      <p:to>
                                        <p:strVal val="visible"/>
                                      </p:to>
                                    </p:set>
                                    <p:anim calcmode="lin" valueType="num">
                                      <p:cBhvr additive="base">
                                        <p:cTn id="54" dur="700" fill="hold"/>
                                        <p:tgtEl>
                                          <p:spTgt spid="80"/>
                                        </p:tgtEl>
                                        <p:attrNameLst>
                                          <p:attrName>ppt_x</p:attrName>
                                        </p:attrNameLst>
                                      </p:cBhvr>
                                      <p:tavLst>
                                        <p:tav tm="0">
                                          <p:val>
                                            <p:strVal val="#ppt_x"/>
                                          </p:val>
                                        </p:tav>
                                        <p:tav tm="100000">
                                          <p:val>
                                            <p:strVal val="#ppt_x"/>
                                          </p:val>
                                        </p:tav>
                                      </p:tavLst>
                                    </p:anim>
                                    <p:anim calcmode="lin" valueType="num">
                                      <p:cBhvr additive="base">
                                        <p:cTn id="55" dur="700" fill="hold"/>
                                        <p:tgtEl>
                                          <p:spTgt spid="80"/>
                                        </p:tgtEl>
                                        <p:attrNameLst>
                                          <p:attrName>ppt_y</p:attrName>
                                        </p:attrNameLst>
                                      </p:cBhvr>
                                      <p:tavLst>
                                        <p:tav tm="0">
                                          <p:val>
                                            <p:strVal val="1+#ppt_h/2"/>
                                          </p:val>
                                        </p:tav>
                                        <p:tav tm="100000">
                                          <p:val>
                                            <p:strVal val="#ppt_y"/>
                                          </p:val>
                                        </p:tav>
                                      </p:tavLst>
                                    </p:anim>
                                  </p:childTnLst>
                                </p:cTn>
                              </p:par>
                              <p:par>
                                <p:cTn id="56" presetID="10" presetClass="entr" presetSubtype="0" fill="hold" nodeType="withEffect">
                                  <p:stCondLst>
                                    <p:cond delay="0"/>
                                  </p:stCondLst>
                                  <p:childTnLst>
                                    <p:set>
                                      <p:cBhvr>
                                        <p:cTn id="57" dur="1" fill="hold">
                                          <p:stCondLst>
                                            <p:cond delay="0"/>
                                          </p:stCondLst>
                                        </p:cTn>
                                        <p:tgtEl>
                                          <p:spTgt spid="80"/>
                                        </p:tgtEl>
                                        <p:attrNameLst>
                                          <p:attrName>style.visibility</p:attrName>
                                        </p:attrNameLst>
                                      </p:cBhvr>
                                      <p:to>
                                        <p:strVal val="visible"/>
                                      </p:to>
                                    </p:set>
                                    <p:animEffect transition="in" filter="fade">
                                      <p:cBhvr>
                                        <p:cTn id="58" dur="700"/>
                                        <p:tgtEl>
                                          <p:spTgt spid="80"/>
                                        </p:tgtEl>
                                      </p:cBhvr>
                                    </p:animEffect>
                                  </p:childTnLst>
                                </p:cTn>
                              </p:par>
                            </p:childTnLst>
                          </p:cTn>
                        </p:par>
                        <p:par>
                          <p:cTn id="59" fill="hold">
                            <p:stCondLst>
                              <p:cond delay="5950"/>
                            </p:stCondLst>
                            <p:childTnLst>
                              <p:par>
                                <p:cTn id="60" presetID="53" presetClass="entr" presetSubtype="16" fill="hold" grpId="0" nodeType="afterEffect">
                                  <p:stCondLst>
                                    <p:cond delay="0"/>
                                  </p:stCondLst>
                                  <p:childTnLst>
                                    <p:set>
                                      <p:cBhvr>
                                        <p:cTn id="61" dur="1" fill="hold">
                                          <p:stCondLst>
                                            <p:cond delay="0"/>
                                          </p:stCondLst>
                                        </p:cTn>
                                        <p:tgtEl>
                                          <p:spTgt spid="79"/>
                                        </p:tgtEl>
                                        <p:attrNameLst>
                                          <p:attrName>style.visibility</p:attrName>
                                        </p:attrNameLst>
                                      </p:cBhvr>
                                      <p:to>
                                        <p:strVal val="visible"/>
                                      </p:to>
                                    </p:set>
                                    <p:anim calcmode="lin" valueType="num">
                                      <p:cBhvr>
                                        <p:cTn id="62" dur="750" fill="hold"/>
                                        <p:tgtEl>
                                          <p:spTgt spid="79"/>
                                        </p:tgtEl>
                                        <p:attrNameLst>
                                          <p:attrName>ppt_w</p:attrName>
                                        </p:attrNameLst>
                                      </p:cBhvr>
                                      <p:tavLst>
                                        <p:tav tm="0">
                                          <p:val>
                                            <p:fltVal val="0"/>
                                          </p:val>
                                        </p:tav>
                                        <p:tav tm="100000">
                                          <p:val>
                                            <p:strVal val="#ppt_w"/>
                                          </p:val>
                                        </p:tav>
                                      </p:tavLst>
                                    </p:anim>
                                    <p:anim calcmode="lin" valueType="num">
                                      <p:cBhvr>
                                        <p:cTn id="63" dur="750" fill="hold"/>
                                        <p:tgtEl>
                                          <p:spTgt spid="79"/>
                                        </p:tgtEl>
                                        <p:attrNameLst>
                                          <p:attrName>ppt_h</p:attrName>
                                        </p:attrNameLst>
                                      </p:cBhvr>
                                      <p:tavLst>
                                        <p:tav tm="0">
                                          <p:val>
                                            <p:fltVal val="0"/>
                                          </p:val>
                                        </p:tav>
                                        <p:tav tm="100000">
                                          <p:val>
                                            <p:strVal val="#ppt_h"/>
                                          </p:val>
                                        </p:tav>
                                      </p:tavLst>
                                    </p:anim>
                                    <p:animEffect transition="in" filter="fade">
                                      <p:cBhvr>
                                        <p:cTn id="64" dur="750"/>
                                        <p:tgtEl>
                                          <p:spTgt spid="79"/>
                                        </p:tgtEl>
                                      </p:cBhvr>
                                    </p:animEffect>
                                  </p:childTnLst>
                                </p:cTn>
                              </p:par>
                            </p:childTnLst>
                          </p:cTn>
                        </p:par>
                        <p:par>
                          <p:cTn id="65" fill="hold">
                            <p:stCondLst>
                              <p:cond delay="6700"/>
                            </p:stCondLst>
                            <p:childTnLst>
                              <p:par>
                                <p:cTn id="66" presetID="10" presetClass="entr" presetSubtype="0" fill="hold" grpId="0" nodeType="afterEffect">
                                  <p:stCondLst>
                                    <p:cond delay="0"/>
                                  </p:stCondLst>
                                  <p:childTnLst>
                                    <p:set>
                                      <p:cBhvr>
                                        <p:cTn id="67" dur="1" fill="hold">
                                          <p:stCondLst>
                                            <p:cond delay="0"/>
                                          </p:stCondLst>
                                        </p:cTn>
                                        <p:tgtEl>
                                          <p:spTgt spid="85"/>
                                        </p:tgtEl>
                                        <p:attrNameLst>
                                          <p:attrName>style.visibility</p:attrName>
                                        </p:attrNameLst>
                                      </p:cBhvr>
                                      <p:to>
                                        <p:strVal val="visible"/>
                                      </p:to>
                                    </p:set>
                                    <p:animEffect transition="in" filter="fade">
                                      <p:cBhvr>
                                        <p:cTn id="68" dur="500"/>
                                        <p:tgtEl>
                                          <p:spTgt spid="85"/>
                                        </p:tgtEl>
                                      </p:cBhvr>
                                    </p:animEffect>
                                  </p:childTnLst>
                                </p:cTn>
                              </p:par>
                            </p:childTnLst>
                          </p:cTn>
                        </p:par>
                        <p:par>
                          <p:cTn id="69" fill="hold">
                            <p:stCondLst>
                              <p:cond delay="7200"/>
                            </p:stCondLst>
                            <p:childTnLst>
                              <p:par>
                                <p:cTn id="70" presetID="10" presetClass="entr" presetSubtype="0" fill="hold" grpId="0" nodeType="afterEffect">
                                  <p:stCondLst>
                                    <p:cond delay="0"/>
                                  </p:stCondLst>
                                  <p:childTnLst>
                                    <p:set>
                                      <p:cBhvr>
                                        <p:cTn id="71" dur="1" fill="hold">
                                          <p:stCondLst>
                                            <p:cond delay="0"/>
                                          </p:stCondLst>
                                        </p:cTn>
                                        <p:tgtEl>
                                          <p:spTgt spid="86"/>
                                        </p:tgtEl>
                                        <p:attrNameLst>
                                          <p:attrName>style.visibility</p:attrName>
                                        </p:attrNameLst>
                                      </p:cBhvr>
                                      <p:to>
                                        <p:strVal val="visible"/>
                                      </p:to>
                                    </p:set>
                                    <p:animEffect transition="in" filter="fade">
                                      <p:cBhvr>
                                        <p:cTn id="72" dur="500"/>
                                        <p:tgtEl>
                                          <p:spTgt spid="86"/>
                                        </p:tgtEl>
                                      </p:cBhvr>
                                    </p:animEffect>
                                  </p:childTnLst>
                                </p:cTn>
                              </p:par>
                            </p:childTnLst>
                          </p:cTn>
                        </p:par>
                        <p:par>
                          <p:cTn id="73" fill="hold">
                            <p:stCondLst>
                              <p:cond delay="7700"/>
                            </p:stCondLst>
                            <p:childTnLst>
                              <p:par>
                                <p:cTn id="74" presetID="2" presetClass="entr" presetSubtype="4" decel="100000" fill="hold" nodeType="afterEffect">
                                  <p:stCondLst>
                                    <p:cond delay="0"/>
                                  </p:stCondLst>
                                  <p:childTnLst>
                                    <p:set>
                                      <p:cBhvr>
                                        <p:cTn id="75" dur="1" fill="hold">
                                          <p:stCondLst>
                                            <p:cond delay="0"/>
                                          </p:stCondLst>
                                        </p:cTn>
                                        <p:tgtEl>
                                          <p:spTgt spid="88"/>
                                        </p:tgtEl>
                                        <p:attrNameLst>
                                          <p:attrName>style.visibility</p:attrName>
                                        </p:attrNameLst>
                                      </p:cBhvr>
                                      <p:to>
                                        <p:strVal val="visible"/>
                                      </p:to>
                                    </p:set>
                                    <p:anim calcmode="lin" valueType="num">
                                      <p:cBhvr additive="base">
                                        <p:cTn id="76" dur="600" fill="hold"/>
                                        <p:tgtEl>
                                          <p:spTgt spid="88"/>
                                        </p:tgtEl>
                                        <p:attrNameLst>
                                          <p:attrName>ppt_x</p:attrName>
                                        </p:attrNameLst>
                                      </p:cBhvr>
                                      <p:tavLst>
                                        <p:tav tm="0">
                                          <p:val>
                                            <p:strVal val="#ppt_x"/>
                                          </p:val>
                                        </p:tav>
                                        <p:tav tm="100000">
                                          <p:val>
                                            <p:strVal val="#ppt_x"/>
                                          </p:val>
                                        </p:tav>
                                      </p:tavLst>
                                    </p:anim>
                                    <p:anim calcmode="lin" valueType="num">
                                      <p:cBhvr additive="base">
                                        <p:cTn id="77" dur="600" fill="hold"/>
                                        <p:tgtEl>
                                          <p:spTgt spid="88"/>
                                        </p:tgtEl>
                                        <p:attrNameLst>
                                          <p:attrName>ppt_y</p:attrName>
                                        </p:attrNameLst>
                                      </p:cBhvr>
                                      <p:tavLst>
                                        <p:tav tm="0">
                                          <p:val>
                                            <p:strVal val="1+#ppt_h/2"/>
                                          </p:val>
                                        </p:tav>
                                        <p:tav tm="100000">
                                          <p:val>
                                            <p:strVal val="#ppt_y"/>
                                          </p:val>
                                        </p:tav>
                                      </p:tavLst>
                                    </p:anim>
                                  </p:childTnLst>
                                </p:cTn>
                              </p:par>
                              <p:par>
                                <p:cTn id="78" presetID="10" presetClass="entr" presetSubtype="0" fill="hold" nodeType="withEffect">
                                  <p:stCondLst>
                                    <p:cond delay="0"/>
                                  </p:stCondLst>
                                  <p:childTnLst>
                                    <p:set>
                                      <p:cBhvr>
                                        <p:cTn id="79" dur="1" fill="hold">
                                          <p:stCondLst>
                                            <p:cond delay="0"/>
                                          </p:stCondLst>
                                        </p:cTn>
                                        <p:tgtEl>
                                          <p:spTgt spid="88"/>
                                        </p:tgtEl>
                                        <p:attrNameLst>
                                          <p:attrName>style.visibility</p:attrName>
                                        </p:attrNameLst>
                                      </p:cBhvr>
                                      <p:to>
                                        <p:strVal val="visible"/>
                                      </p:to>
                                    </p:set>
                                    <p:animEffect transition="in" filter="fade">
                                      <p:cBhvr>
                                        <p:cTn id="80" dur="600"/>
                                        <p:tgtEl>
                                          <p:spTgt spid="88"/>
                                        </p:tgtEl>
                                      </p:cBhvr>
                                    </p:animEffect>
                                  </p:childTnLst>
                                </p:cTn>
                              </p:par>
                            </p:childTnLst>
                          </p:cTn>
                        </p:par>
                        <p:par>
                          <p:cTn id="81" fill="hold">
                            <p:stCondLst>
                              <p:cond delay="8300"/>
                            </p:stCondLst>
                            <p:childTnLst>
                              <p:par>
                                <p:cTn id="82" presetID="53" presetClass="entr" presetSubtype="16" fill="hold" grpId="0" nodeType="afterEffect">
                                  <p:stCondLst>
                                    <p:cond delay="0"/>
                                  </p:stCondLst>
                                  <p:childTnLst>
                                    <p:set>
                                      <p:cBhvr>
                                        <p:cTn id="83" dur="1" fill="hold">
                                          <p:stCondLst>
                                            <p:cond delay="0"/>
                                          </p:stCondLst>
                                        </p:cTn>
                                        <p:tgtEl>
                                          <p:spTgt spid="87"/>
                                        </p:tgtEl>
                                        <p:attrNameLst>
                                          <p:attrName>style.visibility</p:attrName>
                                        </p:attrNameLst>
                                      </p:cBhvr>
                                      <p:to>
                                        <p:strVal val="visible"/>
                                      </p:to>
                                    </p:set>
                                    <p:anim calcmode="lin" valueType="num">
                                      <p:cBhvr>
                                        <p:cTn id="84" dur="750" fill="hold"/>
                                        <p:tgtEl>
                                          <p:spTgt spid="87"/>
                                        </p:tgtEl>
                                        <p:attrNameLst>
                                          <p:attrName>ppt_w</p:attrName>
                                        </p:attrNameLst>
                                      </p:cBhvr>
                                      <p:tavLst>
                                        <p:tav tm="0">
                                          <p:val>
                                            <p:fltVal val="0"/>
                                          </p:val>
                                        </p:tav>
                                        <p:tav tm="100000">
                                          <p:val>
                                            <p:strVal val="#ppt_w"/>
                                          </p:val>
                                        </p:tav>
                                      </p:tavLst>
                                    </p:anim>
                                    <p:anim calcmode="lin" valueType="num">
                                      <p:cBhvr>
                                        <p:cTn id="85" dur="750" fill="hold"/>
                                        <p:tgtEl>
                                          <p:spTgt spid="87"/>
                                        </p:tgtEl>
                                        <p:attrNameLst>
                                          <p:attrName>ppt_h</p:attrName>
                                        </p:attrNameLst>
                                      </p:cBhvr>
                                      <p:tavLst>
                                        <p:tav tm="0">
                                          <p:val>
                                            <p:fltVal val="0"/>
                                          </p:val>
                                        </p:tav>
                                        <p:tav tm="100000">
                                          <p:val>
                                            <p:strVal val="#ppt_h"/>
                                          </p:val>
                                        </p:tav>
                                      </p:tavLst>
                                    </p:anim>
                                    <p:animEffect transition="in" filter="fade">
                                      <p:cBhvr>
                                        <p:cTn id="86" dur="750"/>
                                        <p:tgtEl>
                                          <p:spTgt spid="87"/>
                                        </p:tgtEl>
                                      </p:cBhvr>
                                    </p:animEffect>
                                  </p:childTnLst>
                                </p:cTn>
                              </p:par>
                            </p:childTnLst>
                          </p:cTn>
                        </p:par>
                        <p:par>
                          <p:cTn id="87" fill="hold">
                            <p:stCondLst>
                              <p:cond delay="9050"/>
                            </p:stCondLst>
                            <p:childTnLst>
                              <p:par>
                                <p:cTn id="88" presetID="10" presetClass="entr" presetSubtype="0" fill="hold" grpId="0" nodeType="afterEffect">
                                  <p:stCondLst>
                                    <p:cond delay="0"/>
                                  </p:stCondLst>
                                  <p:childTnLst>
                                    <p:set>
                                      <p:cBhvr>
                                        <p:cTn id="89" dur="1" fill="hold">
                                          <p:stCondLst>
                                            <p:cond delay="0"/>
                                          </p:stCondLst>
                                        </p:cTn>
                                        <p:tgtEl>
                                          <p:spTgt spid="93"/>
                                        </p:tgtEl>
                                        <p:attrNameLst>
                                          <p:attrName>style.visibility</p:attrName>
                                        </p:attrNameLst>
                                      </p:cBhvr>
                                      <p:to>
                                        <p:strVal val="visible"/>
                                      </p:to>
                                    </p:set>
                                    <p:animEffect transition="in" filter="fade">
                                      <p:cBhvr>
                                        <p:cTn id="90" dur="500"/>
                                        <p:tgtEl>
                                          <p:spTgt spid="93"/>
                                        </p:tgtEl>
                                      </p:cBhvr>
                                    </p:animEffect>
                                  </p:childTnLst>
                                </p:cTn>
                              </p:par>
                            </p:childTnLst>
                          </p:cTn>
                        </p:par>
                        <p:par>
                          <p:cTn id="91" fill="hold">
                            <p:stCondLst>
                              <p:cond delay="9550"/>
                            </p:stCondLst>
                            <p:childTnLst>
                              <p:par>
                                <p:cTn id="92" presetID="10" presetClass="entr" presetSubtype="0" fill="hold" grpId="0" nodeType="afterEffect">
                                  <p:stCondLst>
                                    <p:cond delay="0"/>
                                  </p:stCondLst>
                                  <p:childTnLst>
                                    <p:set>
                                      <p:cBhvr>
                                        <p:cTn id="93" dur="1" fill="hold">
                                          <p:stCondLst>
                                            <p:cond delay="0"/>
                                          </p:stCondLst>
                                        </p:cTn>
                                        <p:tgtEl>
                                          <p:spTgt spid="94"/>
                                        </p:tgtEl>
                                        <p:attrNameLst>
                                          <p:attrName>style.visibility</p:attrName>
                                        </p:attrNameLst>
                                      </p:cBhvr>
                                      <p:to>
                                        <p:strVal val="visible"/>
                                      </p:to>
                                    </p:set>
                                    <p:animEffect transition="in" filter="fade">
                                      <p:cBhvr>
                                        <p:cTn id="94" dur="500"/>
                                        <p:tgtEl>
                                          <p:spTgt spid="94"/>
                                        </p:tgtEl>
                                      </p:cBhvr>
                                    </p:animEffect>
                                  </p:childTnLst>
                                </p:cTn>
                              </p:par>
                            </p:childTnLst>
                          </p:cTn>
                        </p:par>
                        <p:par>
                          <p:cTn id="95" fill="hold">
                            <p:stCondLst>
                              <p:cond delay="10050"/>
                            </p:stCondLst>
                            <p:childTnLst>
                              <p:par>
                                <p:cTn id="96" presetID="2" presetClass="entr" presetSubtype="4" decel="100000" fill="hold" nodeType="afterEffect">
                                  <p:stCondLst>
                                    <p:cond delay="0"/>
                                  </p:stCondLst>
                                  <p:childTnLst>
                                    <p:set>
                                      <p:cBhvr>
                                        <p:cTn id="97" dur="1" fill="hold">
                                          <p:stCondLst>
                                            <p:cond delay="0"/>
                                          </p:stCondLst>
                                        </p:cTn>
                                        <p:tgtEl>
                                          <p:spTgt spid="96"/>
                                        </p:tgtEl>
                                        <p:attrNameLst>
                                          <p:attrName>style.visibility</p:attrName>
                                        </p:attrNameLst>
                                      </p:cBhvr>
                                      <p:to>
                                        <p:strVal val="visible"/>
                                      </p:to>
                                    </p:set>
                                    <p:anim calcmode="lin" valueType="num">
                                      <p:cBhvr additive="base">
                                        <p:cTn id="98" dur="500" fill="hold"/>
                                        <p:tgtEl>
                                          <p:spTgt spid="96"/>
                                        </p:tgtEl>
                                        <p:attrNameLst>
                                          <p:attrName>ppt_x</p:attrName>
                                        </p:attrNameLst>
                                      </p:cBhvr>
                                      <p:tavLst>
                                        <p:tav tm="0">
                                          <p:val>
                                            <p:strVal val="#ppt_x"/>
                                          </p:val>
                                        </p:tav>
                                        <p:tav tm="100000">
                                          <p:val>
                                            <p:strVal val="#ppt_x"/>
                                          </p:val>
                                        </p:tav>
                                      </p:tavLst>
                                    </p:anim>
                                    <p:anim calcmode="lin" valueType="num">
                                      <p:cBhvr additive="base">
                                        <p:cTn id="99" dur="500" fill="hold"/>
                                        <p:tgtEl>
                                          <p:spTgt spid="96"/>
                                        </p:tgtEl>
                                        <p:attrNameLst>
                                          <p:attrName>ppt_y</p:attrName>
                                        </p:attrNameLst>
                                      </p:cBhvr>
                                      <p:tavLst>
                                        <p:tav tm="0">
                                          <p:val>
                                            <p:strVal val="1+#ppt_h/2"/>
                                          </p:val>
                                        </p:tav>
                                        <p:tav tm="100000">
                                          <p:val>
                                            <p:strVal val="#ppt_y"/>
                                          </p:val>
                                        </p:tav>
                                      </p:tavLst>
                                    </p:anim>
                                  </p:childTnLst>
                                </p:cTn>
                              </p:par>
                              <p:par>
                                <p:cTn id="100" presetID="10" presetClass="entr" presetSubtype="0" fill="hold" nodeType="withEffect">
                                  <p:stCondLst>
                                    <p:cond delay="0"/>
                                  </p:stCondLst>
                                  <p:childTnLst>
                                    <p:set>
                                      <p:cBhvr>
                                        <p:cTn id="101" dur="1" fill="hold">
                                          <p:stCondLst>
                                            <p:cond delay="0"/>
                                          </p:stCondLst>
                                        </p:cTn>
                                        <p:tgtEl>
                                          <p:spTgt spid="96"/>
                                        </p:tgtEl>
                                        <p:attrNameLst>
                                          <p:attrName>style.visibility</p:attrName>
                                        </p:attrNameLst>
                                      </p:cBhvr>
                                      <p:to>
                                        <p:strVal val="visible"/>
                                      </p:to>
                                    </p:set>
                                    <p:animEffect transition="in" filter="fade">
                                      <p:cBhvr>
                                        <p:cTn id="102" dur="500"/>
                                        <p:tgtEl>
                                          <p:spTgt spid="96"/>
                                        </p:tgtEl>
                                      </p:cBhvr>
                                    </p:animEffect>
                                  </p:childTnLst>
                                </p:cTn>
                              </p:par>
                            </p:childTnLst>
                          </p:cTn>
                        </p:par>
                        <p:par>
                          <p:cTn id="103" fill="hold">
                            <p:stCondLst>
                              <p:cond delay="10550"/>
                            </p:stCondLst>
                            <p:childTnLst>
                              <p:par>
                                <p:cTn id="104" presetID="53" presetClass="entr" presetSubtype="16" fill="hold" grpId="0" nodeType="afterEffect">
                                  <p:stCondLst>
                                    <p:cond delay="0"/>
                                  </p:stCondLst>
                                  <p:childTnLst>
                                    <p:set>
                                      <p:cBhvr>
                                        <p:cTn id="105" dur="1" fill="hold">
                                          <p:stCondLst>
                                            <p:cond delay="0"/>
                                          </p:stCondLst>
                                        </p:cTn>
                                        <p:tgtEl>
                                          <p:spTgt spid="95"/>
                                        </p:tgtEl>
                                        <p:attrNameLst>
                                          <p:attrName>style.visibility</p:attrName>
                                        </p:attrNameLst>
                                      </p:cBhvr>
                                      <p:to>
                                        <p:strVal val="visible"/>
                                      </p:to>
                                    </p:set>
                                    <p:anim calcmode="lin" valueType="num">
                                      <p:cBhvr>
                                        <p:cTn id="106" dur="750" fill="hold"/>
                                        <p:tgtEl>
                                          <p:spTgt spid="95"/>
                                        </p:tgtEl>
                                        <p:attrNameLst>
                                          <p:attrName>ppt_w</p:attrName>
                                        </p:attrNameLst>
                                      </p:cBhvr>
                                      <p:tavLst>
                                        <p:tav tm="0">
                                          <p:val>
                                            <p:fltVal val="0"/>
                                          </p:val>
                                        </p:tav>
                                        <p:tav tm="100000">
                                          <p:val>
                                            <p:strVal val="#ppt_w"/>
                                          </p:val>
                                        </p:tav>
                                      </p:tavLst>
                                    </p:anim>
                                    <p:anim calcmode="lin" valueType="num">
                                      <p:cBhvr>
                                        <p:cTn id="107" dur="750" fill="hold"/>
                                        <p:tgtEl>
                                          <p:spTgt spid="95"/>
                                        </p:tgtEl>
                                        <p:attrNameLst>
                                          <p:attrName>ppt_h</p:attrName>
                                        </p:attrNameLst>
                                      </p:cBhvr>
                                      <p:tavLst>
                                        <p:tav tm="0">
                                          <p:val>
                                            <p:fltVal val="0"/>
                                          </p:val>
                                        </p:tav>
                                        <p:tav tm="100000">
                                          <p:val>
                                            <p:strVal val="#ppt_h"/>
                                          </p:val>
                                        </p:tav>
                                      </p:tavLst>
                                    </p:anim>
                                    <p:animEffect transition="in" filter="fade">
                                      <p:cBhvr>
                                        <p:cTn id="108" dur="750"/>
                                        <p:tgtEl>
                                          <p:spTgt spid="95"/>
                                        </p:tgtEl>
                                      </p:cBhvr>
                                    </p:animEffect>
                                  </p:childTnLst>
                                </p:cTn>
                              </p:par>
                            </p:childTnLst>
                          </p:cTn>
                        </p:par>
                        <p:par>
                          <p:cTn id="109" fill="hold">
                            <p:stCondLst>
                              <p:cond delay="11300"/>
                            </p:stCondLst>
                            <p:childTnLst>
                              <p:par>
                                <p:cTn id="110" presetID="10" presetClass="entr" presetSubtype="0" fill="hold" grpId="0" nodeType="afterEffect">
                                  <p:stCondLst>
                                    <p:cond delay="0"/>
                                  </p:stCondLst>
                                  <p:childTnLst>
                                    <p:set>
                                      <p:cBhvr>
                                        <p:cTn id="111" dur="1" fill="hold">
                                          <p:stCondLst>
                                            <p:cond delay="0"/>
                                          </p:stCondLst>
                                        </p:cTn>
                                        <p:tgtEl>
                                          <p:spTgt spid="101"/>
                                        </p:tgtEl>
                                        <p:attrNameLst>
                                          <p:attrName>style.visibility</p:attrName>
                                        </p:attrNameLst>
                                      </p:cBhvr>
                                      <p:to>
                                        <p:strVal val="visible"/>
                                      </p:to>
                                    </p:set>
                                    <p:animEffect transition="in" filter="fade">
                                      <p:cBhvr>
                                        <p:cTn id="112" dur="500"/>
                                        <p:tgtEl>
                                          <p:spTgt spid="101"/>
                                        </p:tgtEl>
                                      </p:cBhvr>
                                    </p:animEffect>
                                  </p:childTnLst>
                                </p:cTn>
                              </p:par>
                            </p:childTnLst>
                          </p:cTn>
                        </p:par>
                        <p:par>
                          <p:cTn id="113" fill="hold">
                            <p:stCondLst>
                              <p:cond delay="11800"/>
                            </p:stCondLst>
                            <p:childTnLst>
                              <p:par>
                                <p:cTn id="114" presetID="10" presetClass="entr" presetSubtype="0" fill="hold" grpId="0" nodeType="afterEffect">
                                  <p:stCondLst>
                                    <p:cond delay="0"/>
                                  </p:stCondLst>
                                  <p:childTnLst>
                                    <p:set>
                                      <p:cBhvr>
                                        <p:cTn id="115" dur="1" fill="hold">
                                          <p:stCondLst>
                                            <p:cond delay="0"/>
                                          </p:stCondLst>
                                        </p:cTn>
                                        <p:tgtEl>
                                          <p:spTgt spid="102"/>
                                        </p:tgtEl>
                                        <p:attrNameLst>
                                          <p:attrName>style.visibility</p:attrName>
                                        </p:attrNameLst>
                                      </p:cBhvr>
                                      <p:to>
                                        <p:strVal val="visible"/>
                                      </p:to>
                                    </p:set>
                                    <p:animEffect transition="in" filter="fade">
                                      <p:cBhvr>
                                        <p:cTn id="116" dur="500"/>
                                        <p:tgtEl>
                                          <p:spTgt spid="102"/>
                                        </p:tgtEl>
                                      </p:cBhvr>
                                    </p:animEffect>
                                  </p:childTnLst>
                                </p:cTn>
                              </p:par>
                            </p:childTnLst>
                          </p:cTn>
                        </p:par>
                        <p:par>
                          <p:cTn id="117" fill="hold">
                            <p:stCondLst>
                              <p:cond delay="12300"/>
                            </p:stCondLst>
                            <p:childTnLst>
                              <p:par>
                                <p:cTn id="118" presetID="10" presetClass="entr" presetSubtype="0" fill="hold" grpId="0" nodeType="afterEffect">
                                  <p:stCondLst>
                                    <p:cond delay="0"/>
                                  </p:stCondLst>
                                  <p:childTnLst>
                                    <p:set>
                                      <p:cBhvr>
                                        <p:cTn id="119" dur="1" fill="hold">
                                          <p:stCondLst>
                                            <p:cond delay="0"/>
                                          </p:stCondLst>
                                        </p:cTn>
                                        <p:tgtEl>
                                          <p:spTgt spid="117"/>
                                        </p:tgtEl>
                                        <p:attrNameLst>
                                          <p:attrName>style.visibility</p:attrName>
                                        </p:attrNameLst>
                                      </p:cBhvr>
                                      <p:to>
                                        <p:strVal val="visible"/>
                                      </p:to>
                                    </p:set>
                                    <p:animEffect transition="in" filter="fade">
                                      <p:cBhvr>
                                        <p:cTn id="120" dur="1000"/>
                                        <p:tgtEl>
                                          <p:spTgt spid="117"/>
                                        </p:tgtEl>
                                      </p:cBhvr>
                                    </p:animEffect>
                                  </p:childTnLst>
                                </p:cTn>
                              </p:par>
                            </p:childTnLst>
                          </p:cTn>
                        </p:par>
                        <p:par>
                          <p:cTn id="121" fill="hold">
                            <p:stCondLst>
                              <p:cond delay="13300"/>
                            </p:stCondLst>
                            <p:childTnLst>
                              <p:par>
                                <p:cTn id="122" presetID="53" presetClass="entr" presetSubtype="16" fill="hold" grpId="0" nodeType="afterEffect">
                                  <p:stCondLst>
                                    <p:cond delay="0"/>
                                  </p:stCondLst>
                                  <p:iterate type="lt">
                                    <p:tmPct val="10000"/>
                                  </p:iterate>
                                  <p:childTnLst>
                                    <p:set>
                                      <p:cBhvr>
                                        <p:cTn id="123" dur="1" fill="hold">
                                          <p:stCondLst>
                                            <p:cond delay="0"/>
                                          </p:stCondLst>
                                        </p:cTn>
                                        <p:tgtEl>
                                          <p:spTgt spid="104"/>
                                        </p:tgtEl>
                                        <p:attrNameLst>
                                          <p:attrName>style.visibility</p:attrName>
                                        </p:attrNameLst>
                                      </p:cBhvr>
                                      <p:to>
                                        <p:strVal val="visible"/>
                                      </p:to>
                                    </p:set>
                                    <p:anim calcmode="lin" valueType="num">
                                      <p:cBhvr>
                                        <p:cTn id="124" dur="250" fill="hold"/>
                                        <p:tgtEl>
                                          <p:spTgt spid="104"/>
                                        </p:tgtEl>
                                        <p:attrNameLst>
                                          <p:attrName>ppt_w</p:attrName>
                                        </p:attrNameLst>
                                      </p:cBhvr>
                                      <p:tavLst>
                                        <p:tav tm="0">
                                          <p:val>
                                            <p:fltVal val="0"/>
                                          </p:val>
                                        </p:tav>
                                        <p:tav tm="100000">
                                          <p:val>
                                            <p:strVal val="#ppt_w"/>
                                          </p:val>
                                        </p:tav>
                                      </p:tavLst>
                                    </p:anim>
                                    <p:anim calcmode="lin" valueType="num">
                                      <p:cBhvr>
                                        <p:cTn id="125" dur="250" fill="hold"/>
                                        <p:tgtEl>
                                          <p:spTgt spid="104"/>
                                        </p:tgtEl>
                                        <p:attrNameLst>
                                          <p:attrName>ppt_h</p:attrName>
                                        </p:attrNameLst>
                                      </p:cBhvr>
                                      <p:tavLst>
                                        <p:tav tm="0">
                                          <p:val>
                                            <p:fltVal val="0"/>
                                          </p:val>
                                        </p:tav>
                                        <p:tav tm="100000">
                                          <p:val>
                                            <p:strVal val="#ppt_h"/>
                                          </p:val>
                                        </p:tav>
                                      </p:tavLst>
                                    </p:anim>
                                    <p:animEffect transition="in" filter="fade">
                                      <p:cBhvr>
                                        <p:cTn id="126" dur="25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69" grpId="0" animBg="1"/>
      <p:bldP spid="70" grpId="0"/>
      <p:bldP spid="71" grpId="0"/>
      <p:bldP spid="77" grpId="0"/>
      <p:bldP spid="78" grpId="0"/>
      <p:bldP spid="79" grpId="0" animBg="1"/>
      <p:bldP spid="85" grpId="0"/>
      <p:bldP spid="86" grpId="0"/>
      <p:bldP spid="87" grpId="0" animBg="1"/>
      <p:bldP spid="93" grpId="0"/>
      <p:bldP spid="94" grpId="0"/>
      <p:bldP spid="95" grpId="0" animBg="1"/>
      <p:bldP spid="101" grpId="0"/>
      <p:bldP spid="102" grpId="0"/>
      <p:bldP spid="103" grpId="0"/>
      <p:bldP spid="104" grpId="0"/>
      <p:bldP spid="11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115055" y="2242093"/>
            <a:ext cx="1890398" cy="1890644"/>
            <a:chOff x="835804" y="1267524"/>
            <a:chExt cx="1417983" cy="1417983"/>
          </a:xfrm>
        </p:grpSpPr>
        <p:sp>
          <p:nvSpPr>
            <p:cNvPr id="53" name="矩形 52"/>
            <p:cNvSpPr/>
            <p:nvPr/>
          </p:nvSpPr>
          <p:spPr>
            <a:xfrm rot="18903551">
              <a:off x="835804" y="1267524"/>
              <a:ext cx="1417983" cy="1417983"/>
            </a:xfrm>
            <a:prstGeom prst="rect">
              <a:avLst/>
            </a:pr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rot="18903551">
              <a:off x="959002" y="1398131"/>
              <a:ext cx="1171585" cy="1171585"/>
            </a:xfrm>
            <a:prstGeom prst="rect">
              <a:avLst/>
            </a:prstGeom>
            <a:gradFill>
              <a:gsLst>
                <a:gs pos="0">
                  <a:schemeClr val="bg1">
                    <a:lumMod val="85000"/>
                  </a:schemeClr>
                </a:gs>
                <a:gs pos="0">
                  <a:schemeClr val="bg1"/>
                </a:gs>
                <a:gs pos="100000">
                  <a:schemeClr val="bg1">
                    <a:lumMod val="7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3818146" y="2206754"/>
            <a:ext cx="1890398" cy="1890644"/>
            <a:chOff x="2863386" y="1241020"/>
            <a:chExt cx="1417983" cy="1417983"/>
          </a:xfrm>
        </p:grpSpPr>
        <p:sp>
          <p:nvSpPr>
            <p:cNvPr id="56" name="矩形 55"/>
            <p:cNvSpPr/>
            <p:nvPr/>
          </p:nvSpPr>
          <p:spPr>
            <a:xfrm rot="18903551">
              <a:off x="2863386" y="1241020"/>
              <a:ext cx="1417983" cy="1417983"/>
            </a:xfrm>
            <a:prstGeom prst="rect">
              <a:avLst/>
            </a:pr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rot="18903551">
              <a:off x="2986584" y="1371627"/>
              <a:ext cx="1171585" cy="1171585"/>
            </a:xfrm>
            <a:prstGeom prst="rect">
              <a:avLst/>
            </a:prstGeom>
            <a:gradFill>
              <a:gsLst>
                <a:gs pos="0">
                  <a:schemeClr val="bg1">
                    <a:lumMod val="85000"/>
                  </a:schemeClr>
                </a:gs>
                <a:gs pos="0">
                  <a:schemeClr val="bg1"/>
                </a:gs>
                <a:gs pos="100000">
                  <a:schemeClr val="bg1">
                    <a:lumMod val="7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6503569" y="2286267"/>
            <a:ext cx="1890398" cy="1890644"/>
            <a:chOff x="4877716" y="1300655"/>
            <a:chExt cx="1417983" cy="1417983"/>
          </a:xfrm>
        </p:grpSpPr>
        <p:sp>
          <p:nvSpPr>
            <p:cNvPr id="59" name="矩形 58"/>
            <p:cNvSpPr/>
            <p:nvPr/>
          </p:nvSpPr>
          <p:spPr>
            <a:xfrm rot="18903551">
              <a:off x="4877716" y="1300655"/>
              <a:ext cx="1417983" cy="1417983"/>
            </a:xfrm>
            <a:prstGeom prst="rect">
              <a:avLst/>
            </a:pr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rot="18903551">
              <a:off x="5000914" y="1431262"/>
              <a:ext cx="1171585" cy="1171585"/>
            </a:xfrm>
            <a:prstGeom prst="rect">
              <a:avLst/>
            </a:prstGeom>
            <a:gradFill>
              <a:gsLst>
                <a:gs pos="0">
                  <a:schemeClr val="bg1">
                    <a:lumMod val="85000"/>
                  </a:schemeClr>
                </a:gs>
                <a:gs pos="0">
                  <a:schemeClr val="bg1"/>
                </a:gs>
                <a:gs pos="100000">
                  <a:schemeClr val="bg1">
                    <a:lumMod val="7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a:off x="9215495" y="2215589"/>
            <a:ext cx="1890398" cy="1890644"/>
            <a:chOff x="6911925" y="1247646"/>
            <a:chExt cx="1417983" cy="1417983"/>
          </a:xfrm>
        </p:grpSpPr>
        <p:sp>
          <p:nvSpPr>
            <p:cNvPr id="62" name="矩形 61"/>
            <p:cNvSpPr/>
            <p:nvPr/>
          </p:nvSpPr>
          <p:spPr>
            <a:xfrm rot="18903551">
              <a:off x="6911925" y="1247646"/>
              <a:ext cx="1417983" cy="1417983"/>
            </a:xfrm>
            <a:prstGeom prst="rect">
              <a:avLst/>
            </a:prstGeom>
            <a:gradFill>
              <a:gsLst>
                <a:gs pos="0">
                  <a:schemeClr val="bg1">
                    <a:lumMod val="85000"/>
                  </a:schemeClr>
                </a:gs>
                <a:gs pos="1000">
                  <a:schemeClr val="bg1"/>
                </a:gs>
                <a:gs pos="70000">
                  <a:schemeClr val="bg1">
                    <a:lumMod val="85000"/>
                  </a:schemeClr>
                </a:gs>
              </a:gsLst>
              <a:lin ang="8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rot="18903551">
              <a:off x="7035123" y="1378253"/>
              <a:ext cx="1171585" cy="1171585"/>
            </a:xfrm>
            <a:prstGeom prst="rect">
              <a:avLst/>
            </a:prstGeom>
            <a:gradFill>
              <a:gsLst>
                <a:gs pos="0">
                  <a:schemeClr val="bg1">
                    <a:lumMod val="85000"/>
                  </a:schemeClr>
                </a:gs>
                <a:gs pos="0">
                  <a:schemeClr val="bg1"/>
                </a:gs>
                <a:gs pos="100000">
                  <a:schemeClr val="bg1">
                    <a:lumMod val="7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标题 53"/>
          <p:cNvSpPr>
            <a:spLocks noGrp="1"/>
          </p:cNvSpPr>
          <p:nvPr>
            <p:ph type="title"/>
          </p:nvPr>
        </p:nvSpPr>
        <p:spPr/>
        <p:txBody>
          <a:bodyPr/>
          <a:lstStyle/>
          <a:p>
            <a:r>
              <a:rPr lang="zh-CN" altLang="en-US" dirty="0"/>
              <a:t>单击输入标题内容</a:t>
            </a:r>
          </a:p>
        </p:txBody>
      </p:sp>
      <p:grpSp>
        <p:nvGrpSpPr>
          <p:cNvPr id="4" name="组合 3"/>
          <p:cNvGrpSpPr/>
          <p:nvPr/>
        </p:nvGrpSpPr>
        <p:grpSpPr>
          <a:xfrm rot="2700000">
            <a:off x="1393897" y="2536125"/>
            <a:ext cx="1367245" cy="1367067"/>
            <a:chOff x="1915886" y="2098767"/>
            <a:chExt cx="1367245" cy="1367245"/>
          </a:xfrm>
          <a:solidFill>
            <a:schemeClr val="tx1">
              <a:lumMod val="65000"/>
              <a:lumOff val="35000"/>
            </a:schemeClr>
          </a:solidFill>
        </p:grpSpPr>
        <p:cxnSp>
          <p:nvCxnSpPr>
            <p:cNvPr id="9" name="直接连接符 8"/>
            <p:cNvCxnSpPr/>
            <p:nvPr/>
          </p:nvCxnSpPr>
          <p:spPr>
            <a:xfrm>
              <a:off x="1915886" y="2220686"/>
              <a:ext cx="1367245" cy="0"/>
            </a:xfrm>
            <a:prstGeom prst="line">
              <a:avLst/>
            </a:prstGeom>
            <a:gr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cxnSp>
          <p:nvCxnSpPr>
            <p:cNvPr id="10" name="直接连接符 9"/>
            <p:cNvCxnSpPr/>
            <p:nvPr/>
          </p:nvCxnSpPr>
          <p:spPr>
            <a:xfrm rot="5400000">
              <a:off x="2468880" y="2782390"/>
              <a:ext cx="1367245" cy="0"/>
            </a:xfrm>
            <a:prstGeom prst="line">
              <a:avLst/>
            </a:prstGeom>
            <a:gr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cxnSp>
          <p:nvCxnSpPr>
            <p:cNvPr id="11" name="直接连接符 10"/>
            <p:cNvCxnSpPr/>
            <p:nvPr/>
          </p:nvCxnSpPr>
          <p:spPr>
            <a:xfrm rot="5400000">
              <a:off x="1358537" y="2782390"/>
              <a:ext cx="1367245" cy="0"/>
            </a:xfrm>
            <a:prstGeom prst="line">
              <a:avLst/>
            </a:prstGeom>
            <a:gr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cxnSp>
          <p:nvCxnSpPr>
            <p:cNvPr id="12" name="直接连接符 11"/>
            <p:cNvCxnSpPr/>
            <p:nvPr/>
          </p:nvCxnSpPr>
          <p:spPr>
            <a:xfrm>
              <a:off x="1915886" y="3331029"/>
              <a:ext cx="1367245" cy="0"/>
            </a:xfrm>
            <a:prstGeom prst="line">
              <a:avLst/>
            </a:prstGeom>
            <a:grp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5" name="组合 4"/>
          <p:cNvGrpSpPr/>
          <p:nvPr/>
        </p:nvGrpSpPr>
        <p:grpSpPr>
          <a:xfrm>
            <a:off x="1825370" y="3111119"/>
            <a:ext cx="455051" cy="437679"/>
            <a:chOff x="9791183" y="5224427"/>
            <a:chExt cx="645684" cy="620952"/>
          </a:xfrm>
          <a:solidFill>
            <a:schemeClr val="accent1"/>
          </a:solidFill>
        </p:grpSpPr>
        <p:sp>
          <p:nvSpPr>
            <p:cNvPr id="7" name="Oval 131"/>
            <p:cNvSpPr>
              <a:spLocks noChangeArrowheads="1"/>
            </p:cNvSpPr>
            <p:nvPr/>
          </p:nvSpPr>
          <p:spPr bwMode="auto">
            <a:xfrm>
              <a:off x="9968745" y="5224427"/>
              <a:ext cx="290558" cy="29427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sp>
          <p:nvSpPr>
            <p:cNvPr id="8" name="Freeform 134"/>
            <p:cNvSpPr>
              <a:spLocks/>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grpSp>
      <p:sp>
        <p:nvSpPr>
          <p:cNvPr id="6" name="矩形 5"/>
          <p:cNvSpPr/>
          <p:nvPr/>
        </p:nvSpPr>
        <p:spPr>
          <a:xfrm>
            <a:off x="1834248" y="2636951"/>
            <a:ext cx="434678" cy="523220"/>
          </a:xfrm>
          <a:prstGeom prst="rect">
            <a:avLst/>
          </a:prstGeom>
          <a:noFill/>
        </p:spPr>
        <p:txBody>
          <a:bodyPr wrap="none" lIns="91431" tIns="45715" rIns="91431" bIns="45715">
            <a:spAutoFit/>
          </a:bodyPr>
          <a:lstStyle/>
          <a:p>
            <a:r>
              <a:rPr lang="en-US" altLang="zh-CN" sz="2800" b="1" dirty="0">
                <a:solidFill>
                  <a:schemeClr val="accent1"/>
                </a:solidFill>
                <a:latin typeface="Agency FB" panose="020B0503020202020204" pitchFamily="34" charset="0"/>
                <a:ea typeface="微软雅黑" panose="020B0503020204020204" pitchFamily="34" charset="-122"/>
              </a:rPr>
              <a:t>01</a:t>
            </a:r>
            <a:endParaRPr lang="zh-CN" altLang="en-US" sz="2800" b="1" dirty="0">
              <a:solidFill>
                <a:schemeClr val="accent1"/>
              </a:solidFill>
            </a:endParaRPr>
          </a:p>
        </p:txBody>
      </p:sp>
      <p:grpSp>
        <p:nvGrpSpPr>
          <p:cNvPr id="14" name="组合 13"/>
          <p:cNvGrpSpPr/>
          <p:nvPr/>
        </p:nvGrpSpPr>
        <p:grpSpPr>
          <a:xfrm rot="2700000">
            <a:off x="4087030" y="2536125"/>
            <a:ext cx="1367245" cy="1367067"/>
            <a:chOff x="1915886" y="2098767"/>
            <a:chExt cx="1367245" cy="1367245"/>
          </a:xfrm>
          <a:solidFill>
            <a:schemeClr val="tx1">
              <a:lumMod val="65000"/>
              <a:lumOff val="35000"/>
            </a:schemeClr>
          </a:solidFill>
        </p:grpSpPr>
        <p:cxnSp>
          <p:nvCxnSpPr>
            <p:cNvPr id="20" name="直接连接符 19"/>
            <p:cNvCxnSpPr/>
            <p:nvPr/>
          </p:nvCxnSpPr>
          <p:spPr>
            <a:xfrm>
              <a:off x="1915886" y="2220686"/>
              <a:ext cx="1367245" cy="0"/>
            </a:xfrm>
            <a:prstGeom prst="line">
              <a:avLst/>
            </a:prstGeom>
            <a:grp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cxnSp>
        <p:cxnSp>
          <p:nvCxnSpPr>
            <p:cNvPr id="21" name="直接连接符 20"/>
            <p:cNvCxnSpPr/>
            <p:nvPr/>
          </p:nvCxnSpPr>
          <p:spPr>
            <a:xfrm rot="5400000">
              <a:off x="2468880" y="2782390"/>
              <a:ext cx="1367245" cy="0"/>
            </a:xfrm>
            <a:prstGeom prst="line">
              <a:avLst/>
            </a:prstGeom>
            <a:grp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cxnSp>
        <p:cxnSp>
          <p:nvCxnSpPr>
            <p:cNvPr id="22" name="直接连接符 21"/>
            <p:cNvCxnSpPr/>
            <p:nvPr/>
          </p:nvCxnSpPr>
          <p:spPr>
            <a:xfrm rot="5400000">
              <a:off x="1358537" y="2782390"/>
              <a:ext cx="1367245" cy="0"/>
            </a:xfrm>
            <a:prstGeom prst="line">
              <a:avLst/>
            </a:prstGeom>
            <a:grp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cxnSp>
        <p:cxnSp>
          <p:nvCxnSpPr>
            <p:cNvPr id="23" name="直接连接符 22"/>
            <p:cNvCxnSpPr/>
            <p:nvPr/>
          </p:nvCxnSpPr>
          <p:spPr>
            <a:xfrm>
              <a:off x="1915886" y="3331029"/>
              <a:ext cx="1367245" cy="0"/>
            </a:xfrm>
            <a:prstGeom prst="line">
              <a:avLst/>
            </a:prstGeom>
            <a:grp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5" name="组合 14"/>
          <p:cNvGrpSpPr/>
          <p:nvPr/>
        </p:nvGrpSpPr>
        <p:grpSpPr>
          <a:xfrm>
            <a:off x="4592983" y="3179057"/>
            <a:ext cx="365390" cy="541496"/>
            <a:chOff x="1788812" y="2276750"/>
            <a:chExt cx="392114" cy="581025"/>
          </a:xfrm>
          <a:solidFill>
            <a:schemeClr val="accent2"/>
          </a:solidFill>
        </p:grpSpPr>
        <p:sp>
          <p:nvSpPr>
            <p:cNvPr id="17" name="Freeform 9"/>
            <p:cNvSpPr>
              <a:spLocks noEditPoints="1"/>
            </p:cNvSpPr>
            <p:nvPr/>
          </p:nvSpPr>
          <p:spPr bwMode="auto">
            <a:xfrm>
              <a:off x="1788812" y="2276750"/>
              <a:ext cx="392114" cy="430215"/>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8" name="Freeform 10"/>
            <p:cNvSpPr>
              <a:spLocks/>
            </p:cNvSpPr>
            <p:nvPr/>
          </p:nvSpPr>
          <p:spPr bwMode="auto">
            <a:xfrm>
              <a:off x="1884062" y="2729186"/>
              <a:ext cx="195263" cy="128589"/>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9" name="Freeform 11"/>
            <p:cNvSpPr>
              <a:spLocks/>
            </p:cNvSpPr>
            <p:nvPr/>
          </p:nvSpPr>
          <p:spPr bwMode="auto">
            <a:xfrm>
              <a:off x="1872946"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16" name="矩形 15"/>
          <p:cNvSpPr/>
          <p:nvPr/>
        </p:nvSpPr>
        <p:spPr>
          <a:xfrm>
            <a:off x="4545975" y="2651642"/>
            <a:ext cx="509475" cy="523220"/>
          </a:xfrm>
          <a:prstGeom prst="rect">
            <a:avLst/>
          </a:prstGeom>
          <a:noFill/>
        </p:spPr>
        <p:txBody>
          <a:bodyPr wrap="none" lIns="91431" tIns="45715" rIns="91431" bIns="45715">
            <a:spAutoFit/>
          </a:bodyPr>
          <a:lstStyle/>
          <a:p>
            <a:r>
              <a:rPr lang="en-US" altLang="zh-CN" sz="2800" b="1" dirty="0">
                <a:solidFill>
                  <a:schemeClr val="accent2"/>
                </a:solidFill>
                <a:latin typeface="Agency FB" panose="020B0503020202020204" pitchFamily="34" charset="0"/>
                <a:ea typeface="微软雅黑" panose="020B0503020204020204" pitchFamily="34" charset="-122"/>
              </a:rPr>
              <a:t>02</a:t>
            </a:r>
            <a:endParaRPr lang="zh-CN" altLang="en-US" sz="2800" b="1" dirty="0">
              <a:solidFill>
                <a:schemeClr val="accent2"/>
              </a:solidFill>
            </a:endParaRPr>
          </a:p>
        </p:txBody>
      </p:sp>
      <p:grpSp>
        <p:nvGrpSpPr>
          <p:cNvPr id="25" name="组合 24"/>
          <p:cNvGrpSpPr/>
          <p:nvPr/>
        </p:nvGrpSpPr>
        <p:grpSpPr>
          <a:xfrm rot="2700000">
            <a:off x="6780164" y="2536125"/>
            <a:ext cx="1367245" cy="1367067"/>
            <a:chOff x="1915886" y="2098767"/>
            <a:chExt cx="1367245" cy="1367245"/>
          </a:xfrm>
          <a:solidFill>
            <a:schemeClr val="tx1">
              <a:lumMod val="65000"/>
              <a:lumOff val="35000"/>
            </a:schemeClr>
          </a:solidFill>
        </p:grpSpPr>
        <p:cxnSp>
          <p:nvCxnSpPr>
            <p:cNvPr id="28" name="直接连接符 27"/>
            <p:cNvCxnSpPr/>
            <p:nvPr/>
          </p:nvCxnSpPr>
          <p:spPr>
            <a:xfrm>
              <a:off x="1915886" y="2220686"/>
              <a:ext cx="1367245" cy="0"/>
            </a:xfrm>
            <a:prstGeom prst="line">
              <a:avLst/>
            </a:prstGeom>
            <a:grp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cxnSp>
        <p:cxnSp>
          <p:nvCxnSpPr>
            <p:cNvPr id="29" name="直接连接符 28"/>
            <p:cNvCxnSpPr/>
            <p:nvPr/>
          </p:nvCxnSpPr>
          <p:spPr>
            <a:xfrm rot="5400000">
              <a:off x="2468880" y="2782390"/>
              <a:ext cx="1367245" cy="0"/>
            </a:xfrm>
            <a:prstGeom prst="line">
              <a:avLst/>
            </a:prstGeom>
            <a:grp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cxnSp>
        <p:cxnSp>
          <p:nvCxnSpPr>
            <p:cNvPr id="30" name="直接连接符 29"/>
            <p:cNvCxnSpPr/>
            <p:nvPr/>
          </p:nvCxnSpPr>
          <p:spPr>
            <a:xfrm rot="5400000">
              <a:off x="1358537" y="2782390"/>
              <a:ext cx="1367245" cy="0"/>
            </a:xfrm>
            <a:prstGeom prst="line">
              <a:avLst/>
            </a:prstGeom>
            <a:grp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cxnSp>
        <p:cxnSp>
          <p:nvCxnSpPr>
            <p:cNvPr id="31" name="直接连接符 30"/>
            <p:cNvCxnSpPr/>
            <p:nvPr/>
          </p:nvCxnSpPr>
          <p:spPr>
            <a:xfrm>
              <a:off x="1915886" y="3331029"/>
              <a:ext cx="1367245" cy="0"/>
            </a:xfrm>
            <a:prstGeom prst="line">
              <a:avLst/>
            </a:prstGeom>
            <a:grp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cxnSp>
      </p:grpSp>
      <p:sp>
        <p:nvSpPr>
          <p:cNvPr id="26" name="Freeform 223"/>
          <p:cNvSpPr>
            <a:spLocks/>
          </p:cNvSpPr>
          <p:nvPr/>
        </p:nvSpPr>
        <p:spPr bwMode="auto">
          <a:xfrm>
            <a:off x="7282417" y="3351656"/>
            <a:ext cx="444160" cy="360271"/>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chemeClr val="tx2"/>
          </a:solidFill>
          <a:ln>
            <a:noFill/>
          </a:ln>
        </p:spPr>
        <p:txBody>
          <a:bodyPr vert="horz" wrap="square" lIns="91431" tIns="45715" rIns="91431" bIns="45715" numCol="1" anchor="t" anchorCtr="0" compatLnSpc="1">
            <a:prstTxWarp prst="textNoShape">
              <a:avLst/>
            </a:prstTxWarp>
          </a:bodyPr>
          <a:lstStyle/>
          <a:p>
            <a:endParaRPr lang="zh-CN" altLang="en-US">
              <a:solidFill>
                <a:schemeClr val="tx1">
                  <a:lumMod val="50000"/>
                  <a:lumOff val="50000"/>
                </a:schemeClr>
              </a:solidFill>
            </a:endParaRPr>
          </a:p>
        </p:txBody>
      </p:sp>
      <p:sp>
        <p:nvSpPr>
          <p:cNvPr id="27" name="矩形 26"/>
          <p:cNvSpPr/>
          <p:nvPr/>
        </p:nvSpPr>
        <p:spPr>
          <a:xfrm>
            <a:off x="7258307" y="2635129"/>
            <a:ext cx="515886" cy="523220"/>
          </a:xfrm>
          <a:prstGeom prst="rect">
            <a:avLst/>
          </a:prstGeom>
          <a:noFill/>
        </p:spPr>
        <p:txBody>
          <a:bodyPr wrap="none" lIns="91431" tIns="45715" rIns="91431" bIns="45715">
            <a:spAutoFit/>
          </a:bodyPr>
          <a:lstStyle/>
          <a:p>
            <a:r>
              <a:rPr lang="en-US" altLang="zh-CN" sz="2800" b="1" dirty="0">
                <a:solidFill>
                  <a:schemeClr val="tx2"/>
                </a:solidFill>
                <a:latin typeface="Agency FB" panose="020B0503020202020204" pitchFamily="34" charset="0"/>
                <a:ea typeface="微软雅黑" panose="020B0503020204020204" pitchFamily="34" charset="-122"/>
              </a:rPr>
              <a:t>03</a:t>
            </a:r>
            <a:endParaRPr lang="zh-CN" altLang="en-US" sz="2800" b="1" dirty="0">
              <a:solidFill>
                <a:schemeClr val="tx2"/>
              </a:solidFill>
            </a:endParaRPr>
          </a:p>
        </p:txBody>
      </p:sp>
      <p:grpSp>
        <p:nvGrpSpPr>
          <p:cNvPr id="33" name="组合 32"/>
          <p:cNvGrpSpPr/>
          <p:nvPr/>
        </p:nvGrpSpPr>
        <p:grpSpPr>
          <a:xfrm rot="2700000">
            <a:off x="9473298" y="2536125"/>
            <a:ext cx="1367245" cy="1367067"/>
            <a:chOff x="1915886" y="2098767"/>
            <a:chExt cx="1367245" cy="1367245"/>
          </a:xfrm>
          <a:solidFill>
            <a:schemeClr val="tx1">
              <a:lumMod val="65000"/>
              <a:lumOff val="35000"/>
            </a:schemeClr>
          </a:solidFill>
        </p:grpSpPr>
        <p:cxnSp>
          <p:nvCxnSpPr>
            <p:cNvPr id="44" name="直接连接符 43"/>
            <p:cNvCxnSpPr/>
            <p:nvPr/>
          </p:nvCxnSpPr>
          <p:spPr>
            <a:xfrm>
              <a:off x="1915886" y="2220686"/>
              <a:ext cx="1367245" cy="0"/>
            </a:xfrm>
            <a:prstGeom prst="line">
              <a:avLst/>
            </a:prstGeom>
            <a:grp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cxnSp>
        <p:cxnSp>
          <p:nvCxnSpPr>
            <p:cNvPr id="45" name="直接连接符 44"/>
            <p:cNvCxnSpPr/>
            <p:nvPr/>
          </p:nvCxnSpPr>
          <p:spPr>
            <a:xfrm rot="5400000">
              <a:off x="2468880" y="2782390"/>
              <a:ext cx="1367245" cy="0"/>
            </a:xfrm>
            <a:prstGeom prst="line">
              <a:avLst/>
            </a:prstGeom>
            <a:grp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cxnSp>
        <p:cxnSp>
          <p:nvCxnSpPr>
            <p:cNvPr id="46" name="直接连接符 45"/>
            <p:cNvCxnSpPr/>
            <p:nvPr/>
          </p:nvCxnSpPr>
          <p:spPr>
            <a:xfrm rot="5400000">
              <a:off x="1358537" y="2782390"/>
              <a:ext cx="1367245" cy="0"/>
            </a:xfrm>
            <a:prstGeom prst="line">
              <a:avLst/>
            </a:prstGeom>
            <a:grp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cxnSp>
        <p:cxnSp>
          <p:nvCxnSpPr>
            <p:cNvPr id="47" name="直接连接符 46"/>
            <p:cNvCxnSpPr/>
            <p:nvPr/>
          </p:nvCxnSpPr>
          <p:spPr>
            <a:xfrm>
              <a:off x="1915886" y="3331029"/>
              <a:ext cx="1367245" cy="0"/>
            </a:xfrm>
            <a:prstGeom prst="line">
              <a:avLst/>
            </a:prstGeom>
            <a:grp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34" name="组合 33"/>
          <p:cNvGrpSpPr/>
          <p:nvPr/>
        </p:nvGrpSpPr>
        <p:grpSpPr>
          <a:xfrm>
            <a:off x="9962016" y="3111119"/>
            <a:ext cx="567391" cy="594885"/>
            <a:chOff x="7002627" y="828237"/>
            <a:chExt cx="444697" cy="466185"/>
          </a:xfrm>
          <a:solidFill>
            <a:schemeClr val="accent3"/>
          </a:solidFill>
        </p:grpSpPr>
        <p:sp>
          <p:nvSpPr>
            <p:cNvPr id="36" name="Freeform 11"/>
            <p:cNvSpPr>
              <a:spLocks/>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sp>
          <p:nvSpPr>
            <p:cNvPr id="37" name="Freeform 12"/>
            <p:cNvSpPr>
              <a:spLocks/>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sp>
          <p:nvSpPr>
            <p:cNvPr id="38" name="Freeform 13"/>
            <p:cNvSpPr>
              <a:spLocks/>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sp>
          <p:nvSpPr>
            <p:cNvPr id="39" name="Freeform 14"/>
            <p:cNvSpPr>
              <a:spLocks/>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sp>
          <p:nvSpPr>
            <p:cNvPr id="40" name="Freeform 15"/>
            <p:cNvSpPr>
              <a:spLocks/>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sp>
          <p:nvSpPr>
            <p:cNvPr id="41" name="Freeform 16"/>
            <p:cNvSpPr>
              <a:spLocks/>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sp>
          <p:nvSpPr>
            <p:cNvPr id="42" name="Freeform 17"/>
            <p:cNvSpPr>
              <a:spLocks/>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sp>
          <p:nvSpPr>
            <p:cNvPr id="43" name="Freeform 18"/>
            <p:cNvSpPr>
              <a:spLocks/>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grpSp>
      <p:sp>
        <p:nvSpPr>
          <p:cNvPr id="35" name="矩形 34"/>
          <p:cNvSpPr/>
          <p:nvPr/>
        </p:nvSpPr>
        <p:spPr>
          <a:xfrm>
            <a:off x="9913715" y="2626046"/>
            <a:ext cx="513749" cy="523220"/>
          </a:xfrm>
          <a:prstGeom prst="rect">
            <a:avLst/>
          </a:prstGeom>
          <a:noFill/>
        </p:spPr>
        <p:txBody>
          <a:bodyPr wrap="none" lIns="91431" tIns="45715" rIns="91431" bIns="45715">
            <a:spAutoFit/>
          </a:bodyPr>
          <a:lstStyle/>
          <a:p>
            <a:r>
              <a:rPr lang="en-US" altLang="zh-CN" sz="2800" b="1" dirty="0">
                <a:solidFill>
                  <a:schemeClr val="accent3"/>
                </a:solidFill>
                <a:latin typeface="Agency FB" panose="020B0503020202020204" pitchFamily="34" charset="0"/>
                <a:ea typeface="微软雅黑" panose="020B0503020204020204" pitchFamily="34" charset="-122"/>
              </a:rPr>
              <a:t>04</a:t>
            </a:r>
            <a:endParaRPr lang="zh-CN" altLang="en-US" sz="2800" b="1" dirty="0">
              <a:solidFill>
                <a:schemeClr val="accent3"/>
              </a:solidFill>
            </a:endParaRPr>
          </a:p>
        </p:txBody>
      </p:sp>
      <p:sp>
        <p:nvSpPr>
          <p:cNvPr id="48" name="Content Placeholder 2"/>
          <p:cNvSpPr txBox="1">
            <a:spLocks/>
          </p:cNvSpPr>
          <p:nvPr/>
        </p:nvSpPr>
        <p:spPr bwMode="auto">
          <a:xfrm>
            <a:off x="594804" y="4605714"/>
            <a:ext cx="2813248"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26">
              <a:spcBef>
                <a:spcPct val="20000"/>
              </a:spcBef>
              <a:defRPr/>
            </a:pPr>
            <a:r>
              <a:rPr lang="zh-CN" altLang="en-US" sz="1900" b="1" kern="0" dirty="0">
                <a:solidFill>
                  <a:schemeClr val="bg1"/>
                </a:solidFill>
                <a:latin typeface="微软雅黑" pitchFamily="34" charset="-122"/>
                <a:ea typeface="微软雅黑" pitchFamily="34" charset="-122"/>
                <a:cs typeface="Raleway"/>
              </a:rPr>
              <a:t>输入你的标题</a:t>
            </a:r>
            <a:endParaRPr lang="en-US" altLang="zh-CN" sz="1900" b="1" kern="0" dirty="0">
              <a:solidFill>
                <a:schemeClr val="bg1"/>
              </a:solidFill>
              <a:latin typeface="微软雅黑" pitchFamily="34" charset="-122"/>
              <a:ea typeface="微软雅黑" pitchFamily="34" charset="-122"/>
              <a:cs typeface="Raleway"/>
            </a:endParaRPr>
          </a:p>
          <a:p>
            <a:pPr defTabSz="914126">
              <a:spcBef>
                <a:spcPct val="20000"/>
              </a:spcBef>
              <a:defRPr/>
            </a:pPr>
            <a:r>
              <a:rPr lang="zh-CN" altLang="en-US" sz="1100" kern="0" dirty="0">
                <a:solidFill>
                  <a:schemeClr val="bg1"/>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a:t>
            </a:r>
            <a:endParaRPr lang="en-US" altLang="zh-CN" sz="1100" kern="0" dirty="0">
              <a:solidFill>
                <a:schemeClr val="bg1"/>
              </a:solidFill>
              <a:latin typeface="微软雅黑" pitchFamily="34" charset="-122"/>
              <a:ea typeface="微软雅黑" pitchFamily="34" charset="-122"/>
              <a:cs typeface="Raleway Light"/>
            </a:endParaRPr>
          </a:p>
        </p:txBody>
      </p:sp>
      <p:sp>
        <p:nvSpPr>
          <p:cNvPr id="49" name="Content Placeholder 2"/>
          <p:cNvSpPr txBox="1">
            <a:spLocks/>
          </p:cNvSpPr>
          <p:nvPr/>
        </p:nvSpPr>
        <p:spPr bwMode="auto">
          <a:xfrm>
            <a:off x="3383822" y="4605714"/>
            <a:ext cx="2813248"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26">
              <a:spcBef>
                <a:spcPct val="20000"/>
              </a:spcBef>
              <a:defRPr/>
            </a:pPr>
            <a:r>
              <a:rPr lang="zh-CN" altLang="en-US" sz="1900" b="1" kern="0" dirty="0">
                <a:solidFill>
                  <a:schemeClr val="bg1"/>
                </a:solidFill>
                <a:latin typeface="微软雅黑" pitchFamily="34" charset="-122"/>
                <a:ea typeface="微软雅黑" pitchFamily="34" charset="-122"/>
                <a:cs typeface="Raleway"/>
              </a:rPr>
              <a:t>输入你的标题</a:t>
            </a:r>
            <a:endParaRPr lang="en-US" altLang="zh-CN" sz="1900" b="1" kern="0" dirty="0">
              <a:solidFill>
                <a:schemeClr val="bg1"/>
              </a:solidFill>
              <a:latin typeface="微软雅黑" pitchFamily="34" charset="-122"/>
              <a:ea typeface="微软雅黑" pitchFamily="34" charset="-122"/>
              <a:cs typeface="Raleway"/>
            </a:endParaRPr>
          </a:p>
          <a:p>
            <a:pPr defTabSz="914126">
              <a:spcBef>
                <a:spcPct val="20000"/>
              </a:spcBef>
              <a:defRPr/>
            </a:pPr>
            <a:r>
              <a:rPr lang="zh-CN" altLang="en-US" sz="1100" kern="0" dirty="0">
                <a:solidFill>
                  <a:schemeClr val="bg1"/>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a:t>
            </a:r>
            <a:endParaRPr lang="en-US" altLang="zh-CN" sz="1100" kern="0" dirty="0">
              <a:solidFill>
                <a:schemeClr val="bg1"/>
              </a:solidFill>
              <a:latin typeface="微软雅黑" pitchFamily="34" charset="-122"/>
              <a:ea typeface="微软雅黑" pitchFamily="34" charset="-122"/>
              <a:cs typeface="Raleway Light"/>
            </a:endParaRPr>
          </a:p>
        </p:txBody>
      </p:sp>
      <p:sp>
        <p:nvSpPr>
          <p:cNvPr id="50" name="Content Placeholder 2"/>
          <p:cNvSpPr txBox="1">
            <a:spLocks/>
          </p:cNvSpPr>
          <p:nvPr/>
        </p:nvSpPr>
        <p:spPr bwMode="auto">
          <a:xfrm>
            <a:off x="6172841" y="4605714"/>
            <a:ext cx="2813248"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26">
              <a:spcBef>
                <a:spcPct val="20000"/>
              </a:spcBef>
              <a:defRPr/>
            </a:pPr>
            <a:r>
              <a:rPr lang="zh-CN" altLang="en-US" sz="1900" b="1" kern="0" dirty="0">
                <a:solidFill>
                  <a:schemeClr val="bg1"/>
                </a:solidFill>
                <a:latin typeface="微软雅黑" pitchFamily="34" charset="-122"/>
                <a:ea typeface="微软雅黑" pitchFamily="34" charset="-122"/>
                <a:cs typeface="Raleway"/>
              </a:rPr>
              <a:t>输入你的标题</a:t>
            </a:r>
            <a:endParaRPr lang="en-US" altLang="zh-CN" sz="1900" b="1" kern="0" dirty="0">
              <a:solidFill>
                <a:schemeClr val="bg1"/>
              </a:solidFill>
              <a:latin typeface="微软雅黑" pitchFamily="34" charset="-122"/>
              <a:ea typeface="微软雅黑" pitchFamily="34" charset="-122"/>
              <a:cs typeface="Raleway"/>
            </a:endParaRPr>
          </a:p>
          <a:p>
            <a:pPr defTabSz="914126">
              <a:spcBef>
                <a:spcPct val="20000"/>
              </a:spcBef>
              <a:defRPr/>
            </a:pPr>
            <a:r>
              <a:rPr lang="zh-CN" altLang="en-US" sz="1100" kern="0" dirty="0">
                <a:solidFill>
                  <a:schemeClr val="bg1"/>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a:t>
            </a:r>
            <a:endParaRPr lang="en-US" altLang="zh-CN" sz="1100" kern="0" dirty="0">
              <a:solidFill>
                <a:schemeClr val="bg1"/>
              </a:solidFill>
              <a:latin typeface="微软雅黑" pitchFamily="34" charset="-122"/>
              <a:ea typeface="微软雅黑" pitchFamily="34" charset="-122"/>
              <a:cs typeface="Raleway Light"/>
            </a:endParaRPr>
          </a:p>
        </p:txBody>
      </p:sp>
      <p:sp>
        <p:nvSpPr>
          <p:cNvPr id="51" name="Content Placeholder 2"/>
          <p:cNvSpPr txBox="1">
            <a:spLocks/>
          </p:cNvSpPr>
          <p:nvPr/>
        </p:nvSpPr>
        <p:spPr bwMode="auto">
          <a:xfrm>
            <a:off x="8971094" y="4605714"/>
            <a:ext cx="2813248"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ctr" defTabSz="914126">
              <a:spcBef>
                <a:spcPct val="20000"/>
              </a:spcBef>
              <a:defRPr/>
            </a:pPr>
            <a:r>
              <a:rPr lang="zh-CN" altLang="en-US" sz="1900" b="1" kern="0" dirty="0">
                <a:solidFill>
                  <a:schemeClr val="bg1"/>
                </a:solidFill>
                <a:latin typeface="微软雅黑" pitchFamily="34" charset="-122"/>
                <a:ea typeface="微软雅黑" pitchFamily="34" charset="-122"/>
                <a:cs typeface="Raleway"/>
              </a:rPr>
              <a:t>输入你的标题</a:t>
            </a:r>
            <a:endParaRPr lang="en-US" altLang="zh-CN" sz="1900" b="1" kern="0" dirty="0">
              <a:solidFill>
                <a:schemeClr val="bg1"/>
              </a:solidFill>
              <a:latin typeface="微软雅黑" pitchFamily="34" charset="-122"/>
              <a:ea typeface="微软雅黑" pitchFamily="34" charset="-122"/>
              <a:cs typeface="Raleway"/>
            </a:endParaRPr>
          </a:p>
          <a:p>
            <a:pPr defTabSz="914126">
              <a:spcBef>
                <a:spcPct val="20000"/>
              </a:spcBef>
              <a:defRPr/>
            </a:pPr>
            <a:r>
              <a:rPr lang="zh-CN" altLang="en-US" sz="1100" kern="0" dirty="0">
                <a:solidFill>
                  <a:schemeClr val="bg1"/>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a:t>
            </a:r>
            <a:endParaRPr lang="en-US" altLang="zh-CN" sz="1100" kern="0" dirty="0">
              <a:solidFill>
                <a:schemeClr val="bg1"/>
              </a:solidFill>
              <a:latin typeface="微软雅黑" pitchFamily="34" charset="-122"/>
              <a:ea typeface="微软雅黑" pitchFamily="34" charset="-122"/>
              <a:cs typeface="Raleway Light"/>
            </a:endParaRPr>
          </a:p>
        </p:txBody>
      </p:sp>
    </p:spTree>
    <p:extLst>
      <p:ext uri="{BB962C8B-B14F-4D97-AF65-F5344CB8AC3E}">
        <p14:creationId xmlns:p14="http://schemas.microsoft.com/office/powerpoint/2010/main" val="145117044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1"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childTnLst>
                                </p:cTn>
                              </p:par>
                            </p:childTnLst>
                          </p:cTn>
                        </p:par>
                        <p:par>
                          <p:cTn id="14" fill="hold">
                            <p:stCondLst>
                              <p:cond delay="1000"/>
                            </p:stCondLst>
                            <p:childTnLst>
                              <p:par>
                                <p:cTn id="15" presetID="1"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par>
                          <p:cTn id="17" fill="hold">
                            <p:stCondLst>
                              <p:cond delay="1000"/>
                            </p:stCondLst>
                            <p:childTnLst>
                              <p:par>
                                <p:cTn id="18" presetID="1" presetClass="entr" presetSubtype="0"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fade">
                                      <p:cBhvr>
                                        <p:cTn id="23" dur="500"/>
                                        <p:tgtEl>
                                          <p:spTgt spid="48"/>
                                        </p:tgtEl>
                                      </p:cBhvr>
                                    </p:animEffect>
                                  </p:childTnLst>
                                </p:cTn>
                              </p:par>
                            </p:childTnLst>
                          </p:cTn>
                        </p:par>
                        <p:par>
                          <p:cTn id="24" fill="hold">
                            <p:stCondLst>
                              <p:cond delay="1500"/>
                            </p:stCondLst>
                            <p:childTnLst>
                              <p:par>
                                <p:cTn id="25" presetID="31" presetClass="entr" presetSubtype="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1000" fill="hold"/>
                                        <p:tgtEl>
                                          <p:spTgt spid="13"/>
                                        </p:tgtEl>
                                        <p:attrNameLst>
                                          <p:attrName>ppt_w</p:attrName>
                                        </p:attrNameLst>
                                      </p:cBhvr>
                                      <p:tavLst>
                                        <p:tav tm="0">
                                          <p:val>
                                            <p:fltVal val="0"/>
                                          </p:val>
                                        </p:tav>
                                        <p:tav tm="100000">
                                          <p:val>
                                            <p:strVal val="#ppt_w"/>
                                          </p:val>
                                        </p:tav>
                                      </p:tavLst>
                                    </p:anim>
                                    <p:anim calcmode="lin" valueType="num">
                                      <p:cBhvr>
                                        <p:cTn id="28" dur="1000" fill="hold"/>
                                        <p:tgtEl>
                                          <p:spTgt spid="13"/>
                                        </p:tgtEl>
                                        <p:attrNameLst>
                                          <p:attrName>ppt_h</p:attrName>
                                        </p:attrNameLst>
                                      </p:cBhvr>
                                      <p:tavLst>
                                        <p:tav tm="0">
                                          <p:val>
                                            <p:fltVal val="0"/>
                                          </p:val>
                                        </p:tav>
                                        <p:tav tm="100000">
                                          <p:val>
                                            <p:strVal val="#ppt_h"/>
                                          </p:val>
                                        </p:tav>
                                      </p:tavLst>
                                    </p:anim>
                                    <p:anim calcmode="lin" valueType="num">
                                      <p:cBhvr>
                                        <p:cTn id="29" dur="1000" fill="hold"/>
                                        <p:tgtEl>
                                          <p:spTgt spid="13"/>
                                        </p:tgtEl>
                                        <p:attrNameLst>
                                          <p:attrName>style.rotation</p:attrName>
                                        </p:attrNameLst>
                                      </p:cBhvr>
                                      <p:tavLst>
                                        <p:tav tm="0">
                                          <p:val>
                                            <p:fltVal val="90"/>
                                          </p:val>
                                        </p:tav>
                                        <p:tav tm="100000">
                                          <p:val>
                                            <p:fltVal val="0"/>
                                          </p:val>
                                        </p:tav>
                                      </p:tavLst>
                                    </p:anim>
                                    <p:animEffect transition="in" filter="fade">
                                      <p:cBhvr>
                                        <p:cTn id="30" dur="1000"/>
                                        <p:tgtEl>
                                          <p:spTgt spid="13"/>
                                        </p:tgtEl>
                                      </p:cBhvr>
                                    </p:animEffect>
                                  </p:childTnLst>
                                </p:cTn>
                              </p:par>
                            </p:childTnLst>
                          </p:cTn>
                        </p:par>
                        <p:par>
                          <p:cTn id="31" fill="hold">
                            <p:stCondLst>
                              <p:cond delay="2500"/>
                            </p:stCondLst>
                            <p:childTnLst>
                              <p:par>
                                <p:cTn id="32" presetID="1" presetClass="entr" presetSubtype="0" fill="hold" nodeType="afterEffect">
                                  <p:stCondLst>
                                    <p:cond delay="0"/>
                                  </p:stCondLst>
                                  <p:childTnLst>
                                    <p:set>
                                      <p:cBhvr>
                                        <p:cTn id="33" dur="1" fill="hold">
                                          <p:stCondLst>
                                            <p:cond delay="0"/>
                                          </p:stCondLst>
                                        </p:cTn>
                                        <p:tgtEl>
                                          <p:spTgt spid="14"/>
                                        </p:tgtEl>
                                        <p:attrNameLst>
                                          <p:attrName>style.visibility</p:attrName>
                                        </p:attrNameLst>
                                      </p:cBhvr>
                                      <p:to>
                                        <p:strVal val="visible"/>
                                      </p:to>
                                    </p:set>
                                  </p:childTnLst>
                                </p:cTn>
                              </p:par>
                            </p:childTnLst>
                          </p:cTn>
                        </p:par>
                        <p:par>
                          <p:cTn id="34" fill="hold">
                            <p:stCondLst>
                              <p:cond delay="2500"/>
                            </p:stCondLst>
                            <p:childTnLst>
                              <p:par>
                                <p:cTn id="35" presetID="1"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par>
                          <p:cTn id="37" fill="hold">
                            <p:stCondLst>
                              <p:cond delay="2500"/>
                            </p:stCondLst>
                            <p:childTnLst>
                              <p:par>
                                <p:cTn id="38" presetID="1" presetClass="entr" presetSubtype="0"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childTnLst>
                                </p:cTn>
                              </p:par>
                            </p:childTnLst>
                          </p:cTn>
                        </p:par>
                        <p:par>
                          <p:cTn id="40" fill="hold">
                            <p:stCondLst>
                              <p:cond delay="2500"/>
                            </p:stCondLst>
                            <p:childTnLst>
                              <p:par>
                                <p:cTn id="41" presetID="10" presetClass="entr" presetSubtype="0" fill="hold" grpId="0" nodeType="after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fade">
                                      <p:cBhvr>
                                        <p:cTn id="43" dur="500"/>
                                        <p:tgtEl>
                                          <p:spTgt spid="49"/>
                                        </p:tgtEl>
                                      </p:cBhvr>
                                    </p:animEffect>
                                  </p:childTnLst>
                                </p:cTn>
                              </p:par>
                            </p:childTnLst>
                          </p:cTn>
                        </p:par>
                        <p:par>
                          <p:cTn id="44" fill="hold">
                            <p:stCondLst>
                              <p:cond delay="3000"/>
                            </p:stCondLst>
                            <p:childTnLst>
                              <p:par>
                                <p:cTn id="45" presetID="31" presetClass="entr" presetSubtype="0" fill="hold" nodeType="after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p:cTn id="47" dur="1000" fill="hold"/>
                                        <p:tgtEl>
                                          <p:spTgt spid="24"/>
                                        </p:tgtEl>
                                        <p:attrNameLst>
                                          <p:attrName>ppt_w</p:attrName>
                                        </p:attrNameLst>
                                      </p:cBhvr>
                                      <p:tavLst>
                                        <p:tav tm="0">
                                          <p:val>
                                            <p:fltVal val="0"/>
                                          </p:val>
                                        </p:tav>
                                        <p:tav tm="100000">
                                          <p:val>
                                            <p:strVal val="#ppt_w"/>
                                          </p:val>
                                        </p:tav>
                                      </p:tavLst>
                                    </p:anim>
                                    <p:anim calcmode="lin" valueType="num">
                                      <p:cBhvr>
                                        <p:cTn id="48" dur="1000" fill="hold"/>
                                        <p:tgtEl>
                                          <p:spTgt spid="24"/>
                                        </p:tgtEl>
                                        <p:attrNameLst>
                                          <p:attrName>ppt_h</p:attrName>
                                        </p:attrNameLst>
                                      </p:cBhvr>
                                      <p:tavLst>
                                        <p:tav tm="0">
                                          <p:val>
                                            <p:fltVal val="0"/>
                                          </p:val>
                                        </p:tav>
                                        <p:tav tm="100000">
                                          <p:val>
                                            <p:strVal val="#ppt_h"/>
                                          </p:val>
                                        </p:tav>
                                      </p:tavLst>
                                    </p:anim>
                                    <p:anim calcmode="lin" valueType="num">
                                      <p:cBhvr>
                                        <p:cTn id="49" dur="1000" fill="hold"/>
                                        <p:tgtEl>
                                          <p:spTgt spid="24"/>
                                        </p:tgtEl>
                                        <p:attrNameLst>
                                          <p:attrName>style.rotation</p:attrName>
                                        </p:attrNameLst>
                                      </p:cBhvr>
                                      <p:tavLst>
                                        <p:tav tm="0">
                                          <p:val>
                                            <p:fltVal val="90"/>
                                          </p:val>
                                        </p:tav>
                                        <p:tav tm="100000">
                                          <p:val>
                                            <p:fltVal val="0"/>
                                          </p:val>
                                        </p:tav>
                                      </p:tavLst>
                                    </p:anim>
                                    <p:animEffect transition="in" filter="fade">
                                      <p:cBhvr>
                                        <p:cTn id="50" dur="1000"/>
                                        <p:tgtEl>
                                          <p:spTgt spid="24"/>
                                        </p:tgtEl>
                                      </p:cBhvr>
                                    </p:animEffect>
                                  </p:childTnLst>
                                </p:cTn>
                              </p:par>
                            </p:childTnLst>
                          </p:cTn>
                        </p:par>
                        <p:par>
                          <p:cTn id="51" fill="hold">
                            <p:stCondLst>
                              <p:cond delay="4000"/>
                            </p:stCondLst>
                            <p:childTnLst>
                              <p:par>
                                <p:cTn id="52" presetID="1" presetClass="entr" presetSubtype="0" fill="hold" nodeType="afterEffect">
                                  <p:stCondLst>
                                    <p:cond delay="0"/>
                                  </p:stCondLst>
                                  <p:childTnLst>
                                    <p:set>
                                      <p:cBhvr>
                                        <p:cTn id="53" dur="1" fill="hold">
                                          <p:stCondLst>
                                            <p:cond delay="0"/>
                                          </p:stCondLst>
                                        </p:cTn>
                                        <p:tgtEl>
                                          <p:spTgt spid="25"/>
                                        </p:tgtEl>
                                        <p:attrNameLst>
                                          <p:attrName>style.visibility</p:attrName>
                                        </p:attrNameLst>
                                      </p:cBhvr>
                                      <p:to>
                                        <p:strVal val="visible"/>
                                      </p:to>
                                    </p:set>
                                  </p:childTnLst>
                                </p:cTn>
                              </p:par>
                            </p:childTnLst>
                          </p:cTn>
                        </p:par>
                        <p:par>
                          <p:cTn id="54" fill="hold">
                            <p:stCondLst>
                              <p:cond delay="4000"/>
                            </p:stCondLst>
                            <p:childTnLst>
                              <p:par>
                                <p:cTn id="55" presetID="1" presetClass="entr" presetSubtype="0" fill="hold" grpId="0" nodeType="afterEffect">
                                  <p:stCondLst>
                                    <p:cond delay="0"/>
                                  </p:stCondLst>
                                  <p:childTnLst>
                                    <p:set>
                                      <p:cBhvr>
                                        <p:cTn id="56" dur="1" fill="hold">
                                          <p:stCondLst>
                                            <p:cond delay="0"/>
                                          </p:stCondLst>
                                        </p:cTn>
                                        <p:tgtEl>
                                          <p:spTgt spid="27"/>
                                        </p:tgtEl>
                                        <p:attrNameLst>
                                          <p:attrName>style.visibility</p:attrName>
                                        </p:attrNameLst>
                                      </p:cBhvr>
                                      <p:to>
                                        <p:strVal val="visible"/>
                                      </p:to>
                                    </p:set>
                                  </p:childTnLst>
                                </p:cTn>
                              </p:par>
                            </p:childTnLst>
                          </p:cTn>
                        </p:par>
                        <p:par>
                          <p:cTn id="57" fill="hold">
                            <p:stCondLst>
                              <p:cond delay="4000"/>
                            </p:stCondLst>
                            <p:childTnLst>
                              <p:par>
                                <p:cTn id="58" presetID="1" presetClass="entr" presetSubtype="0" fill="hold" grpId="0" nodeType="afterEffect">
                                  <p:stCondLst>
                                    <p:cond delay="0"/>
                                  </p:stCondLst>
                                  <p:childTnLst>
                                    <p:set>
                                      <p:cBhvr>
                                        <p:cTn id="59" dur="1" fill="hold">
                                          <p:stCondLst>
                                            <p:cond delay="0"/>
                                          </p:stCondLst>
                                        </p:cTn>
                                        <p:tgtEl>
                                          <p:spTgt spid="26"/>
                                        </p:tgtEl>
                                        <p:attrNameLst>
                                          <p:attrName>style.visibility</p:attrName>
                                        </p:attrNameLst>
                                      </p:cBhvr>
                                      <p:to>
                                        <p:strVal val="visible"/>
                                      </p:to>
                                    </p:set>
                                  </p:childTnLst>
                                </p:cTn>
                              </p:par>
                            </p:childTnLst>
                          </p:cTn>
                        </p:par>
                        <p:par>
                          <p:cTn id="60" fill="hold">
                            <p:stCondLst>
                              <p:cond delay="4000"/>
                            </p:stCondLst>
                            <p:childTnLst>
                              <p:par>
                                <p:cTn id="61" presetID="10" presetClass="entr" presetSubtype="0" fill="hold" grpId="0" nodeType="afterEffect">
                                  <p:stCondLst>
                                    <p:cond delay="0"/>
                                  </p:stCondLst>
                                  <p:childTnLst>
                                    <p:set>
                                      <p:cBhvr>
                                        <p:cTn id="62" dur="1" fill="hold">
                                          <p:stCondLst>
                                            <p:cond delay="0"/>
                                          </p:stCondLst>
                                        </p:cTn>
                                        <p:tgtEl>
                                          <p:spTgt spid="50"/>
                                        </p:tgtEl>
                                        <p:attrNameLst>
                                          <p:attrName>style.visibility</p:attrName>
                                        </p:attrNameLst>
                                      </p:cBhvr>
                                      <p:to>
                                        <p:strVal val="visible"/>
                                      </p:to>
                                    </p:set>
                                    <p:animEffect transition="in" filter="fade">
                                      <p:cBhvr>
                                        <p:cTn id="63" dur="500"/>
                                        <p:tgtEl>
                                          <p:spTgt spid="50"/>
                                        </p:tgtEl>
                                      </p:cBhvr>
                                    </p:animEffect>
                                  </p:childTnLst>
                                </p:cTn>
                              </p:par>
                            </p:childTnLst>
                          </p:cTn>
                        </p:par>
                        <p:par>
                          <p:cTn id="64" fill="hold">
                            <p:stCondLst>
                              <p:cond delay="4500"/>
                            </p:stCondLst>
                            <p:childTnLst>
                              <p:par>
                                <p:cTn id="65" presetID="31" presetClass="entr" presetSubtype="0" fill="hold" nodeType="afterEffect">
                                  <p:stCondLst>
                                    <p:cond delay="0"/>
                                  </p:stCondLst>
                                  <p:childTnLst>
                                    <p:set>
                                      <p:cBhvr>
                                        <p:cTn id="66" dur="1" fill="hold">
                                          <p:stCondLst>
                                            <p:cond delay="0"/>
                                          </p:stCondLst>
                                        </p:cTn>
                                        <p:tgtEl>
                                          <p:spTgt spid="32"/>
                                        </p:tgtEl>
                                        <p:attrNameLst>
                                          <p:attrName>style.visibility</p:attrName>
                                        </p:attrNameLst>
                                      </p:cBhvr>
                                      <p:to>
                                        <p:strVal val="visible"/>
                                      </p:to>
                                    </p:set>
                                    <p:anim calcmode="lin" valueType="num">
                                      <p:cBhvr>
                                        <p:cTn id="67" dur="1000" fill="hold"/>
                                        <p:tgtEl>
                                          <p:spTgt spid="32"/>
                                        </p:tgtEl>
                                        <p:attrNameLst>
                                          <p:attrName>ppt_w</p:attrName>
                                        </p:attrNameLst>
                                      </p:cBhvr>
                                      <p:tavLst>
                                        <p:tav tm="0">
                                          <p:val>
                                            <p:fltVal val="0"/>
                                          </p:val>
                                        </p:tav>
                                        <p:tav tm="100000">
                                          <p:val>
                                            <p:strVal val="#ppt_w"/>
                                          </p:val>
                                        </p:tav>
                                      </p:tavLst>
                                    </p:anim>
                                    <p:anim calcmode="lin" valueType="num">
                                      <p:cBhvr>
                                        <p:cTn id="68" dur="1000" fill="hold"/>
                                        <p:tgtEl>
                                          <p:spTgt spid="32"/>
                                        </p:tgtEl>
                                        <p:attrNameLst>
                                          <p:attrName>ppt_h</p:attrName>
                                        </p:attrNameLst>
                                      </p:cBhvr>
                                      <p:tavLst>
                                        <p:tav tm="0">
                                          <p:val>
                                            <p:fltVal val="0"/>
                                          </p:val>
                                        </p:tav>
                                        <p:tav tm="100000">
                                          <p:val>
                                            <p:strVal val="#ppt_h"/>
                                          </p:val>
                                        </p:tav>
                                      </p:tavLst>
                                    </p:anim>
                                    <p:anim calcmode="lin" valueType="num">
                                      <p:cBhvr>
                                        <p:cTn id="69" dur="1000" fill="hold"/>
                                        <p:tgtEl>
                                          <p:spTgt spid="32"/>
                                        </p:tgtEl>
                                        <p:attrNameLst>
                                          <p:attrName>style.rotation</p:attrName>
                                        </p:attrNameLst>
                                      </p:cBhvr>
                                      <p:tavLst>
                                        <p:tav tm="0">
                                          <p:val>
                                            <p:fltVal val="90"/>
                                          </p:val>
                                        </p:tav>
                                        <p:tav tm="100000">
                                          <p:val>
                                            <p:fltVal val="0"/>
                                          </p:val>
                                        </p:tav>
                                      </p:tavLst>
                                    </p:anim>
                                    <p:animEffect transition="in" filter="fade">
                                      <p:cBhvr>
                                        <p:cTn id="70" dur="1000"/>
                                        <p:tgtEl>
                                          <p:spTgt spid="32"/>
                                        </p:tgtEl>
                                      </p:cBhvr>
                                    </p:animEffect>
                                  </p:childTnLst>
                                </p:cTn>
                              </p:par>
                            </p:childTnLst>
                          </p:cTn>
                        </p:par>
                        <p:par>
                          <p:cTn id="71" fill="hold">
                            <p:stCondLst>
                              <p:cond delay="5500"/>
                            </p:stCondLst>
                            <p:childTnLst>
                              <p:par>
                                <p:cTn id="72" presetID="1" presetClass="entr" presetSubtype="0" fill="hold" nodeType="afterEffect">
                                  <p:stCondLst>
                                    <p:cond delay="0"/>
                                  </p:stCondLst>
                                  <p:childTnLst>
                                    <p:set>
                                      <p:cBhvr>
                                        <p:cTn id="73" dur="1" fill="hold">
                                          <p:stCondLst>
                                            <p:cond delay="0"/>
                                          </p:stCondLst>
                                        </p:cTn>
                                        <p:tgtEl>
                                          <p:spTgt spid="33"/>
                                        </p:tgtEl>
                                        <p:attrNameLst>
                                          <p:attrName>style.visibility</p:attrName>
                                        </p:attrNameLst>
                                      </p:cBhvr>
                                      <p:to>
                                        <p:strVal val="visible"/>
                                      </p:to>
                                    </p:set>
                                  </p:childTnLst>
                                </p:cTn>
                              </p:par>
                            </p:childTnLst>
                          </p:cTn>
                        </p:par>
                        <p:par>
                          <p:cTn id="74" fill="hold">
                            <p:stCondLst>
                              <p:cond delay="5500"/>
                            </p:stCondLst>
                            <p:childTnLst>
                              <p:par>
                                <p:cTn id="75" presetID="1" presetClass="entr" presetSubtype="0" fill="hold" grpId="0" nodeType="afterEffect">
                                  <p:stCondLst>
                                    <p:cond delay="0"/>
                                  </p:stCondLst>
                                  <p:childTnLst>
                                    <p:set>
                                      <p:cBhvr>
                                        <p:cTn id="76" dur="1" fill="hold">
                                          <p:stCondLst>
                                            <p:cond delay="0"/>
                                          </p:stCondLst>
                                        </p:cTn>
                                        <p:tgtEl>
                                          <p:spTgt spid="35"/>
                                        </p:tgtEl>
                                        <p:attrNameLst>
                                          <p:attrName>style.visibility</p:attrName>
                                        </p:attrNameLst>
                                      </p:cBhvr>
                                      <p:to>
                                        <p:strVal val="visible"/>
                                      </p:to>
                                    </p:set>
                                  </p:childTnLst>
                                </p:cTn>
                              </p:par>
                            </p:childTnLst>
                          </p:cTn>
                        </p:par>
                        <p:par>
                          <p:cTn id="77" fill="hold">
                            <p:stCondLst>
                              <p:cond delay="5500"/>
                            </p:stCondLst>
                            <p:childTnLst>
                              <p:par>
                                <p:cTn id="78" presetID="1" presetClass="entr" presetSubtype="0" fill="hold" nodeType="afterEffect">
                                  <p:stCondLst>
                                    <p:cond delay="0"/>
                                  </p:stCondLst>
                                  <p:childTnLst>
                                    <p:set>
                                      <p:cBhvr>
                                        <p:cTn id="79" dur="1" fill="hold">
                                          <p:stCondLst>
                                            <p:cond delay="0"/>
                                          </p:stCondLst>
                                        </p:cTn>
                                        <p:tgtEl>
                                          <p:spTgt spid="34"/>
                                        </p:tgtEl>
                                        <p:attrNameLst>
                                          <p:attrName>style.visibility</p:attrName>
                                        </p:attrNameLst>
                                      </p:cBhvr>
                                      <p:to>
                                        <p:strVal val="visible"/>
                                      </p:to>
                                    </p:set>
                                  </p:childTnLst>
                                </p:cTn>
                              </p:par>
                            </p:childTnLst>
                          </p:cTn>
                        </p:par>
                        <p:par>
                          <p:cTn id="80" fill="hold">
                            <p:stCondLst>
                              <p:cond delay="5500"/>
                            </p:stCondLst>
                            <p:childTnLst>
                              <p:par>
                                <p:cTn id="81" presetID="10" presetClass="entr" presetSubtype="0" fill="hold" grpId="0" nodeType="afterEffect">
                                  <p:stCondLst>
                                    <p:cond delay="0"/>
                                  </p:stCondLst>
                                  <p:childTnLst>
                                    <p:set>
                                      <p:cBhvr>
                                        <p:cTn id="82" dur="1" fill="hold">
                                          <p:stCondLst>
                                            <p:cond delay="0"/>
                                          </p:stCondLst>
                                        </p:cTn>
                                        <p:tgtEl>
                                          <p:spTgt spid="51"/>
                                        </p:tgtEl>
                                        <p:attrNameLst>
                                          <p:attrName>style.visibility</p:attrName>
                                        </p:attrNameLst>
                                      </p:cBhvr>
                                      <p:to>
                                        <p:strVal val="visible"/>
                                      </p:to>
                                    </p:set>
                                    <p:animEffect transition="in" filter="fade">
                                      <p:cBhvr>
                                        <p:cTn id="83"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6" grpId="0"/>
      <p:bldP spid="26" grpId="0" animBg="1"/>
      <p:bldP spid="27" grpId="0"/>
      <p:bldP spid="35" grpId="0"/>
      <p:bldP spid="48" grpId="0"/>
      <p:bldP spid="49" grpId="0"/>
      <p:bldP spid="50" grpId="0"/>
      <p:bldP spid="5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prstGeom prst="rect">
            <a:avLst/>
          </a:prstGeom>
        </p:spPr>
        <p:txBody>
          <a:bodyPr/>
          <a:lstStyle/>
          <a:p>
            <a:r>
              <a:rPr lang="zh-CN" altLang="en-US" dirty="0"/>
              <a:t>单击此处添加标题</a:t>
            </a:r>
          </a:p>
        </p:txBody>
      </p:sp>
      <p:sp>
        <p:nvSpPr>
          <p:cNvPr id="40" name="等腰三角形 39"/>
          <p:cNvSpPr/>
          <p:nvPr/>
        </p:nvSpPr>
        <p:spPr>
          <a:xfrm rot="18525405">
            <a:off x="4889703" y="1832805"/>
            <a:ext cx="354935" cy="305939"/>
          </a:xfrm>
          <a:prstGeom prst="triangl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endParaRPr>
          </a:p>
        </p:txBody>
      </p:sp>
      <p:sp>
        <p:nvSpPr>
          <p:cNvPr id="41" name="等腰三角形 40"/>
          <p:cNvSpPr/>
          <p:nvPr/>
        </p:nvSpPr>
        <p:spPr>
          <a:xfrm rot="17031267">
            <a:off x="7752053" y="2835585"/>
            <a:ext cx="354935" cy="305939"/>
          </a:xfrm>
          <a:prstGeom prst="triangl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endParaRPr>
          </a:p>
        </p:txBody>
      </p:sp>
      <p:sp>
        <p:nvSpPr>
          <p:cNvPr id="42" name="等腰三角形 41"/>
          <p:cNvSpPr/>
          <p:nvPr/>
        </p:nvSpPr>
        <p:spPr>
          <a:xfrm rot="6968439">
            <a:off x="7004191" y="5277472"/>
            <a:ext cx="354935" cy="305939"/>
          </a:xfrm>
          <a:prstGeom prst="triangl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endParaRPr>
          </a:p>
        </p:txBody>
      </p:sp>
      <p:sp>
        <p:nvSpPr>
          <p:cNvPr id="43" name="等腰三角形 42"/>
          <p:cNvSpPr/>
          <p:nvPr/>
        </p:nvSpPr>
        <p:spPr>
          <a:xfrm rot="16673854">
            <a:off x="3638215" y="3667811"/>
            <a:ext cx="354935" cy="305939"/>
          </a:xfrm>
          <a:prstGeom prst="triangl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endParaRPr>
          </a:p>
        </p:txBody>
      </p:sp>
      <p:sp>
        <p:nvSpPr>
          <p:cNvPr id="44" name="Freeform 19"/>
          <p:cNvSpPr>
            <a:spLocks/>
          </p:cNvSpPr>
          <p:nvPr/>
        </p:nvSpPr>
        <p:spPr bwMode="auto">
          <a:xfrm>
            <a:off x="4970303" y="1796820"/>
            <a:ext cx="1902043" cy="1893055"/>
          </a:xfrm>
          <a:custGeom>
            <a:avLst/>
            <a:gdLst>
              <a:gd name="T0" fmla="*/ 103 w 206"/>
              <a:gd name="T1" fmla="*/ 0 h 205"/>
              <a:gd name="T2" fmla="*/ 206 w 206"/>
              <a:gd name="T3" fmla="*/ 103 h 205"/>
              <a:gd name="T4" fmla="*/ 117 w 206"/>
              <a:gd name="T5" fmla="*/ 205 h 205"/>
              <a:gd name="T6" fmla="*/ 17 w 206"/>
              <a:gd name="T7" fmla="*/ 128 h 205"/>
              <a:gd name="T8" fmla="*/ 4 w 206"/>
              <a:gd name="T9" fmla="*/ 129 h 205"/>
              <a:gd name="T10" fmla="*/ 0 w 206"/>
              <a:gd name="T11" fmla="*/ 103 h 205"/>
              <a:gd name="T12" fmla="*/ 103 w 206"/>
              <a:gd name="T13" fmla="*/ 0 h 205"/>
            </a:gdLst>
            <a:ahLst/>
            <a:cxnLst>
              <a:cxn ang="0">
                <a:pos x="T0" y="T1"/>
              </a:cxn>
              <a:cxn ang="0">
                <a:pos x="T2" y="T3"/>
              </a:cxn>
              <a:cxn ang="0">
                <a:pos x="T4" y="T5"/>
              </a:cxn>
              <a:cxn ang="0">
                <a:pos x="T6" y="T7"/>
              </a:cxn>
              <a:cxn ang="0">
                <a:pos x="T8" y="T9"/>
              </a:cxn>
              <a:cxn ang="0">
                <a:pos x="T10" y="T11"/>
              </a:cxn>
              <a:cxn ang="0">
                <a:pos x="T12" y="T13"/>
              </a:cxn>
            </a:cxnLst>
            <a:rect l="0" t="0" r="r" b="b"/>
            <a:pathLst>
              <a:path w="206" h="205">
                <a:moveTo>
                  <a:pt x="103" y="0"/>
                </a:moveTo>
                <a:cubicBezTo>
                  <a:pt x="160" y="0"/>
                  <a:pt x="206" y="46"/>
                  <a:pt x="206" y="103"/>
                </a:cubicBezTo>
                <a:cubicBezTo>
                  <a:pt x="206" y="155"/>
                  <a:pt x="167" y="198"/>
                  <a:pt x="117" y="205"/>
                </a:cubicBezTo>
                <a:cubicBezTo>
                  <a:pt x="106" y="161"/>
                  <a:pt x="65" y="128"/>
                  <a:pt x="17" y="128"/>
                </a:cubicBezTo>
                <a:cubicBezTo>
                  <a:pt x="13" y="128"/>
                  <a:pt x="8" y="128"/>
                  <a:pt x="4" y="129"/>
                </a:cubicBezTo>
                <a:cubicBezTo>
                  <a:pt x="1" y="120"/>
                  <a:pt x="0" y="112"/>
                  <a:pt x="0" y="103"/>
                </a:cubicBezTo>
                <a:cubicBezTo>
                  <a:pt x="0" y="46"/>
                  <a:pt x="46" y="0"/>
                  <a:pt x="103" y="0"/>
                </a:cubicBez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endParaRPr>
          </a:p>
        </p:txBody>
      </p:sp>
      <p:sp>
        <p:nvSpPr>
          <p:cNvPr id="45" name="Freeform 20"/>
          <p:cNvSpPr>
            <a:spLocks/>
          </p:cNvSpPr>
          <p:nvPr/>
        </p:nvSpPr>
        <p:spPr bwMode="auto">
          <a:xfrm>
            <a:off x="3991581" y="3024998"/>
            <a:ext cx="1892810" cy="1893055"/>
          </a:xfrm>
          <a:custGeom>
            <a:avLst/>
            <a:gdLst>
              <a:gd name="T0" fmla="*/ 0 w 205"/>
              <a:gd name="T1" fmla="*/ 103 h 205"/>
              <a:gd name="T2" fmla="*/ 103 w 205"/>
              <a:gd name="T3" fmla="*/ 0 h 205"/>
              <a:gd name="T4" fmla="*/ 205 w 205"/>
              <a:gd name="T5" fmla="*/ 89 h 205"/>
              <a:gd name="T6" fmla="*/ 128 w 205"/>
              <a:gd name="T7" fmla="*/ 188 h 205"/>
              <a:gd name="T8" fmla="*/ 129 w 205"/>
              <a:gd name="T9" fmla="*/ 202 h 205"/>
              <a:gd name="T10" fmla="*/ 103 w 205"/>
              <a:gd name="T11" fmla="*/ 205 h 205"/>
              <a:gd name="T12" fmla="*/ 0 w 205"/>
              <a:gd name="T13" fmla="*/ 103 h 205"/>
            </a:gdLst>
            <a:ahLst/>
            <a:cxnLst>
              <a:cxn ang="0">
                <a:pos x="T0" y="T1"/>
              </a:cxn>
              <a:cxn ang="0">
                <a:pos x="T2" y="T3"/>
              </a:cxn>
              <a:cxn ang="0">
                <a:pos x="T4" y="T5"/>
              </a:cxn>
              <a:cxn ang="0">
                <a:pos x="T6" y="T7"/>
              </a:cxn>
              <a:cxn ang="0">
                <a:pos x="T8" y="T9"/>
              </a:cxn>
              <a:cxn ang="0">
                <a:pos x="T10" y="T11"/>
              </a:cxn>
              <a:cxn ang="0">
                <a:pos x="T12" y="T13"/>
              </a:cxn>
            </a:cxnLst>
            <a:rect l="0" t="0" r="r" b="b"/>
            <a:pathLst>
              <a:path w="205" h="205">
                <a:moveTo>
                  <a:pt x="0" y="103"/>
                </a:moveTo>
                <a:cubicBezTo>
                  <a:pt x="0" y="46"/>
                  <a:pt x="46" y="0"/>
                  <a:pt x="103" y="0"/>
                </a:cubicBezTo>
                <a:cubicBezTo>
                  <a:pt x="155" y="0"/>
                  <a:pt x="198" y="38"/>
                  <a:pt x="205" y="89"/>
                </a:cubicBezTo>
                <a:cubicBezTo>
                  <a:pt x="161" y="100"/>
                  <a:pt x="128" y="140"/>
                  <a:pt x="128" y="188"/>
                </a:cubicBezTo>
                <a:cubicBezTo>
                  <a:pt x="128" y="193"/>
                  <a:pt x="128" y="198"/>
                  <a:pt x="129" y="202"/>
                </a:cubicBezTo>
                <a:cubicBezTo>
                  <a:pt x="120" y="204"/>
                  <a:pt x="112" y="205"/>
                  <a:pt x="103" y="205"/>
                </a:cubicBezTo>
                <a:cubicBezTo>
                  <a:pt x="46" y="205"/>
                  <a:pt x="0" y="159"/>
                  <a:pt x="0" y="103"/>
                </a:cubicBezTo>
                <a:close/>
              </a:path>
            </a:pathLst>
          </a:cu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endParaRPr>
          </a:p>
        </p:txBody>
      </p:sp>
      <p:sp>
        <p:nvSpPr>
          <p:cNvPr id="46" name="Freeform 21"/>
          <p:cNvSpPr>
            <a:spLocks/>
          </p:cNvSpPr>
          <p:nvPr/>
        </p:nvSpPr>
        <p:spPr bwMode="auto">
          <a:xfrm>
            <a:off x="6235253" y="2775669"/>
            <a:ext cx="1892810" cy="1902289"/>
          </a:xfrm>
          <a:custGeom>
            <a:avLst/>
            <a:gdLst>
              <a:gd name="T0" fmla="*/ 205 w 205"/>
              <a:gd name="T1" fmla="*/ 103 h 206"/>
              <a:gd name="T2" fmla="*/ 102 w 205"/>
              <a:gd name="T3" fmla="*/ 206 h 206"/>
              <a:gd name="T4" fmla="*/ 0 w 205"/>
              <a:gd name="T5" fmla="*/ 117 h 206"/>
              <a:gd name="T6" fmla="*/ 77 w 205"/>
              <a:gd name="T7" fmla="*/ 18 h 206"/>
              <a:gd name="T8" fmla="*/ 76 w 205"/>
              <a:gd name="T9" fmla="*/ 4 h 206"/>
              <a:gd name="T10" fmla="*/ 102 w 205"/>
              <a:gd name="T11" fmla="*/ 0 h 206"/>
              <a:gd name="T12" fmla="*/ 205 w 205"/>
              <a:gd name="T13" fmla="*/ 103 h 206"/>
            </a:gdLst>
            <a:ahLst/>
            <a:cxnLst>
              <a:cxn ang="0">
                <a:pos x="T0" y="T1"/>
              </a:cxn>
              <a:cxn ang="0">
                <a:pos x="T2" y="T3"/>
              </a:cxn>
              <a:cxn ang="0">
                <a:pos x="T4" y="T5"/>
              </a:cxn>
              <a:cxn ang="0">
                <a:pos x="T6" y="T7"/>
              </a:cxn>
              <a:cxn ang="0">
                <a:pos x="T8" y="T9"/>
              </a:cxn>
              <a:cxn ang="0">
                <a:pos x="T10" y="T11"/>
              </a:cxn>
              <a:cxn ang="0">
                <a:pos x="T12" y="T13"/>
              </a:cxn>
            </a:cxnLst>
            <a:rect l="0" t="0" r="r" b="b"/>
            <a:pathLst>
              <a:path w="205" h="206">
                <a:moveTo>
                  <a:pt x="205" y="103"/>
                </a:moveTo>
                <a:cubicBezTo>
                  <a:pt x="205" y="160"/>
                  <a:pt x="159" y="206"/>
                  <a:pt x="102" y="206"/>
                </a:cubicBezTo>
                <a:cubicBezTo>
                  <a:pt x="50" y="206"/>
                  <a:pt x="7" y="167"/>
                  <a:pt x="0" y="117"/>
                </a:cubicBezTo>
                <a:cubicBezTo>
                  <a:pt x="44" y="106"/>
                  <a:pt x="77" y="66"/>
                  <a:pt x="77" y="18"/>
                </a:cubicBezTo>
                <a:cubicBezTo>
                  <a:pt x="77" y="13"/>
                  <a:pt x="77" y="8"/>
                  <a:pt x="76" y="4"/>
                </a:cubicBezTo>
                <a:cubicBezTo>
                  <a:pt x="85" y="2"/>
                  <a:pt x="93" y="0"/>
                  <a:pt x="102" y="0"/>
                </a:cubicBezTo>
                <a:cubicBezTo>
                  <a:pt x="159" y="0"/>
                  <a:pt x="205" y="47"/>
                  <a:pt x="205" y="103"/>
                </a:cubicBezTo>
                <a:close/>
              </a:path>
            </a:pathLst>
          </a:cu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endParaRPr>
          </a:p>
        </p:txBody>
      </p:sp>
      <p:sp>
        <p:nvSpPr>
          <p:cNvPr id="47" name="Freeform 22"/>
          <p:cNvSpPr>
            <a:spLocks/>
          </p:cNvSpPr>
          <p:nvPr/>
        </p:nvSpPr>
        <p:spPr bwMode="auto">
          <a:xfrm>
            <a:off x="5219600" y="4031550"/>
            <a:ext cx="1902043" cy="1893055"/>
          </a:xfrm>
          <a:custGeom>
            <a:avLst/>
            <a:gdLst>
              <a:gd name="T0" fmla="*/ 103 w 206"/>
              <a:gd name="T1" fmla="*/ 205 h 205"/>
              <a:gd name="T2" fmla="*/ 0 w 206"/>
              <a:gd name="T3" fmla="*/ 102 h 205"/>
              <a:gd name="T4" fmla="*/ 89 w 206"/>
              <a:gd name="T5" fmla="*/ 0 h 205"/>
              <a:gd name="T6" fmla="*/ 188 w 206"/>
              <a:gd name="T7" fmla="*/ 77 h 205"/>
              <a:gd name="T8" fmla="*/ 202 w 206"/>
              <a:gd name="T9" fmla="*/ 76 h 205"/>
              <a:gd name="T10" fmla="*/ 206 w 206"/>
              <a:gd name="T11" fmla="*/ 102 h 205"/>
              <a:gd name="T12" fmla="*/ 103 w 206"/>
              <a:gd name="T13" fmla="*/ 205 h 205"/>
            </a:gdLst>
            <a:ahLst/>
            <a:cxnLst>
              <a:cxn ang="0">
                <a:pos x="T0" y="T1"/>
              </a:cxn>
              <a:cxn ang="0">
                <a:pos x="T2" y="T3"/>
              </a:cxn>
              <a:cxn ang="0">
                <a:pos x="T4" y="T5"/>
              </a:cxn>
              <a:cxn ang="0">
                <a:pos x="T6" y="T7"/>
              </a:cxn>
              <a:cxn ang="0">
                <a:pos x="T8" y="T9"/>
              </a:cxn>
              <a:cxn ang="0">
                <a:pos x="T10" y="T11"/>
              </a:cxn>
              <a:cxn ang="0">
                <a:pos x="T12" y="T13"/>
              </a:cxn>
            </a:cxnLst>
            <a:rect l="0" t="0" r="r" b="b"/>
            <a:pathLst>
              <a:path w="206" h="205">
                <a:moveTo>
                  <a:pt x="103" y="205"/>
                </a:moveTo>
                <a:cubicBezTo>
                  <a:pt x="46" y="205"/>
                  <a:pt x="0" y="159"/>
                  <a:pt x="0" y="102"/>
                </a:cubicBezTo>
                <a:cubicBezTo>
                  <a:pt x="0" y="50"/>
                  <a:pt x="39" y="7"/>
                  <a:pt x="89" y="0"/>
                </a:cubicBezTo>
                <a:cubicBezTo>
                  <a:pt x="100" y="44"/>
                  <a:pt x="141" y="77"/>
                  <a:pt x="188" y="77"/>
                </a:cubicBezTo>
                <a:cubicBezTo>
                  <a:pt x="193" y="77"/>
                  <a:pt x="198" y="77"/>
                  <a:pt x="202" y="76"/>
                </a:cubicBezTo>
                <a:cubicBezTo>
                  <a:pt x="204" y="85"/>
                  <a:pt x="206" y="93"/>
                  <a:pt x="206" y="102"/>
                </a:cubicBezTo>
                <a:cubicBezTo>
                  <a:pt x="206" y="159"/>
                  <a:pt x="160" y="205"/>
                  <a:pt x="103" y="205"/>
                </a:cubicBez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endParaRPr>
          </a:p>
        </p:txBody>
      </p:sp>
      <p:sp>
        <p:nvSpPr>
          <p:cNvPr id="48" name="TextBox 29"/>
          <p:cNvSpPr txBox="1"/>
          <p:nvPr/>
        </p:nvSpPr>
        <p:spPr>
          <a:xfrm>
            <a:off x="1696458" y="1500945"/>
            <a:ext cx="3028612" cy="923331"/>
          </a:xfrm>
          <a:prstGeom prst="rect">
            <a:avLst/>
          </a:prstGeom>
          <a:noFill/>
        </p:spPr>
        <p:txBody>
          <a:bodyPr wrap="square" lIns="0" tIns="0" rIns="0" bIns="0" rtlCol="0">
            <a:spAutoFit/>
          </a:bodyPr>
          <a:lstStyle/>
          <a:p>
            <a:pPr algn="just">
              <a:lnSpc>
                <a:spcPts val="2400"/>
              </a:lnSpc>
            </a:pPr>
            <a:r>
              <a:rPr lang="zh-CN" altLang="en-US" sz="1600" dirty="0">
                <a:solidFill>
                  <a:srgbClr val="F8F8F8"/>
                </a:solidFill>
                <a:latin typeface="微软雅黑" pitchFamily="34" charset="-122"/>
                <a:ea typeface="微软雅黑" pitchFamily="34" charset="-122"/>
              </a:rPr>
              <a:t>点击输入简要文字内容，文字内容需概括精炼，言简意赅的说明分项内容。</a:t>
            </a:r>
            <a:endParaRPr lang="en-US" altLang="zh-CN" sz="1600" dirty="0">
              <a:solidFill>
                <a:srgbClr val="F8F8F8"/>
              </a:solidFill>
              <a:latin typeface="微软雅黑" pitchFamily="34" charset="-122"/>
              <a:ea typeface="微软雅黑" pitchFamily="34" charset="-122"/>
            </a:endParaRPr>
          </a:p>
        </p:txBody>
      </p:sp>
      <p:sp>
        <p:nvSpPr>
          <p:cNvPr id="49" name="TextBox 29"/>
          <p:cNvSpPr txBox="1"/>
          <p:nvPr/>
        </p:nvSpPr>
        <p:spPr>
          <a:xfrm>
            <a:off x="8303958" y="2219941"/>
            <a:ext cx="2664024" cy="923329"/>
          </a:xfrm>
          <a:prstGeom prst="rect">
            <a:avLst/>
          </a:prstGeom>
          <a:noFill/>
        </p:spPr>
        <p:txBody>
          <a:bodyPr wrap="square" lIns="0" tIns="0" rIns="0" bIns="0" rtlCol="0">
            <a:spAutoFit/>
          </a:bodyPr>
          <a:lstStyle/>
          <a:p>
            <a:pPr algn="just">
              <a:lnSpc>
                <a:spcPts val="2400"/>
              </a:lnSpc>
            </a:pPr>
            <a:r>
              <a:rPr lang="zh-CN" altLang="en-US" sz="1600" dirty="0">
                <a:solidFill>
                  <a:srgbClr val="F8F8F8"/>
                </a:solidFill>
                <a:latin typeface="微软雅黑" pitchFamily="34" charset="-122"/>
                <a:ea typeface="微软雅黑" pitchFamily="34" charset="-122"/>
              </a:rPr>
              <a:t>点击输入简要文字内容，文字内容需概括精炼，言简意赅的说明分项内容。</a:t>
            </a:r>
            <a:endParaRPr lang="en-US" altLang="zh-CN" sz="1600" dirty="0">
              <a:solidFill>
                <a:srgbClr val="F8F8F8"/>
              </a:solidFill>
              <a:latin typeface="微软雅黑" pitchFamily="34" charset="-122"/>
              <a:ea typeface="微软雅黑" pitchFamily="34" charset="-122"/>
            </a:endParaRPr>
          </a:p>
        </p:txBody>
      </p:sp>
      <p:sp>
        <p:nvSpPr>
          <p:cNvPr id="50" name="TextBox 29"/>
          <p:cNvSpPr txBox="1"/>
          <p:nvPr/>
        </p:nvSpPr>
        <p:spPr>
          <a:xfrm>
            <a:off x="580746" y="3328339"/>
            <a:ext cx="3028612" cy="923329"/>
          </a:xfrm>
          <a:prstGeom prst="rect">
            <a:avLst/>
          </a:prstGeom>
          <a:noFill/>
        </p:spPr>
        <p:txBody>
          <a:bodyPr wrap="square" lIns="0" tIns="0" rIns="0" bIns="0" rtlCol="0">
            <a:spAutoFit/>
          </a:bodyPr>
          <a:lstStyle/>
          <a:p>
            <a:pPr algn="just">
              <a:lnSpc>
                <a:spcPts val="2400"/>
              </a:lnSpc>
            </a:pPr>
            <a:r>
              <a:rPr lang="zh-CN" altLang="en-US" sz="1600" dirty="0">
                <a:solidFill>
                  <a:srgbClr val="F8F8F8"/>
                </a:solidFill>
                <a:latin typeface="微软雅黑" pitchFamily="34" charset="-122"/>
                <a:ea typeface="微软雅黑" pitchFamily="34" charset="-122"/>
              </a:rPr>
              <a:t>点击输入简要文字内容，文字内容需概括精炼，言简意赅的说明分项内容。</a:t>
            </a:r>
            <a:endParaRPr lang="en-US" altLang="zh-CN" sz="1600" dirty="0">
              <a:solidFill>
                <a:srgbClr val="F8F8F8"/>
              </a:solidFill>
              <a:latin typeface="微软雅黑" pitchFamily="34" charset="-122"/>
              <a:ea typeface="微软雅黑" pitchFamily="34" charset="-122"/>
            </a:endParaRPr>
          </a:p>
        </p:txBody>
      </p:sp>
      <p:sp>
        <p:nvSpPr>
          <p:cNvPr id="51" name="TextBox 30"/>
          <p:cNvSpPr txBox="1"/>
          <p:nvPr/>
        </p:nvSpPr>
        <p:spPr>
          <a:xfrm>
            <a:off x="4355615" y="3389893"/>
            <a:ext cx="863984" cy="861775"/>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标题文本</a:t>
            </a:r>
          </a:p>
        </p:txBody>
      </p:sp>
      <p:sp>
        <p:nvSpPr>
          <p:cNvPr id="52" name="TextBox 29"/>
          <p:cNvSpPr txBox="1"/>
          <p:nvPr/>
        </p:nvSpPr>
        <p:spPr>
          <a:xfrm>
            <a:off x="7608440" y="5041607"/>
            <a:ext cx="2664024" cy="923329"/>
          </a:xfrm>
          <a:prstGeom prst="rect">
            <a:avLst/>
          </a:prstGeom>
          <a:noFill/>
        </p:spPr>
        <p:txBody>
          <a:bodyPr wrap="square" lIns="0" tIns="0" rIns="0" bIns="0" rtlCol="0">
            <a:spAutoFit/>
          </a:bodyPr>
          <a:lstStyle/>
          <a:p>
            <a:pPr algn="just">
              <a:lnSpc>
                <a:spcPts val="2400"/>
              </a:lnSpc>
            </a:pPr>
            <a:r>
              <a:rPr lang="zh-CN" altLang="en-US" sz="1600" dirty="0">
                <a:solidFill>
                  <a:srgbClr val="F8F8F8"/>
                </a:solidFill>
                <a:latin typeface="微软雅黑" pitchFamily="34" charset="-122"/>
                <a:ea typeface="微软雅黑" pitchFamily="34" charset="-122"/>
              </a:rPr>
              <a:t>点击输入简要文字内容，文字内容需概括精炼，言简意赅的说明分项内容。</a:t>
            </a:r>
            <a:endParaRPr lang="en-US" altLang="zh-CN" sz="1600" dirty="0">
              <a:solidFill>
                <a:srgbClr val="F8F8F8"/>
              </a:solidFill>
              <a:latin typeface="微软雅黑" pitchFamily="34" charset="-122"/>
              <a:ea typeface="微软雅黑" pitchFamily="34" charset="-122"/>
            </a:endParaRPr>
          </a:p>
        </p:txBody>
      </p:sp>
      <p:sp>
        <p:nvSpPr>
          <p:cNvPr id="53" name="TextBox 30"/>
          <p:cNvSpPr txBox="1"/>
          <p:nvPr/>
        </p:nvSpPr>
        <p:spPr>
          <a:xfrm>
            <a:off x="5494513" y="2219940"/>
            <a:ext cx="863984" cy="861775"/>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标题文本</a:t>
            </a:r>
          </a:p>
        </p:txBody>
      </p:sp>
      <p:sp>
        <p:nvSpPr>
          <p:cNvPr id="54" name="TextBox 30"/>
          <p:cNvSpPr txBox="1"/>
          <p:nvPr/>
        </p:nvSpPr>
        <p:spPr>
          <a:xfrm>
            <a:off x="6905848" y="3373079"/>
            <a:ext cx="863984" cy="861775"/>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标题文本</a:t>
            </a:r>
          </a:p>
        </p:txBody>
      </p:sp>
      <p:sp>
        <p:nvSpPr>
          <p:cNvPr id="55" name="TextBox 30"/>
          <p:cNvSpPr txBox="1"/>
          <p:nvPr/>
        </p:nvSpPr>
        <p:spPr>
          <a:xfrm>
            <a:off x="5738628" y="4641496"/>
            <a:ext cx="863984" cy="861775"/>
          </a:xfrm>
          <a:prstGeom prst="rect">
            <a:avLst/>
          </a:prstGeom>
          <a:noFill/>
        </p:spPr>
        <p:txBody>
          <a:bodyPr wrap="square" lIns="0" tIns="0" rIns="0" bIns="0" rtlCol="0">
            <a:spAutoFit/>
          </a:bodyPr>
          <a:lstStyle/>
          <a:p>
            <a:pPr algn="ctr"/>
            <a:r>
              <a:rPr lang="zh-CN" altLang="en-US" sz="2800" b="1" dirty="0">
                <a:solidFill>
                  <a:schemeClr val="bg1"/>
                </a:solidFill>
                <a:latin typeface="微软雅黑" pitchFamily="34" charset="-122"/>
                <a:ea typeface="微软雅黑" pitchFamily="34" charset="-122"/>
              </a:rPr>
              <a:t>标题文本</a:t>
            </a:r>
          </a:p>
        </p:txBody>
      </p:sp>
    </p:spTree>
    <p:extLst>
      <p:ext uri="{BB962C8B-B14F-4D97-AF65-F5344CB8AC3E}">
        <p14:creationId xmlns:p14="http://schemas.microsoft.com/office/powerpoint/2010/main" val="97548654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1000" fill="hold"/>
                                        <p:tgtEl>
                                          <p:spTgt spid="45"/>
                                        </p:tgtEl>
                                        <p:attrNameLst>
                                          <p:attrName>ppt_w</p:attrName>
                                        </p:attrNameLst>
                                      </p:cBhvr>
                                      <p:tavLst>
                                        <p:tav tm="0">
                                          <p:val>
                                            <p:fltVal val="0"/>
                                          </p:val>
                                        </p:tav>
                                        <p:tav tm="100000">
                                          <p:val>
                                            <p:strVal val="#ppt_w"/>
                                          </p:val>
                                        </p:tav>
                                      </p:tavLst>
                                    </p:anim>
                                    <p:anim calcmode="lin" valueType="num">
                                      <p:cBhvr>
                                        <p:cTn id="8" dur="1000" fill="hold"/>
                                        <p:tgtEl>
                                          <p:spTgt spid="45"/>
                                        </p:tgtEl>
                                        <p:attrNameLst>
                                          <p:attrName>ppt_h</p:attrName>
                                        </p:attrNameLst>
                                      </p:cBhvr>
                                      <p:tavLst>
                                        <p:tav tm="0">
                                          <p:val>
                                            <p:fltVal val="0"/>
                                          </p:val>
                                        </p:tav>
                                        <p:tav tm="100000">
                                          <p:val>
                                            <p:strVal val="#ppt_h"/>
                                          </p:val>
                                        </p:tav>
                                      </p:tavLst>
                                    </p:anim>
                                    <p:anim calcmode="lin" valueType="num">
                                      <p:cBhvr>
                                        <p:cTn id="9" dur="1000" fill="hold"/>
                                        <p:tgtEl>
                                          <p:spTgt spid="45"/>
                                        </p:tgtEl>
                                        <p:attrNameLst>
                                          <p:attrName>style.rotation</p:attrName>
                                        </p:attrNameLst>
                                      </p:cBhvr>
                                      <p:tavLst>
                                        <p:tav tm="0">
                                          <p:val>
                                            <p:fltVal val="90"/>
                                          </p:val>
                                        </p:tav>
                                        <p:tav tm="100000">
                                          <p:val>
                                            <p:fltVal val="0"/>
                                          </p:val>
                                        </p:tav>
                                      </p:tavLst>
                                    </p:anim>
                                    <p:animEffect transition="in" filter="fade">
                                      <p:cBhvr>
                                        <p:cTn id="10" dur="1000"/>
                                        <p:tgtEl>
                                          <p:spTgt spid="45"/>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51"/>
                                        </p:tgtEl>
                                        <p:attrNameLst>
                                          <p:attrName>style.visibility</p:attrName>
                                        </p:attrNameLst>
                                      </p:cBhvr>
                                      <p:to>
                                        <p:strVal val="visible"/>
                                      </p:to>
                                    </p:set>
                                    <p:anim calcmode="lin" valueType="num">
                                      <p:cBhvr>
                                        <p:cTn id="13" dur="500" fill="hold"/>
                                        <p:tgtEl>
                                          <p:spTgt spid="51"/>
                                        </p:tgtEl>
                                        <p:attrNameLst>
                                          <p:attrName>ppt_w</p:attrName>
                                        </p:attrNameLst>
                                      </p:cBhvr>
                                      <p:tavLst>
                                        <p:tav tm="0">
                                          <p:val>
                                            <p:fltVal val="0"/>
                                          </p:val>
                                        </p:tav>
                                        <p:tav tm="100000">
                                          <p:val>
                                            <p:strVal val="#ppt_w"/>
                                          </p:val>
                                        </p:tav>
                                      </p:tavLst>
                                    </p:anim>
                                    <p:anim calcmode="lin" valueType="num">
                                      <p:cBhvr>
                                        <p:cTn id="14" dur="500" fill="hold"/>
                                        <p:tgtEl>
                                          <p:spTgt spid="51"/>
                                        </p:tgtEl>
                                        <p:attrNameLst>
                                          <p:attrName>ppt_h</p:attrName>
                                        </p:attrNameLst>
                                      </p:cBhvr>
                                      <p:tavLst>
                                        <p:tav tm="0">
                                          <p:val>
                                            <p:fltVal val="0"/>
                                          </p:val>
                                        </p:tav>
                                        <p:tav tm="100000">
                                          <p:val>
                                            <p:strVal val="#ppt_h"/>
                                          </p:val>
                                        </p:tav>
                                      </p:tavLst>
                                    </p:anim>
                                    <p:animEffect transition="in" filter="fade">
                                      <p:cBhvr>
                                        <p:cTn id="15" dur="500"/>
                                        <p:tgtEl>
                                          <p:spTgt spid="51"/>
                                        </p:tgtEl>
                                      </p:cBhvr>
                                    </p:animEffect>
                                  </p:childTnLst>
                                </p:cTn>
                              </p:par>
                            </p:childTnLst>
                          </p:cTn>
                        </p:par>
                        <p:par>
                          <p:cTn id="16" fill="hold">
                            <p:stCondLst>
                              <p:cond delay="1000"/>
                            </p:stCondLst>
                            <p:childTnLst>
                              <p:par>
                                <p:cTn id="17" presetID="1" presetClass="entr" presetSubtype="0" fill="hold" grpId="1" nodeType="afterEffect">
                                  <p:stCondLst>
                                    <p:cond delay="0"/>
                                  </p:stCondLst>
                                  <p:childTnLst>
                                    <p:set>
                                      <p:cBhvr>
                                        <p:cTn id="18" dur="1" fill="hold">
                                          <p:stCondLst>
                                            <p:cond delay="0"/>
                                          </p:stCondLst>
                                        </p:cTn>
                                        <p:tgtEl>
                                          <p:spTgt spid="43"/>
                                        </p:tgtEl>
                                        <p:attrNameLst>
                                          <p:attrName>style.visibility</p:attrName>
                                        </p:attrNameLst>
                                      </p:cBhvr>
                                      <p:to>
                                        <p:strVal val="visible"/>
                                      </p:to>
                                    </p:set>
                                  </p:childTnLst>
                                </p:cTn>
                              </p:par>
                              <p:par>
                                <p:cTn id="19" presetID="42" presetClass="path" presetSubtype="0" accel="50000" decel="50000" fill="hold" grpId="0" nodeType="withEffect">
                                  <p:stCondLst>
                                    <p:cond delay="0"/>
                                  </p:stCondLst>
                                  <p:childTnLst>
                                    <p:animMotion origin="layout" path="M 2.77778E-6 1.23457E-6 L 0.07691 0.01296 " pathEditMode="relative" rAng="0" ptsTypes="AA">
                                      <p:cBhvr>
                                        <p:cTn id="20" dur="1000" spd="-100000" fill="hold"/>
                                        <p:tgtEl>
                                          <p:spTgt spid="43"/>
                                        </p:tgtEl>
                                        <p:attrNameLst>
                                          <p:attrName>ppt_x</p:attrName>
                                          <p:attrName>ppt_y</p:attrName>
                                        </p:attrNameLst>
                                      </p:cBhvr>
                                      <p:rCtr x="3837" y="648"/>
                                    </p:animMotion>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50"/>
                                        </p:tgtEl>
                                        <p:attrNameLst>
                                          <p:attrName>style.visibility</p:attrName>
                                        </p:attrNameLst>
                                      </p:cBhvr>
                                      <p:to>
                                        <p:strVal val="visible"/>
                                      </p:to>
                                    </p:set>
                                    <p:animEffect transition="in" filter="wipe(left)">
                                      <p:cBhvr>
                                        <p:cTn id="24" dur="500"/>
                                        <p:tgtEl>
                                          <p:spTgt spid="50"/>
                                        </p:tgtEl>
                                      </p:cBhvr>
                                    </p:animEffect>
                                  </p:childTnLst>
                                </p:cTn>
                              </p:par>
                            </p:childTnLst>
                          </p:cTn>
                        </p:par>
                        <p:par>
                          <p:cTn id="25" fill="hold">
                            <p:stCondLst>
                              <p:cond delay="2500"/>
                            </p:stCondLst>
                            <p:childTnLst>
                              <p:par>
                                <p:cTn id="26" presetID="31" presetClass="entr" presetSubtype="0" fill="hold" grpId="0" nodeType="afterEffect">
                                  <p:stCondLst>
                                    <p:cond delay="0"/>
                                  </p:stCondLst>
                                  <p:childTnLst>
                                    <p:set>
                                      <p:cBhvr>
                                        <p:cTn id="27" dur="1" fill="hold">
                                          <p:stCondLst>
                                            <p:cond delay="0"/>
                                          </p:stCondLst>
                                        </p:cTn>
                                        <p:tgtEl>
                                          <p:spTgt spid="44"/>
                                        </p:tgtEl>
                                        <p:attrNameLst>
                                          <p:attrName>style.visibility</p:attrName>
                                        </p:attrNameLst>
                                      </p:cBhvr>
                                      <p:to>
                                        <p:strVal val="visible"/>
                                      </p:to>
                                    </p:set>
                                    <p:anim calcmode="lin" valueType="num">
                                      <p:cBhvr>
                                        <p:cTn id="28" dur="1000" fill="hold"/>
                                        <p:tgtEl>
                                          <p:spTgt spid="44"/>
                                        </p:tgtEl>
                                        <p:attrNameLst>
                                          <p:attrName>ppt_w</p:attrName>
                                        </p:attrNameLst>
                                      </p:cBhvr>
                                      <p:tavLst>
                                        <p:tav tm="0">
                                          <p:val>
                                            <p:fltVal val="0"/>
                                          </p:val>
                                        </p:tav>
                                        <p:tav tm="100000">
                                          <p:val>
                                            <p:strVal val="#ppt_w"/>
                                          </p:val>
                                        </p:tav>
                                      </p:tavLst>
                                    </p:anim>
                                    <p:anim calcmode="lin" valueType="num">
                                      <p:cBhvr>
                                        <p:cTn id="29" dur="1000" fill="hold"/>
                                        <p:tgtEl>
                                          <p:spTgt spid="44"/>
                                        </p:tgtEl>
                                        <p:attrNameLst>
                                          <p:attrName>ppt_h</p:attrName>
                                        </p:attrNameLst>
                                      </p:cBhvr>
                                      <p:tavLst>
                                        <p:tav tm="0">
                                          <p:val>
                                            <p:fltVal val="0"/>
                                          </p:val>
                                        </p:tav>
                                        <p:tav tm="100000">
                                          <p:val>
                                            <p:strVal val="#ppt_h"/>
                                          </p:val>
                                        </p:tav>
                                      </p:tavLst>
                                    </p:anim>
                                    <p:anim calcmode="lin" valueType="num">
                                      <p:cBhvr>
                                        <p:cTn id="30" dur="1000" fill="hold"/>
                                        <p:tgtEl>
                                          <p:spTgt spid="44"/>
                                        </p:tgtEl>
                                        <p:attrNameLst>
                                          <p:attrName>style.rotation</p:attrName>
                                        </p:attrNameLst>
                                      </p:cBhvr>
                                      <p:tavLst>
                                        <p:tav tm="0">
                                          <p:val>
                                            <p:fltVal val="90"/>
                                          </p:val>
                                        </p:tav>
                                        <p:tav tm="100000">
                                          <p:val>
                                            <p:fltVal val="0"/>
                                          </p:val>
                                        </p:tav>
                                      </p:tavLst>
                                    </p:anim>
                                    <p:animEffect transition="in" filter="fade">
                                      <p:cBhvr>
                                        <p:cTn id="31" dur="1000"/>
                                        <p:tgtEl>
                                          <p:spTgt spid="44"/>
                                        </p:tgtEl>
                                      </p:cBhvr>
                                    </p:animEffect>
                                  </p:childTnLst>
                                </p:cTn>
                              </p:par>
                              <p:par>
                                <p:cTn id="32" presetID="53" presetClass="entr" presetSubtype="16" fill="hold" grpId="0" nodeType="withEffect">
                                  <p:stCondLst>
                                    <p:cond delay="600"/>
                                  </p:stCondLst>
                                  <p:childTnLst>
                                    <p:set>
                                      <p:cBhvr>
                                        <p:cTn id="33" dur="1" fill="hold">
                                          <p:stCondLst>
                                            <p:cond delay="0"/>
                                          </p:stCondLst>
                                        </p:cTn>
                                        <p:tgtEl>
                                          <p:spTgt spid="53"/>
                                        </p:tgtEl>
                                        <p:attrNameLst>
                                          <p:attrName>style.visibility</p:attrName>
                                        </p:attrNameLst>
                                      </p:cBhvr>
                                      <p:to>
                                        <p:strVal val="visible"/>
                                      </p:to>
                                    </p:set>
                                    <p:anim calcmode="lin" valueType="num">
                                      <p:cBhvr>
                                        <p:cTn id="34" dur="500" fill="hold"/>
                                        <p:tgtEl>
                                          <p:spTgt spid="53"/>
                                        </p:tgtEl>
                                        <p:attrNameLst>
                                          <p:attrName>ppt_w</p:attrName>
                                        </p:attrNameLst>
                                      </p:cBhvr>
                                      <p:tavLst>
                                        <p:tav tm="0">
                                          <p:val>
                                            <p:fltVal val="0"/>
                                          </p:val>
                                        </p:tav>
                                        <p:tav tm="100000">
                                          <p:val>
                                            <p:strVal val="#ppt_w"/>
                                          </p:val>
                                        </p:tav>
                                      </p:tavLst>
                                    </p:anim>
                                    <p:anim calcmode="lin" valueType="num">
                                      <p:cBhvr>
                                        <p:cTn id="35" dur="500" fill="hold"/>
                                        <p:tgtEl>
                                          <p:spTgt spid="53"/>
                                        </p:tgtEl>
                                        <p:attrNameLst>
                                          <p:attrName>ppt_h</p:attrName>
                                        </p:attrNameLst>
                                      </p:cBhvr>
                                      <p:tavLst>
                                        <p:tav tm="0">
                                          <p:val>
                                            <p:fltVal val="0"/>
                                          </p:val>
                                        </p:tav>
                                        <p:tav tm="100000">
                                          <p:val>
                                            <p:strVal val="#ppt_h"/>
                                          </p:val>
                                        </p:tav>
                                      </p:tavLst>
                                    </p:anim>
                                    <p:animEffect transition="in" filter="fade">
                                      <p:cBhvr>
                                        <p:cTn id="36" dur="500"/>
                                        <p:tgtEl>
                                          <p:spTgt spid="53"/>
                                        </p:tgtEl>
                                      </p:cBhvr>
                                    </p:animEffect>
                                  </p:childTnLst>
                                </p:cTn>
                              </p:par>
                            </p:childTnLst>
                          </p:cTn>
                        </p:par>
                        <p:par>
                          <p:cTn id="37" fill="hold">
                            <p:stCondLst>
                              <p:cond delay="3600"/>
                            </p:stCondLst>
                            <p:childTnLst>
                              <p:par>
                                <p:cTn id="38" presetID="1" presetClass="entr" presetSubtype="0" fill="hold" grpId="1" nodeType="afterEffect">
                                  <p:stCondLst>
                                    <p:cond delay="0"/>
                                  </p:stCondLst>
                                  <p:childTnLst>
                                    <p:set>
                                      <p:cBhvr>
                                        <p:cTn id="39" dur="1" fill="hold">
                                          <p:stCondLst>
                                            <p:cond delay="0"/>
                                          </p:stCondLst>
                                        </p:cTn>
                                        <p:tgtEl>
                                          <p:spTgt spid="40"/>
                                        </p:tgtEl>
                                        <p:attrNameLst>
                                          <p:attrName>style.visibility</p:attrName>
                                        </p:attrNameLst>
                                      </p:cBhvr>
                                      <p:to>
                                        <p:strVal val="visible"/>
                                      </p:to>
                                    </p:set>
                                  </p:childTnLst>
                                </p:cTn>
                              </p:par>
                              <p:par>
                                <p:cTn id="40" presetID="42" presetClass="path" presetSubtype="0" accel="50000" decel="50000" fill="hold" grpId="0" nodeType="withEffect">
                                  <p:stCondLst>
                                    <p:cond delay="0"/>
                                  </p:stCondLst>
                                  <p:childTnLst>
                                    <p:animMotion origin="layout" path="M -1.25E-6 1.48148E-6 L 0.03867 0.05764 " pathEditMode="relative" rAng="0" ptsTypes="AA">
                                      <p:cBhvr>
                                        <p:cTn id="41" dur="1000" spd="-100000" fill="hold"/>
                                        <p:tgtEl>
                                          <p:spTgt spid="40"/>
                                        </p:tgtEl>
                                        <p:attrNameLst>
                                          <p:attrName>ppt_x</p:attrName>
                                          <p:attrName>ppt_y</p:attrName>
                                        </p:attrNameLst>
                                      </p:cBhvr>
                                      <p:rCtr x="1927" y="2870"/>
                                    </p:animMotion>
                                  </p:childTnLst>
                                </p:cTn>
                              </p:par>
                            </p:childTnLst>
                          </p:cTn>
                        </p:par>
                        <p:par>
                          <p:cTn id="42" fill="hold">
                            <p:stCondLst>
                              <p:cond delay="4600"/>
                            </p:stCondLst>
                            <p:childTnLst>
                              <p:par>
                                <p:cTn id="43" presetID="22" presetClass="entr" presetSubtype="8" fill="hold" grpId="0" nodeType="after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wipe(left)">
                                      <p:cBhvr>
                                        <p:cTn id="45" dur="500"/>
                                        <p:tgtEl>
                                          <p:spTgt spid="48"/>
                                        </p:tgtEl>
                                      </p:cBhvr>
                                    </p:animEffect>
                                  </p:childTnLst>
                                </p:cTn>
                              </p:par>
                            </p:childTnLst>
                          </p:cTn>
                        </p:par>
                        <p:par>
                          <p:cTn id="46" fill="hold">
                            <p:stCondLst>
                              <p:cond delay="5100"/>
                            </p:stCondLst>
                            <p:childTnLst>
                              <p:par>
                                <p:cTn id="47" presetID="31" presetClass="entr" presetSubtype="0" fill="hold" grpId="0" nodeType="afterEffect">
                                  <p:stCondLst>
                                    <p:cond delay="0"/>
                                  </p:stCondLst>
                                  <p:childTnLst>
                                    <p:set>
                                      <p:cBhvr>
                                        <p:cTn id="48" dur="1" fill="hold">
                                          <p:stCondLst>
                                            <p:cond delay="0"/>
                                          </p:stCondLst>
                                        </p:cTn>
                                        <p:tgtEl>
                                          <p:spTgt spid="46"/>
                                        </p:tgtEl>
                                        <p:attrNameLst>
                                          <p:attrName>style.visibility</p:attrName>
                                        </p:attrNameLst>
                                      </p:cBhvr>
                                      <p:to>
                                        <p:strVal val="visible"/>
                                      </p:to>
                                    </p:set>
                                    <p:anim calcmode="lin" valueType="num">
                                      <p:cBhvr>
                                        <p:cTn id="49" dur="1000" fill="hold"/>
                                        <p:tgtEl>
                                          <p:spTgt spid="46"/>
                                        </p:tgtEl>
                                        <p:attrNameLst>
                                          <p:attrName>ppt_w</p:attrName>
                                        </p:attrNameLst>
                                      </p:cBhvr>
                                      <p:tavLst>
                                        <p:tav tm="0">
                                          <p:val>
                                            <p:fltVal val="0"/>
                                          </p:val>
                                        </p:tav>
                                        <p:tav tm="100000">
                                          <p:val>
                                            <p:strVal val="#ppt_w"/>
                                          </p:val>
                                        </p:tav>
                                      </p:tavLst>
                                    </p:anim>
                                    <p:anim calcmode="lin" valueType="num">
                                      <p:cBhvr>
                                        <p:cTn id="50" dur="1000" fill="hold"/>
                                        <p:tgtEl>
                                          <p:spTgt spid="46"/>
                                        </p:tgtEl>
                                        <p:attrNameLst>
                                          <p:attrName>ppt_h</p:attrName>
                                        </p:attrNameLst>
                                      </p:cBhvr>
                                      <p:tavLst>
                                        <p:tav tm="0">
                                          <p:val>
                                            <p:fltVal val="0"/>
                                          </p:val>
                                        </p:tav>
                                        <p:tav tm="100000">
                                          <p:val>
                                            <p:strVal val="#ppt_h"/>
                                          </p:val>
                                        </p:tav>
                                      </p:tavLst>
                                    </p:anim>
                                    <p:anim calcmode="lin" valueType="num">
                                      <p:cBhvr>
                                        <p:cTn id="51" dur="1000" fill="hold"/>
                                        <p:tgtEl>
                                          <p:spTgt spid="46"/>
                                        </p:tgtEl>
                                        <p:attrNameLst>
                                          <p:attrName>style.rotation</p:attrName>
                                        </p:attrNameLst>
                                      </p:cBhvr>
                                      <p:tavLst>
                                        <p:tav tm="0">
                                          <p:val>
                                            <p:fltVal val="90"/>
                                          </p:val>
                                        </p:tav>
                                        <p:tav tm="100000">
                                          <p:val>
                                            <p:fltVal val="0"/>
                                          </p:val>
                                        </p:tav>
                                      </p:tavLst>
                                    </p:anim>
                                    <p:animEffect transition="in" filter="fade">
                                      <p:cBhvr>
                                        <p:cTn id="52" dur="1000"/>
                                        <p:tgtEl>
                                          <p:spTgt spid="46"/>
                                        </p:tgtEl>
                                      </p:cBhvr>
                                    </p:animEffect>
                                  </p:childTnLst>
                                </p:cTn>
                              </p:par>
                              <p:par>
                                <p:cTn id="53" presetID="53" presetClass="entr" presetSubtype="16" fill="hold" grpId="0" nodeType="withEffect">
                                  <p:stCondLst>
                                    <p:cond delay="500"/>
                                  </p:stCondLst>
                                  <p:childTnLst>
                                    <p:set>
                                      <p:cBhvr>
                                        <p:cTn id="54" dur="1" fill="hold">
                                          <p:stCondLst>
                                            <p:cond delay="0"/>
                                          </p:stCondLst>
                                        </p:cTn>
                                        <p:tgtEl>
                                          <p:spTgt spid="54"/>
                                        </p:tgtEl>
                                        <p:attrNameLst>
                                          <p:attrName>style.visibility</p:attrName>
                                        </p:attrNameLst>
                                      </p:cBhvr>
                                      <p:to>
                                        <p:strVal val="visible"/>
                                      </p:to>
                                    </p:set>
                                    <p:anim calcmode="lin" valueType="num">
                                      <p:cBhvr>
                                        <p:cTn id="55" dur="500" fill="hold"/>
                                        <p:tgtEl>
                                          <p:spTgt spid="54"/>
                                        </p:tgtEl>
                                        <p:attrNameLst>
                                          <p:attrName>ppt_w</p:attrName>
                                        </p:attrNameLst>
                                      </p:cBhvr>
                                      <p:tavLst>
                                        <p:tav tm="0">
                                          <p:val>
                                            <p:fltVal val="0"/>
                                          </p:val>
                                        </p:tav>
                                        <p:tav tm="100000">
                                          <p:val>
                                            <p:strVal val="#ppt_w"/>
                                          </p:val>
                                        </p:tav>
                                      </p:tavLst>
                                    </p:anim>
                                    <p:anim calcmode="lin" valueType="num">
                                      <p:cBhvr>
                                        <p:cTn id="56" dur="500" fill="hold"/>
                                        <p:tgtEl>
                                          <p:spTgt spid="54"/>
                                        </p:tgtEl>
                                        <p:attrNameLst>
                                          <p:attrName>ppt_h</p:attrName>
                                        </p:attrNameLst>
                                      </p:cBhvr>
                                      <p:tavLst>
                                        <p:tav tm="0">
                                          <p:val>
                                            <p:fltVal val="0"/>
                                          </p:val>
                                        </p:tav>
                                        <p:tav tm="100000">
                                          <p:val>
                                            <p:strVal val="#ppt_h"/>
                                          </p:val>
                                        </p:tav>
                                      </p:tavLst>
                                    </p:anim>
                                    <p:animEffect transition="in" filter="fade">
                                      <p:cBhvr>
                                        <p:cTn id="57" dur="500"/>
                                        <p:tgtEl>
                                          <p:spTgt spid="54"/>
                                        </p:tgtEl>
                                      </p:cBhvr>
                                    </p:animEffect>
                                  </p:childTnLst>
                                </p:cTn>
                              </p:par>
                            </p:childTnLst>
                          </p:cTn>
                        </p:par>
                        <p:par>
                          <p:cTn id="58" fill="hold">
                            <p:stCondLst>
                              <p:cond delay="6100"/>
                            </p:stCondLst>
                            <p:childTnLst>
                              <p:par>
                                <p:cTn id="59" presetID="1" presetClass="entr" presetSubtype="0" fill="hold" grpId="1" nodeType="afterEffect">
                                  <p:stCondLst>
                                    <p:cond delay="0"/>
                                  </p:stCondLst>
                                  <p:childTnLst>
                                    <p:set>
                                      <p:cBhvr>
                                        <p:cTn id="60" dur="1" fill="hold">
                                          <p:stCondLst>
                                            <p:cond delay="0"/>
                                          </p:stCondLst>
                                        </p:cTn>
                                        <p:tgtEl>
                                          <p:spTgt spid="41"/>
                                        </p:tgtEl>
                                        <p:attrNameLst>
                                          <p:attrName>style.visibility</p:attrName>
                                        </p:attrNameLst>
                                      </p:cBhvr>
                                      <p:to>
                                        <p:strVal val="visible"/>
                                      </p:to>
                                    </p:set>
                                  </p:childTnLst>
                                </p:cTn>
                              </p:par>
                              <p:par>
                                <p:cTn id="61" presetID="42" presetClass="path" presetSubtype="0" accel="50000" decel="50000" fill="hold" grpId="0" nodeType="withEffect">
                                  <p:stCondLst>
                                    <p:cond delay="0"/>
                                  </p:stCondLst>
                                  <p:childTnLst>
                                    <p:animMotion origin="layout" path="M 2.77778E-6 -2.46914E-6 L -0.04011 0.0642 " pathEditMode="relative" rAng="0" ptsTypes="AA">
                                      <p:cBhvr>
                                        <p:cTn id="62" dur="1000" spd="-100000" fill="hold"/>
                                        <p:tgtEl>
                                          <p:spTgt spid="41"/>
                                        </p:tgtEl>
                                        <p:attrNameLst>
                                          <p:attrName>ppt_x</p:attrName>
                                          <p:attrName>ppt_y</p:attrName>
                                        </p:attrNameLst>
                                      </p:cBhvr>
                                      <p:rCtr x="-2014" y="3210"/>
                                    </p:animMotion>
                                  </p:childTnLst>
                                </p:cTn>
                              </p:par>
                            </p:childTnLst>
                          </p:cTn>
                        </p:par>
                        <p:par>
                          <p:cTn id="63" fill="hold">
                            <p:stCondLst>
                              <p:cond delay="7100"/>
                            </p:stCondLst>
                            <p:childTnLst>
                              <p:par>
                                <p:cTn id="64" presetID="22" presetClass="entr" presetSubtype="8" fill="hold" grpId="0" nodeType="after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wipe(left)">
                                      <p:cBhvr>
                                        <p:cTn id="66" dur="500"/>
                                        <p:tgtEl>
                                          <p:spTgt spid="49"/>
                                        </p:tgtEl>
                                      </p:cBhvr>
                                    </p:animEffect>
                                  </p:childTnLst>
                                </p:cTn>
                              </p:par>
                            </p:childTnLst>
                          </p:cTn>
                        </p:par>
                        <p:par>
                          <p:cTn id="67" fill="hold">
                            <p:stCondLst>
                              <p:cond delay="7600"/>
                            </p:stCondLst>
                            <p:childTnLst>
                              <p:par>
                                <p:cTn id="68" presetID="31" presetClass="entr" presetSubtype="0" fill="hold" grpId="0" nodeType="afterEffect">
                                  <p:stCondLst>
                                    <p:cond delay="0"/>
                                  </p:stCondLst>
                                  <p:childTnLst>
                                    <p:set>
                                      <p:cBhvr>
                                        <p:cTn id="69" dur="1" fill="hold">
                                          <p:stCondLst>
                                            <p:cond delay="0"/>
                                          </p:stCondLst>
                                        </p:cTn>
                                        <p:tgtEl>
                                          <p:spTgt spid="47"/>
                                        </p:tgtEl>
                                        <p:attrNameLst>
                                          <p:attrName>style.visibility</p:attrName>
                                        </p:attrNameLst>
                                      </p:cBhvr>
                                      <p:to>
                                        <p:strVal val="visible"/>
                                      </p:to>
                                    </p:set>
                                    <p:anim calcmode="lin" valueType="num">
                                      <p:cBhvr>
                                        <p:cTn id="70" dur="1000" fill="hold"/>
                                        <p:tgtEl>
                                          <p:spTgt spid="47"/>
                                        </p:tgtEl>
                                        <p:attrNameLst>
                                          <p:attrName>ppt_w</p:attrName>
                                        </p:attrNameLst>
                                      </p:cBhvr>
                                      <p:tavLst>
                                        <p:tav tm="0">
                                          <p:val>
                                            <p:fltVal val="0"/>
                                          </p:val>
                                        </p:tav>
                                        <p:tav tm="100000">
                                          <p:val>
                                            <p:strVal val="#ppt_w"/>
                                          </p:val>
                                        </p:tav>
                                      </p:tavLst>
                                    </p:anim>
                                    <p:anim calcmode="lin" valueType="num">
                                      <p:cBhvr>
                                        <p:cTn id="71" dur="1000" fill="hold"/>
                                        <p:tgtEl>
                                          <p:spTgt spid="47"/>
                                        </p:tgtEl>
                                        <p:attrNameLst>
                                          <p:attrName>ppt_h</p:attrName>
                                        </p:attrNameLst>
                                      </p:cBhvr>
                                      <p:tavLst>
                                        <p:tav tm="0">
                                          <p:val>
                                            <p:fltVal val="0"/>
                                          </p:val>
                                        </p:tav>
                                        <p:tav tm="100000">
                                          <p:val>
                                            <p:strVal val="#ppt_h"/>
                                          </p:val>
                                        </p:tav>
                                      </p:tavLst>
                                    </p:anim>
                                    <p:anim calcmode="lin" valueType="num">
                                      <p:cBhvr>
                                        <p:cTn id="72" dur="1000" fill="hold"/>
                                        <p:tgtEl>
                                          <p:spTgt spid="47"/>
                                        </p:tgtEl>
                                        <p:attrNameLst>
                                          <p:attrName>style.rotation</p:attrName>
                                        </p:attrNameLst>
                                      </p:cBhvr>
                                      <p:tavLst>
                                        <p:tav tm="0">
                                          <p:val>
                                            <p:fltVal val="90"/>
                                          </p:val>
                                        </p:tav>
                                        <p:tav tm="100000">
                                          <p:val>
                                            <p:fltVal val="0"/>
                                          </p:val>
                                        </p:tav>
                                      </p:tavLst>
                                    </p:anim>
                                    <p:animEffect transition="in" filter="fade">
                                      <p:cBhvr>
                                        <p:cTn id="73" dur="1000"/>
                                        <p:tgtEl>
                                          <p:spTgt spid="47"/>
                                        </p:tgtEl>
                                      </p:cBhvr>
                                    </p:animEffect>
                                  </p:childTnLst>
                                </p:cTn>
                              </p:par>
                              <p:par>
                                <p:cTn id="74" presetID="53" presetClass="entr" presetSubtype="16" fill="hold" grpId="0" nodeType="withEffect">
                                  <p:stCondLst>
                                    <p:cond delay="500"/>
                                  </p:stCondLst>
                                  <p:childTnLst>
                                    <p:set>
                                      <p:cBhvr>
                                        <p:cTn id="75" dur="1" fill="hold">
                                          <p:stCondLst>
                                            <p:cond delay="0"/>
                                          </p:stCondLst>
                                        </p:cTn>
                                        <p:tgtEl>
                                          <p:spTgt spid="55"/>
                                        </p:tgtEl>
                                        <p:attrNameLst>
                                          <p:attrName>style.visibility</p:attrName>
                                        </p:attrNameLst>
                                      </p:cBhvr>
                                      <p:to>
                                        <p:strVal val="visible"/>
                                      </p:to>
                                    </p:set>
                                    <p:anim calcmode="lin" valueType="num">
                                      <p:cBhvr>
                                        <p:cTn id="76" dur="500" fill="hold"/>
                                        <p:tgtEl>
                                          <p:spTgt spid="55"/>
                                        </p:tgtEl>
                                        <p:attrNameLst>
                                          <p:attrName>ppt_w</p:attrName>
                                        </p:attrNameLst>
                                      </p:cBhvr>
                                      <p:tavLst>
                                        <p:tav tm="0">
                                          <p:val>
                                            <p:fltVal val="0"/>
                                          </p:val>
                                        </p:tav>
                                        <p:tav tm="100000">
                                          <p:val>
                                            <p:strVal val="#ppt_w"/>
                                          </p:val>
                                        </p:tav>
                                      </p:tavLst>
                                    </p:anim>
                                    <p:anim calcmode="lin" valueType="num">
                                      <p:cBhvr>
                                        <p:cTn id="77" dur="500" fill="hold"/>
                                        <p:tgtEl>
                                          <p:spTgt spid="55"/>
                                        </p:tgtEl>
                                        <p:attrNameLst>
                                          <p:attrName>ppt_h</p:attrName>
                                        </p:attrNameLst>
                                      </p:cBhvr>
                                      <p:tavLst>
                                        <p:tav tm="0">
                                          <p:val>
                                            <p:fltVal val="0"/>
                                          </p:val>
                                        </p:tav>
                                        <p:tav tm="100000">
                                          <p:val>
                                            <p:strVal val="#ppt_h"/>
                                          </p:val>
                                        </p:tav>
                                      </p:tavLst>
                                    </p:anim>
                                    <p:animEffect transition="in" filter="fade">
                                      <p:cBhvr>
                                        <p:cTn id="78" dur="500"/>
                                        <p:tgtEl>
                                          <p:spTgt spid="55"/>
                                        </p:tgtEl>
                                      </p:cBhvr>
                                    </p:animEffect>
                                  </p:childTnLst>
                                </p:cTn>
                              </p:par>
                            </p:childTnLst>
                          </p:cTn>
                        </p:par>
                        <p:par>
                          <p:cTn id="79" fill="hold">
                            <p:stCondLst>
                              <p:cond delay="8600"/>
                            </p:stCondLst>
                            <p:childTnLst>
                              <p:par>
                                <p:cTn id="80" presetID="1" presetClass="entr" presetSubtype="0" fill="hold" grpId="1" nodeType="afterEffect">
                                  <p:stCondLst>
                                    <p:cond delay="0"/>
                                  </p:stCondLst>
                                  <p:childTnLst>
                                    <p:set>
                                      <p:cBhvr>
                                        <p:cTn id="81" dur="1" fill="hold">
                                          <p:stCondLst>
                                            <p:cond delay="0"/>
                                          </p:stCondLst>
                                        </p:cTn>
                                        <p:tgtEl>
                                          <p:spTgt spid="42"/>
                                        </p:tgtEl>
                                        <p:attrNameLst>
                                          <p:attrName>style.visibility</p:attrName>
                                        </p:attrNameLst>
                                      </p:cBhvr>
                                      <p:to>
                                        <p:strVal val="visible"/>
                                      </p:to>
                                    </p:set>
                                  </p:childTnLst>
                                </p:cTn>
                              </p:par>
                              <p:par>
                                <p:cTn id="82" presetID="42" presetClass="path" presetSubtype="0" accel="50000" decel="50000" fill="hold" grpId="0" nodeType="withEffect">
                                  <p:stCondLst>
                                    <p:cond delay="0"/>
                                  </p:stCondLst>
                                  <p:childTnLst>
                                    <p:animMotion origin="layout" path="M -2.5E-6 3.33333E-6 L -0.06545 -0.05371 " pathEditMode="relative" rAng="0" ptsTypes="AA">
                                      <p:cBhvr>
                                        <p:cTn id="83" dur="1000" spd="-100000" fill="hold"/>
                                        <p:tgtEl>
                                          <p:spTgt spid="42"/>
                                        </p:tgtEl>
                                        <p:attrNameLst>
                                          <p:attrName>ppt_x</p:attrName>
                                          <p:attrName>ppt_y</p:attrName>
                                        </p:attrNameLst>
                                      </p:cBhvr>
                                      <p:rCtr x="-3281" y="-2685"/>
                                    </p:animMotion>
                                  </p:childTnLst>
                                </p:cTn>
                              </p:par>
                            </p:childTnLst>
                          </p:cTn>
                        </p:par>
                        <p:par>
                          <p:cTn id="84" fill="hold">
                            <p:stCondLst>
                              <p:cond delay="9600"/>
                            </p:stCondLst>
                            <p:childTnLst>
                              <p:par>
                                <p:cTn id="85" presetID="22" presetClass="entr" presetSubtype="8" fill="hold" grpId="0" nodeType="afterEffect">
                                  <p:stCondLst>
                                    <p:cond delay="0"/>
                                  </p:stCondLst>
                                  <p:childTnLst>
                                    <p:set>
                                      <p:cBhvr>
                                        <p:cTn id="86" dur="1" fill="hold">
                                          <p:stCondLst>
                                            <p:cond delay="0"/>
                                          </p:stCondLst>
                                        </p:cTn>
                                        <p:tgtEl>
                                          <p:spTgt spid="52"/>
                                        </p:tgtEl>
                                        <p:attrNameLst>
                                          <p:attrName>style.visibility</p:attrName>
                                        </p:attrNameLst>
                                      </p:cBhvr>
                                      <p:to>
                                        <p:strVal val="visible"/>
                                      </p:to>
                                    </p:set>
                                    <p:animEffect transition="in" filter="wipe(left)">
                                      <p:cBhvr>
                                        <p:cTn id="8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0" grpId="1" animBg="1"/>
      <p:bldP spid="41" grpId="0" animBg="1"/>
      <p:bldP spid="41" grpId="1" animBg="1"/>
      <p:bldP spid="42" grpId="0" animBg="1"/>
      <p:bldP spid="42" grpId="1" animBg="1"/>
      <p:bldP spid="43" grpId="0" animBg="1"/>
      <p:bldP spid="43" grpId="1" animBg="1"/>
      <p:bldP spid="44" grpId="0" animBg="1"/>
      <p:bldP spid="45" grpId="0" animBg="1"/>
      <p:bldP spid="46" grpId="0" animBg="1"/>
      <p:bldP spid="47" grpId="0" animBg="1"/>
      <p:bldP spid="48" grpId="0"/>
      <p:bldP spid="49" grpId="0"/>
      <p:bldP spid="50" grpId="0"/>
      <p:bldP spid="51" grpId="0"/>
      <p:bldP spid="52" grpId="0"/>
      <p:bldP spid="53" grpId="0"/>
      <p:bldP spid="54" grpId="0"/>
      <p:bldP spid="5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圆角矩形 30"/>
          <p:cNvSpPr/>
          <p:nvPr/>
        </p:nvSpPr>
        <p:spPr>
          <a:xfrm>
            <a:off x="3578357" y="1651731"/>
            <a:ext cx="7229131" cy="935927"/>
          </a:xfrm>
          <a:prstGeom prst="roundRect">
            <a:avLst>
              <a:gd name="adj" fmla="val 50000"/>
            </a:avLst>
          </a:prstGeom>
          <a:solidFill>
            <a:schemeClr val="accent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4914583" y="1723559"/>
            <a:ext cx="2371203" cy="802960"/>
            <a:chOff x="4871864" y="1833952"/>
            <a:chExt cx="2371512" cy="802960"/>
          </a:xfrm>
        </p:grpSpPr>
        <p:grpSp>
          <p:nvGrpSpPr>
            <p:cNvPr id="33" name="组合 32"/>
            <p:cNvGrpSpPr/>
            <p:nvPr/>
          </p:nvGrpSpPr>
          <p:grpSpPr>
            <a:xfrm>
              <a:off x="4871864" y="1833952"/>
              <a:ext cx="2371512" cy="802960"/>
              <a:chOff x="4143851" y="532568"/>
              <a:chExt cx="4142700" cy="584449"/>
            </a:xfrm>
          </p:grpSpPr>
          <p:sp>
            <p:nvSpPr>
              <p:cNvPr id="35" name="圆角矩形 34"/>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36" name="圆角矩形 35"/>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sp>
          <p:nvSpPr>
            <p:cNvPr id="34" name="TextBox 48"/>
            <p:cNvSpPr txBox="1"/>
            <p:nvPr/>
          </p:nvSpPr>
          <p:spPr>
            <a:xfrm>
              <a:off x="5200291" y="1986189"/>
              <a:ext cx="1723549" cy="492443"/>
            </a:xfrm>
            <a:prstGeom prst="rect">
              <a:avLst/>
            </a:prstGeom>
            <a:noFill/>
          </p:spPr>
          <p:txBody>
            <a:bodyPr wrap="square" rtlCol="0">
              <a:spAutoFit/>
            </a:bodyPr>
            <a:lstStyle>
              <a:defPPr>
                <a:defRPr lang="zh-CN"/>
              </a:defPPr>
              <a:lvl1pPr>
                <a:lnSpc>
                  <a:spcPct val="130000"/>
                </a:lnSpc>
                <a:defRPr sz="2000" b="1">
                  <a:gradFill>
                    <a:gsLst>
                      <a:gs pos="1000">
                        <a:srgbClr val="4EE4D2"/>
                      </a:gs>
                      <a:gs pos="100000">
                        <a:srgbClr val="0070C0"/>
                      </a:gs>
                    </a:gsLst>
                    <a:lin ang="2700000" scaled="0"/>
                  </a:gra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添加标题</a:t>
              </a:r>
            </a:p>
          </p:txBody>
        </p:sp>
      </p:grpSp>
      <p:sp>
        <p:nvSpPr>
          <p:cNvPr id="37" name="TextBox 57"/>
          <p:cNvSpPr txBox="1"/>
          <p:nvPr/>
        </p:nvSpPr>
        <p:spPr>
          <a:xfrm>
            <a:off x="7506535" y="1827304"/>
            <a:ext cx="2788100" cy="584776"/>
          </a:xfrm>
          <a:prstGeom prst="rect">
            <a:avLst/>
          </a:prstGeom>
          <a:noFill/>
        </p:spPr>
        <p:txBody>
          <a:bodyPr wrap="square" lIns="121908" tIns="60954" rIns="121908" bIns="60954"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此处添加详细文本描述点击添加文本点击添加文本</a:t>
            </a:r>
          </a:p>
        </p:txBody>
      </p:sp>
      <p:grpSp>
        <p:nvGrpSpPr>
          <p:cNvPr id="38" name="Group 35"/>
          <p:cNvGrpSpPr>
            <a:grpSpLocks noChangeAspect="1"/>
          </p:cNvGrpSpPr>
          <p:nvPr/>
        </p:nvGrpSpPr>
        <p:grpSpPr bwMode="auto">
          <a:xfrm>
            <a:off x="4120422" y="1866510"/>
            <a:ext cx="463608" cy="475591"/>
            <a:chOff x="2446" y="1254"/>
            <a:chExt cx="868" cy="869"/>
          </a:xfrm>
          <a:solidFill>
            <a:schemeClr val="bg1"/>
          </a:solidFill>
        </p:grpSpPr>
        <p:sp>
          <p:nvSpPr>
            <p:cNvPr id="39" name="Freeform 36"/>
            <p:cNvSpPr>
              <a:spLocks noEditPoints="1"/>
            </p:cNvSpPr>
            <p:nvPr/>
          </p:nvSpPr>
          <p:spPr bwMode="auto">
            <a:xfrm>
              <a:off x="2446" y="1254"/>
              <a:ext cx="868" cy="869"/>
            </a:xfrm>
            <a:custGeom>
              <a:avLst/>
              <a:gdLst>
                <a:gd name="T0" fmla="*/ 184 w 368"/>
                <a:gd name="T1" fmla="*/ 0 h 368"/>
                <a:gd name="T2" fmla="*/ 0 w 368"/>
                <a:gd name="T3" fmla="*/ 184 h 368"/>
                <a:gd name="T4" fmla="*/ 184 w 368"/>
                <a:gd name="T5" fmla="*/ 368 h 368"/>
                <a:gd name="T6" fmla="*/ 368 w 368"/>
                <a:gd name="T7" fmla="*/ 184 h 368"/>
                <a:gd name="T8" fmla="*/ 184 w 368"/>
                <a:gd name="T9" fmla="*/ 0 h 368"/>
                <a:gd name="T10" fmla="*/ 184 w 368"/>
                <a:gd name="T11" fmla="*/ 328 h 368"/>
                <a:gd name="T12" fmla="*/ 40 w 368"/>
                <a:gd name="T13" fmla="*/ 184 h 368"/>
                <a:gd name="T14" fmla="*/ 184 w 368"/>
                <a:gd name="T15" fmla="*/ 40 h 368"/>
                <a:gd name="T16" fmla="*/ 328 w 368"/>
                <a:gd name="T17" fmla="*/ 184 h 368"/>
                <a:gd name="T18" fmla="*/ 184 w 368"/>
                <a:gd name="T19" fmla="*/ 328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8" h="368">
                  <a:moveTo>
                    <a:pt x="184" y="0"/>
                  </a:moveTo>
                  <a:cubicBezTo>
                    <a:pt x="82" y="0"/>
                    <a:pt x="0" y="82"/>
                    <a:pt x="0" y="184"/>
                  </a:cubicBezTo>
                  <a:cubicBezTo>
                    <a:pt x="0" y="286"/>
                    <a:pt x="82" y="368"/>
                    <a:pt x="184" y="368"/>
                  </a:cubicBezTo>
                  <a:cubicBezTo>
                    <a:pt x="285" y="368"/>
                    <a:pt x="368" y="286"/>
                    <a:pt x="368" y="184"/>
                  </a:cubicBezTo>
                  <a:cubicBezTo>
                    <a:pt x="368" y="82"/>
                    <a:pt x="285" y="0"/>
                    <a:pt x="184" y="0"/>
                  </a:cubicBezTo>
                  <a:close/>
                  <a:moveTo>
                    <a:pt x="184" y="328"/>
                  </a:moveTo>
                  <a:cubicBezTo>
                    <a:pt x="104" y="328"/>
                    <a:pt x="40" y="263"/>
                    <a:pt x="40" y="184"/>
                  </a:cubicBezTo>
                  <a:cubicBezTo>
                    <a:pt x="40" y="104"/>
                    <a:pt x="104" y="40"/>
                    <a:pt x="184" y="40"/>
                  </a:cubicBezTo>
                  <a:cubicBezTo>
                    <a:pt x="263" y="40"/>
                    <a:pt x="328" y="104"/>
                    <a:pt x="328" y="184"/>
                  </a:cubicBezTo>
                  <a:cubicBezTo>
                    <a:pt x="328" y="263"/>
                    <a:pt x="263" y="328"/>
                    <a:pt x="184" y="3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2800" dirty="0">
                <a:ea typeface="微软雅黑" panose="020B0503020204020204" pitchFamily="34" charset="-122"/>
              </a:endParaRPr>
            </a:p>
          </p:txBody>
        </p:sp>
        <p:sp>
          <p:nvSpPr>
            <p:cNvPr id="69" name="Freeform 37"/>
            <p:cNvSpPr>
              <a:spLocks/>
            </p:cNvSpPr>
            <p:nvPr/>
          </p:nvSpPr>
          <p:spPr bwMode="auto">
            <a:xfrm>
              <a:off x="2847" y="1443"/>
              <a:ext cx="208" cy="420"/>
            </a:xfrm>
            <a:custGeom>
              <a:avLst/>
              <a:gdLst>
                <a:gd name="T0" fmla="*/ 66 w 208"/>
                <a:gd name="T1" fmla="*/ 0 h 420"/>
                <a:gd name="T2" fmla="*/ 0 w 208"/>
                <a:gd name="T3" fmla="*/ 0 h 420"/>
                <a:gd name="T4" fmla="*/ 0 w 208"/>
                <a:gd name="T5" fmla="*/ 260 h 420"/>
                <a:gd name="T6" fmla="*/ 160 w 208"/>
                <a:gd name="T7" fmla="*/ 420 h 420"/>
                <a:gd name="T8" fmla="*/ 208 w 208"/>
                <a:gd name="T9" fmla="*/ 373 h 420"/>
                <a:gd name="T10" fmla="*/ 66 w 208"/>
                <a:gd name="T11" fmla="*/ 231 h 420"/>
                <a:gd name="T12" fmla="*/ 66 w 208"/>
                <a:gd name="T13" fmla="*/ 0 h 420"/>
              </a:gdLst>
              <a:ahLst/>
              <a:cxnLst>
                <a:cxn ang="0">
                  <a:pos x="T0" y="T1"/>
                </a:cxn>
                <a:cxn ang="0">
                  <a:pos x="T2" y="T3"/>
                </a:cxn>
                <a:cxn ang="0">
                  <a:pos x="T4" y="T5"/>
                </a:cxn>
                <a:cxn ang="0">
                  <a:pos x="T6" y="T7"/>
                </a:cxn>
                <a:cxn ang="0">
                  <a:pos x="T8" y="T9"/>
                </a:cxn>
                <a:cxn ang="0">
                  <a:pos x="T10" y="T11"/>
                </a:cxn>
                <a:cxn ang="0">
                  <a:pos x="T12" y="T13"/>
                </a:cxn>
              </a:cxnLst>
              <a:rect l="0" t="0" r="r" b="b"/>
              <a:pathLst>
                <a:path w="208" h="420">
                  <a:moveTo>
                    <a:pt x="66" y="0"/>
                  </a:moveTo>
                  <a:lnTo>
                    <a:pt x="0" y="0"/>
                  </a:lnTo>
                  <a:lnTo>
                    <a:pt x="0" y="260"/>
                  </a:lnTo>
                  <a:lnTo>
                    <a:pt x="160" y="420"/>
                  </a:lnTo>
                  <a:lnTo>
                    <a:pt x="208" y="373"/>
                  </a:lnTo>
                  <a:lnTo>
                    <a:pt x="66" y="231"/>
                  </a:lnTo>
                  <a:lnTo>
                    <a:pt x="6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2800" dirty="0">
                <a:ea typeface="微软雅黑" panose="020B0503020204020204" pitchFamily="34" charset="-122"/>
              </a:endParaRPr>
            </a:p>
          </p:txBody>
        </p:sp>
      </p:grpSp>
      <p:sp>
        <p:nvSpPr>
          <p:cNvPr id="70" name="圆角矩形 69"/>
          <p:cNvSpPr/>
          <p:nvPr/>
        </p:nvSpPr>
        <p:spPr>
          <a:xfrm>
            <a:off x="1300018" y="2814552"/>
            <a:ext cx="7229131" cy="935927"/>
          </a:xfrm>
          <a:prstGeom prst="roundRect">
            <a:avLst>
              <a:gd name="adj" fmla="val 50000"/>
            </a:avLst>
          </a:prstGeom>
          <a:solidFill>
            <a:schemeClr val="accent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nvGrpSpPr>
          <p:cNvPr id="71" name="组合 70"/>
          <p:cNvGrpSpPr/>
          <p:nvPr/>
        </p:nvGrpSpPr>
        <p:grpSpPr>
          <a:xfrm>
            <a:off x="4935754" y="2886381"/>
            <a:ext cx="2371203" cy="802960"/>
            <a:chOff x="4893037" y="2996774"/>
            <a:chExt cx="2371512" cy="802960"/>
          </a:xfrm>
        </p:grpSpPr>
        <p:grpSp>
          <p:nvGrpSpPr>
            <p:cNvPr id="72" name="组合 71"/>
            <p:cNvGrpSpPr/>
            <p:nvPr/>
          </p:nvGrpSpPr>
          <p:grpSpPr>
            <a:xfrm>
              <a:off x="4893037" y="2996774"/>
              <a:ext cx="2371512" cy="802960"/>
              <a:chOff x="4143851" y="532568"/>
              <a:chExt cx="4142700" cy="584449"/>
            </a:xfrm>
          </p:grpSpPr>
          <p:sp>
            <p:nvSpPr>
              <p:cNvPr id="74" name="圆角矩形 73"/>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75" name="圆角矩形 74"/>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sp>
          <p:nvSpPr>
            <p:cNvPr id="73" name="TextBox 65"/>
            <p:cNvSpPr txBox="1"/>
            <p:nvPr/>
          </p:nvSpPr>
          <p:spPr>
            <a:xfrm>
              <a:off x="5221464" y="3149011"/>
              <a:ext cx="1723549" cy="492443"/>
            </a:xfrm>
            <a:prstGeom prst="rect">
              <a:avLst/>
            </a:prstGeom>
            <a:noFill/>
          </p:spPr>
          <p:txBody>
            <a:bodyPr wrap="square" rtlCol="0">
              <a:spAutoFit/>
            </a:bodyPr>
            <a:lstStyle>
              <a:defPPr>
                <a:defRPr lang="zh-CN"/>
              </a:defPPr>
              <a:lvl1pPr>
                <a:lnSpc>
                  <a:spcPct val="130000"/>
                </a:lnSpc>
                <a:defRPr sz="2000" b="1">
                  <a:gradFill>
                    <a:gsLst>
                      <a:gs pos="1000">
                        <a:srgbClr val="4EE4D2"/>
                      </a:gs>
                      <a:gs pos="100000">
                        <a:srgbClr val="0070C0"/>
                      </a:gs>
                    </a:gsLst>
                    <a:lin ang="2700000" scaled="0"/>
                  </a:gra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添加标题</a:t>
              </a:r>
            </a:p>
          </p:txBody>
        </p:sp>
      </p:grpSp>
      <p:sp>
        <p:nvSpPr>
          <p:cNvPr id="76" name="TextBox 66"/>
          <p:cNvSpPr txBox="1"/>
          <p:nvPr/>
        </p:nvSpPr>
        <p:spPr>
          <a:xfrm>
            <a:off x="1896660" y="2990125"/>
            <a:ext cx="2788100" cy="584776"/>
          </a:xfrm>
          <a:prstGeom prst="rect">
            <a:avLst/>
          </a:prstGeom>
          <a:noFill/>
        </p:spPr>
        <p:txBody>
          <a:bodyPr wrap="square" lIns="121908" tIns="60954" rIns="121908" bIns="60954" rtlCol="0">
            <a:spAutoFit/>
          </a:bodyPr>
          <a:lstStyle/>
          <a:p>
            <a:pPr algn="r"/>
            <a:r>
              <a:rPr lang="zh-CN" altLang="en-US" sz="1500" dirty="0">
                <a:solidFill>
                  <a:schemeClr val="bg1"/>
                </a:solidFill>
                <a:latin typeface="微软雅黑" panose="020B0503020204020204" pitchFamily="34" charset="-122"/>
                <a:ea typeface="微软雅黑" panose="020B0503020204020204" pitchFamily="34" charset="-122"/>
              </a:rPr>
              <a:t>此处添加详细文本描述点击添加文本点击添加文本</a:t>
            </a:r>
          </a:p>
        </p:txBody>
      </p:sp>
      <p:sp>
        <p:nvSpPr>
          <p:cNvPr id="77" name="圆角矩形 76"/>
          <p:cNvSpPr/>
          <p:nvPr/>
        </p:nvSpPr>
        <p:spPr>
          <a:xfrm>
            <a:off x="3578357" y="3962085"/>
            <a:ext cx="7229131" cy="935927"/>
          </a:xfrm>
          <a:prstGeom prst="roundRect">
            <a:avLst>
              <a:gd name="adj" fmla="val 50000"/>
            </a:avLst>
          </a:prstGeom>
          <a:solidFill>
            <a:schemeClr val="accent3"/>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nvGrpSpPr>
          <p:cNvPr id="78" name="组合 77"/>
          <p:cNvGrpSpPr/>
          <p:nvPr/>
        </p:nvGrpSpPr>
        <p:grpSpPr>
          <a:xfrm>
            <a:off x="4914583" y="4033915"/>
            <a:ext cx="2371203" cy="802960"/>
            <a:chOff x="4871864" y="1833952"/>
            <a:chExt cx="2371512" cy="802960"/>
          </a:xfrm>
        </p:grpSpPr>
        <p:grpSp>
          <p:nvGrpSpPr>
            <p:cNvPr id="79" name="组合 78"/>
            <p:cNvGrpSpPr/>
            <p:nvPr/>
          </p:nvGrpSpPr>
          <p:grpSpPr>
            <a:xfrm>
              <a:off x="4871864" y="1833952"/>
              <a:ext cx="2371512" cy="802960"/>
              <a:chOff x="4143851" y="532568"/>
              <a:chExt cx="4142700" cy="584449"/>
            </a:xfrm>
          </p:grpSpPr>
          <p:sp>
            <p:nvSpPr>
              <p:cNvPr id="81" name="圆角矩形 80"/>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82" name="圆角矩形 81"/>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sp>
          <p:nvSpPr>
            <p:cNvPr id="80" name="TextBox 78"/>
            <p:cNvSpPr txBox="1"/>
            <p:nvPr/>
          </p:nvSpPr>
          <p:spPr>
            <a:xfrm>
              <a:off x="5200291" y="1986189"/>
              <a:ext cx="1723549" cy="492443"/>
            </a:xfrm>
            <a:prstGeom prst="rect">
              <a:avLst/>
            </a:prstGeom>
            <a:noFill/>
          </p:spPr>
          <p:txBody>
            <a:bodyPr wrap="square" rtlCol="0">
              <a:spAutoFit/>
            </a:bodyPr>
            <a:lstStyle>
              <a:defPPr>
                <a:defRPr lang="zh-CN"/>
              </a:defPPr>
              <a:lvl1pPr>
                <a:lnSpc>
                  <a:spcPct val="130000"/>
                </a:lnSpc>
                <a:defRPr sz="2000" b="1">
                  <a:gradFill>
                    <a:gsLst>
                      <a:gs pos="1000">
                        <a:srgbClr val="4EE4D2"/>
                      </a:gs>
                      <a:gs pos="100000">
                        <a:srgbClr val="0070C0"/>
                      </a:gs>
                    </a:gsLst>
                    <a:lin ang="2700000" scaled="0"/>
                  </a:gra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添加标题</a:t>
              </a:r>
            </a:p>
          </p:txBody>
        </p:sp>
      </p:grpSp>
      <p:sp>
        <p:nvSpPr>
          <p:cNvPr id="83" name="TextBox 81"/>
          <p:cNvSpPr txBox="1"/>
          <p:nvPr/>
        </p:nvSpPr>
        <p:spPr>
          <a:xfrm>
            <a:off x="7506535" y="4137659"/>
            <a:ext cx="2788100" cy="584776"/>
          </a:xfrm>
          <a:prstGeom prst="rect">
            <a:avLst/>
          </a:prstGeom>
          <a:noFill/>
        </p:spPr>
        <p:txBody>
          <a:bodyPr wrap="square" lIns="121908" tIns="60954" rIns="121908" bIns="60954"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此处添加详细文本描述点击添加文本点击添加文本</a:t>
            </a:r>
          </a:p>
        </p:txBody>
      </p:sp>
      <p:sp>
        <p:nvSpPr>
          <p:cNvPr id="84" name="KSO_Shape"/>
          <p:cNvSpPr>
            <a:spLocks/>
          </p:cNvSpPr>
          <p:nvPr/>
        </p:nvSpPr>
        <p:spPr bwMode="auto">
          <a:xfrm>
            <a:off x="4049963" y="4265793"/>
            <a:ext cx="590262" cy="344365"/>
          </a:xfrm>
          <a:custGeom>
            <a:avLst/>
            <a:gdLst>
              <a:gd name="T0" fmla="*/ 2147483646 w 317"/>
              <a:gd name="T1" fmla="*/ 2147483646 h 185"/>
              <a:gd name="T2" fmla="*/ 2147483646 w 317"/>
              <a:gd name="T3" fmla="*/ 2147483646 h 185"/>
              <a:gd name="T4" fmla="*/ 2147483646 w 317"/>
              <a:gd name="T5" fmla="*/ 2147483646 h 185"/>
              <a:gd name="T6" fmla="*/ 2147483646 w 317"/>
              <a:gd name="T7" fmla="*/ 2147483646 h 185"/>
              <a:gd name="T8" fmla="*/ 2147483646 w 317"/>
              <a:gd name="T9" fmla="*/ 0 h 185"/>
              <a:gd name="T10" fmla="*/ 2147483646 w 317"/>
              <a:gd name="T11" fmla="*/ 0 h 185"/>
              <a:gd name="T12" fmla="*/ 2147483646 w 317"/>
              <a:gd name="T13" fmla="*/ 0 h 185"/>
              <a:gd name="T14" fmla="*/ 2147483646 w 317"/>
              <a:gd name="T15" fmla="*/ 0 h 185"/>
              <a:gd name="T16" fmla="*/ 2147483646 w 317"/>
              <a:gd name="T17" fmla="*/ 2147483646 h 185"/>
              <a:gd name="T18" fmla="*/ 2147483646 w 317"/>
              <a:gd name="T19" fmla="*/ 2147483646 h 185"/>
              <a:gd name="T20" fmla="*/ 2147483646 w 317"/>
              <a:gd name="T21" fmla="*/ 2147483646 h 185"/>
              <a:gd name="T22" fmla="*/ 2147483646 w 317"/>
              <a:gd name="T23" fmla="*/ 2147483646 h 185"/>
              <a:gd name="T24" fmla="*/ 2147483646 w 317"/>
              <a:gd name="T25" fmla="*/ 2147483646 h 185"/>
              <a:gd name="T26" fmla="*/ 2147483646 w 317"/>
              <a:gd name="T27" fmla="*/ 2147483646 h 185"/>
              <a:gd name="T28" fmla="*/ 2147483646 w 317"/>
              <a:gd name="T29" fmla="*/ 2147483646 h 185"/>
              <a:gd name="T30" fmla="*/ 2147483646 w 317"/>
              <a:gd name="T31" fmla="*/ 2147483646 h 185"/>
              <a:gd name="T32" fmla="*/ 2147483646 w 317"/>
              <a:gd name="T33" fmla="*/ 2147483646 h 185"/>
              <a:gd name="T34" fmla="*/ 2147483646 w 317"/>
              <a:gd name="T35" fmla="*/ 2147483646 h 185"/>
              <a:gd name="T36" fmla="*/ 2147483646 w 317"/>
              <a:gd name="T37" fmla="*/ 2147483646 h 185"/>
              <a:gd name="T38" fmla="*/ 2147483646 w 317"/>
              <a:gd name="T39" fmla="*/ 2147483646 h 185"/>
              <a:gd name="T40" fmla="*/ 2147483646 w 317"/>
              <a:gd name="T41" fmla="*/ 2147483646 h 185"/>
              <a:gd name="T42" fmla="*/ 2147483646 w 317"/>
              <a:gd name="T43" fmla="*/ 2147483646 h 185"/>
              <a:gd name="T44" fmla="*/ 2147483646 w 317"/>
              <a:gd name="T45" fmla="*/ 2147483646 h 185"/>
              <a:gd name="T46" fmla="*/ 2147483646 w 317"/>
              <a:gd name="T47" fmla="*/ 2147483646 h 185"/>
              <a:gd name="T48" fmla="*/ 2147483646 w 317"/>
              <a:gd name="T49" fmla="*/ 2147483646 h 185"/>
              <a:gd name="T50" fmla="*/ 2147483646 w 317"/>
              <a:gd name="T51" fmla="*/ 2147483646 h 185"/>
              <a:gd name="T52" fmla="*/ 2147483646 w 317"/>
              <a:gd name="T53" fmla="*/ 2147483646 h 185"/>
              <a:gd name="T54" fmla="*/ 2147483646 w 317"/>
              <a:gd name="T55" fmla="*/ 2147483646 h 185"/>
              <a:gd name="T56" fmla="*/ 2147483646 w 317"/>
              <a:gd name="T57" fmla="*/ 2147483646 h 185"/>
              <a:gd name="T58" fmla="*/ 2147483646 w 317"/>
              <a:gd name="T59" fmla="*/ 2147483646 h 185"/>
              <a:gd name="T60" fmla="*/ 2147483646 w 317"/>
              <a:gd name="T61" fmla="*/ 2147483646 h 185"/>
              <a:gd name="T62" fmla="*/ 2147483646 w 317"/>
              <a:gd name="T63" fmla="*/ 2147483646 h 185"/>
              <a:gd name="T64" fmla="*/ 2147483646 w 317"/>
              <a:gd name="T65" fmla="*/ 2147483646 h 185"/>
              <a:gd name="T66" fmla="*/ 2147483646 w 317"/>
              <a:gd name="T67" fmla="*/ 2147483646 h 185"/>
              <a:gd name="T68" fmla="*/ 2147483646 w 317"/>
              <a:gd name="T69" fmla="*/ 0 h 185"/>
              <a:gd name="T70" fmla="*/ 2147483646 w 317"/>
              <a:gd name="T71" fmla="*/ 2147483646 h 185"/>
              <a:gd name="T72" fmla="*/ 2147483646 w 317"/>
              <a:gd name="T73" fmla="*/ 2147483646 h 18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17" h="185">
                <a:moveTo>
                  <a:pt x="256" y="62"/>
                </a:moveTo>
                <a:cubicBezTo>
                  <a:pt x="247" y="62"/>
                  <a:pt x="239" y="64"/>
                  <a:pt x="231" y="67"/>
                </a:cubicBezTo>
                <a:cubicBezTo>
                  <a:pt x="195" y="3"/>
                  <a:pt x="195" y="3"/>
                  <a:pt x="195" y="3"/>
                </a:cubicBezTo>
                <a:cubicBezTo>
                  <a:pt x="195" y="3"/>
                  <a:pt x="195" y="3"/>
                  <a:pt x="195" y="3"/>
                </a:cubicBezTo>
                <a:cubicBezTo>
                  <a:pt x="195" y="3"/>
                  <a:pt x="195" y="3"/>
                  <a:pt x="194" y="2"/>
                </a:cubicBezTo>
                <a:cubicBezTo>
                  <a:pt x="194" y="2"/>
                  <a:pt x="194" y="2"/>
                  <a:pt x="194" y="2"/>
                </a:cubicBezTo>
                <a:cubicBezTo>
                  <a:pt x="194" y="2"/>
                  <a:pt x="194" y="2"/>
                  <a:pt x="194" y="1"/>
                </a:cubicBezTo>
                <a:cubicBezTo>
                  <a:pt x="193" y="1"/>
                  <a:pt x="193" y="1"/>
                  <a:pt x="193" y="1"/>
                </a:cubicBezTo>
                <a:cubicBezTo>
                  <a:pt x="193" y="1"/>
                  <a:pt x="193" y="1"/>
                  <a:pt x="193" y="1"/>
                </a:cubicBezTo>
                <a:cubicBezTo>
                  <a:pt x="192" y="1"/>
                  <a:pt x="192" y="0"/>
                  <a:pt x="192" y="0"/>
                </a:cubicBezTo>
                <a:cubicBezTo>
                  <a:pt x="192" y="0"/>
                  <a:pt x="192" y="0"/>
                  <a:pt x="191" y="0"/>
                </a:cubicBezTo>
                <a:cubicBezTo>
                  <a:pt x="191" y="0"/>
                  <a:pt x="191" y="0"/>
                  <a:pt x="191" y="0"/>
                </a:cubicBezTo>
                <a:cubicBezTo>
                  <a:pt x="191" y="0"/>
                  <a:pt x="190" y="0"/>
                  <a:pt x="190" y="0"/>
                </a:cubicBezTo>
                <a:cubicBezTo>
                  <a:pt x="190" y="0"/>
                  <a:pt x="190" y="0"/>
                  <a:pt x="189" y="0"/>
                </a:cubicBezTo>
                <a:cubicBezTo>
                  <a:pt x="189" y="0"/>
                  <a:pt x="189" y="0"/>
                  <a:pt x="189" y="0"/>
                </a:cubicBezTo>
                <a:cubicBezTo>
                  <a:pt x="169" y="0"/>
                  <a:pt x="169" y="0"/>
                  <a:pt x="169" y="0"/>
                </a:cubicBezTo>
                <a:cubicBezTo>
                  <a:pt x="165" y="0"/>
                  <a:pt x="162" y="3"/>
                  <a:pt x="162" y="6"/>
                </a:cubicBezTo>
                <a:cubicBezTo>
                  <a:pt x="162" y="10"/>
                  <a:pt x="165" y="13"/>
                  <a:pt x="169" y="13"/>
                </a:cubicBezTo>
                <a:cubicBezTo>
                  <a:pt x="185" y="13"/>
                  <a:pt x="185" y="13"/>
                  <a:pt x="185" y="13"/>
                </a:cubicBezTo>
                <a:cubicBezTo>
                  <a:pt x="195" y="30"/>
                  <a:pt x="195" y="30"/>
                  <a:pt x="195" y="30"/>
                </a:cubicBezTo>
                <a:cubicBezTo>
                  <a:pt x="106" y="30"/>
                  <a:pt x="106" y="30"/>
                  <a:pt x="106" y="30"/>
                </a:cubicBezTo>
                <a:cubicBezTo>
                  <a:pt x="99" y="18"/>
                  <a:pt x="99" y="18"/>
                  <a:pt x="99" y="18"/>
                </a:cubicBezTo>
                <a:cubicBezTo>
                  <a:pt x="83" y="18"/>
                  <a:pt x="83" y="18"/>
                  <a:pt x="83" y="18"/>
                </a:cubicBezTo>
                <a:cubicBezTo>
                  <a:pt x="117" y="72"/>
                  <a:pt x="117" y="72"/>
                  <a:pt x="117" y="72"/>
                </a:cubicBezTo>
                <a:cubicBezTo>
                  <a:pt x="119" y="74"/>
                  <a:pt x="121" y="75"/>
                  <a:pt x="123" y="75"/>
                </a:cubicBezTo>
                <a:cubicBezTo>
                  <a:pt x="124" y="75"/>
                  <a:pt x="125" y="74"/>
                  <a:pt x="126" y="74"/>
                </a:cubicBezTo>
                <a:cubicBezTo>
                  <a:pt x="129" y="72"/>
                  <a:pt x="130" y="68"/>
                  <a:pt x="128" y="65"/>
                </a:cubicBezTo>
                <a:cubicBezTo>
                  <a:pt x="114" y="43"/>
                  <a:pt x="114" y="43"/>
                  <a:pt x="114" y="43"/>
                </a:cubicBezTo>
                <a:cubicBezTo>
                  <a:pt x="194" y="43"/>
                  <a:pt x="194" y="43"/>
                  <a:pt x="194" y="43"/>
                </a:cubicBezTo>
                <a:cubicBezTo>
                  <a:pt x="151" y="117"/>
                  <a:pt x="151" y="117"/>
                  <a:pt x="151" y="117"/>
                </a:cubicBezTo>
                <a:cubicBezTo>
                  <a:pt x="123" y="117"/>
                  <a:pt x="123" y="117"/>
                  <a:pt x="123" y="117"/>
                </a:cubicBezTo>
                <a:cubicBezTo>
                  <a:pt x="119" y="86"/>
                  <a:pt x="93" y="62"/>
                  <a:pt x="61" y="62"/>
                </a:cubicBezTo>
                <a:cubicBezTo>
                  <a:pt x="27" y="62"/>
                  <a:pt x="0" y="90"/>
                  <a:pt x="0" y="123"/>
                </a:cubicBezTo>
                <a:cubicBezTo>
                  <a:pt x="0" y="157"/>
                  <a:pt x="27" y="185"/>
                  <a:pt x="61" y="185"/>
                </a:cubicBezTo>
                <a:cubicBezTo>
                  <a:pt x="93" y="185"/>
                  <a:pt x="119" y="161"/>
                  <a:pt x="123" y="130"/>
                </a:cubicBezTo>
                <a:cubicBezTo>
                  <a:pt x="123" y="130"/>
                  <a:pt x="151" y="130"/>
                  <a:pt x="155" y="130"/>
                </a:cubicBezTo>
                <a:cubicBezTo>
                  <a:pt x="158" y="130"/>
                  <a:pt x="159" y="129"/>
                  <a:pt x="161" y="127"/>
                </a:cubicBezTo>
                <a:cubicBezTo>
                  <a:pt x="206" y="49"/>
                  <a:pt x="206" y="49"/>
                  <a:pt x="206" y="49"/>
                </a:cubicBezTo>
                <a:cubicBezTo>
                  <a:pt x="220" y="74"/>
                  <a:pt x="220" y="74"/>
                  <a:pt x="220" y="74"/>
                </a:cubicBezTo>
                <a:cubicBezTo>
                  <a:pt x="204" y="85"/>
                  <a:pt x="194" y="103"/>
                  <a:pt x="194" y="123"/>
                </a:cubicBezTo>
                <a:cubicBezTo>
                  <a:pt x="194" y="157"/>
                  <a:pt x="222" y="185"/>
                  <a:pt x="256" y="185"/>
                </a:cubicBezTo>
                <a:cubicBezTo>
                  <a:pt x="290" y="185"/>
                  <a:pt x="317" y="157"/>
                  <a:pt x="317" y="123"/>
                </a:cubicBezTo>
                <a:cubicBezTo>
                  <a:pt x="317" y="90"/>
                  <a:pt x="290" y="62"/>
                  <a:pt x="256" y="62"/>
                </a:cubicBezTo>
                <a:close/>
                <a:moveTo>
                  <a:pt x="61" y="101"/>
                </a:moveTo>
                <a:cubicBezTo>
                  <a:pt x="49" y="101"/>
                  <a:pt x="38" y="111"/>
                  <a:pt x="38" y="124"/>
                </a:cubicBezTo>
                <a:cubicBezTo>
                  <a:pt x="38" y="136"/>
                  <a:pt x="49" y="146"/>
                  <a:pt x="61" y="146"/>
                </a:cubicBezTo>
                <a:cubicBezTo>
                  <a:pt x="72" y="146"/>
                  <a:pt x="81" y="139"/>
                  <a:pt x="83" y="130"/>
                </a:cubicBezTo>
                <a:cubicBezTo>
                  <a:pt x="111" y="130"/>
                  <a:pt x="111" y="130"/>
                  <a:pt x="111" y="130"/>
                </a:cubicBezTo>
                <a:cubicBezTo>
                  <a:pt x="108" y="155"/>
                  <a:pt x="87" y="174"/>
                  <a:pt x="61" y="174"/>
                </a:cubicBezTo>
                <a:cubicBezTo>
                  <a:pt x="34" y="174"/>
                  <a:pt x="11" y="151"/>
                  <a:pt x="11" y="123"/>
                </a:cubicBezTo>
                <a:cubicBezTo>
                  <a:pt x="11" y="96"/>
                  <a:pt x="34" y="73"/>
                  <a:pt x="61" y="73"/>
                </a:cubicBezTo>
                <a:cubicBezTo>
                  <a:pt x="87" y="73"/>
                  <a:pt x="108" y="92"/>
                  <a:pt x="111" y="117"/>
                </a:cubicBezTo>
                <a:cubicBezTo>
                  <a:pt x="83" y="117"/>
                  <a:pt x="83" y="117"/>
                  <a:pt x="83" y="117"/>
                </a:cubicBezTo>
                <a:cubicBezTo>
                  <a:pt x="81" y="108"/>
                  <a:pt x="72" y="101"/>
                  <a:pt x="61" y="101"/>
                </a:cubicBezTo>
                <a:close/>
                <a:moveTo>
                  <a:pt x="256" y="174"/>
                </a:moveTo>
                <a:cubicBezTo>
                  <a:pt x="228" y="174"/>
                  <a:pt x="206" y="151"/>
                  <a:pt x="206" y="123"/>
                </a:cubicBezTo>
                <a:cubicBezTo>
                  <a:pt x="206" y="107"/>
                  <a:pt x="213" y="93"/>
                  <a:pt x="226" y="84"/>
                </a:cubicBezTo>
                <a:cubicBezTo>
                  <a:pt x="239" y="108"/>
                  <a:pt x="239" y="108"/>
                  <a:pt x="239" y="108"/>
                </a:cubicBezTo>
                <a:cubicBezTo>
                  <a:pt x="235" y="112"/>
                  <a:pt x="233" y="117"/>
                  <a:pt x="233" y="124"/>
                </a:cubicBezTo>
                <a:cubicBezTo>
                  <a:pt x="233" y="136"/>
                  <a:pt x="243" y="146"/>
                  <a:pt x="256" y="146"/>
                </a:cubicBezTo>
                <a:cubicBezTo>
                  <a:pt x="268" y="146"/>
                  <a:pt x="279" y="136"/>
                  <a:pt x="279" y="124"/>
                </a:cubicBezTo>
                <a:cubicBezTo>
                  <a:pt x="279" y="111"/>
                  <a:pt x="268" y="101"/>
                  <a:pt x="256" y="101"/>
                </a:cubicBezTo>
                <a:cubicBezTo>
                  <a:pt x="254" y="101"/>
                  <a:pt x="252" y="101"/>
                  <a:pt x="251" y="101"/>
                </a:cubicBezTo>
                <a:cubicBezTo>
                  <a:pt x="237" y="77"/>
                  <a:pt x="237" y="77"/>
                  <a:pt x="237" y="77"/>
                </a:cubicBezTo>
                <a:cubicBezTo>
                  <a:pt x="243" y="75"/>
                  <a:pt x="249" y="73"/>
                  <a:pt x="256" y="73"/>
                </a:cubicBezTo>
                <a:cubicBezTo>
                  <a:pt x="283" y="73"/>
                  <a:pt x="306" y="96"/>
                  <a:pt x="306" y="123"/>
                </a:cubicBezTo>
                <a:cubicBezTo>
                  <a:pt x="306" y="151"/>
                  <a:pt x="283" y="174"/>
                  <a:pt x="256" y="174"/>
                </a:cubicBezTo>
                <a:close/>
                <a:moveTo>
                  <a:pt x="63" y="6"/>
                </a:moveTo>
                <a:cubicBezTo>
                  <a:pt x="63" y="3"/>
                  <a:pt x="66" y="0"/>
                  <a:pt x="69" y="0"/>
                </a:cubicBezTo>
                <a:cubicBezTo>
                  <a:pt x="110" y="0"/>
                  <a:pt x="110" y="0"/>
                  <a:pt x="110" y="0"/>
                </a:cubicBezTo>
                <a:cubicBezTo>
                  <a:pt x="114" y="0"/>
                  <a:pt x="117" y="3"/>
                  <a:pt x="117" y="6"/>
                </a:cubicBezTo>
                <a:cubicBezTo>
                  <a:pt x="117" y="10"/>
                  <a:pt x="114" y="13"/>
                  <a:pt x="110" y="13"/>
                </a:cubicBezTo>
                <a:cubicBezTo>
                  <a:pt x="69" y="13"/>
                  <a:pt x="69" y="13"/>
                  <a:pt x="69" y="13"/>
                </a:cubicBezTo>
                <a:cubicBezTo>
                  <a:pt x="66" y="13"/>
                  <a:pt x="63" y="10"/>
                  <a:pt x="63" y="6"/>
                </a:cubicBezTo>
                <a:close/>
              </a:path>
            </a:pathLst>
          </a:custGeom>
          <a:solidFill>
            <a:schemeClr val="bg1"/>
          </a:solidFill>
          <a:ln>
            <a:noFill/>
          </a:ln>
          <a:extLst/>
        </p:spPr>
        <p:txBody>
          <a:bodyPr vert="horz" wrap="square" lIns="91431" tIns="45715" rIns="91431" bIns="45715" numCol="1" anchor="t" anchorCtr="0" compatLnSpc="1">
            <a:prstTxWarp prst="textNoShape">
              <a:avLst/>
            </a:prstTxWarp>
          </a:bodyPr>
          <a:lstStyle/>
          <a:p>
            <a:endParaRPr lang="zh-CN" altLang="en-US">
              <a:ea typeface="微软雅黑" panose="020B0503020204020204" pitchFamily="34" charset="-122"/>
            </a:endParaRPr>
          </a:p>
        </p:txBody>
      </p:sp>
      <p:sp>
        <p:nvSpPr>
          <p:cNvPr id="85" name="圆角矩形 84"/>
          <p:cNvSpPr/>
          <p:nvPr/>
        </p:nvSpPr>
        <p:spPr>
          <a:xfrm>
            <a:off x="1300018" y="5114214"/>
            <a:ext cx="7229131" cy="935927"/>
          </a:xfrm>
          <a:prstGeom prst="roundRect">
            <a:avLst>
              <a:gd name="adj" fmla="val 50000"/>
            </a:avLst>
          </a:prstGeom>
          <a:solidFill>
            <a:schemeClr val="accent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nvGrpSpPr>
          <p:cNvPr id="86" name="组合 85"/>
          <p:cNvGrpSpPr/>
          <p:nvPr/>
        </p:nvGrpSpPr>
        <p:grpSpPr>
          <a:xfrm>
            <a:off x="4935754" y="5186043"/>
            <a:ext cx="2371203" cy="802960"/>
            <a:chOff x="4893037" y="2996774"/>
            <a:chExt cx="2371512" cy="802960"/>
          </a:xfrm>
        </p:grpSpPr>
        <p:grpSp>
          <p:nvGrpSpPr>
            <p:cNvPr id="87" name="组合 86"/>
            <p:cNvGrpSpPr/>
            <p:nvPr/>
          </p:nvGrpSpPr>
          <p:grpSpPr>
            <a:xfrm>
              <a:off x="4893037" y="2996774"/>
              <a:ext cx="2371512" cy="802960"/>
              <a:chOff x="4143851" y="532568"/>
              <a:chExt cx="4142700" cy="584449"/>
            </a:xfrm>
          </p:grpSpPr>
          <p:sp>
            <p:nvSpPr>
              <p:cNvPr id="89" name="圆角矩形 88"/>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90" name="圆角矩形 89"/>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sp>
          <p:nvSpPr>
            <p:cNvPr id="88" name="TextBox 93"/>
            <p:cNvSpPr txBox="1"/>
            <p:nvPr/>
          </p:nvSpPr>
          <p:spPr>
            <a:xfrm>
              <a:off x="5221464" y="3149011"/>
              <a:ext cx="1723549" cy="492443"/>
            </a:xfrm>
            <a:prstGeom prst="rect">
              <a:avLst/>
            </a:prstGeom>
            <a:noFill/>
          </p:spPr>
          <p:txBody>
            <a:bodyPr wrap="square" rtlCol="0">
              <a:spAutoFit/>
            </a:bodyPr>
            <a:lstStyle>
              <a:defPPr>
                <a:defRPr lang="zh-CN"/>
              </a:defPPr>
              <a:lvl1pPr>
                <a:lnSpc>
                  <a:spcPct val="130000"/>
                </a:lnSpc>
                <a:defRPr sz="2000" b="1">
                  <a:gradFill>
                    <a:gsLst>
                      <a:gs pos="1000">
                        <a:srgbClr val="4EE4D2"/>
                      </a:gs>
                      <a:gs pos="100000">
                        <a:srgbClr val="0070C0"/>
                      </a:gs>
                    </a:gsLst>
                    <a:lin ang="2700000" scaled="0"/>
                  </a:gra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添加标题</a:t>
              </a:r>
            </a:p>
          </p:txBody>
        </p:sp>
      </p:grpSp>
      <p:sp>
        <p:nvSpPr>
          <p:cNvPr id="91" name="TextBox 96"/>
          <p:cNvSpPr txBox="1"/>
          <p:nvPr/>
        </p:nvSpPr>
        <p:spPr>
          <a:xfrm>
            <a:off x="1896660" y="5289787"/>
            <a:ext cx="2788100" cy="584776"/>
          </a:xfrm>
          <a:prstGeom prst="rect">
            <a:avLst/>
          </a:prstGeom>
          <a:noFill/>
        </p:spPr>
        <p:txBody>
          <a:bodyPr wrap="square" lIns="121908" tIns="60954" rIns="121908" bIns="60954" rtlCol="0">
            <a:spAutoFit/>
          </a:bodyPr>
          <a:lstStyle/>
          <a:p>
            <a:pPr algn="r"/>
            <a:r>
              <a:rPr lang="zh-CN" altLang="en-US" sz="1500" dirty="0">
                <a:solidFill>
                  <a:schemeClr val="bg1"/>
                </a:solidFill>
                <a:latin typeface="微软雅黑" panose="020B0503020204020204" pitchFamily="34" charset="-122"/>
                <a:ea typeface="微软雅黑" panose="020B0503020204020204" pitchFamily="34" charset="-122"/>
              </a:rPr>
              <a:t>此处添加详细文本描述点击添加文本点击添加文本</a:t>
            </a:r>
          </a:p>
        </p:txBody>
      </p:sp>
      <p:sp>
        <p:nvSpPr>
          <p:cNvPr id="92" name="Freeform 41"/>
          <p:cNvSpPr>
            <a:spLocks noEditPoints="1"/>
          </p:cNvSpPr>
          <p:nvPr/>
        </p:nvSpPr>
        <p:spPr bwMode="auto">
          <a:xfrm>
            <a:off x="7635364" y="5325642"/>
            <a:ext cx="463806" cy="445956"/>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5 h 600"/>
              <a:gd name="T10" fmla="*/ 424 w 628"/>
              <a:gd name="T11" fmla="*/ 315 h 600"/>
              <a:gd name="T12" fmla="*/ 441 w 628"/>
              <a:gd name="T13" fmla="*/ 330 h 600"/>
              <a:gd name="T14" fmla="*/ 453 w 628"/>
              <a:gd name="T15" fmla="*/ 335 h 600"/>
              <a:gd name="T16" fmla="*/ 478 w 628"/>
              <a:gd name="T17" fmla="*/ 200 h 600"/>
              <a:gd name="T18" fmla="*/ 449 w 628"/>
              <a:gd name="T19" fmla="*/ 207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49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0 w 628"/>
              <a:gd name="T75" fmla="*/ 340 h 600"/>
              <a:gd name="T76" fmla="*/ 186 w 628"/>
              <a:gd name="T77" fmla="*/ 330 h 600"/>
              <a:gd name="T78" fmla="*/ 196 w 628"/>
              <a:gd name="T79" fmla="*/ 323 h 600"/>
              <a:gd name="T80" fmla="*/ 216 w 628"/>
              <a:gd name="T81" fmla="*/ 295 h 600"/>
              <a:gd name="T82" fmla="*/ 219 w 628"/>
              <a:gd name="T83" fmla="*/ 282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0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7"/>
                  <a:pt x="421" y="229"/>
                  <a:pt x="419" y="231"/>
                </a:cubicBezTo>
                <a:cubicBezTo>
                  <a:pt x="419" y="231"/>
                  <a:pt x="419" y="232"/>
                  <a:pt x="419" y="232"/>
                </a:cubicBezTo>
                <a:cubicBezTo>
                  <a:pt x="418" y="234"/>
                  <a:pt x="416" y="237"/>
                  <a:pt x="415" y="239"/>
                </a:cubicBezTo>
                <a:cubicBezTo>
                  <a:pt x="415" y="240"/>
                  <a:pt x="414" y="240"/>
                  <a:pt x="414" y="241"/>
                </a:cubicBezTo>
                <a:cubicBezTo>
                  <a:pt x="413" y="244"/>
                  <a:pt x="412" y="247"/>
                  <a:pt x="411" y="249"/>
                </a:cubicBezTo>
                <a:cubicBezTo>
                  <a:pt x="411" y="250"/>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5"/>
                  <a:pt x="412" y="295"/>
                </a:cubicBezTo>
                <a:cubicBezTo>
                  <a:pt x="414" y="298"/>
                  <a:pt x="415" y="301"/>
                  <a:pt x="417" y="305"/>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2"/>
                  <a:pt x="516" y="200"/>
                  <a:pt x="478" y="200"/>
                </a:cubicBezTo>
                <a:cubicBezTo>
                  <a:pt x="468" y="200"/>
                  <a:pt x="458" y="202"/>
                  <a:pt x="450" y="206"/>
                </a:cubicBezTo>
                <a:cubicBezTo>
                  <a:pt x="450" y="206"/>
                  <a:pt x="450" y="206"/>
                  <a:pt x="450" y="206"/>
                </a:cubicBezTo>
                <a:cubicBezTo>
                  <a:pt x="449" y="206"/>
                  <a:pt x="449" y="206"/>
                  <a:pt x="449" y="207"/>
                </a:cubicBezTo>
                <a:cubicBezTo>
                  <a:pt x="446" y="208"/>
                  <a:pt x="444" y="209"/>
                  <a:pt x="442" y="210"/>
                </a:cubicBezTo>
                <a:cubicBezTo>
                  <a:pt x="441" y="211"/>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49" y="232"/>
                  <a:pt x="249" y="270"/>
                </a:cubicBezTo>
                <a:cubicBezTo>
                  <a:pt x="249" y="278"/>
                  <a:pt x="249" y="286"/>
                  <a:pt x="247" y="293"/>
                </a:cubicBezTo>
                <a:lnTo>
                  <a:pt x="247" y="335"/>
                </a:lnTo>
                <a:cubicBezTo>
                  <a:pt x="276" y="347"/>
                  <a:pt x="299" y="369"/>
                  <a:pt x="314" y="396"/>
                </a:cubicBezTo>
                <a:cubicBezTo>
                  <a:pt x="328" y="369"/>
                  <a:pt x="351"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8"/>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3"/>
                  <a:pt x="361" y="383"/>
                </a:cubicBezTo>
                <a:cubicBezTo>
                  <a:pt x="358" y="385"/>
                  <a:pt x="356" y="388"/>
                  <a:pt x="353" y="390"/>
                </a:cubicBezTo>
                <a:cubicBezTo>
                  <a:pt x="353" y="391"/>
                  <a:pt x="353" y="391"/>
                  <a:pt x="353" y="391"/>
                </a:cubicBezTo>
                <a:cubicBezTo>
                  <a:pt x="337" y="410"/>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0" y="340"/>
                </a:moveTo>
                <a:lnTo>
                  <a:pt x="150"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5"/>
                </a:cubicBezTo>
                <a:cubicBezTo>
                  <a:pt x="213" y="302"/>
                  <a:pt x="214" y="298"/>
                  <a:pt x="216" y="295"/>
                </a:cubicBezTo>
                <a:cubicBezTo>
                  <a:pt x="216" y="295"/>
                  <a:pt x="216" y="294"/>
                  <a:pt x="216" y="293"/>
                </a:cubicBezTo>
                <a:cubicBezTo>
                  <a:pt x="217" y="290"/>
                  <a:pt x="218" y="287"/>
                  <a:pt x="219" y="283"/>
                </a:cubicBezTo>
                <a:cubicBezTo>
                  <a:pt x="219" y="283"/>
                  <a:pt x="219" y="282"/>
                  <a:pt x="219" y="282"/>
                </a:cubicBezTo>
                <a:cubicBezTo>
                  <a:pt x="220" y="278"/>
                  <a:pt x="220" y="274"/>
                  <a:pt x="220" y="270"/>
                </a:cubicBezTo>
                <a:cubicBezTo>
                  <a:pt x="220" y="267"/>
                  <a:pt x="220" y="264"/>
                  <a:pt x="220" y="261"/>
                </a:cubicBezTo>
                <a:cubicBezTo>
                  <a:pt x="219" y="260"/>
                  <a:pt x="219" y="259"/>
                  <a:pt x="219" y="258"/>
                </a:cubicBezTo>
                <a:cubicBezTo>
                  <a:pt x="219" y="255"/>
                  <a:pt x="218" y="253"/>
                  <a:pt x="217" y="250"/>
                </a:cubicBezTo>
                <a:cubicBezTo>
                  <a:pt x="217" y="250"/>
                  <a:pt x="217" y="250"/>
                  <a:pt x="217" y="249"/>
                </a:cubicBezTo>
                <a:cubicBezTo>
                  <a:pt x="216" y="247"/>
                  <a:pt x="215" y="244"/>
                  <a:pt x="214" y="241"/>
                </a:cubicBezTo>
                <a:cubicBezTo>
                  <a:pt x="214" y="240"/>
                  <a:pt x="213" y="240"/>
                  <a:pt x="213" y="239"/>
                </a:cubicBezTo>
                <a:cubicBezTo>
                  <a:pt x="212" y="237"/>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7"/>
                </a:cubicBezTo>
                <a:cubicBezTo>
                  <a:pt x="193" y="215"/>
                  <a:pt x="190" y="213"/>
                  <a:pt x="188" y="211"/>
                </a:cubicBezTo>
                <a:cubicBezTo>
                  <a:pt x="187" y="211"/>
                  <a:pt x="187" y="211"/>
                  <a:pt x="186" y="210"/>
                </a:cubicBezTo>
                <a:cubicBezTo>
                  <a:pt x="184" y="209"/>
                  <a:pt x="181" y="208"/>
                  <a:pt x="179" y="206"/>
                </a:cubicBezTo>
                <a:cubicBezTo>
                  <a:pt x="179" y="206"/>
                  <a:pt x="178" y="206"/>
                  <a:pt x="178" y="206"/>
                </a:cubicBezTo>
                <a:cubicBezTo>
                  <a:pt x="170" y="202"/>
                  <a:pt x="160" y="200"/>
                  <a:pt x="150" y="200"/>
                </a:cubicBezTo>
                <a:cubicBezTo>
                  <a:pt x="112" y="200"/>
                  <a:pt x="81" y="232"/>
                  <a:pt x="81" y="270"/>
                </a:cubicBezTo>
                <a:cubicBezTo>
                  <a:pt x="81" y="309"/>
                  <a:pt x="112" y="340"/>
                  <a:pt x="150" y="340"/>
                </a:cubicBezTo>
                <a:close/>
              </a:path>
            </a:pathLst>
          </a:custGeom>
          <a:solidFill>
            <a:schemeClr val="bg1"/>
          </a:solidFill>
          <a:ln>
            <a:noFill/>
          </a:ln>
          <a:extLst/>
        </p:spPr>
        <p:txBody>
          <a:bodyPr vert="horz" wrap="square" lIns="91431" tIns="45715" rIns="91431" bIns="45715" numCol="1" anchor="t" anchorCtr="0" compatLnSpc="1">
            <a:prstTxWarp prst="textNoShape">
              <a:avLst/>
            </a:prstTxWarp>
          </a:bodyPr>
          <a:lstStyle/>
          <a:p>
            <a:endParaRPr lang="zh-CN" altLang="en-US">
              <a:ea typeface="微软雅黑" panose="020B0503020204020204" pitchFamily="34" charset="-122"/>
            </a:endParaRPr>
          </a:p>
        </p:txBody>
      </p:sp>
      <p:grpSp>
        <p:nvGrpSpPr>
          <p:cNvPr id="93" name="组合 92"/>
          <p:cNvGrpSpPr/>
          <p:nvPr/>
        </p:nvGrpSpPr>
        <p:grpSpPr>
          <a:xfrm>
            <a:off x="7679970" y="3001598"/>
            <a:ext cx="351778" cy="522311"/>
            <a:chOff x="5649914" y="2946401"/>
            <a:chExt cx="360363" cy="534987"/>
          </a:xfrm>
        </p:grpSpPr>
        <p:sp>
          <p:nvSpPr>
            <p:cNvPr id="94" name="Freeform 29"/>
            <p:cNvSpPr>
              <a:spLocks/>
            </p:cNvSpPr>
            <p:nvPr/>
          </p:nvSpPr>
          <p:spPr bwMode="auto">
            <a:xfrm>
              <a:off x="5776914" y="3424238"/>
              <a:ext cx="106363" cy="57150"/>
            </a:xfrm>
            <a:custGeom>
              <a:avLst/>
              <a:gdLst>
                <a:gd name="T0" fmla="*/ 0 w 74"/>
                <a:gd name="T1" fmla="*/ 0 h 40"/>
                <a:gd name="T2" fmla="*/ 37 w 74"/>
                <a:gd name="T3" fmla="*/ 40 h 40"/>
                <a:gd name="T4" fmla="*/ 74 w 74"/>
                <a:gd name="T5" fmla="*/ 0 h 40"/>
                <a:gd name="T6" fmla="*/ 0 w 74"/>
                <a:gd name="T7" fmla="*/ 0 h 40"/>
              </a:gdLst>
              <a:ahLst/>
              <a:cxnLst>
                <a:cxn ang="0">
                  <a:pos x="T0" y="T1"/>
                </a:cxn>
                <a:cxn ang="0">
                  <a:pos x="T2" y="T3"/>
                </a:cxn>
                <a:cxn ang="0">
                  <a:pos x="T4" y="T5"/>
                </a:cxn>
                <a:cxn ang="0">
                  <a:pos x="T6" y="T7"/>
                </a:cxn>
              </a:cxnLst>
              <a:rect l="0" t="0" r="r" b="b"/>
              <a:pathLst>
                <a:path w="74" h="40">
                  <a:moveTo>
                    <a:pt x="0" y="0"/>
                  </a:moveTo>
                  <a:cubicBezTo>
                    <a:pt x="0" y="22"/>
                    <a:pt x="17" y="40"/>
                    <a:pt x="37" y="40"/>
                  </a:cubicBezTo>
                  <a:cubicBezTo>
                    <a:pt x="57" y="40"/>
                    <a:pt x="74" y="22"/>
                    <a:pt x="74"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ea typeface="微软雅黑" panose="020B0503020204020204" pitchFamily="34" charset="-122"/>
              </a:endParaRPr>
            </a:p>
          </p:txBody>
        </p:sp>
        <p:sp>
          <p:nvSpPr>
            <p:cNvPr id="95" name="Freeform 30"/>
            <p:cNvSpPr>
              <a:spLocks/>
            </p:cNvSpPr>
            <p:nvPr/>
          </p:nvSpPr>
          <p:spPr bwMode="auto">
            <a:xfrm>
              <a:off x="5753101" y="3346451"/>
              <a:ext cx="153988" cy="26988"/>
            </a:xfrm>
            <a:custGeom>
              <a:avLst/>
              <a:gdLst>
                <a:gd name="T0" fmla="*/ 106 w 106"/>
                <a:gd name="T1" fmla="*/ 11 h 19"/>
                <a:gd name="T2" fmla="*/ 98 w 106"/>
                <a:gd name="T3" fmla="*/ 19 h 19"/>
                <a:gd name="T4" fmla="*/ 8 w 106"/>
                <a:gd name="T5" fmla="*/ 19 h 19"/>
                <a:gd name="T6" fmla="*/ 0 w 106"/>
                <a:gd name="T7" fmla="*/ 11 h 19"/>
                <a:gd name="T8" fmla="*/ 0 w 106"/>
                <a:gd name="T9" fmla="*/ 8 h 19"/>
                <a:gd name="T10" fmla="*/ 8 w 106"/>
                <a:gd name="T11" fmla="*/ 0 h 19"/>
                <a:gd name="T12" fmla="*/ 98 w 106"/>
                <a:gd name="T13" fmla="*/ 0 h 19"/>
                <a:gd name="T14" fmla="*/ 106 w 106"/>
                <a:gd name="T15" fmla="*/ 8 h 19"/>
                <a:gd name="T16" fmla="*/ 106 w 106"/>
                <a:gd name="T17"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19">
                  <a:moveTo>
                    <a:pt x="106" y="11"/>
                  </a:moveTo>
                  <a:cubicBezTo>
                    <a:pt x="106" y="16"/>
                    <a:pt x="103" y="19"/>
                    <a:pt x="98" y="19"/>
                  </a:cubicBezTo>
                  <a:cubicBezTo>
                    <a:pt x="8" y="19"/>
                    <a:pt x="8" y="19"/>
                    <a:pt x="8" y="19"/>
                  </a:cubicBezTo>
                  <a:cubicBezTo>
                    <a:pt x="3" y="19"/>
                    <a:pt x="0" y="16"/>
                    <a:pt x="0" y="11"/>
                  </a:cubicBezTo>
                  <a:cubicBezTo>
                    <a:pt x="0" y="8"/>
                    <a:pt x="0" y="8"/>
                    <a:pt x="0" y="8"/>
                  </a:cubicBezTo>
                  <a:cubicBezTo>
                    <a:pt x="0" y="4"/>
                    <a:pt x="3" y="0"/>
                    <a:pt x="8" y="0"/>
                  </a:cubicBezTo>
                  <a:cubicBezTo>
                    <a:pt x="98" y="0"/>
                    <a:pt x="98" y="0"/>
                    <a:pt x="98" y="0"/>
                  </a:cubicBezTo>
                  <a:cubicBezTo>
                    <a:pt x="103" y="0"/>
                    <a:pt x="106" y="4"/>
                    <a:pt x="106" y="8"/>
                  </a:cubicBezTo>
                  <a:lnTo>
                    <a:pt x="106"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ea typeface="微软雅黑" panose="020B0503020204020204" pitchFamily="34" charset="-122"/>
              </a:endParaRPr>
            </a:p>
          </p:txBody>
        </p:sp>
        <p:sp>
          <p:nvSpPr>
            <p:cNvPr id="96" name="Freeform 31"/>
            <p:cNvSpPr>
              <a:spLocks/>
            </p:cNvSpPr>
            <p:nvPr/>
          </p:nvSpPr>
          <p:spPr bwMode="auto">
            <a:xfrm>
              <a:off x="5753101" y="3386138"/>
              <a:ext cx="153988" cy="26988"/>
            </a:xfrm>
            <a:custGeom>
              <a:avLst/>
              <a:gdLst>
                <a:gd name="T0" fmla="*/ 106 w 106"/>
                <a:gd name="T1" fmla="*/ 11 h 19"/>
                <a:gd name="T2" fmla="*/ 98 w 106"/>
                <a:gd name="T3" fmla="*/ 19 h 19"/>
                <a:gd name="T4" fmla="*/ 8 w 106"/>
                <a:gd name="T5" fmla="*/ 19 h 19"/>
                <a:gd name="T6" fmla="*/ 0 w 106"/>
                <a:gd name="T7" fmla="*/ 11 h 19"/>
                <a:gd name="T8" fmla="*/ 0 w 106"/>
                <a:gd name="T9" fmla="*/ 8 h 19"/>
                <a:gd name="T10" fmla="*/ 8 w 106"/>
                <a:gd name="T11" fmla="*/ 0 h 19"/>
                <a:gd name="T12" fmla="*/ 98 w 106"/>
                <a:gd name="T13" fmla="*/ 0 h 19"/>
                <a:gd name="T14" fmla="*/ 106 w 106"/>
                <a:gd name="T15" fmla="*/ 8 h 19"/>
                <a:gd name="T16" fmla="*/ 106 w 106"/>
                <a:gd name="T17"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19">
                  <a:moveTo>
                    <a:pt x="106" y="11"/>
                  </a:moveTo>
                  <a:cubicBezTo>
                    <a:pt x="106" y="15"/>
                    <a:pt x="103" y="19"/>
                    <a:pt x="98" y="19"/>
                  </a:cubicBezTo>
                  <a:cubicBezTo>
                    <a:pt x="8" y="19"/>
                    <a:pt x="8" y="19"/>
                    <a:pt x="8" y="19"/>
                  </a:cubicBezTo>
                  <a:cubicBezTo>
                    <a:pt x="3" y="19"/>
                    <a:pt x="0" y="15"/>
                    <a:pt x="0" y="11"/>
                  </a:cubicBezTo>
                  <a:cubicBezTo>
                    <a:pt x="0" y="8"/>
                    <a:pt x="0" y="8"/>
                    <a:pt x="0" y="8"/>
                  </a:cubicBezTo>
                  <a:cubicBezTo>
                    <a:pt x="0" y="3"/>
                    <a:pt x="3" y="0"/>
                    <a:pt x="8" y="0"/>
                  </a:cubicBezTo>
                  <a:cubicBezTo>
                    <a:pt x="98" y="0"/>
                    <a:pt x="98" y="0"/>
                    <a:pt x="98" y="0"/>
                  </a:cubicBezTo>
                  <a:cubicBezTo>
                    <a:pt x="103" y="0"/>
                    <a:pt x="106" y="3"/>
                    <a:pt x="106" y="8"/>
                  </a:cubicBezTo>
                  <a:lnTo>
                    <a:pt x="106"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ea typeface="微软雅黑" panose="020B0503020204020204" pitchFamily="34" charset="-122"/>
              </a:endParaRPr>
            </a:p>
          </p:txBody>
        </p:sp>
        <p:sp>
          <p:nvSpPr>
            <p:cNvPr id="97" name="Freeform 32"/>
            <p:cNvSpPr>
              <a:spLocks/>
            </p:cNvSpPr>
            <p:nvPr/>
          </p:nvSpPr>
          <p:spPr bwMode="auto">
            <a:xfrm>
              <a:off x="5649914" y="2946401"/>
              <a:ext cx="360363" cy="385763"/>
            </a:xfrm>
            <a:custGeom>
              <a:avLst/>
              <a:gdLst>
                <a:gd name="T0" fmla="*/ 250 w 250"/>
                <a:gd name="T1" fmla="*/ 125 h 268"/>
                <a:gd name="T2" fmla="*/ 125 w 250"/>
                <a:gd name="T3" fmla="*/ 0 h 268"/>
                <a:gd name="T4" fmla="*/ 0 w 250"/>
                <a:gd name="T5" fmla="*/ 125 h 268"/>
                <a:gd name="T6" fmla="*/ 72 w 250"/>
                <a:gd name="T7" fmla="*/ 238 h 268"/>
                <a:gd name="T8" fmla="*/ 72 w 250"/>
                <a:gd name="T9" fmla="*/ 244 h 268"/>
                <a:gd name="T10" fmla="*/ 96 w 250"/>
                <a:gd name="T11" fmla="*/ 268 h 268"/>
                <a:gd name="T12" fmla="*/ 154 w 250"/>
                <a:gd name="T13" fmla="*/ 268 h 268"/>
                <a:gd name="T14" fmla="*/ 178 w 250"/>
                <a:gd name="T15" fmla="*/ 244 h 268"/>
                <a:gd name="T16" fmla="*/ 178 w 250"/>
                <a:gd name="T17" fmla="*/ 238 h 268"/>
                <a:gd name="T18" fmla="*/ 250 w 250"/>
                <a:gd name="T19" fmla="*/ 125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 h="268">
                  <a:moveTo>
                    <a:pt x="250" y="125"/>
                  </a:moveTo>
                  <a:cubicBezTo>
                    <a:pt x="250" y="56"/>
                    <a:pt x="194" y="0"/>
                    <a:pt x="125" y="0"/>
                  </a:cubicBezTo>
                  <a:cubicBezTo>
                    <a:pt x="56" y="0"/>
                    <a:pt x="0" y="56"/>
                    <a:pt x="0" y="125"/>
                  </a:cubicBezTo>
                  <a:cubicBezTo>
                    <a:pt x="0" y="175"/>
                    <a:pt x="30" y="218"/>
                    <a:pt x="72" y="238"/>
                  </a:cubicBezTo>
                  <a:cubicBezTo>
                    <a:pt x="72" y="244"/>
                    <a:pt x="72" y="244"/>
                    <a:pt x="72" y="244"/>
                  </a:cubicBezTo>
                  <a:cubicBezTo>
                    <a:pt x="72" y="257"/>
                    <a:pt x="83" y="268"/>
                    <a:pt x="96" y="268"/>
                  </a:cubicBezTo>
                  <a:cubicBezTo>
                    <a:pt x="154" y="268"/>
                    <a:pt x="154" y="268"/>
                    <a:pt x="154" y="268"/>
                  </a:cubicBezTo>
                  <a:cubicBezTo>
                    <a:pt x="167" y="268"/>
                    <a:pt x="178" y="257"/>
                    <a:pt x="178" y="244"/>
                  </a:cubicBezTo>
                  <a:cubicBezTo>
                    <a:pt x="178" y="238"/>
                    <a:pt x="178" y="238"/>
                    <a:pt x="178" y="238"/>
                  </a:cubicBezTo>
                  <a:cubicBezTo>
                    <a:pt x="221" y="218"/>
                    <a:pt x="250" y="175"/>
                    <a:pt x="250" y="12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ea typeface="微软雅黑" panose="020B0503020204020204" pitchFamily="34" charset="-122"/>
              </a:endParaRPr>
            </a:p>
          </p:txBody>
        </p:sp>
      </p:grpSp>
      <p:grpSp>
        <p:nvGrpSpPr>
          <p:cNvPr id="98" name="组合 97"/>
          <p:cNvGrpSpPr/>
          <p:nvPr/>
        </p:nvGrpSpPr>
        <p:grpSpPr>
          <a:xfrm>
            <a:off x="1486027" y="2003694"/>
            <a:ext cx="399275" cy="1314979"/>
            <a:chOff x="7994914" y="-2181452"/>
            <a:chExt cx="747713" cy="2462213"/>
          </a:xfrm>
          <a:solidFill>
            <a:schemeClr val="tx1">
              <a:lumMod val="75000"/>
              <a:lumOff val="25000"/>
            </a:schemeClr>
          </a:solidFill>
        </p:grpSpPr>
        <p:sp>
          <p:nvSpPr>
            <p:cNvPr id="99" name="Freeform 52"/>
            <p:cNvSpPr>
              <a:spLocks/>
            </p:cNvSpPr>
            <p:nvPr/>
          </p:nvSpPr>
          <p:spPr bwMode="auto">
            <a:xfrm>
              <a:off x="8301302" y="-2181452"/>
              <a:ext cx="247650" cy="366713"/>
            </a:xfrm>
            <a:custGeom>
              <a:avLst/>
              <a:gdLst>
                <a:gd name="T0" fmla="*/ 24 w 156"/>
                <a:gd name="T1" fmla="*/ 145 h 231"/>
                <a:gd name="T2" fmla="*/ 27 w 156"/>
                <a:gd name="T3" fmla="*/ 147 h 231"/>
                <a:gd name="T4" fmla="*/ 26 w 156"/>
                <a:gd name="T5" fmla="*/ 168 h 231"/>
                <a:gd name="T6" fmla="*/ 25 w 156"/>
                <a:gd name="T7" fmla="*/ 182 h 231"/>
                <a:gd name="T8" fmla="*/ 25 w 156"/>
                <a:gd name="T9" fmla="*/ 186 h 231"/>
                <a:gd name="T10" fmla="*/ 36 w 156"/>
                <a:gd name="T11" fmla="*/ 198 h 231"/>
                <a:gd name="T12" fmla="*/ 47 w 156"/>
                <a:gd name="T13" fmla="*/ 211 h 231"/>
                <a:gd name="T14" fmla="*/ 55 w 156"/>
                <a:gd name="T15" fmla="*/ 217 h 231"/>
                <a:gd name="T16" fmla="*/ 76 w 156"/>
                <a:gd name="T17" fmla="*/ 229 h 231"/>
                <a:gd name="T18" fmla="*/ 80 w 156"/>
                <a:gd name="T19" fmla="*/ 231 h 231"/>
                <a:gd name="T20" fmla="*/ 86 w 156"/>
                <a:gd name="T21" fmla="*/ 231 h 231"/>
                <a:gd name="T22" fmla="*/ 97 w 156"/>
                <a:gd name="T23" fmla="*/ 228 h 231"/>
                <a:gd name="T24" fmla="*/ 107 w 156"/>
                <a:gd name="T25" fmla="*/ 221 h 231"/>
                <a:gd name="T26" fmla="*/ 118 w 156"/>
                <a:gd name="T27" fmla="*/ 215 h 231"/>
                <a:gd name="T28" fmla="*/ 115 w 156"/>
                <a:gd name="T29" fmla="*/ 206 h 231"/>
                <a:gd name="T30" fmla="*/ 115 w 156"/>
                <a:gd name="T31" fmla="*/ 199 h 231"/>
                <a:gd name="T32" fmla="*/ 120 w 156"/>
                <a:gd name="T33" fmla="*/ 171 h 231"/>
                <a:gd name="T34" fmla="*/ 124 w 156"/>
                <a:gd name="T35" fmla="*/ 168 h 231"/>
                <a:gd name="T36" fmla="*/ 137 w 156"/>
                <a:gd name="T37" fmla="*/ 150 h 231"/>
                <a:gd name="T38" fmla="*/ 142 w 156"/>
                <a:gd name="T39" fmla="*/ 141 h 231"/>
                <a:gd name="T40" fmla="*/ 144 w 156"/>
                <a:gd name="T41" fmla="*/ 137 h 231"/>
                <a:gd name="T42" fmla="*/ 147 w 156"/>
                <a:gd name="T43" fmla="*/ 133 h 231"/>
                <a:gd name="T44" fmla="*/ 154 w 156"/>
                <a:gd name="T45" fmla="*/ 114 h 231"/>
                <a:gd name="T46" fmla="*/ 155 w 156"/>
                <a:gd name="T47" fmla="*/ 103 h 231"/>
                <a:gd name="T48" fmla="*/ 155 w 156"/>
                <a:gd name="T49" fmla="*/ 97 h 231"/>
                <a:gd name="T50" fmla="*/ 153 w 156"/>
                <a:gd name="T51" fmla="*/ 94 h 231"/>
                <a:gd name="T52" fmla="*/ 148 w 156"/>
                <a:gd name="T53" fmla="*/ 93 h 231"/>
                <a:gd name="T54" fmla="*/ 148 w 156"/>
                <a:gd name="T55" fmla="*/ 89 h 231"/>
                <a:gd name="T56" fmla="*/ 147 w 156"/>
                <a:gd name="T57" fmla="*/ 73 h 231"/>
                <a:gd name="T58" fmla="*/ 148 w 156"/>
                <a:gd name="T59" fmla="*/ 61 h 231"/>
                <a:gd name="T60" fmla="*/ 146 w 156"/>
                <a:gd name="T61" fmla="*/ 47 h 231"/>
                <a:gd name="T62" fmla="*/ 139 w 156"/>
                <a:gd name="T63" fmla="*/ 35 h 231"/>
                <a:gd name="T64" fmla="*/ 119 w 156"/>
                <a:gd name="T65" fmla="*/ 12 h 231"/>
                <a:gd name="T66" fmla="*/ 115 w 156"/>
                <a:gd name="T67" fmla="*/ 9 h 231"/>
                <a:gd name="T68" fmla="*/ 98 w 156"/>
                <a:gd name="T69" fmla="*/ 2 h 231"/>
                <a:gd name="T70" fmla="*/ 79 w 156"/>
                <a:gd name="T71" fmla="*/ 0 h 231"/>
                <a:gd name="T72" fmla="*/ 68 w 156"/>
                <a:gd name="T73" fmla="*/ 0 h 231"/>
                <a:gd name="T74" fmla="*/ 49 w 156"/>
                <a:gd name="T75" fmla="*/ 5 h 231"/>
                <a:gd name="T76" fmla="*/ 35 w 156"/>
                <a:gd name="T77" fmla="*/ 12 h 231"/>
                <a:gd name="T78" fmla="*/ 21 w 156"/>
                <a:gd name="T79" fmla="*/ 24 h 231"/>
                <a:gd name="T80" fmla="*/ 16 w 156"/>
                <a:gd name="T81" fmla="*/ 28 h 231"/>
                <a:gd name="T82" fmla="*/ 9 w 156"/>
                <a:gd name="T83" fmla="*/ 47 h 231"/>
                <a:gd name="T84" fmla="*/ 5 w 156"/>
                <a:gd name="T85" fmla="*/ 70 h 231"/>
                <a:gd name="T86" fmla="*/ 5 w 156"/>
                <a:gd name="T87" fmla="*/ 76 h 231"/>
                <a:gd name="T88" fmla="*/ 6 w 156"/>
                <a:gd name="T89" fmla="*/ 90 h 231"/>
                <a:gd name="T90" fmla="*/ 2 w 156"/>
                <a:gd name="T91" fmla="*/ 95 h 231"/>
                <a:gd name="T92" fmla="*/ 0 w 156"/>
                <a:gd name="T93" fmla="*/ 97 h 231"/>
                <a:gd name="T94" fmla="*/ 0 w 156"/>
                <a:gd name="T95" fmla="*/ 109 h 231"/>
                <a:gd name="T96" fmla="*/ 6 w 156"/>
                <a:gd name="T97" fmla="*/ 128 h 231"/>
                <a:gd name="T98" fmla="*/ 10 w 156"/>
                <a:gd name="T99" fmla="*/ 134 h 231"/>
                <a:gd name="T100" fmla="*/ 19 w 156"/>
                <a:gd name="T101" fmla="*/ 144 h 231"/>
                <a:gd name="T102" fmla="*/ 24 w 156"/>
                <a:gd name="T103" fmla="*/ 145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6" h="231">
                  <a:moveTo>
                    <a:pt x="24" y="145"/>
                  </a:moveTo>
                  <a:lnTo>
                    <a:pt x="24" y="145"/>
                  </a:lnTo>
                  <a:lnTo>
                    <a:pt x="26" y="145"/>
                  </a:lnTo>
                  <a:lnTo>
                    <a:pt x="27" y="147"/>
                  </a:lnTo>
                  <a:lnTo>
                    <a:pt x="27" y="156"/>
                  </a:lnTo>
                  <a:lnTo>
                    <a:pt x="26" y="168"/>
                  </a:lnTo>
                  <a:lnTo>
                    <a:pt x="25" y="182"/>
                  </a:lnTo>
                  <a:lnTo>
                    <a:pt x="25" y="182"/>
                  </a:lnTo>
                  <a:lnTo>
                    <a:pt x="25" y="186"/>
                  </a:lnTo>
                  <a:lnTo>
                    <a:pt x="25" y="186"/>
                  </a:lnTo>
                  <a:lnTo>
                    <a:pt x="29" y="190"/>
                  </a:lnTo>
                  <a:lnTo>
                    <a:pt x="36" y="198"/>
                  </a:lnTo>
                  <a:lnTo>
                    <a:pt x="42" y="205"/>
                  </a:lnTo>
                  <a:lnTo>
                    <a:pt x="47" y="211"/>
                  </a:lnTo>
                  <a:lnTo>
                    <a:pt x="47" y="211"/>
                  </a:lnTo>
                  <a:lnTo>
                    <a:pt x="55" y="217"/>
                  </a:lnTo>
                  <a:lnTo>
                    <a:pt x="63" y="221"/>
                  </a:lnTo>
                  <a:lnTo>
                    <a:pt x="76" y="229"/>
                  </a:lnTo>
                  <a:lnTo>
                    <a:pt x="76" y="229"/>
                  </a:lnTo>
                  <a:lnTo>
                    <a:pt x="80" y="231"/>
                  </a:lnTo>
                  <a:lnTo>
                    <a:pt x="83" y="231"/>
                  </a:lnTo>
                  <a:lnTo>
                    <a:pt x="86" y="231"/>
                  </a:lnTo>
                  <a:lnTo>
                    <a:pt x="89" y="231"/>
                  </a:lnTo>
                  <a:lnTo>
                    <a:pt x="97" y="228"/>
                  </a:lnTo>
                  <a:lnTo>
                    <a:pt x="107" y="221"/>
                  </a:lnTo>
                  <a:lnTo>
                    <a:pt x="107" y="221"/>
                  </a:lnTo>
                  <a:lnTo>
                    <a:pt x="114" y="216"/>
                  </a:lnTo>
                  <a:lnTo>
                    <a:pt x="118" y="215"/>
                  </a:lnTo>
                  <a:lnTo>
                    <a:pt x="118" y="215"/>
                  </a:lnTo>
                  <a:lnTo>
                    <a:pt x="115" y="206"/>
                  </a:lnTo>
                  <a:lnTo>
                    <a:pt x="115" y="202"/>
                  </a:lnTo>
                  <a:lnTo>
                    <a:pt x="115" y="199"/>
                  </a:lnTo>
                  <a:lnTo>
                    <a:pt x="115" y="199"/>
                  </a:lnTo>
                  <a:lnTo>
                    <a:pt x="120" y="171"/>
                  </a:lnTo>
                  <a:lnTo>
                    <a:pt x="120" y="171"/>
                  </a:lnTo>
                  <a:lnTo>
                    <a:pt x="124" y="168"/>
                  </a:lnTo>
                  <a:lnTo>
                    <a:pt x="128" y="162"/>
                  </a:lnTo>
                  <a:lnTo>
                    <a:pt x="137" y="150"/>
                  </a:lnTo>
                  <a:lnTo>
                    <a:pt x="137" y="150"/>
                  </a:lnTo>
                  <a:lnTo>
                    <a:pt x="142" y="141"/>
                  </a:lnTo>
                  <a:lnTo>
                    <a:pt x="144" y="137"/>
                  </a:lnTo>
                  <a:lnTo>
                    <a:pt x="144" y="137"/>
                  </a:lnTo>
                  <a:lnTo>
                    <a:pt x="145" y="136"/>
                  </a:lnTo>
                  <a:lnTo>
                    <a:pt x="147" y="133"/>
                  </a:lnTo>
                  <a:lnTo>
                    <a:pt x="151" y="125"/>
                  </a:lnTo>
                  <a:lnTo>
                    <a:pt x="154" y="114"/>
                  </a:lnTo>
                  <a:lnTo>
                    <a:pt x="155" y="103"/>
                  </a:lnTo>
                  <a:lnTo>
                    <a:pt x="155" y="103"/>
                  </a:lnTo>
                  <a:lnTo>
                    <a:pt x="156" y="100"/>
                  </a:lnTo>
                  <a:lnTo>
                    <a:pt x="155" y="97"/>
                  </a:lnTo>
                  <a:lnTo>
                    <a:pt x="154" y="95"/>
                  </a:lnTo>
                  <a:lnTo>
                    <a:pt x="153" y="94"/>
                  </a:lnTo>
                  <a:lnTo>
                    <a:pt x="149" y="93"/>
                  </a:lnTo>
                  <a:lnTo>
                    <a:pt x="148" y="93"/>
                  </a:lnTo>
                  <a:lnTo>
                    <a:pt x="148" y="93"/>
                  </a:lnTo>
                  <a:lnTo>
                    <a:pt x="148" y="89"/>
                  </a:lnTo>
                  <a:lnTo>
                    <a:pt x="147" y="83"/>
                  </a:lnTo>
                  <a:lnTo>
                    <a:pt x="147" y="73"/>
                  </a:lnTo>
                  <a:lnTo>
                    <a:pt x="148" y="61"/>
                  </a:lnTo>
                  <a:lnTo>
                    <a:pt x="148" y="61"/>
                  </a:lnTo>
                  <a:lnTo>
                    <a:pt x="148" y="55"/>
                  </a:lnTo>
                  <a:lnTo>
                    <a:pt x="146" y="47"/>
                  </a:lnTo>
                  <a:lnTo>
                    <a:pt x="143" y="41"/>
                  </a:lnTo>
                  <a:lnTo>
                    <a:pt x="139" y="35"/>
                  </a:lnTo>
                  <a:lnTo>
                    <a:pt x="129" y="22"/>
                  </a:lnTo>
                  <a:lnTo>
                    <a:pt x="119" y="12"/>
                  </a:lnTo>
                  <a:lnTo>
                    <a:pt x="119" y="12"/>
                  </a:lnTo>
                  <a:lnTo>
                    <a:pt x="115" y="9"/>
                  </a:lnTo>
                  <a:lnTo>
                    <a:pt x="110" y="6"/>
                  </a:lnTo>
                  <a:lnTo>
                    <a:pt x="98" y="2"/>
                  </a:lnTo>
                  <a:lnTo>
                    <a:pt x="86" y="0"/>
                  </a:lnTo>
                  <a:lnTo>
                    <a:pt x="79" y="0"/>
                  </a:lnTo>
                  <a:lnTo>
                    <a:pt x="79" y="0"/>
                  </a:lnTo>
                  <a:lnTo>
                    <a:pt x="68" y="0"/>
                  </a:lnTo>
                  <a:lnTo>
                    <a:pt x="58" y="2"/>
                  </a:lnTo>
                  <a:lnTo>
                    <a:pt x="49" y="5"/>
                  </a:lnTo>
                  <a:lnTo>
                    <a:pt x="41" y="9"/>
                  </a:lnTo>
                  <a:lnTo>
                    <a:pt x="35" y="12"/>
                  </a:lnTo>
                  <a:lnTo>
                    <a:pt x="29" y="16"/>
                  </a:lnTo>
                  <a:lnTo>
                    <a:pt x="21" y="24"/>
                  </a:lnTo>
                  <a:lnTo>
                    <a:pt x="21" y="24"/>
                  </a:lnTo>
                  <a:lnTo>
                    <a:pt x="16" y="28"/>
                  </a:lnTo>
                  <a:lnTo>
                    <a:pt x="13" y="34"/>
                  </a:lnTo>
                  <a:lnTo>
                    <a:pt x="9" y="47"/>
                  </a:lnTo>
                  <a:lnTo>
                    <a:pt x="6" y="61"/>
                  </a:lnTo>
                  <a:lnTo>
                    <a:pt x="5" y="70"/>
                  </a:lnTo>
                  <a:lnTo>
                    <a:pt x="5" y="70"/>
                  </a:lnTo>
                  <a:lnTo>
                    <a:pt x="5" y="76"/>
                  </a:lnTo>
                  <a:lnTo>
                    <a:pt x="6" y="84"/>
                  </a:lnTo>
                  <a:lnTo>
                    <a:pt x="6" y="90"/>
                  </a:lnTo>
                  <a:lnTo>
                    <a:pt x="5" y="93"/>
                  </a:lnTo>
                  <a:lnTo>
                    <a:pt x="2" y="95"/>
                  </a:lnTo>
                  <a:lnTo>
                    <a:pt x="2" y="95"/>
                  </a:lnTo>
                  <a:lnTo>
                    <a:pt x="0" y="97"/>
                  </a:lnTo>
                  <a:lnTo>
                    <a:pt x="0" y="100"/>
                  </a:lnTo>
                  <a:lnTo>
                    <a:pt x="0" y="109"/>
                  </a:lnTo>
                  <a:lnTo>
                    <a:pt x="3" y="118"/>
                  </a:lnTo>
                  <a:lnTo>
                    <a:pt x="6" y="128"/>
                  </a:lnTo>
                  <a:lnTo>
                    <a:pt x="6" y="128"/>
                  </a:lnTo>
                  <a:lnTo>
                    <a:pt x="10" y="134"/>
                  </a:lnTo>
                  <a:lnTo>
                    <a:pt x="14" y="141"/>
                  </a:lnTo>
                  <a:lnTo>
                    <a:pt x="19" y="144"/>
                  </a:lnTo>
                  <a:lnTo>
                    <a:pt x="22" y="145"/>
                  </a:lnTo>
                  <a:lnTo>
                    <a:pt x="24" y="145"/>
                  </a:lnTo>
                  <a:lnTo>
                    <a:pt x="24" y="1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ea typeface="微软雅黑" panose="020B0503020204020204" pitchFamily="34" charset="-122"/>
              </a:endParaRPr>
            </a:p>
          </p:txBody>
        </p:sp>
        <p:sp>
          <p:nvSpPr>
            <p:cNvPr id="100" name="Freeform 53"/>
            <p:cNvSpPr>
              <a:spLocks noEditPoints="1"/>
            </p:cNvSpPr>
            <p:nvPr/>
          </p:nvSpPr>
          <p:spPr bwMode="auto">
            <a:xfrm>
              <a:off x="7994914" y="-1868714"/>
              <a:ext cx="747713" cy="2149475"/>
            </a:xfrm>
            <a:custGeom>
              <a:avLst/>
              <a:gdLst>
                <a:gd name="T0" fmla="*/ 452 w 471"/>
                <a:gd name="T1" fmla="*/ 397 h 1354"/>
                <a:gd name="T2" fmla="*/ 460 w 471"/>
                <a:gd name="T3" fmla="*/ 382 h 1354"/>
                <a:gd name="T4" fmla="*/ 464 w 471"/>
                <a:gd name="T5" fmla="*/ 357 h 1354"/>
                <a:gd name="T6" fmla="*/ 457 w 471"/>
                <a:gd name="T7" fmla="*/ 294 h 1354"/>
                <a:gd name="T8" fmla="*/ 452 w 471"/>
                <a:gd name="T9" fmla="*/ 168 h 1354"/>
                <a:gd name="T10" fmla="*/ 439 w 471"/>
                <a:gd name="T11" fmla="*/ 85 h 1354"/>
                <a:gd name="T12" fmla="*/ 324 w 471"/>
                <a:gd name="T13" fmla="*/ 28 h 1354"/>
                <a:gd name="T14" fmla="*/ 322 w 471"/>
                <a:gd name="T15" fmla="*/ 62 h 1354"/>
                <a:gd name="T16" fmla="*/ 332 w 471"/>
                <a:gd name="T17" fmla="*/ 166 h 1354"/>
                <a:gd name="T18" fmla="*/ 311 w 471"/>
                <a:gd name="T19" fmla="*/ 146 h 1354"/>
                <a:gd name="T20" fmla="*/ 289 w 471"/>
                <a:gd name="T21" fmla="*/ 65 h 1354"/>
                <a:gd name="T22" fmla="*/ 279 w 471"/>
                <a:gd name="T23" fmla="*/ 43 h 1354"/>
                <a:gd name="T24" fmla="*/ 257 w 471"/>
                <a:gd name="T25" fmla="*/ 46 h 1354"/>
                <a:gd name="T26" fmla="*/ 266 w 471"/>
                <a:gd name="T27" fmla="*/ 62 h 1354"/>
                <a:gd name="T28" fmla="*/ 254 w 471"/>
                <a:gd name="T29" fmla="*/ 104 h 1354"/>
                <a:gd name="T30" fmla="*/ 256 w 471"/>
                <a:gd name="T31" fmla="*/ 196 h 1354"/>
                <a:gd name="T32" fmla="*/ 232 w 471"/>
                <a:gd name="T33" fmla="*/ 119 h 1354"/>
                <a:gd name="T34" fmla="*/ 216 w 471"/>
                <a:gd name="T35" fmla="*/ 27 h 1354"/>
                <a:gd name="T36" fmla="*/ 193 w 471"/>
                <a:gd name="T37" fmla="*/ 8 h 1354"/>
                <a:gd name="T38" fmla="*/ 89 w 471"/>
                <a:gd name="T39" fmla="*/ 37 h 1354"/>
                <a:gd name="T40" fmla="*/ 56 w 471"/>
                <a:gd name="T41" fmla="*/ 72 h 1354"/>
                <a:gd name="T42" fmla="*/ 32 w 471"/>
                <a:gd name="T43" fmla="*/ 181 h 1354"/>
                <a:gd name="T44" fmla="*/ 9 w 471"/>
                <a:gd name="T45" fmla="*/ 291 h 1354"/>
                <a:gd name="T46" fmla="*/ 6 w 471"/>
                <a:gd name="T47" fmla="*/ 349 h 1354"/>
                <a:gd name="T48" fmla="*/ 25 w 471"/>
                <a:gd name="T49" fmla="*/ 389 h 1354"/>
                <a:gd name="T50" fmla="*/ 42 w 471"/>
                <a:gd name="T51" fmla="*/ 410 h 1354"/>
                <a:gd name="T52" fmla="*/ 39 w 471"/>
                <a:gd name="T53" fmla="*/ 458 h 1354"/>
                <a:gd name="T54" fmla="*/ 91 w 471"/>
                <a:gd name="T55" fmla="*/ 524 h 1354"/>
                <a:gd name="T56" fmla="*/ 90 w 471"/>
                <a:gd name="T57" fmla="*/ 639 h 1354"/>
                <a:gd name="T58" fmla="*/ 78 w 471"/>
                <a:gd name="T59" fmla="*/ 849 h 1354"/>
                <a:gd name="T60" fmla="*/ 67 w 471"/>
                <a:gd name="T61" fmla="*/ 1033 h 1354"/>
                <a:gd name="T62" fmla="*/ 62 w 471"/>
                <a:gd name="T63" fmla="*/ 1166 h 1354"/>
                <a:gd name="T64" fmla="*/ 71 w 471"/>
                <a:gd name="T65" fmla="*/ 1285 h 1354"/>
                <a:gd name="T66" fmla="*/ 73 w 471"/>
                <a:gd name="T67" fmla="*/ 1335 h 1354"/>
                <a:gd name="T68" fmla="*/ 122 w 471"/>
                <a:gd name="T69" fmla="*/ 1354 h 1354"/>
                <a:gd name="T70" fmla="*/ 163 w 471"/>
                <a:gd name="T71" fmla="*/ 1345 h 1354"/>
                <a:gd name="T72" fmla="*/ 151 w 471"/>
                <a:gd name="T73" fmla="*/ 1287 h 1354"/>
                <a:gd name="T74" fmla="*/ 167 w 471"/>
                <a:gd name="T75" fmla="*/ 1232 h 1354"/>
                <a:gd name="T76" fmla="*/ 173 w 471"/>
                <a:gd name="T77" fmla="*/ 1175 h 1354"/>
                <a:gd name="T78" fmla="*/ 177 w 471"/>
                <a:gd name="T79" fmla="*/ 1061 h 1354"/>
                <a:gd name="T80" fmla="*/ 175 w 471"/>
                <a:gd name="T81" fmla="*/ 1007 h 1354"/>
                <a:gd name="T82" fmla="*/ 208 w 471"/>
                <a:gd name="T83" fmla="*/ 800 h 1354"/>
                <a:gd name="T84" fmla="*/ 231 w 471"/>
                <a:gd name="T85" fmla="*/ 711 h 1354"/>
                <a:gd name="T86" fmla="*/ 250 w 471"/>
                <a:gd name="T87" fmla="*/ 712 h 1354"/>
                <a:gd name="T88" fmla="*/ 259 w 471"/>
                <a:gd name="T89" fmla="*/ 874 h 1354"/>
                <a:gd name="T90" fmla="*/ 264 w 471"/>
                <a:gd name="T91" fmla="*/ 995 h 1354"/>
                <a:gd name="T92" fmla="*/ 279 w 471"/>
                <a:gd name="T93" fmla="*/ 1186 h 1354"/>
                <a:gd name="T94" fmla="*/ 293 w 471"/>
                <a:gd name="T95" fmla="*/ 1307 h 1354"/>
                <a:gd name="T96" fmla="*/ 321 w 471"/>
                <a:gd name="T97" fmla="*/ 1314 h 1354"/>
                <a:gd name="T98" fmla="*/ 358 w 471"/>
                <a:gd name="T99" fmla="*/ 1315 h 1354"/>
                <a:gd name="T100" fmla="*/ 431 w 471"/>
                <a:gd name="T101" fmla="*/ 1327 h 1354"/>
                <a:gd name="T102" fmla="*/ 461 w 471"/>
                <a:gd name="T103" fmla="*/ 1304 h 1354"/>
                <a:gd name="T104" fmla="*/ 424 w 471"/>
                <a:gd name="T105" fmla="*/ 1288 h 1354"/>
                <a:gd name="T106" fmla="*/ 378 w 471"/>
                <a:gd name="T107" fmla="*/ 1211 h 1354"/>
                <a:gd name="T108" fmla="*/ 363 w 471"/>
                <a:gd name="T109" fmla="*/ 1061 h 1354"/>
                <a:gd name="T110" fmla="*/ 373 w 471"/>
                <a:gd name="T111" fmla="*/ 844 h 1354"/>
                <a:gd name="T112" fmla="*/ 388 w 471"/>
                <a:gd name="T113" fmla="*/ 726 h 1354"/>
                <a:gd name="T114" fmla="*/ 404 w 471"/>
                <a:gd name="T115" fmla="*/ 601 h 1354"/>
                <a:gd name="T116" fmla="*/ 436 w 471"/>
                <a:gd name="T117" fmla="*/ 588 h 1354"/>
                <a:gd name="T118" fmla="*/ 467 w 471"/>
                <a:gd name="T119" fmla="*/ 608 h 1354"/>
                <a:gd name="T120" fmla="*/ 461 w 471"/>
                <a:gd name="T121" fmla="*/ 454 h 1354"/>
                <a:gd name="T122" fmla="*/ 88 w 471"/>
                <a:gd name="T123" fmla="*/ 298 h 1354"/>
                <a:gd name="T124" fmla="*/ 94 w 471"/>
                <a:gd name="T125" fmla="*/ 317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1" h="1354">
                  <a:moveTo>
                    <a:pt x="456" y="444"/>
                  </a:moveTo>
                  <a:lnTo>
                    <a:pt x="456" y="444"/>
                  </a:lnTo>
                  <a:lnTo>
                    <a:pt x="455" y="441"/>
                  </a:lnTo>
                  <a:lnTo>
                    <a:pt x="454" y="437"/>
                  </a:lnTo>
                  <a:lnTo>
                    <a:pt x="453" y="424"/>
                  </a:lnTo>
                  <a:lnTo>
                    <a:pt x="453" y="405"/>
                  </a:lnTo>
                  <a:lnTo>
                    <a:pt x="453" y="405"/>
                  </a:lnTo>
                  <a:lnTo>
                    <a:pt x="452" y="397"/>
                  </a:lnTo>
                  <a:lnTo>
                    <a:pt x="453" y="394"/>
                  </a:lnTo>
                  <a:lnTo>
                    <a:pt x="453" y="394"/>
                  </a:lnTo>
                  <a:lnTo>
                    <a:pt x="454" y="394"/>
                  </a:lnTo>
                  <a:lnTo>
                    <a:pt x="454" y="394"/>
                  </a:lnTo>
                  <a:lnTo>
                    <a:pt x="455" y="393"/>
                  </a:lnTo>
                  <a:lnTo>
                    <a:pt x="456" y="392"/>
                  </a:lnTo>
                  <a:lnTo>
                    <a:pt x="458" y="387"/>
                  </a:lnTo>
                  <a:lnTo>
                    <a:pt x="460" y="382"/>
                  </a:lnTo>
                  <a:lnTo>
                    <a:pt x="460" y="378"/>
                  </a:lnTo>
                  <a:lnTo>
                    <a:pt x="460" y="378"/>
                  </a:lnTo>
                  <a:lnTo>
                    <a:pt x="458" y="368"/>
                  </a:lnTo>
                  <a:lnTo>
                    <a:pt x="458" y="364"/>
                  </a:lnTo>
                  <a:lnTo>
                    <a:pt x="460" y="362"/>
                  </a:lnTo>
                  <a:lnTo>
                    <a:pt x="462" y="360"/>
                  </a:lnTo>
                  <a:lnTo>
                    <a:pt x="462" y="360"/>
                  </a:lnTo>
                  <a:lnTo>
                    <a:pt x="464" y="357"/>
                  </a:lnTo>
                  <a:lnTo>
                    <a:pt x="465" y="354"/>
                  </a:lnTo>
                  <a:lnTo>
                    <a:pt x="465" y="346"/>
                  </a:lnTo>
                  <a:lnTo>
                    <a:pt x="463" y="336"/>
                  </a:lnTo>
                  <a:lnTo>
                    <a:pt x="461" y="329"/>
                  </a:lnTo>
                  <a:lnTo>
                    <a:pt x="461" y="329"/>
                  </a:lnTo>
                  <a:lnTo>
                    <a:pt x="460" y="325"/>
                  </a:lnTo>
                  <a:lnTo>
                    <a:pt x="458" y="317"/>
                  </a:lnTo>
                  <a:lnTo>
                    <a:pt x="457" y="294"/>
                  </a:lnTo>
                  <a:lnTo>
                    <a:pt x="456" y="270"/>
                  </a:lnTo>
                  <a:lnTo>
                    <a:pt x="455" y="261"/>
                  </a:lnTo>
                  <a:lnTo>
                    <a:pt x="454" y="255"/>
                  </a:lnTo>
                  <a:lnTo>
                    <a:pt x="454" y="255"/>
                  </a:lnTo>
                  <a:lnTo>
                    <a:pt x="453" y="248"/>
                  </a:lnTo>
                  <a:lnTo>
                    <a:pt x="452" y="235"/>
                  </a:lnTo>
                  <a:lnTo>
                    <a:pt x="452" y="202"/>
                  </a:lnTo>
                  <a:lnTo>
                    <a:pt x="452" y="168"/>
                  </a:lnTo>
                  <a:lnTo>
                    <a:pt x="451" y="150"/>
                  </a:lnTo>
                  <a:lnTo>
                    <a:pt x="451" y="150"/>
                  </a:lnTo>
                  <a:lnTo>
                    <a:pt x="449" y="125"/>
                  </a:lnTo>
                  <a:lnTo>
                    <a:pt x="447" y="99"/>
                  </a:lnTo>
                  <a:lnTo>
                    <a:pt x="447" y="99"/>
                  </a:lnTo>
                  <a:lnTo>
                    <a:pt x="446" y="93"/>
                  </a:lnTo>
                  <a:lnTo>
                    <a:pt x="443" y="89"/>
                  </a:lnTo>
                  <a:lnTo>
                    <a:pt x="439" y="85"/>
                  </a:lnTo>
                  <a:lnTo>
                    <a:pt x="435" y="81"/>
                  </a:lnTo>
                  <a:lnTo>
                    <a:pt x="424" y="76"/>
                  </a:lnTo>
                  <a:lnTo>
                    <a:pt x="415" y="72"/>
                  </a:lnTo>
                  <a:lnTo>
                    <a:pt x="415" y="72"/>
                  </a:lnTo>
                  <a:lnTo>
                    <a:pt x="351" y="42"/>
                  </a:lnTo>
                  <a:lnTo>
                    <a:pt x="351" y="42"/>
                  </a:lnTo>
                  <a:lnTo>
                    <a:pt x="332" y="31"/>
                  </a:lnTo>
                  <a:lnTo>
                    <a:pt x="324" y="28"/>
                  </a:lnTo>
                  <a:lnTo>
                    <a:pt x="319" y="26"/>
                  </a:lnTo>
                  <a:lnTo>
                    <a:pt x="319" y="26"/>
                  </a:lnTo>
                  <a:lnTo>
                    <a:pt x="318" y="26"/>
                  </a:lnTo>
                  <a:lnTo>
                    <a:pt x="318" y="26"/>
                  </a:lnTo>
                  <a:lnTo>
                    <a:pt x="320" y="33"/>
                  </a:lnTo>
                  <a:lnTo>
                    <a:pt x="320" y="44"/>
                  </a:lnTo>
                  <a:lnTo>
                    <a:pt x="321" y="55"/>
                  </a:lnTo>
                  <a:lnTo>
                    <a:pt x="322" y="62"/>
                  </a:lnTo>
                  <a:lnTo>
                    <a:pt x="322" y="62"/>
                  </a:lnTo>
                  <a:lnTo>
                    <a:pt x="324" y="75"/>
                  </a:lnTo>
                  <a:lnTo>
                    <a:pt x="326" y="96"/>
                  </a:lnTo>
                  <a:lnTo>
                    <a:pt x="329" y="120"/>
                  </a:lnTo>
                  <a:lnTo>
                    <a:pt x="331" y="138"/>
                  </a:lnTo>
                  <a:lnTo>
                    <a:pt x="331" y="138"/>
                  </a:lnTo>
                  <a:lnTo>
                    <a:pt x="332" y="148"/>
                  </a:lnTo>
                  <a:lnTo>
                    <a:pt x="332" y="166"/>
                  </a:lnTo>
                  <a:lnTo>
                    <a:pt x="331" y="211"/>
                  </a:lnTo>
                  <a:lnTo>
                    <a:pt x="330" y="273"/>
                  </a:lnTo>
                  <a:lnTo>
                    <a:pt x="330" y="273"/>
                  </a:lnTo>
                  <a:lnTo>
                    <a:pt x="321" y="219"/>
                  </a:lnTo>
                  <a:lnTo>
                    <a:pt x="316" y="184"/>
                  </a:lnTo>
                  <a:lnTo>
                    <a:pt x="313" y="162"/>
                  </a:lnTo>
                  <a:lnTo>
                    <a:pt x="313" y="162"/>
                  </a:lnTo>
                  <a:lnTo>
                    <a:pt x="311" y="146"/>
                  </a:lnTo>
                  <a:lnTo>
                    <a:pt x="309" y="125"/>
                  </a:lnTo>
                  <a:lnTo>
                    <a:pt x="306" y="106"/>
                  </a:lnTo>
                  <a:lnTo>
                    <a:pt x="303" y="92"/>
                  </a:lnTo>
                  <a:lnTo>
                    <a:pt x="303" y="92"/>
                  </a:lnTo>
                  <a:lnTo>
                    <a:pt x="300" y="84"/>
                  </a:lnTo>
                  <a:lnTo>
                    <a:pt x="295" y="76"/>
                  </a:lnTo>
                  <a:lnTo>
                    <a:pt x="289" y="65"/>
                  </a:lnTo>
                  <a:lnTo>
                    <a:pt x="289" y="65"/>
                  </a:lnTo>
                  <a:lnTo>
                    <a:pt x="287" y="62"/>
                  </a:lnTo>
                  <a:lnTo>
                    <a:pt x="288" y="58"/>
                  </a:lnTo>
                  <a:lnTo>
                    <a:pt x="290" y="49"/>
                  </a:lnTo>
                  <a:lnTo>
                    <a:pt x="290" y="49"/>
                  </a:lnTo>
                  <a:lnTo>
                    <a:pt x="290" y="47"/>
                  </a:lnTo>
                  <a:lnTo>
                    <a:pt x="290" y="46"/>
                  </a:lnTo>
                  <a:lnTo>
                    <a:pt x="288" y="45"/>
                  </a:lnTo>
                  <a:lnTo>
                    <a:pt x="279" y="43"/>
                  </a:lnTo>
                  <a:lnTo>
                    <a:pt x="279" y="43"/>
                  </a:lnTo>
                  <a:lnTo>
                    <a:pt x="272" y="42"/>
                  </a:lnTo>
                  <a:lnTo>
                    <a:pt x="265" y="40"/>
                  </a:lnTo>
                  <a:lnTo>
                    <a:pt x="263" y="41"/>
                  </a:lnTo>
                  <a:lnTo>
                    <a:pt x="261" y="41"/>
                  </a:lnTo>
                  <a:lnTo>
                    <a:pt x="259" y="43"/>
                  </a:lnTo>
                  <a:lnTo>
                    <a:pt x="257" y="46"/>
                  </a:lnTo>
                  <a:lnTo>
                    <a:pt x="257" y="46"/>
                  </a:lnTo>
                  <a:lnTo>
                    <a:pt x="257" y="49"/>
                  </a:lnTo>
                  <a:lnTo>
                    <a:pt x="257" y="51"/>
                  </a:lnTo>
                  <a:lnTo>
                    <a:pt x="258" y="53"/>
                  </a:lnTo>
                  <a:lnTo>
                    <a:pt x="260" y="55"/>
                  </a:lnTo>
                  <a:lnTo>
                    <a:pt x="264" y="58"/>
                  </a:lnTo>
                  <a:lnTo>
                    <a:pt x="265" y="60"/>
                  </a:lnTo>
                  <a:lnTo>
                    <a:pt x="266" y="62"/>
                  </a:lnTo>
                  <a:lnTo>
                    <a:pt x="266" y="62"/>
                  </a:lnTo>
                  <a:lnTo>
                    <a:pt x="267" y="66"/>
                  </a:lnTo>
                  <a:lnTo>
                    <a:pt x="266" y="72"/>
                  </a:lnTo>
                  <a:lnTo>
                    <a:pt x="264" y="76"/>
                  </a:lnTo>
                  <a:lnTo>
                    <a:pt x="260" y="81"/>
                  </a:lnTo>
                  <a:lnTo>
                    <a:pt x="260" y="81"/>
                  </a:lnTo>
                  <a:lnTo>
                    <a:pt x="258" y="86"/>
                  </a:lnTo>
                  <a:lnTo>
                    <a:pt x="256" y="91"/>
                  </a:lnTo>
                  <a:lnTo>
                    <a:pt x="254" y="104"/>
                  </a:lnTo>
                  <a:lnTo>
                    <a:pt x="253" y="126"/>
                  </a:lnTo>
                  <a:lnTo>
                    <a:pt x="253" y="126"/>
                  </a:lnTo>
                  <a:lnTo>
                    <a:pt x="252" y="138"/>
                  </a:lnTo>
                  <a:lnTo>
                    <a:pt x="252" y="159"/>
                  </a:lnTo>
                  <a:lnTo>
                    <a:pt x="253" y="180"/>
                  </a:lnTo>
                  <a:lnTo>
                    <a:pt x="254" y="189"/>
                  </a:lnTo>
                  <a:lnTo>
                    <a:pt x="256" y="196"/>
                  </a:lnTo>
                  <a:lnTo>
                    <a:pt x="256" y="196"/>
                  </a:lnTo>
                  <a:lnTo>
                    <a:pt x="257" y="204"/>
                  </a:lnTo>
                  <a:lnTo>
                    <a:pt x="258" y="216"/>
                  </a:lnTo>
                  <a:lnTo>
                    <a:pt x="258" y="246"/>
                  </a:lnTo>
                  <a:lnTo>
                    <a:pt x="256" y="283"/>
                  </a:lnTo>
                  <a:lnTo>
                    <a:pt x="256" y="283"/>
                  </a:lnTo>
                  <a:lnTo>
                    <a:pt x="236" y="150"/>
                  </a:lnTo>
                  <a:lnTo>
                    <a:pt x="236" y="150"/>
                  </a:lnTo>
                  <a:lnTo>
                    <a:pt x="232" y="119"/>
                  </a:lnTo>
                  <a:lnTo>
                    <a:pt x="230" y="100"/>
                  </a:lnTo>
                  <a:lnTo>
                    <a:pt x="227" y="87"/>
                  </a:lnTo>
                  <a:lnTo>
                    <a:pt x="227" y="87"/>
                  </a:lnTo>
                  <a:lnTo>
                    <a:pt x="220" y="64"/>
                  </a:lnTo>
                  <a:lnTo>
                    <a:pt x="217" y="52"/>
                  </a:lnTo>
                  <a:lnTo>
                    <a:pt x="216" y="45"/>
                  </a:lnTo>
                  <a:lnTo>
                    <a:pt x="216" y="45"/>
                  </a:lnTo>
                  <a:lnTo>
                    <a:pt x="216" y="27"/>
                  </a:lnTo>
                  <a:lnTo>
                    <a:pt x="216" y="16"/>
                  </a:lnTo>
                  <a:lnTo>
                    <a:pt x="214" y="8"/>
                  </a:lnTo>
                  <a:lnTo>
                    <a:pt x="214" y="8"/>
                  </a:lnTo>
                  <a:lnTo>
                    <a:pt x="213" y="0"/>
                  </a:lnTo>
                  <a:lnTo>
                    <a:pt x="213" y="0"/>
                  </a:lnTo>
                  <a:lnTo>
                    <a:pt x="204" y="4"/>
                  </a:lnTo>
                  <a:lnTo>
                    <a:pt x="193" y="8"/>
                  </a:lnTo>
                  <a:lnTo>
                    <a:pt x="193" y="8"/>
                  </a:lnTo>
                  <a:lnTo>
                    <a:pt x="187" y="12"/>
                  </a:lnTo>
                  <a:lnTo>
                    <a:pt x="180" y="15"/>
                  </a:lnTo>
                  <a:lnTo>
                    <a:pt x="165" y="18"/>
                  </a:lnTo>
                  <a:lnTo>
                    <a:pt x="150" y="21"/>
                  </a:lnTo>
                  <a:lnTo>
                    <a:pt x="137" y="24"/>
                  </a:lnTo>
                  <a:lnTo>
                    <a:pt x="137" y="24"/>
                  </a:lnTo>
                  <a:lnTo>
                    <a:pt x="106" y="34"/>
                  </a:lnTo>
                  <a:lnTo>
                    <a:pt x="89" y="37"/>
                  </a:lnTo>
                  <a:lnTo>
                    <a:pt x="73" y="41"/>
                  </a:lnTo>
                  <a:lnTo>
                    <a:pt x="73" y="41"/>
                  </a:lnTo>
                  <a:lnTo>
                    <a:pt x="70" y="42"/>
                  </a:lnTo>
                  <a:lnTo>
                    <a:pt x="67" y="43"/>
                  </a:lnTo>
                  <a:lnTo>
                    <a:pt x="62" y="47"/>
                  </a:lnTo>
                  <a:lnTo>
                    <a:pt x="60" y="52"/>
                  </a:lnTo>
                  <a:lnTo>
                    <a:pt x="58" y="59"/>
                  </a:lnTo>
                  <a:lnTo>
                    <a:pt x="56" y="72"/>
                  </a:lnTo>
                  <a:lnTo>
                    <a:pt x="55" y="81"/>
                  </a:lnTo>
                  <a:lnTo>
                    <a:pt x="55" y="81"/>
                  </a:lnTo>
                  <a:lnTo>
                    <a:pt x="46" y="115"/>
                  </a:lnTo>
                  <a:lnTo>
                    <a:pt x="42" y="134"/>
                  </a:lnTo>
                  <a:lnTo>
                    <a:pt x="41" y="146"/>
                  </a:lnTo>
                  <a:lnTo>
                    <a:pt x="41" y="146"/>
                  </a:lnTo>
                  <a:lnTo>
                    <a:pt x="38" y="160"/>
                  </a:lnTo>
                  <a:lnTo>
                    <a:pt x="32" y="181"/>
                  </a:lnTo>
                  <a:lnTo>
                    <a:pt x="26" y="205"/>
                  </a:lnTo>
                  <a:lnTo>
                    <a:pt x="24" y="216"/>
                  </a:lnTo>
                  <a:lnTo>
                    <a:pt x="23" y="223"/>
                  </a:lnTo>
                  <a:lnTo>
                    <a:pt x="23" y="223"/>
                  </a:lnTo>
                  <a:lnTo>
                    <a:pt x="21" y="239"/>
                  </a:lnTo>
                  <a:lnTo>
                    <a:pt x="17" y="260"/>
                  </a:lnTo>
                  <a:lnTo>
                    <a:pt x="12" y="281"/>
                  </a:lnTo>
                  <a:lnTo>
                    <a:pt x="9" y="291"/>
                  </a:lnTo>
                  <a:lnTo>
                    <a:pt x="4" y="299"/>
                  </a:lnTo>
                  <a:lnTo>
                    <a:pt x="4" y="299"/>
                  </a:lnTo>
                  <a:lnTo>
                    <a:pt x="1" y="308"/>
                  </a:lnTo>
                  <a:lnTo>
                    <a:pt x="0" y="316"/>
                  </a:lnTo>
                  <a:lnTo>
                    <a:pt x="0" y="324"/>
                  </a:lnTo>
                  <a:lnTo>
                    <a:pt x="2" y="333"/>
                  </a:lnTo>
                  <a:lnTo>
                    <a:pt x="4" y="341"/>
                  </a:lnTo>
                  <a:lnTo>
                    <a:pt x="6" y="349"/>
                  </a:lnTo>
                  <a:lnTo>
                    <a:pt x="12" y="361"/>
                  </a:lnTo>
                  <a:lnTo>
                    <a:pt x="12" y="361"/>
                  </a:lnTo>
                  <a:lnTo>
                    <a:pt x="16" y="367"/>
                  </a:lnTo>
                  <a:lnTo>
                    <a:pt x="20" y="371"/>
                  </a:lnTo>
                  <a:lnTo>
                    <a:pt x="21" y="374"/>
                  </a:lnTo>
                  <a:lnTo>
                    <a:pt x="23" y="377"/>
                  </a:lnTo>
                  <a:lnTo>
                    <a:pt x="25" y="389"/>
                  </a:lnTo>
                  <a:lnTo>
                    <a:pt x="25" y="389"/>
                  </a:lnTo>
                  <a:lnTo>
                    <a:pt x="27" y="395"/>
                  </a:lnTo>
                  <a:lnTo>
                    <a:pt x="28" y="399"/>
                  </a:lnTo>
                  <a:lnTo>
                    <a:pt x="30" y="402"/>
                  </a:lnTo>
                  <a:lnTo>
                    <a:pt x="32" y="405"/>
                  </a:lnTo>
                  <a:lnTo>
                    <a:pt x="37" y="407"/>
                  </a:lnTo>
                  <a:lnTo>
                    <a:pt x="40" y="408"/>
                  </a:lnTo>
                  <a:lnTo>
                    <a:pt x="42" y="410"/>
                  </a:lnTo>
                  <a:lnTo>
                    <a:pt x="42" y="410"/>
                  </a:lnTo>
                  <a:lnTo>
                    <a:pt x="44" y="414"/>
                  </a:lnTo>
                  <a:lnTo>
                    <a:pt x="44" y="419"/>
                  </a:lnTo>
                  <a:lnTo>
                    <a:pt x="43" y="425"/>
                  </a:lnTo>
                  <a:lnTo>
                    <a:pt x="42" y="431"/>
                  </a:lnTo>
                  <a:lnTo>
                    <a:pt x="39" y="447"/>
                  </a:lnTo>
                  <a:lnTo>
                    <a:pt x="39" y="453"/>
                  </a:lnTo>
                  <a:lnTo>
                    <a:pt x="39" y="458"/>
                  </a:lnTo>
                  <a:lnTo>
                    <a:pt x="39" y="458"/>
                  </a:lnTo>
                  <a:lnTo>
                    <a:pt x="41" y="464"/>
                  </a:lnTo>
                  <a:lnTo>
                    <a:pt x="46" y="471"/>
                  </a:lnTo>
                  <a:lnTo>
                    <a:pt x="59" y="488"/>
                  </a:lnTo>
                  <a:lnTo>
                    <a:pt x="74" y="506"/>
                  </a:lnTo>
                  <a:lnTo>
                    <a:pt x="85" y="516"/>
                  </a:lnTo>
                  <a:lnTo>
                    <a:pt x="85" y="516"/>
                  </a:lnTo>
                  <a:lnTo>
                    <a:pt x="90" y="522"/>
                  </a:lnTo>
                  <a:lnTo>
                    <a:pt x="91" y="524"/>
                  </a:lnTo>
                  <a:lnTo>
                    <a:pt x="91" y="527"/>
                  </a:lnTo>
                  <a:lnTo>
                    <a:pt x="91" y="534"/>
                  </a:lnTo>
                  <a:lnTo>
                    <a:pt x="90" y="545"/>
                  </a:lnTo>
                  <a:lnTo>
                    <a:pt x="90" y="545"/>
                  </a:lnTo>
                  <a:lnTo>
                    <a:pt x="89" y="564"/>
                  </a:lnTo>
                  <a:lnTo>
                    <a:pt x="88" y="588"/>
                  </a:lnTo>
                  <a:lnTo>
                    <a:pt x="90" y="639"/>
                  </a:lnTo>
                  <a:lnTo>
                    <a:pt x="90" y="639"/>
                  </a:lnTo>
                  <a:lnTo>
                    <a:pt x="89" y="657"/>
                  </a:lnTo>
                  <a:lnTo>
                    <a:pt x="88" y="672"/>
                  </a:lnTo>
                  <a:lnTo>
                    <a:pt x="82" y="703"/>
                  </a:lnTo>
                  <a:lnTo>
                    <a:pt x="82" y="703"/>
                  </a:lnTo>
                  <a:lnTo>
                    <a:pt x="79" y="715"/>
                  </a:lnTo>
                  <a:lnTo>
                    <a:pt x="78" y="732"/>
                  </a:lnTo>
                  <a:lnTo>
                    <a:pt x="78" y="778"/>
                  </a:lnTo>
                  <a:lnTo>
                    <a:pt x="78" y="849"/>
                  </a:lnTo>
                  <a:lnTo>
                    <a:pt x="78" y="849"/>
                  </a:lnTo>
                  <a:lnTo>
                    <a:pt x="77" y="870"/>
                  </a:lnTo>
                  <a:lnTo>
                    <a:pt x="74" y="901"/>
                  </a:lnTo>
                  <a:lnTo>
                    <a:pt x="71" y="932"/>
                  </a:lnTo>
                  <a:lnTo>
                    <a:pt x="70" y="954"/>
                  </a:lnTo>
                  <a:lnTo>
                    <a:pt x="70" y="954"/>
                  </a:lnTo>
                  <a:lnTo>
                    <a:pt x="69" y="1005"/>
                  </a:lnTo>
                  <a:lnTo>
                    <a:pt x="67" y="1033"/>
                  </a:lnTo>
                  <a:lnTo>
                    <a:pt x="65" y="1043"/>
                  </a:lnTo>
                  <a:lnTo>
                    <a:pt x="64" y="1049"/>
                  </a:lnTo>
                  <a:lnTo>
                    <a:pt x="64" y="1049"/>
                  </a:lnTo>
                  <a:lnTo>
                    <a:pt x="63" y="1058"/>
                  </a:lnTo>
                  <a:lnTo>
                    <a:pt x="62" y="1070"/>
                  </a:lnTo>
                  <a:lnTo>
                    <a:pt x="62" y="1106"/>
                  </a:lnTo>
                  <a:lnTo>
                    <a:pt x="62" y="1166"/>
                  </a:lnTo>
                  <a:lnTo>
                    <a:pt x="62" y="1166"/>
                  </a:lnTo>
                  <a:lnTo>
                    <a:pt x="64" y="1204"/>
                  </a:lnTo>
                  <a:lnTo>
                    <a:pt x="65" y="1226"/>
                  </a:lnTo>
                  <a:lnTo>
                    <a:pt x="65" y="1242"/>
                  </a:lnTo>
                  <a:lnTo>
                    <a:pt x="65" y="1242"/>
                  </a:lnTo>
                  <a:lnTo>
                    <a:pt x="64" y="1255"/>
                  </a:lnTo>
                  <a:lnTo>
                    <a:pt x="65" y="1267"/>
                  </a:lnTo>
                  <a:lnTo>
                    <a:pt x="68" y="1278"/>
                  </a:lnTo>
                  <a:lnTo>
                    <a:pt x="71" y="1285"/>
                  </a:lnTo>
                  <a:lnTo>
                    <a:pt x="71" y="1285"/>
                  </a:lnTo>
                  <a:lnTo>
                    <a:pt x="72" y="1287"/>
                  </a:lnTo>
                  <a:lnTo>
                    <a:pt x="73" y="1292"/>
                  </a:lnTo>
                  <a:lnTo>
                    <a:pt x="73" y="1302"/>
                  </a:lnTo>
                  <a:lnTo>
                    <a:pt x="72" y="1315"/>
                  </a:lnTo>
                  <a:lnTo>
                    <a:pt x="73" y="1331"/>
                  </a:lnTo>
                  <a:lnTo>
                    <a:pt x="73" y="1331"/>
                  </a:lnTo>
                  <a:lnTo>
                    <a:pt x="73" y="1335"/>
                  </a:lnTo>
                  <a:lnTo>
                    <a:pt x="75" y="1339"/>
                  </a:lnTo>
                  <a:lnTo>
                    <a:pt x="76" y="1342"/>
                  </a:lnTo>
                  <a:lnTo>
                    <a:pt x="79" y="1344"/>
                  </a:lnTo>
                  <a:lnTo>
                    <a:pt x="85" y="1349"/>
                  </a:lnTo>
                  <a:lnTo>
                    <a:pt x="92" y="1352"/>
                  </a:lnTo>
                  <a:lnTo>
                    <a:pt x="100" y="1353"/>
                  </a:lnTo>
                  <a:lnTo>
                    <a:pt x="108" y="1354"/>
                  </a:lnTo>
                  <a:lnTo>
                    <a:pt x="122" y="1354"/>
                  </a:lnTo>
                  <a:lnTo>
                    <a:pt x="122" y="1354"/>
                  </a:lnTo>
                  <a:lnTo>
                    <a:pt x="134" y="1354"/>
                  </a:lnTo>
                  <a:lnTo>
                    <a:pt x="147" y="1353"/>
                  </a:lnTo>
                  <a:lnTo>
                    <a:pt x="152" y="1352"/>
                  </a:lnTo>
                  <a:lnTo>
                    <a:pt x="157" y="1350"/>
                  </a:lnTo>
                  <a:lnTo>
                    <a:pt x="161" y="1348"/>
                  </a:lnTo>
                  <a:lnTo>
                    <a:pt x="163" y="1345"/>
                  </a:lnTo>
                  <a:lnTo>
                    <a:pt x="163" y="1345"/>
                  </a:lnTo>
                  <a:lnTo>
                    <a:pt x="164" y="1341"/>
                  </a:lnTo>
                  <a:lnTo>
                    <a:pt x="164" y="1335"/>
                  </a:lnTo>
                  <a:lnTo>
                    <a:pt x="161" y="1321"/>
                  </a:lnTo>
                  <a:lnTo>
                    <a:pt x="157" y="1306"/>
                  </a:lnTo>
                  <a:lnTo>
                    <a:pt x="152" y="1295"/>
                  </a:lnTo>
                  <a:lnTo>
                    <a:pt x="152" y="1295"/>
                  </a:lnTo>
                  <a:lnTo>
                    <a:pt x="151" y="1292"/>
                  </a:lnTo>
                  <a:lnTo>
                    <a:pt x="151" y="1287"/>
                  </a:lnTo>
                  <a:lnTo>
                    <a:pt x="154" y="1280"/>
                  </a:lnTo>
                  <a:lnTo>
                    <a:pt x="158" y="1272"/>
                  </a:lnTo>
                  <a:lnTo>
                    <a:pt x="162" y="1266"/>
                  </a:lnTo>
                  <a:lnTo>
                    <a:pt x="162" y="1266"/>
                  </a:lnTo>
                  <a:lnTo>
                    <a:pt x="165" y="1259"/>
                  </a:lnTo>
                  <a:lnTo>
                    <a:pt x="167" y="1251"/>
                  </a:lnTo>
                  <a:lnTo>
                    <a:pt x="167" y="1242"/>
                  </a:lnTo>
                  <a:lnTo>
                    <a:pt x="167" y="1232"/>
                  </a:lnTo>
                  <a:lnTo>
                    <a:pt x="167" y="1232"/>
                  </a:lnTo>
                  <a:lnTo>
                    <a:pt x="167" y="1207"/>
                  </a:lnTo>
                  <a:lnTo>
                    <a:pt x="169" y="1195"/>
                  </a:lnTo>
                  <a:lnTo>
                    <a:pt x="170" y="1191"/>
                  </a:lnTo>
                  <a:lnTo>
                    <a:pt x="171" y="1186"/>
                  </a:lnTo>
                  <a:lnTo>
                    <a:pt x="171" y="1186"/>
                  </a:lnTo>
                  <a:lnTo>
                    <a:pt x="172" y="1182"/>
                  </a:lnTo>
                  <a:lnTo>
                    <a:pt x="173" y="1175"/>
                  </a:lnTo>
                  <a:lnTo>
                    <a:pt x="174" y="1157"/>
                  </a:lnTo>
                  <a:lnTo>
                    <a:pt x="174" y="1140"/>
                  </a:lnTo>
                  <a:lnTo>
                    <a:pt x="175" y="1126"/>
                  </a:lnTo>
                  <a:lnTo>
                    <a:pt x="175" y="1126"/>
                  </a:lnTo>
                  <a:lnTo>
                    <a:pt x="177" y="1111"/>
                  </a:lnTo>
                  <a:lnTo>
                    <a:pt x="178" y="1091"/>
                  </a:lnTo>
                  <a:lnTo>
                    <a:pt x="177" y="1069"/>
                  </a:lnTo>
                  <a:lnTo>
                    <a:pt x="177" y="1061"/>
                  </a:lnTo>
                  <a:lnTo>
                    <a:pt x="175" y="1055"/>
                  </a:lnTo>
                  <a:lnTo>
                    <a:pt x="175" y="1055"/>
                  </a:lnTo>
                  <a:lnTo>
                    <a:pt x="174" y="1050"/>
                  </a:lnTo>
                  <a:lnTo>
                    <a:pt x="173" y="1044"/>
                  </a:lnTo>
                  <a:lnTo>
                    <a:pt x="172" y="1031"/>
                  </a:lnTo>
                  <a:lnTo>
                    <a:pt x="173" y="1018"/>
                  </a:lnTo>
                  <a:lnTo>
                    <a:pt x="175" y="1007"/>
                  </a:lnTo>
                  <a:lnTo>
                    <a:pt x="175" y="1007"/>
                  </a:lnTo>
                  <a:lnTo>
                    <a:pt x="180" y="985"/>
                  </a:lnTo>
                  <a:lnTo>
                    <a:pt x="188" y="944"/>
                  </a:lnTo>
                  <a:lnTo>
                    <a:pt x="193" y="903"/>
                  </a:lnTo>
                  <a:lnTo>
                    <a:pt x="196" y="880"/>
                  </a:lnTo>
                  <a:lnTo>
                    <a:pt x="196" y="880"/>
                  </a:lnTo>
                  <a:lnTo>
                    <a:pt x="199" y="862"/>
                  </a:lnTo>
                  <a:lnTo>
                    <a:pt x="203" y="831"/>
                  </a:lnTo>
                  <a:lnTo>
                    <a:pt x="208" y="800"/>
                  </a:lnTo>
                  <a:lnTo>
                    <a:pt x="210" y="788"/>
                  </a:lnTo>
                  <a:lnTo>
                    <a:pt x="213" y="781"/>
                  </a:lnTo>
                  <a:lnTo>
                    <a:pt x="213" y="781"/>
                  </a:lnTo>
                  <a:lnTo>
                    <a:pt x="217" y="768"/>
                  </a:lnTo>
                  <a:lnTo>
                    <a:pt x="221" y="749"/>
                  </a:lnTo>
                  <a:lnTo>
                    <a:pt x="229" y="716"/>
                  </a:lnTo>
                  <a:lnTo>
                    <a:pt x="229" y="716"/>
                  </a:lnTo>
                  <a:lnTo>
                    <a:pt x="231" y="711"/>
                  </a:lnTo>
                  <a:lnTo>
                    <a:pt x="233" y="706"/>
                  </a:lnTo>
                  <a:lnTo>
                    <a:pt x="235" y="704"/>
                  </a:lnTo>
                  <a:lnTo>
                    <a:pt x="238" y="703"/>
                  </a:lnTo>
                  <a:lnTo>
                    <a:pt x="240" y="703"/>
                  </a:lnTo>
                  <a:lnTo>
                    <a:pt x="244" y="704"/>
                  </a:lnTo>
                  <a:lnTo>
                    <a:pt x="248" y="707"/>
                  </a:lnTo>
                  <a:lnTo>
                    <a:pt x="248" y="707"/>
                  </a:lnTo>
                  <a:lnTo>
                    <a:pt x="250" y="712"/>
                  </a:lnTo>
                  <a:lnTo>
                    <a:pt x="252" y="718"/>
                  </a:lnTo>
                  <a:lnTo>
                    <a:pt x="257" y="738"/>
                  </a:lnTo>
                  <a:lnTo>
                    <a:pt x="260" y="759"/>
                  </a:lnTo>
                  <a:lnTo>
                    <a:pt x="262" y="776"/>
                  </a:lnTo>
                  <a:lnTo>
                    <a:pt x="262" y="776"/>
                  </a:lnTo>
                  <a:lnTo>
                    <a:pt x="262" y="800"/>
                  </a:lnTo>
                  <a:lnTo>
                    <a:pt x="260" y="836"/>
                  </a:lnTo>
                  <a:lnTo>
                    <a:pt x="259" y="874"/>
                  </a:lnTo>
                  <a:lnTo>
                    <a:pt x="258" y="900"/>
                  </a:lnTo>
                  <a:lnTo>
                    <a:pt x="258" y="900"/>
                  </a:lnTo>
                  <a:lnTo>
                    <a:pt x="259" y="919"/>
                  </a:lnTo>
                  <a:lnTo>
                    <a:pt x="261" y="939"/>
                  </a:lnTo>
                  <a:lnTo>
                    <a:pt x="263" y="958"/>
                  </a:lnTo>
                  <a:lnTo>
                    <a:pt x="264" y="972"/>
                  </a:lnTo>
                  <a:lnTo>
                    <a:pt x="264" y="972"/>
                  </a:lnTo>
                  <a:lnTo>
                    <a:pt x="264" y="995"/>
                  </a:lnTo>
                  <a:lnTo>
                    <a:pt x="266" y="1038"/>
                  </a:lnTo>
                  <a:lnTo>
                    <a:pt x="269" y="1081"/>
                  </a:lnTo>
                  <a:lnTo>
                    <a:pt x="272" y="1108"/>
                  </a:lnTo>
                  <a:lnTo>
                    <a:pt x="272" y="1108"/>
                  </a:lnTo>
                  <a:lnTo>
                    <a:pt x="274" y="1125"/>
                  </a:lnTo>
                  <a:lnTo>
                    <a:pt x="275" y="1149"/>
                  </a:lnTo>
                  <a:lnTo>
                    <a:pt x="277" y="1171"/>
                  </a:lnTo>
                  <a:lnTo>
                    <a:pt x="279" y="1186"/>
                  </a:lnTo>
                  <a:lnTo>
                    <a:pt x="279" y="1186"/>
                  </a:lnTo>
                  <a:lnTo>
                    <a:pt x="280" y="1199"/>
                  </a:lnTo>
                  <a:lnTo>
                    <a:pt x="280" y="1219"/>
                  </a:lnTo>
                  <a:lnTo>
                    <a:pt x="280" y="1252"/>
                  </a:lnTo>
                  <a:lnTo>
                    <a:pt x="280" y="1252"/>
                  </a:lnTo>
                  <a:lnTo>
                    <a:pt x="281" y="1308"/>
                  </a:lnTo>
                  <a:lnTo>
                    <a:pt x="281" y="1308"/>
                  </a:lnTo>
                  <a:lnTo>
                    <a:pt x="293" y="1307"/>
                  </a:lnTo>
                  <a:lnTo>
                    <a:pt x="293" y="1307"/>
                  </a:lnTo>
                  <a:lnTo>
                    <a:pt x="294" y="1311"/>
                  </a:lnTo>
                  <a:lnTo>
                    <a:pt x="297" y="1313"/>
                  </a:lnTo>
                  <a:lnTo>
                    <a:pt x="304" y="1313"/>
                  </a:lnTo>
                  <a:lnTo>
                    <a:pt x="312" y="1314"/>
                  </a:lnTo>
                  <a:lnTo>
                    <a:pt x="312" y="1314"/>
                  </a:lnTo>
                  <a:lnTo>
                    <a:pt x="318" y="1314"/>
                  </a:lnTo>
                  <a:lnTo>
                    <a:pt x="321" y="1314"/>
                  </a:lnTo>
                  <a:lnTo>
                    <a:pt x="325" y="1312"/>
                  </a:lnTo>
                  <a:lnTo>
                    <a:pt x="329" y="1310"/>
                  </a:lnTo>
                  <a:lnTo>
                    <a:pt x="332" y="1309"/>
                  </a:lnTo>
                  <a:lnTo>
                    <a:pt x="335" y="1308"/>
                  </a:lnTo>
                  <a:lnTo>
                    <a:pt x="335" y="1308"/>
                  </a:lnTo>
                  <a:lnTo>
                    <a:pt x="344" y="1309"/>
                  </a:lnTo>
                  <a:lnTo>
                    <a:pt x="351" y="1311"/>
                  </a:lnTo>
                  <a:lnTo>
                    <a:pt x="358" y="1315"/>
                  </a:lnTo>
                  <a:lnTo>
                    <a:pt x="364" y="1319"/>
                  </a:lnTo>
                  <a:lnTo>
                    <a:pt x="364" y="1319"/>
                  </a:lnTo>
                  <a:lnTo>
                    <a:pt x="373" y="1323"/>
                  </a:lnTo>
                  <a:lnTo>
                    <a:pt x="387" y="1326"/>
                  </a:lnTo>
                  <a:lnTo>
                    <a:pt x="395" y="1327"/>
                  </a:lnTo>
                  <a:lnTo>
                    <a:pt x="406" y="1328"/>
                  </a:lnTo>
                  <a:lnTo>
                    <a:pt x="418" y="1328"/>
                  </a:lnTo>
                  <a:lnTo>
                    <a:pt x="431" y="1327"/>
                  </a:lnTo>
                  <a:lnTo>
                    <a:pt x="431" y="1327"/>
                  </a:lnTo>
                  <a:lnTo>
                    <a:pt x="442" y="1325"/>
                  </a:lnTo>
                  <a:lnTo>
                    <a:pt x="450" y="1323"/>
                  </a:lnTo>
                  <a:lnTo>
                    <a:pt x="456" y="1321"/>
                  </a:lnTo>
                  <a:lnTo>
                    <a:pt x="460" y="1317"/>
                  </a:lnTo>
                  <a:lnTo>
                    <a:pt x="461" y="1314"/>
                  </a:lnTo>
                  <a:lnTo>
                    <a:pt x="461" y="1311"/>
                  </a:lnTo>
                  <a:lnTo>
                    <a:pt x="461" y="1304"/>
                  </a:lnTo>
                  <a:lnTo>
                    <a:pt x="461" y="1304"/>
                  </a:lnTo>
                  <a:lnTo>
                    <a:pt x="460" y="1300"/>
                  </a:lnTo>
                  <a:lnTo>
                    <a:pt x="457" y="1298"/>
                  </a:lnTo>
                  <a:lnTo>
                    <a:pt x="453" y="1297"/>
                  </a:lnTo>
                  <a:lnTo>
                    <a:pt x="449" y="1296"/>
                  </a:lnTo>
                  <a:lnTo>
                    <a:pt x="437" y="1294"/>
                  </a:lnTo>
                  <a:lnTo>
                    <a:pt x="431" y="1292"/>
                  </a:lnTo>
                  <a:lnTo>
                    <a:pt x="424" y="1288"/>
                  </a:lnTo>
                  <a:lnTo>
                    <a:pt x="424" y="1288"/>
                  </a:lnTo>
                  <a:lnTo>
                    <a:pt x="410" y="1279"/>
                  </a:lnTo>
                  <a:lnTo>
                    <a:pt x="398" y="1268"/>
                  </a:lnTo>
                  <a:lnTo>
                    <a:pt x="390" y="1258"/>
                  </a:lnTo>
                  <a:lnTo>
                    <a:pt x="387" y="1254"/>
                  </a:lnTo>
                  <a:lnTo>
                    <a:pt x="385" y="1251"/>
                  </a:lnTo>
                  <a:lnTo>
                    <a:pt x="385" y="1251"/>
                  </a:lnTo>
                  <a:lnTo>
                    <a:pt x="378" y="1211"/>
                  </a:lnTo>
                  <a:lnTo>
                    <a:pt x="368" y="1162"/>
                  </a:lnTo>
                  <a:lnTo>
                    <a:pt x="368" y="1162"/>
                  </a:lnTo>
                  <a:lnTo>
                    <a:pt x="367" y="1153"/>
                  </a:lnTo>
                  <a:lnTo>
                    <a:pt x="366" y="1140"/>
                  </a:lnTo>
                  <a:lnTo>
                    <a:pt x="364" y="1110"/>
                  </a:lnTo>
                  <a:lnTo>
                    <a:pt x="363" y="1080"/>
                  </a:lnTo>
                  <a:lnTo>
                    <a:pt x="363" y="1061"/>
                  </a:lnTo>
                  <a:lnTo>
                    <a:pt x="363" y="1061"/>
                  </a:lnTo>
                  <a:lnTo>
                    <a:pt x="366" y="1015"/>
                  </a:lnTo>
                  <a:lnTo>
                    <a:pt x="369" y="968"/>
                  </a:lnTo>
                  <a:lnTo>
                    <a:pt x="369" y="968"/>
                  </a:lnTo>
                  <a:lnTo>
                    <a:pt x="369" y="944"/>
                  </a:lnTo>
                  <a:lnTo>
                    <a:pt x="370" y="904"/>
                  </a:lnTo>
                  <a:lnTo>
                    <a:pt x="371" y="864"/>
                  </a:lnTo>
                  <a:lnTo>
                    <a:pt x="371" y="850"/>
                  </a:lnTo>
                  <a:lnTo>
                    <a:pt x="373" y="844"/>
                  </a:lnTo>
                  <a:lnTo>
                    <a:pt x="373" y="844"/>
                  </a:lnTo>
                  <a:lnTo>
                    <a:pt x="376" y="829"/>
                  </a:lnTo>
                  <a:lnTo>
                    <a:pt x="379" y="804"/>
                  </a:lnTo>
                  <a:lnTo>
                    <a:pt x="381" y="778"/>
                  </a:lnTo>
                  <a:lnTo>
                    <a:pt x="382" y="763"/>
                  </a:lnTo>
                  <a:lnTo>
                    <a:pt x="382" y="763"/>
                  </a:lnTo>
                  <a:lnTo>
                    <a:pt x="383" y="749"/>
                  </a:lnTo>
                  <a:lnTo>
                    <a:pt x="388" y="726"/>
                  </a:lnTo>
                  <a:lnTo>
                    <a:pt x="393" y="685"/>
                  </a:lnTo>
                  <a:lnTo>
                    <a:pt x="393" y="685"/>
                  </a:lnTo>
                  <a:lnTo>
                    <a:pt x="396" y="644"/>
                  </a:lnTo>
                  <a:lnTo>
                    <a:pt x="398" y="621"/>
                  </a:lnTo>
                  <a:lnTo>
                    <a:pt x="400" y="612"/>
                  </a:lnTo>
                  <a:lnTo>
                    <a:pt x="403" y="607"/>
                  </a:lnTo>
                  <a:lnTo>
                    <a:pt x="403" y="607"/>
                  </a:lnTo>
                  <a:lnTo>
                    <a:pt x="404" y="601"/>
                  </a:lnTo>
                  <a:lnTo>
                    <a:pt x="406" y="593"/>
                  </a:lnTo>
                  <a:lnTo>
                    <a:pt x="407" y="573"/>
                  </a:lnTo>
                  <a:lnTo>
                    <a:pt x="408" y="549"/>
                  </a:lnTo>
                  <a:lnTo>
                    <a:pt x="408" y="549"/>
                  </a:lnTo>
                  <a:lnTo>
                    <a:pt x="411" y="553"/>
                  </a:lnTo>
                  <a:lnTo>
                    <a:pt x="414" y="559"/>
                  </a:lnTo>
                  <a:lnTo>
                    <a:pt x="425" y="573"/>
                  </a:lnTo>
                  <a:lnTo>
                    <a:pt x="436" y="588"/>
                  </a:lnTo>
                  <a:lnTo>
                    <a:pt x="446" y="602"/>
                  </a:lnTo>
                  <a:lnTo>
                    <a:pt x="446" y="602"/>
                  </a:lnTo>
                  <a:lnTo>
                    <a:pt x="453" y="614"/>
                  </a:lnTo>
                  <a:lnTo>
                    <a:pt x="462" y="624"/>
                  </a:lnTo>
                  <a:lnTo>
                    <a:pt x="469" y="632"/>
                  </a:lnTo>
                  <a:lnTo>
                    <a:pt x="469" y="632"/>
                  </a:lnTo>
                  <a:lnTo>
                    <a:pt x="468" y="623"/>
                  </a:lnTo>
                  <a:lnTo>
                    <a:pt x="467" y="608"/>
                  </a:lnTo>
                  <a:lnTo>
                    <a:pt x="468" y="568"/>
                  </a:lnTo>
                  <a:lnTo>
                    <a:pt x="469" y="528"/>
                  </a:lnTo>
                  <a:lnTo>
                    <a:pt x="471" y="503"/>
                  </a:lnTo>
                  <a:lnTo>
                    <a:pt x="471" y="503"/>
                  </a:lnTo>
                  <a:lnTo>
                    <a:pt x="471" y="497"/>
                  </a:lnTo>
                  <a:lnTo>
                    <a:pt x="470" y="489"/>
                  </a:lnTo>
                  <a:lnTo>
                    <a:pt x="466" y="471"/>
                  </a:lnTo>
                  <a:lnTo>
                    <a:pt x="461" y="454"/>
                  </a:lnTo>
                  <a:lnTo>
                    <a:pt x="456" y="444"/>
                  </a:lnTo>
                  <a:lnTo>
                    <a:pt x="456" y="444"/>
                  </a:lnTo>
                  <a:close/>
                  <a:moveTo>
                    <a:pt x="94" y="317"/>
                  </a:moveTo>
                  <a:lnTo>
                    <a:pt x="94" y="317"/>
                  </a:lnTo>
                  <a:lnTo>
                    <a:pt x="88" y="306"/>
                  </a:lnTo>
                  <a:lnTo>
                    <a:pt x="88" y="306"/>
                  </a:lnTo>
                  <a:lnTo>
                    <a:pt x="88" y="303"/>
                  </a:lnTo>
                  <a:lnTo>
                    <a:pt x="88" y="298"/>
                  </a:lnTo>
                  <a:lnTo>
                    <a:pt x="90" y="294"/>
                  </a:lnTo>
                  <a:lnTo>
                    <a:pt x="92" y="293"/>
                  </a:lnTo>
                  <a:lnTo>
                    <a:pt x="94" y="291"/>
                  </a:lnTo>
                  <a:lnTo>
                    <a:pt x="94" y="291"/>
                  </a:lnTo>
                  <a:lnTo>
                    <a:pt x="94" y="294"/>
                  </a:lnTo>
                  <a:lnTo>
                    <a:pt x="94" y="302"/>
                  </a:lnTo>
                  <a:lnTo>
                    <a:pt x="94" y="317"/>
                  </a:lnTo>
                  <a:lnTo>
                    <a:pt x="94" y="3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ea typeface="微软雅黑" panose="020B0503020204020204" pitchFamily="34" charset="-122"/>
              </a:endParaRPr>
            </a:p>
          </p:txBody>
        </p:sp>
      </p:grpSp>
      <p:sp>
        <p:nvSpPr>
          <p:cNvPr id="101" name="Freeform 54"/>
          <p:cNvSpPr>
            <a:spLocks noEditPoints="1"/>
          </p:cNvSpPr>
          <p:nvPr/>
        </p:nvSpPr>
        <p:spPr bwMode="auto">
          <a:xfrm>
            <a:off x="2712067" y="4009455"/>
            <a:ext cx="596957" cy="1274860"/>
          </a:xfrm>
          <a:custGeom>
            <a:avLst/>
            <a:gdLst>
              <a:gd name="T0" fmla="*/ 685 w 739"/>
              <a:gd name="T1" fmla="*/ 1403 h 1578"/>
              <a:gd name="T2" fmla="*/ 615 w 739"/>
              <a:gd name="T3" fmla="*/ 1107 h 1578"/>
              <a:gd name="T4" fmla="*/ 642 w 739"/>
              <a:gd name="T5" fmla="*/ 933 h 1578"/>
              <a:gd name="T6" fmla="*/ 669 w 739"/>
              <a:gd name="T7" fmla="*/ 676 h 1578"/>
              <a:gd name="T8" fmla="*/ 606 w 739"/>
              <a:gd name="T9" fmla="*/ 614 h 1578"/>
              <a:gd name="T10" fmla="*/ 525 w 739"/>
              <a:gd name="T11" fmla="*/ 606 h 1578"/>
              <a:gd name="T12" fmla="*/ 406 w 739"/>
              <a:gd name="T13" fmla="*/ 622 h 1578"/>
              <a:gd name="T14" fmla="*/ 372 w 739"/>
              <a:gd name="T15" fmla="*/ 638 h 1578"/>
              <a:gd name="T16" fmla="*/ 254 w 739"/>
              <a:gd name="T17" fmla="*/ 631 h 1578"/>
              <a:gd name="T18" fmla="*/ 447 w 739"/>
              <a:gd name="T19" fmla="*/ 574 h 1578"/>
              <a:gd name="T20" fmla="*/ 692 w 739"/>
              <a:gd name="T21" fmla="*/ 541 h 1578"/>
              <a:gd name="T22" fmla="*/ 708 w 739"/>
              <a:gd name="T23" fmla="*/ 378 h 1578"/>
              <a:gd name="T24" fmla="*/ 653 w 739"/>
              <a:gd name="T25" fmla="*/ 266 h 1578"/>
              <a:gd name="T26" fmla="*/ 605 w 739"/>
              <a:gd name="T27" fmla="*/ 135 h 1578"/>
              <a:gd name="T28" fmla="*/ 461 w 739"/>
              <a:gd name="T29" fmla="*/ 172 h 1578"/>
              <a:gd name="T30" fmla="*/ 461 w 739"/>
              <a:gd name="T31" fmla="*/ 311 h 1578"/>
              <a:gd name="T32" fmla="*/ 489 w 739"/>
              <a:gd name="T33" fmla="*/ 310 h 1578"/>
              <a:gd name="T34" fmla="*/ 421 w 739"/>
              <a:gd name="T35" fmla="*/ 378 h 1578"/>
              <a:gd name="T36" fmla="*/ 394 w 739"/>
              <a:gd name="T37" fmla="*/ 506 h 1578"/>
              <a:gd name="T38" fmla="*/ 332 w 739"/>
              <a:gd name="T39" fmla="*/ 246 h 1578"/>
              <a:gd name="T40" fmla="*/ 303 w 739"/>
              <a:gd name="T41" fmla="*/ 164 h 1578"/>
              <a:gd name="T42" fmla="*/ 278 w 739"/>
              <a:gd name="T43" fmla="*/ 47 h 1578"/>
              <a:gd name="T44" fmla="*/ 139 w 739"/>
              <a:gd name="T45" fmla="*/ 47 h 1578"/>
              <a:gd name="T46" fmla="*/ 167 w 739"/>
              <a:gd name="T47" fmla="*/ 165 h 1578"/>
              <a:gd name="T48" fmla="*/ 135 w 739"/>
              <a:gd name="T49" fmla="*/ 234 h 1578"/>
              <a:gd name="T50" fmla="*/ 23 w 739"/>
              <a:gd name="T51" fmla="*/ 367 h 1578"/>
              <a:gd name="T52" fmla="*/ 3 w 739"/>
              <a:gd name="T53" fmla="*/ 539 h 1578"/>
              <a:gd name="T54" fmla="*/ 19 w 739"/>
              <a:gd name="T55" fmla="*/ 663 h 1578"/>
              <a:gd name="T56" fmla="*/ 34 w 739"/>
              <a:gd name="T57" fmla="*/ 714 h 1578"/>
              <a:gd name="T58" fmla="*/ 69 w 739"/>
              <a:gd name="T59" fmla="*/ 794 h 1578"/>
              <a:gd name="T60" fmla="*/ 85 w 739"/>
              <a:gd name="T61" fmla="*/ 1136 h 1578"/>
              <a:gd name="T62" fmla="*/ 121 w 739"/>
              <a:gd name="T63" fmla="*/ 1465 h 1578"/>
              <a:gd name="T64" fmla="*/ 140 w 739"/>
              <a:gd name="T65" fmla="*/ 1563 h 1578"/>
              <a:gd name="T66" fmla="*/ 216 w 739"/>
              <a:gd name="T67" fmla="*/ 1502 h 1578"/>
              <a:gd name="T68" fmla="*/ 329 w 739"/>
              <a:gd name="T69" fmla="*/ 1506 h 1578"/>
              <a:gd name="T70" fmla="*/ 386 w 739"/>
              <a:gd name="T71" fmla="*/ 1466 h 1578"/>
              <a:gd name="T72" fmla="*/ 275 w 739"/>
              <a:gd name="T73" fmla="*/ 1385 h 1578"/>
              <a:gd name="T74" fmla="*/ 345 w 739"/>
              <a:gd name="T75" fmla="*/ 1031 h 1578"/>
              <a:gd name="T76" fmla="*/ 392 w 739"/>
              <a:gd name="T77" fmla="*/ 861 h 1578"/>
              <a:gd name="T78" fmla="*/ 411 w 739"/>
              <a:gd name="T79" fmla="*/ 982 h 1578"/>
              <a:gd name="T80" fmla="*/ 474 w 739"/>
              <a:gd name="T81" fmla="*/ 1181 h 1578"/>
              <a:gd name="T82" fmla="*/ 468 w 739"/>
              <a:gd name="T83" fmla="*/ 1487 h 1578"/>
              <a:gd name="T84" fmla="*/ 476 w 739"/>
              <a:gd name="T85" fmla="*/ 1538 h 1578"/>
              <a:gd name="T86" fmla="*/ 550 w 739"/>
              <a:gd name="T87" fmla="*/ 1477 h 1578"/>
              <a:gd name="T88" fmla="*/ 590 w 739"/>
              <a:gd name="T89" fmla="*/ 1467 h 1578"/>
              <a:gd name="T90" fmla="*/ 591 w 739"/>
              <a:gd name="T91" fmla="*/ 1312 h 1578"/>
              <a:gd name="T92" fmla="*/ 666 w 739"/>
              <a:gd name="T93" fmla="*/ 1525 h 1578"/>
              <a:gd name="T94" fmla="*/ 737 w 739"/>
              <a:gd name="T95" fmla="*/ 1551 h 1578"/>
              <a:gd name="T96" fmla="*/ 492 w 739"/>
              <a:gd name="T97" fmla="*/ 350 h 1578"/>
              <a:gd name="T98" fmla="*/ 514 w 739"/>
              <a:gd name="T99" fmla="*/ 396 h 1578"/>
              <a:gd name="T100" fmla="*/ 578 w 739"/>
              <a:gd name="T101" fmla="*/ 311 h 1578"/>
              <a:gd name="T102" fmla="*/ 597 w 739"/>
              <a:gd name="T103" fmla="*/ 385 h 1578"/>
              <a:gd name="T104" fmla="*/ 532 w 739"/>
              <a:gd name="T105" fmla="*/ 400 h 1578"/>
              <a:gd name="T106" fmla="*/ 505 w 739"/>
              <a:gd name="T107" fmla="*/ 395 h 1578"/>
              <a:gd name="T108" fmla="*/ 477 w 739"/>
              <a:gd name="T109" fmla="*/ 382 h 1578"/>
              <a:gd name="T110" fmla="*/ 280 w 739"/>
              <a:gd name="T111" fmla="*/ 235 h 1578"/>
              <a:gd name="T112" fmla="*/ 273 w 739"/>
              <a:gd name="T113" fmla="*/ 270 h 1578"/>
              <a:gd name="T114" fmla="*/ 254 w 739"/>
              <a:gd name="T115" fmla="*/ 270 h 1578"/>
              <a:gd name="T116" fmla="*/ 234 w 739"/>
              <a:gd name="T117" fmla="*/ 281 h 1578"/>
              <a:gd name="T118" fmla="*/ 391 w 739"/>
              <a:gd name="T119" fmla="*/ 799 h 1578"/>
              <a:gd name="T120" fmla="*/ 420 w 739"/>
              <a:gd name="T121" fmla="*/ 670 h 1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39" h="1578">
                <a:moveTo>
                  <a:pt x="716" y="1481"/>
                </a:moveTo>
                <a:lnTo>
                  <a:pt x="716" y="1481"/>
                </a:lnTo>
                <a:lnTo>
                  <a:pt x="712" y="1462"/>
                </a:lnTo>
                <a:lnTo>
                  <a:pt x="709" y="1452"/>
                </a:lnTo>
                <a:lnTo>
                  <a:pt x="707" y="1449"/>
                </a:lnTo>
                <a:lnTo>
                  <a:pt x="706" y="1447"/>
                </a:lnTo>
                <a:lnTo>
                  <a:pt x="706" y="1447"/>
                </a:lnTo>
                <a:lnTo>
                  <a:pt x="702" y="1444"/>
                </a:lnTo>
                <a:lnTo>
                  <a:pt x="700" y="1440"/>
                </a:lnTo>
                <a:lnTo>
                  <a:pt x="699" y="1434"/>
                </a:lnTo>
                <a:lnTo>
                  <a:pt x="698" y="1429"/>
                </a:lnTo>
                <a:lnTo>
                  <a:pt x="698" y="1429"/>
                </a:lnTo>
                <a:lnTo>
                  <a:pt x="698" y="1425"/>
                </a:lnTo>
                <a:lnTo>
                  <a:pt x="698" y="1420"/>
                </a:lnTo>
                <a:lnTo>
                  <a:pt x="696" y="1416"/>
                </a:lnTo>
                <a:lnTo>
                  <a:pt x="693" y="1412"/>
                </a:lnTo>
                <a:lnTo>
                  <a:pt x="693" y="1412"/>
                </a:lnTo>
                <a:lnTo>
                  <a:pt x="688" y="1407"/>
                </a:lnTo>
                <a:lnTo>
                  <a:pt x="685" y="1403"/>
                </a:lnTo>
                <a:lnTo>
                  <a:pt x="682" y="1396"/>
                </a:lnTo>
                <a:lnTo>
                  <a:pt x="680" y="1388"/>
                </a:lnTo>
                <a:lnTo>
                  <a:pt x="680" y="1388"/>
                </a:lnTo>
                <a:lnTo>
                  <a:pt x="677" y="1373"/>
                </a:lnTo>
                <a:lnTo>
                  <a:pt x="674" y="1351"/>
                </a:lnTo>
                <a:lnTo>
                  <a:pt x="671" y="1328"/>
                </a:lnTo>
                <a:lnTo>
                  <a:pt x="670" y="1305"/>
                </a:lnTo>
                <a:lnTo>
                  <a:pt x="670" y="1305"/>
                </a:lnTo>
                <a:lnTo>
                  <a:pt x="669" y="1295"/>
                </a:lnTo>
                <a:lnTo>
                  <a:pt x="668" y="1281"/>
                </a:lnTo>
                <a:lnTo>
                  <a:pt x="663" y="1252"/>
                </a:lnTo>
                <a:lnTo>
                  <a:pt x="654" y="1213"/>
                </a:lnTo>
                <a:lnTo>
                  <a:pt x="654" y="1213"/>
                </a:lnTo>
                <a:lnTo>
                  <a:pt x="649" y="1198"/>
                </a:lnTo>
                <a:lnTo>
                  <a:pt x="638" y="1170"/>
                </a:lnTo>
                <a:lnTo>
                  <a:pt x="620" y="1127"/>
                </a:lnTo>
                <a:lnTo>
                  <a:pt x="620" y="1127"/>
                </a:lnTo>
                <a:lnTo>
                  <a:pt x="617" y="1118"/>
                </a:lnTo>
                <a:lnTo>
                  <a:pt x="615" y="1107"/>
                </a:lnTo>
                <a:lnTo>
                  <a:pt x="615" y="1094"/>
                </a:lnTo>
                <a:lnTo>
                  <a:pt x="616" y="1084"/>
                </a:lnTo>
                <a:lnTo>
                  <a:pt x="616" y="1084"/>
                </a:lnTo>
                <a:lnTo>
                  <a:pt x="620" y="1067"/>
                </a:lnTo>
                <a:lnTo>
                  <a:pt x="623" y="1042"/>
                </a:lnTo>
                <a:lnTo>
                  <a:pt x="627" y="1009"/>
                </a:lnTo>
                <a:lnTo>
                  <a:pt x="627" y="1009"/>
                </a:lnTo>
                <a:lnTo>
                  <a:pt x="630" y="1009"/>
                </a:lnTo>
                <a:lnTo>
                  <a:pt x="634" y="1008"/>
                </a:lnTo>
                <a:lnTo>
                  <a:pt x="636" y="1006"/>
                </a:lnTo>
                <a:lnTo>
                  <a:pt x="636" y="1006"/>
                </a:lnTo>
                <a:lnTo>
                  <a:pt x="636" y="999"/>
                </a:lnTo>
                <a:lnTo>
                  <a:pt x="636" y="988"/>
                </a:lnTo>
                <a:lnTo>
                  <a:pt x="637" y="971"/>
                </a:lnTo>
                <a:lnTo>
                  <a:pt x="637" y="971"/>
                </a:lnTo>
                <a:lnTo>
                  <a:pt x="638" y="954"/>
                </a:lnTo>
                <a:lnTo>
                  <a:pt x="639" y="943"/>
                </a:lnTo>
                <a:lnTo>
                  <a:pt x="642" y="933"/>
                </a:lnTo>
                <a:lnTo>
                  <a:pt x="642" y="933"/>
                </a:lnTo>
                <a:lnTo>
                  <a:pt x="643" y="927"/>
                </a:lnTo>
                <a:lnTo>
                  <a:pt x="643" y="920"/>
                </a:lnTo>
                <a:lnTo>
                  <a:pt x="644" y="903"/>
                </a:lnTo>
                <a:lnTo>
                  <a:pt x="643" y="882"/>
                </a:lnTo>
                <a:lnTo>
                  <a:pt x="643" y="882"/>
                </a:lnTo>
                <a:lnTo>
                  <a:pt x="668" y="883"/>
                </a:lnTo>
                <a:lnTo>
                  <a:pt x="668" y="883"/>
                </a:lnTo>
                <a:lnTo>
                  <a:pt x="669" y="878"/>
                </a:lnTo>
                <a:lnTo>
                  <a:pt x="671" y="868"/>
                </a:lnTo>
                <a:lnTo>
                  <a:pt x="673" y="837"/>
                </a:lnTo>
                <a:lnTo>
                  <a:pt x="677" y="790"/>
                </a:lnTo>
                <a:lnTo>
                  <a:pt x="677" y="790"/>
                </a:lnTo>
                <a:lnTo>
                  <a:pt x="675" y="744"/>
                </a:lnTo>
                <a:lnTo>
                  <a:pt x="673" y="714"/>
                </a:lnTo>
                <a:lnTo>
                  <a:pt x="672" y="702"/>
                </a:lnTo>
                <a:lnTo>
                  <a:pt x="671" y="694"/>
                </a:lnTo>
                <a:lnTo>
                  <a:pt x="671" y="694"/>
                </a:lnTo>
                <a:lnTo>
                  <a:pt x="669" y="685"/>
                </a:lnTo>
                <a:lnTo>
                  <a:pt x="669" y="676"/>
                </a:lnTo>
                <a:lnTo>
                  <a:pt x="670" y="666"/>
                </a:lnTo>
                <a:lnTo>
                  <a:pt x="670" y="666"/>
                </a:lnTo>
                <a:lnTo>
                  <a:pt x="673" y="666"/>
                </a:lnTo>
                <a:lnTo>
                  <a:pt x="679" y="664"/>
                </a:lnTo>
                <a:lnTo>
                  <a:pt x="685" y="659"/>
                </a:lnTo>
                <a:lnTo>
                  <a:pt x="685" y="659"/>
                </a:lnTo>
                <a:lnTo>
                  <a:pt x="689" y="656"/>
                </a:lnTo>
                <a:lnTo>
                  <a:pt x="693" y="650"/>
                </a:lnTo>
                <a:lnTo>
                  <a:pt x="695" y="644"/>
                </a:lnTo>
                <a:lnTo>
                  <a:pt x="697" y="637"/>
                </a:lnTo>
                <a:lnTo>
                  <a:pt x="699" y="622"/>
                </a:lnTo>
                <a:lnTo>
                  <a:pt x="699" y="609"/>
                </a:lnTo>
                <a:lnTo>
                  <a:pt x="699" y="609"/>
                </a:lnTo>
                <a:lnTo>
                  <a:pt x="699" y="602"/>
                </a:lnTo>
                <a:lnTo>
                  <a:pt x="701" y="593"/>
                </a:lnTo>
                <a:lnTo>
                  <a:pt x="701" y="593"/>
                </a:lnTo>
                <a:lnTo>
                  <a:pt x="651" y="603"/>
                </a:lnTo>
                <a:lnTo>
                  <a:pt x="623" y="608"/>
                </a:lnTo>
                <a:lnTo>
                  <a:pt x="606" y="614"/>
                </a:lnTo>
                <a:lnTo>
                  <a:pt x="606" y="614"/>
                </a:lnTo>
                <a:lnTo>
                  <a:pt x="575" y="624"/>
                </a:lnTo>
                <a:lnTo>
                  <a:pt x="559" y="630"/>
                </a:lnTo>
                <a:lnTo>
                  <a:pt x="552" y="631"/>
                </a:lnTo>
                <a:lnTo>
                  <a:pt x="547" y="632"/>
                </a:lnTo>
                <a:lnTo>
                  <a:pt x="547" y="632"/>
                </a:lnTo>
                <a:lnTo>
                  <a:pt x="537" y="633"/>
                </a:lnTo>
                <a:lnTo>
                  <a:pt x="529" y="634"/>
                </a:lnTo>
                <a:lnTo>
                  <a:pt x="526" y="634"/>
                </a:lnTo>
                <a:lnTo>
                  <a:pt x="524" y="634"/>
                </a:lnTo>
                <a:lnTo>
                  <a:pt x="523" y="633"/>
                </a:lnTo>
                <a:lnTo>
                  <a:pt x="523" y="631"/>
                </a:lnTo>
                <a:lnTo>
                  <a:pt x="523" y="631"/>
                </a:lnTo>
                <a:lnTo>
                  <a:pt x="528" y="616"/>
                </a:lnTo>
                <a:lnTo>
                  <a:pt x="529" y="609"/>
                </a:lnTo>
                <a:lnTo>
                  <a:pt x="528" y="607"/>
                </a:lnTo>
                <a:lnTo>
                  <a:pt x="527" y="606"/>
                </a:lnTo>
                <a:lnTo>
                  <a:pt x="527" y="606"/>
                </a:lnTo>
                <a:lnTo>
                  <a:pt x="525" y="606"/>
                </a:lnTo>
                <a:lnTo>
                  <a:pt x="523" y="606"/>
                </a:lnTo>
                <a:lnTo>
                  <a:pt x="518" y="610"/>
                </a:lnTo>
                <a:lnTo>
                  <a:pt x="509" y="619"/>
                </a:lnTo>
                <a:lnTo>
                  <a:pt x="509" y="619"/>
                </a:lnTo>
                <a:lnTo>
                  <a:pt x="502" y="632"/>
                </a:lnTo>
                <a:lnTo>
                  <a:pt x="498" y="636"/>
                </a:lnTo>
                <a:lnTo>
                  <a:pt x="494" y="639"/>
                </a:lnTo>
                <a:lnTo>
                  <a:pt x="491" y="642"/>
                </a:lnTo>
                <a:lnTo>
                  <a:pt x="485" y="643"/>
                </a:lnTo>
                <a:lnTo>
                  <a:pt x="485" y="643"/>
                </a:lnTo>
                <a:lnTo>
                  <a:pt x="476" y="643"/>
                </a:lnTo>
                <a:lnTo>
                  <a:pt x="463" y="642"/>
                </a:lnTo>
                <a:lnTo>
                  <a:pt x="451" y="638"/>
                </a:lnTo>
                <a:lnTo>
                  <a:pt x="441" y="634"/>
                </a:lnTo>
                <a:lnTo>
                  <a:pt x="441" y="634"/>
                </a:lnTo>
                <a:lnTo>
                  <a:pt x="415" y="622"/>
                </a:lnTo>
                <a:lnTo>
                  <a:pt x="415" y="622"/>
                </a:lnTo>
                <a:lnTo>
                  <a:pt x="410" y="621"/>
                </a:lnTo>
                <a:lnTo>
                  <a:pt x="406" y="622"/>
                </a:lnTo>
                <a:lnTo>
                  <a:pt x="402" y="624"/>
                </a:lnTo>
                <a:lnTo>
                  <a:pt x="401" y="627"/>
                </a:lnTo>
                <a:lnTo>
                  <a:pt x="401" y="628"/>
                </a:lnTo>
                <a:lnTo>
                  <a:pt x="401" y="628"/>
                </a:lnTo>
                <a:lnTo>
                  <a:pt x="405" y="632"/>
                </a:lnTo>
                <a:lnTo>
                  <a:pt x="409" y="637"/>
                </a:lnTo>
                <a:lnTo>
                  <a:pt x="419" y="644"/>
                </a:lnTo>
                <a:lnTo>
                  <a:pt x="419" y="644"/>
                </a:lnTo>
                <a:lnTo>
                  <a:pt x="405" y="637"/>
                </a:lnTo>
                <a:lnTo>
                  <a:pt x="387" y="629"/>
                </a:lnTo>
                <a:lnTo>
                  <a:pt x="387" y="629"/>
                </a:lnTo>
                <a:lnTo>
                  <a:pt x="381" y="629"/>
                </a:lnTo>
                <a:lnTo>
                  <a:pt x="376" y="629"/>
                </a:lnTo>
                <a:lnTo>
                  <a:pt x="372" y="630"/>
                </a:lnTo>
                <a:lnTo>
                  <a:pt x="369" y="630"/>
                </a:lnTo>
                <a:lnTo>
                  <a:pt x="369" y="632"/>
                </a:lnTo>
                <a:lnTo>
                  <a:pt x="369" y="632"/>
                </a:lnTo>
                <a:lnTo>
                  <a:pt x="369" y="635"/>
                </a:lnTo>
                <a:lnTo>
                  <a:pt x="372" y="638"/>
                </a:lnTo>
                <a:lnTo>
                  <a:pt x="376" y="643"/>
                </a:lnTo>
                <a:lnTo>
                  <a:pt x="383" y="645"/>
                </a:lnTo>
                <a:lnTo>
                  <a:pt x="383" y="645"/>
                </a:lnTo>
                <a:lnTo>
                  <a:pt x="391" y="648"/>
                </a:lnTo>
                <a:lnTo>
                  <a:pt x="398" y="652"/>
                </a:lnTo>
                <a:lnTo>
                  <a:pt x="405" y="657"/>
                </a:lnTo>
                <a:lnTo>
                  <a:pt x="410" y="659"/>
                </a:lnTo>
                <a:lnTo>
                  <a:pt x="410" y="659"/>
                </a:lnTo>
                <a:lnTo>
                  <a:pt x="415" y="661"/>
                </a:lnTo>
                <a:lnTo>
                  <a:pt x="420" y="664"/>
                </a:lnTo>
                <a:lnTo>
                  <a:pt x="424" y="668"/>
                </a:lnTo>
                <a:lnTo>
                  <a:pt x="424" y="668"/>
                </a:lnTo>
                <a:lnTo>
                  <a:pt x="348" y="656"/>
                </a:lnTo>
                <a:lnTo>
                  <a:pt x="265" y="643"/>
                </a:lnTo>
                <a:lnTo>
                  <a:pt x="265" y="643"/>
                </a:lnTo>
                <a:lnTo>
                  <a:pt x="263" y="642"/>
                </a:lnTo>
                <a:lnTo>
                  <a:pt x="261" y="641"/>
                </a:lnTo>
                <a:lnTo>
                  <a:pt x="257" y="636"/>
                </a:lnTo>
                <a:lnTo>
                  <a:pt x="254" y="631"/>
                </a:lnTo>
                <a:lnTo>
                  <a:pt x="250" y="624"/>
                </a:lnTo>
                <a:lnTo>
                  <a:pt x="250" y="624"/>
                </a:lnTo>
                <a:lnTo>
                  <a:pt x="236" y="599"/>
                </a:lnTo>
                <a:lnTo>
                  <a:pt x="233" y="591"/>
                </a:lnTo>
                <a:lnTo>
                  <a:pt x="231" y="585"/>
                </a:lnTo>
                <a:lnTo>
                  <a:pt x="230" y="579"/>
                </a:lnTo>
                <a:lnTo>
                  <a:pt x="231" y="578"/>
                </a:lnTo>
                <a:lnTo>
                  <a:pt x="232" y="577"/>
                </a:lnTo>
                <a:lnTo>
                  <a:pt x="424" y="594"/>
                </a:lnTo>
                <a:lnTo>
                  <a:pt x="424" y="594"/>
                </a:lnTo>
                <a:lnTo>
                  <a:pt x="424" y="592"/>
                </a:lnTo>
                <a:lnTo>
                  <a:pt x="425" y="586"/>
                </a:lnTo>
                <a:lnTo>
                  <a:pt x="426" y="583"/>
                </a:lnTo>
                <a:lnTo>
                  <a:pt x="429" y="579"/>
                </a:lnTo>
                <a:lnTo>
                  <a:pt x="433" y="577"/>
                </a:lnTo>
                <a:lnTo>
                  <a:pt x="437" y="575"/>
                </a:lnTo>
                <a:lnTo>
                  <a:pt x="437" y="575"/>
                </a:lnTo>
                <a:lnTo>
                  <a:pt x="442" y="574"/>
                </a:lnTo>
                <a:lnTo>
                  <a:pt x="447" y="574"/>
                </a:lnTo>
                <a:lnTo>
                  <a:pt x="450" y="575"/>
                </a:lnTo>
                <a:lnTo>
                  <a:pt x="453" y="577"/>
                </a:lnTo>
                <a:lnTo>
                  <a:pt x="455" y="578"/>
                </a:lnTo>
                <a:lnTo>
                  <a:pt x="458" y="580"/>
                </a:lnTo>
                <a:lnTo>
                  <a:pt x="459" y="586"/>
                </a:lnTo>
                <a:lnTo>
                  <a:pt x="459" y="586"/>
                </a:lnTo>
                <a:lnTo>
                  <a:pt x="485" y="579"/>
                </a:lnTo>
                <a:lnTo>
                  <a:pt x="543" y="564"/>
                </a:lnTo>
                <a:lnTo>
                  <a:pt x="575" y="558"/>
                </a:lnTo>
                <a:lnTo>
                  <a:pt x="602" y="551"/>
                </a:lnTo>
                <a:lnTo>
                  <a:pt x="623" y="548"/>
                </a:lnTo>
                <a:lnTo>
                  <a:pt x="628" y="548"/>
                </a:lnTo>
                <a:lnTo>
                  <a:pt x="630" y="549"/>
                </a:lnTo>
                <a:lnTo>
                  <a:pt x="630" y="549"/>
                </a:lnTo>
                <a:lnTo>
                  <a:pt x="634" y="556"/>
                </a:lnTo>
                <a:lnTo>
                  <a:pt x="635" y="558"/>
                </a:lnTo>
                <a:lnTo>
                  <a:pt x="635" y="558"/>
                </a:lnTo>
                <a:lnTo>
                  <a:pt x="665" y="548"/>
                </a:lnTo>
                <a:lnTo>
                  <a:pt x="692" y="541"/>
                </a:lnTo>
                <a:lnTo>
                  <a:pt x="716" y="534"/>
                </a:lnTo>
                <a:lnTo>
                  <a:pt x="716" y="534"/>
                </a:lnTo>
                <a:lnTo>
                  <a:pt x="719" y="520"/>
                </a:lnTo>
                <a:lnTo>
                  <a:pt x="724" y="507"/>
                </a:lnTo>
                <a:lnTo>
                  <a:pt x="724" y="507"/>
                </a:lnTo>
                <a:lnTo>
                  <a:pt x="725" y="502"/>
                </a:lnTo>
                <a:lnTo>
                  <a:pt x="725" y="494"/>
                </a:lnTo>
                <a:lnTo>
                  <a:pt x="724" y="475"/>
                </a:lnTo>
                <a:lnTo>
                  <a:pt x="723" y="454"/>
                </a:lnTo>
                <a:lnTo>
                  <a:pt x="723" y="445"/>
                </a:lnTo>
                <a:lnTo>
                  <a:pt x="723" y="439"/>
                </a:lnTo>
                <a:lnTo>
                  <a:pt x="723" y="439"/>
                </a:lnTo>
                <a:lnTo>
                  <a:pt x="723" y="434"/>
                </a:lnTo>
                <a:lnTo>
                  <a:pt x="723" y="428"/>
                </a:lnTo>
                <a:lnTo>
                  <a:pt x="721" y="415"/>
                </a:lnTo>
                <a:lnTo>
                  <a:pt x="715" y="395"/>
                </a:lnTo>
                <a:lnTo>
                  <a:pt x="715" y="395"/>
                </a:lnTo>
                <a:lnTo>
                  <a:pt x="713" y="388"/>
                </a:lnTo>
                <a:lnTo>
                  <a:pt x="708" y="378"/>
                </a:lnTo>
                <a:lnTo>
                  <a:pt x="702" y="370"/>
                </a:lnTo>
                <a:lnTo>
                  <a:pt x="699" y="367"/>
                </a:lnTo>
                <a:lnTo>
                  <a:pt x="696" y="365"/>
                </a:lnTo>
                <a:lnTo>
                  <a:pt x="696" y="365"/>
                </a:lnTo>
                <a:lnTo>
                  <a:pt x="687" y="360"/>
                </a:lnTo>
                <a:lnTo>
                  <a:pt x="685" y="359"/>
                </a:lnTo>
                <a:lnTo>
                  <a:pt x="683" y="356"/>
                </a:lnTo>
                <a:lnTo>
                  <a:pt x="683" y="356"/>
                </a:lnTo>
                <a:lnTo>
                  <a:pt x="679" y="347"/>
                </a:lnTo>
                <a:lnTo>
                  <a:pt x="677" y="343"/>
                </a:lnTo>
                <a:lnTo>
                  <a:pt x="672" y="339"/>
                </a:lnTo>
                <a:lnTo>
                  <a:pt x="672" y="339"/>
                </a:lnTo>
                <a:lnTo>
                  <a:pt x="667" y="332"/>
                </a:lnTo>
                <a:lnTo>
                  <a:pt x="661" y="326"/>
                </a:lnTo>
                <a:lnTo>
                  <a:pt x="655" y="316"/>
                </a:lnTo>
                <a:lnTo>
                  <a:pt x="655" y="316"/>
                </a:lnTo>
                <a:lnTo>
                  <a:pt x="654" y="294"/>
                </a:lnTo>
                <a:lnTo>
                  <a:pt x="653" y="279"/>
                </a:lnTo>
                <a:lnTo>
                  <a:pt x="653" y="266"/>
                </a:lnTo>
                <a:lnTo>
                  <a:pt x="653" y="266"/>
                </a:lnTo>
                <a:lnTo>
                  <a:pt x="653" y="255"/>
                </a:lnTo>
                <a:lnTo>
                  <a:pt x="651" y="244"/>
                </a:lnTo>
                <a:lnTo>
                  <a:pt x="649" y="234"/>
                </a:lnTo>
                <a:lnTo>
                  <a:pt x="648" y="224"/>
                </a:lnTo>
                <a:lnTo>
                  <a:pt x="648" y="224"/>
                </a:lnTo>
                <a:lnTo>
                  <a:pt x="648" y="220"/>
                </a:lnTo>
                <a:lnTo>
                  <a:pt x="646" y="214"/>
                </a:lnTo>
                <a:lnTo>
                  <a:pt x="643" y="203"/>
                </a:lnTo>
                <a:lnTo>
                  <a:pt x="638" y="191"/>
                </a:lnTo>
                <a:lnTo>
                  <a:pt x="635" y="178"/>
                </a:lnTo>
                <a:lnTo>
                  <a:pt x="635" y="178"/>
                </a:lnTo>
                <a:lnTo>
                  <a:pt x="633" y="171"/>
                </a:lnTo>
                <a:lnTo>
                  <a:pt x="629" y="165"/>
                </a:lnTo>
                <a:lnTo>
                  <a:pt x="625" y="159"/>
                </a:lnTo>
                <a:lnTo>
                  <a:pt x="621" y="154"/>
                </a:lnTo>
                <a:lnTo>
                  <a:pt x="612" y="144"/>
                </a:lnTo>
                <a:lnTo>
                  <a:pt x="605" y="135"/>
                </a:lnTo>
                <a:lnTo>
                  <a:pt x="605" y="135"/>
                </a:lnTo>
                <a:lnTo>
                  <a:pt x="601" y="130"/>
                </a:lnTo>
                <a:lnTo>
                  <a:pt x="597" y="127"/>
                </a:lnTo>
                <a:lnTo>
                  <a:pt x="592" y="124"/>
                </a:lnTo>
                <a:lnTo>
                  <a:pt x="586" y="121"/>
                </a:lnTo>
                <a:lnTo>
                  <a:pt x="576" y="116"/>
                </a:lnTo>
                <a:lnTo>
                  <a:pt x="565" y="115"/>
                </a:lnTo>
                <a:lnTo>
                  <a:pt x="565" y="115"/>
                </a:lnTo>
                <a:lnTo>
                  <a:pt x="553" y="116"/>
                </a:lnTo>
                <a:lnTo>
                  <a:pt x="536" y="119"/>
                </a:lnTo>
                <a:lnTo>
                  <a:pt x="520" y="123"/>
                </a:lnTo>
                <a:lnTo>
                  <a:pt x="507" y="128"/>
                </a:lnTo>
                <a:lnTo>
                  <a:pt x="507" y="128"/>
                </a:lnTo>
                <a:lnTo>
                  <a:pt x="500" y="131"/>
                </a:lnTo>
                <a:lnTo>
                  <a:pt x="495" y="136"/>
                </a:lnTo>
                <a:lnTo>
                  <a:pt x="482" y="145"/>
                </a:lnTo>
                <a:lnTo>
                  <a:pt x="471" y="157"/>
                </a:lnTo>
                <a:lnTo>
                  <a:pt x="464" y="167"/>
                </a:lnTo>
                <a:lnTo>
                  <a:pt x="464" y="167"/>
                </a:lnTo>
                <a:lnTo>
                  <a:pt x="461" y="172"/>
                </a:lnTo>
                <a:lnTo>
                  <a:pt x="459" y="179"/>
                </a:lnTo>
                <a:lnTo>
                  <a:pt x="455" y="195"/>
                </a:lnTo>
                <a:lnTo>
                  <a:pt x="454" y="211"/>
                </a:lnTo>
                <a:lnTo>
                  <a:pt x="454" y="216"/>
                </a:lnTo>
                <a:lnTo>
                  <a:pt x="455" y="220"/>
                </a:lnTo>
                <a:lnTo>
                  <a:pt x="455" y="220"/>
                </a:lnTo>
                <a:lnTo>
                  <a:pt x="459" y="227"/>
                </a:lnTo>
                <a:lnTo>
                  <a:pt x="460" y="238"/>
                </a:lnTo>
                <a:lnTo>
                  <a:pt x="460" y="249"/>
                </a:lnTo>
                <a:lnTo>
                  <a:pt x="459" y="258"/>
                </a:lnTo>
                <a:lnTo>
                  <a:pt x="459" y="258"/>
                </a:lnTo>
                <a:lnTo>
                  <a:pt x="458" y="261"/>
                </a:lnTo>
                <a:lnTo>
                  <a:pt x="458" y="266"/>
                </a:lnTo>
                <a:lnTo>
                  <a:pt x="459" y="274"/>
                </a:lnTo>
                <a:lnTo>
                  <a:pt x="463" y="289"/>
                </a:lnTo>
                <a:lnTo>
                  <a:pt x="463" y="289"/>
                </a:lnTo>
                <a:lnTo>
                  <a:pt x="463" y="295"/>
                </a:lnTo>
                <a:lnTo>
                  <a:pt x="462" y="302"/>
                </a:lnTo>
                <a:lnTo>
                  <a:pt x="461" y="311"/>
                </a:lnTo>
                <a:lnTo>
                  <a:pt x="461" y="319"/>
                </a:lnTo>
                <a:lnTo>
                  <a:pt x="461" y="319"/>
                </a:lnTo>
                <a:lnTo>
                  <a:pt x="461" y="324"/>
                </a:lnTo>
                <a:lnTo>
                  <a:pt x="463" y="328"/>
                </a:lnTo>
                <a:lnTo>
                  <a:pt x="467" y="336"/>
                </a:lnTo>
                <a:lnTo>
                  <a:pt x="471" y="340"/>
                </a:lnTo>
                <a:lnTo>
                  <a:pt x="473" y="341"/>
                </a:lnTo>
                <a:lnTo>
                  <a:pt x="473" y="341"/>
                </a:lnTo>
                <a:lnTo>
                  <a:pt x="475" y="336"/>
                </a:lnTo>
                <a:lnTo>
                  <a:pt x="477" y="332"/>
                </a:lnTo>
                <a:lnTo>
                  <a:pt x="479" y="329"/>
                </a:lnTo>
                <a:lnTo>
                  <a:pt x="479" y="329"/>
                </a:lnTo>
                <a:lnTo>
                  <a:pt x="481" y="327"/>
                </a:lnTo>
                <a:lnTo>
                  <a:pt x="482" y="324"/>
                </a:lnTo>
                <a:lnTo>
                  <a:pt x="484" y="315"/>
                </a:lnTo>
                <a:lnTo>
                  <a:pt x="484" y="315"/>
                </a:lnTo>
                <a:lnTo>
                  <a:pt x="484" y="313"/>
                </a:lnTo>
                <a:lnTo>
                  <a:pt x="485" y="311"/>
                </a:lnTo>
                <a:lnTo>
                  <a:pt x="489" y="310"/>
                </a:lnTo>
                <a:lnTo>
                  <a:pt x="492" y="309"/>
                </a:lnTo>
                <a:lnTo>
                  <a:pt x="493" y="310"/>
                </a:lnTo>
                <a:lnTo>
                  <a:pt x="493" y="310"/>
                </a:lnTo>
                <a:lnTo>
                  <a:pt x="496" y="318"/>
                </a:lnTo>
                <a:lnTo>
                  <a:pt x="499" y="326"/>
                </a:lnTo>
                <a:lnTo>
                  <a:pt x="499" y="326"/>
                </a:lnTo>
                <a:lnTo>
                  <a:pt x="499" y="329"/>
                </a:lnTo>
                <a:lnTo>
                  <a:pt x="498" y="331"/>
                </a:lnTo>
                <a:lnTo>
                  <a:pt x="491" y="338"/>
                </a:lnTo>
                <a:lnTo>
                  <a:pt x="491" y="338"/>
                </a:lnTo>
                <a:lnTo>
                  <a:pt x="486" y="341"/>
                </a:lnTo>
                <a:lnTo>
                  <a:pt x="480" y="344"/>
                </a:lnTo>
                <a:lnTo>
                  <a:pt x="462" y="351"/>
                </a:lnTo>
                <a:lnTo>
                  <a:pt x="442" y="357"/>
                </a:lnTo>
                <a:lnTo>
                  <a:pt x="429" y="363"/>
                </a:lnTo>
                <a:lnTo>
                  <a:pt x="429" y="363"/>
                </a:lnTo>
                <a:lnTo>
                  <a:pt x="425" y="367"/>
                </a:lnTo>
                <a:lnTo>
                  <a:pt x="423" y="372"/>
                </a:lnTo>
                <a:lnTo>
                  <a:pt x="421" y="378"/>
                </a:lnTo>
                <a:lnTo>
                  <a:pt x="421" y="385"/>
                </a:lnTo>
                <a:lnTo>
                  <a:pt x="420" y="400"/>
                </a:lnTo>
                <a:lnTo>
                  <a:pt x="420" y="412"/>
                </a:lnTo>
                <a:lnTo>
                  <a:pt x="420" y="412"/>
                </a:lnTo>
                <a:lnTo>
                  <a:pt x="418" y="432"/>
                </a:lnTo>
                <a:lnTo>
                  <a:pt x="416" y="441"/>
                </a:lnTo>
                <a:lnTo>
                  <a:pt x="413" y="445"/>
                </a:lnTo>
                <a:lnTo>
                  <a:pt x="411" y="449"/>
                </a:lnTo>
                <a:lnTo>
                  <a:pt x="411" y="449"/>
                </a:lnTo>
                <a:lnTo>
                  <a:pt x="409" y="453"/>
                </a:lnTo>
                <a:lnTo>
                  <a:pt x="408" y="457"/>
                </a:lnTo>
                <a:lnTo>
                  <a:pt x="408" y="467"/>
                </a:lnTo>
                <a:lnTo>
                  <a:pt x="408" y="477"/>
                </a:lnTo>
                <a:lnTo>
                  <a:pt x="408" y="487"/>
                </a:lnTo>
                <a:lnTo>
                  <a:pt x="408" y="487"/>
                </a:lnTo>
                <a:lnTo>
                  <a:pt x="407" y="491"/>
                </a:lnTo>
                <a:lnTo>
                  <a:pt x="405" y="496"/>
                </a:lnTo>
                <a:lnTo>
                  <a:pt x="400" y="502"/>
                </a:lnTo>
                <a:lnTo>
                  <a:pt x="394" y="506"/>
                </a:lnTo>
                <a:lnTo>
                  <a:pt x="392" y="508"/>
                </a:lnTo>
                <a:lnTo>
                  <a:pt x="392" y="508"/>
                </a:lnTo>
                <a:lnTo>
                  <a:pt x="388" y="461"/>
                </a:lnTo>
                <a:lnTo>
                  <a:pt x="383" y="412"/>
                </a:lnTo>
                <a:lnTo>
                  <a:pt x="383" y="412"/>
                </a:lnTo>
                <a:lnTo>
                  <a:pt x="379" y="342"/>
                </a:lnTo>
                <a:lnTo>
                  <a:pt x="379" y="342"/>
                </a:lnTo>
                <a:lnTo>
                  <a:pt x="376" y="297"/>
                </a:lnTo>
                <a:lnTo>
                  <a:pt x="376" y="297"/>
                </a:lnTo>
                <a:lnTo>
                  <a:pt x="375" y="286"/>
                </a:lnTo>
                <a:lnTo>
                  <a:pt x="372" y="279"/>
                </a:lnTo>
                <a:lnTo>
                  <a:pt x="367" y="272"/>
                </a:lnTo>
                <a:lnTo>
                  <a:pt x="364" y="268"/>
                </a:lnTo>
                <a:lnTo>
                  <a:pt x="364" y="268"/>
                </a:lnTo>
                <a:lnTo>
                  <a:pt x="351" y="258"/>
                </a:lnTo>
                <a:lnTo>
                  <a:pt x="344" y="253"/>
                </a:lnTo>
                <a:lnTo>
                  <a:pt x="337" y="250"/>
                </a:lnTo>
                <a:lnTo>
                  <a:pt x="337" y="250"/>
                </a:lnTo>
                <a:lnTo>
                  <a:pt x="332" y="246"/>
                </a:lnTo>
                <a:lnTo>
                  <a:pt x="325" y="242"/>
                </a:lnTo>
                <a:lnTo>
                  <a:pt x="318" y="238"/>
                </a:lnTo>
                <a:lnTo>
                  <a:pt x="310" y="235"/>
                </a:lnTo>
                <a:lnTo>
                  <a:pt x="310" y="235"/>
                </a:lnTo>
                <a:lnTo>
                  <a:pt x="303" y="231"/>
                </a:lnTo>
                <a:lnTo>
                  <a:pt x="295" y="228"/>
                </a:lnTo>
                <a:lnTo>
                  <a:pt x="289" y="224"/>
                </a:lnTo>
                <a:lnTo>
                  <a:pt x="288" y="223"/>
                </a:lnTo>
                <a:lnTo>
                  <a:pt x="288" y="221"/>
                </a:lnTo>
                <a:lnTo>
                  <a:pt x="288" y="221"/>
                </a:lnTo>
                <a:lnTo>
                  <a:pt x="288" y="221"/>
                </a:lnTo>
                <a:lnTo>
                  <a:pt x="292" y="208"/>
                </a:lnTo>
                <a:lnTo>
                  <a:pt x="296" y="193"/>
                </a:lnTo>
                <a:lnTo>
                  <a:pt x="296" y="193"/>
                </a:lnTo>
                <a:lnTo>
                  <a:pt x="299" y="186"/>
                </a:lnTo>
                <a:lnTo>
                  <a:pt x="301" y="178"/>
                </a:lnTo>
                <a:lnTo>
                  <a:pt x="302" y="169"/>
                </a:lnTo>
                <a:lnTo>
                  <a:pt x="303" y="164"/>
                </a:lnTo>
                <a:lnTo>
                  <a:pt x="303" y="164"/>
                </a:lnTo>
                <a:lnTo>
                  <a:pt x="303" y="149"/>
                </a:lnTo>
                <a:lnTo>
                  <a:pt x="303" y="140"/>
                </a:lnTo>
                <a:lnTo>
                  <a:pt x="302" y="134"/>
                </a:lnTo>
                <a:lnTo>
                  <a:pt x="302" y="134"/>
                </a:lnTo>
                <a:lnTo>
                  <a:pt x="299" y="124"/>
                </a:lnTo>
                <a:lnTo>
                  <a:pt x="299" y="119"/>
                </a:lnTo>
                <a:lnTo>
                  <a:pt x="298" y="112"/>
                </a:lnTo>
                <a:lnTo>
                  <a:pt x="298" y="112"/>
                </a:lnTo>
                <a:lnTo>
                  <a:pt x="298" y="106"/>
                </a:lnTo>
                <a:lnTo>
                  <a:pt x="295" y="100"/>
                </a:lnTo>
                <a:lnTo>
                  <a:pt x="293" y="96"/>
                </a:lnTo>
                <a:lnTo>
                  <a:pt x="292" y="91"/>
                </a:lnTo>
                <a:lnTo>
                  <a:pt x="292" y="91"/>
                </a:lnTo>
                <a:lnTo>
                  <a:pt x="291" y="84"/>
                </a:lnTo>
                <a:lnTo>
                  <a:pt x="288" y="74"/>
                </a:lnTo>
                <a:lnTo>
                  <a:pt x="284" y="62"/>
                </a:lnTo>
                <a:lnTo>
                  <a:pt x="280" y="51"/>
                </a:lnTo>
                <a:lnTo>
                  <a:pt x="280" y="51"/>
                </a:lnTo>
                <a:lnTo>
                  <a:pt x="278" y="47"/>
                </a:lnTo>
                <a:lnTo>
                  <a:pt x="276" y="41"/>
                </a:lnTo>
                <a:lnTo>
                  <a:pt x="270" y="32"/>
                </a:lnTo>
                <a:lnTo>
                  <a:pt x="262" y="22"/>
                </a:lnTo>
                <a:lnTo>
                  <a:pt x="255" y="16"/>
                </a:lnTo>
                <a:lnTo>
                  <a:pt x="255" y="16"/>
                </a:lnTo>
                <a:lnTo>
                  <a:pt x="244" y="10"/>
                </a:lnTo>
                <a:lnTo>
                  <a:pt x="228" y="5"/>
                </a:lnTo>
                <a:lnTo>
                  <a:pt x="212" y="2"/>
                </a:lnTo>
                <a:lnTo>
                  <a:pt x="205" y="0"/>
                </a:lnTo>
                <a:lnTo>
                  <a:pt x="201" y="0"/>
                </a:lnTo>
                <a:lnTo>
                  <a:pt x="201" y="0"/>
                </a:lnTo>
                <a:lnTo>
                  <a:pt x="188" y="6"/>
                </a:lnTo>
                <a:lnTo>
                  <a:pt x="177" y="10"/>
                </a:lnTo>
                <a:lnTo>
                  <a:pt x="169" y="17"/>
                </a:lnTo>
                <a:lnTo>
                  <a:pt x="161" y="22"/>
                </a:lnTo>
                <a:lnTo>
                  <a:pt x="150" y="33"/>
                </a:lnTo>
                <a:lnTo>
                  <a:pt x="142" y="42"/>
                </a:lnTo>
                <a:lnTo>
                  <a:pt x="142" y="42"/>
                </a:lnTo>
                <a:lnTo>
                  <a:pt x="139" y="47"/>
                </a:lnTo>
                <a:lnTo>
                  <a:pt x="135" y="52"/>
                </a:lnTo>
                <a:lnTo>
                  <a:pt x="133" y="57"/>
                </a:lnTo>
                <a:lnTo>
                  <a:pt x="132" y="64"/>
                </a:lnTo>
                <a:lnTo>
                  <a:pt x="130" y="77"/>
                </a:lnTo>
                <a:lnTo>
                  <a:pt x="130" y="87"/>
                </a:lnTo>
                <a:lnTo>
                  <a:pt x="130" y="87"/>
                </a:lnTo>
                <a:lnTo>
                  <a:pt x="130" y="93"/>
                </a:lnTo>
                <a:lnTo>
                  <a:pt x="132" y="98"/>
                </a:lnTo>
                <a:lnTo>
                  <a:pt x="139" y="109"/>
                </a:lnTo>
                <a:lnTo>
                  <a:pt x="146" y="119"/>
                </a:lnTo>
                <a:lnTo>
                  <a:pt x="150" y="126"/>
                </a:lnTo>
                <a:lnTo>
                  <a:pt x="150" y="126"/>
                </a:lnTo>
                <a:lnTo>
                  <a:pt x="154" y="140"/>
                </a:lnTo>
                <a:lnTo>
                  <a:pt x="156" y="150"/>
                </a:lnTo>
                <a:lnTo>
                  <a:pt x="156" y="150"/>
                </a:lnTo>
                <a:lnTo>
                  <a:pt x="157" y="154"/>
                </a:lnTo>
                <a:lnTo>
                  <a:pt x="160" y="158"/>
                </a:lnTo>
                <a:lnTo>
                  <a:pt x="163" y="162"/>
                </a:lnTo>
                <a:lnTo>
                  <a:pt x="167" y="165"/>
                </a:lnTo>
                <a:lnTo>
                  <a:pt x="174" y="169"/>
                </a:lnTo>
                <a:lnTo>
                  <a:pt x="176" y="171"/>
                </a:lnTo>
                <a:lnTo>
                  <a:pt x="176" y="173"/>
                </a:lnTo>
                <a:lnTo>
                  <a:pt x="176" y="174"/>
                </a:lnTo>
                <a:lnTo>
                  <a:pt x="176" y="174"/>
                </a:lnTo>
                <a:lnTo>
                  <a:pt x="176" y="180"/>
                </a:lnTo>
                <a:lnTo>
                  <a:pt x="177" y="184"/>
                </a:lnTo>
                <a:lnTo>
                  <a:pt x="178" y="188"/>
                </a:lnTo>
                <a:lnTo>
                  <a:pt x="178" y="188"/>
                </a:lnTo>
                <a:lnTo>
                  <a:pt x="174" y="192"/>
                </a:lnTo>
                <a:lnTo>
                  <a:pt x="170" y="196"/>
                </a:lnTo>
                <a:lnTo>
                  <a:pt x="167" y="200"/>
                </a:lnTo>
                <a:lnTo>
                  <a:pt x="163" y="206"/>
                </a:lnTo>
                <a:lnTo>
                  <a:pt x="159" y="215"/>
                </a:lnTo>
                <a:lnTo>
                  <a:pt x="157" y="220"/>
                </a:lnTo>
                <a:lnTo>
                  <a:pt x="155" y="222"/>
                </a:lnTo>
                <a:lnTo>
                  <a:pt x="155" y="222"/>
                </a:lnTo>
                <a:lnTo>
                  <a:pt x="147" y="227"/>
                </a:lnTo>
                <a:lnTo>
                  <a:pt x="135" y="234"/>
                </a:lnTo>
                <a:lnTo>
                  <a:pt x="121" y="241"/>
                </a:lnTo>
                <a:lnTo>
                  <a:pt x="109" y="249"/>
                </a:lnTo>
                <a:lnTo>
                  <a:pt x="109" y="249"/>
                </a:lnTo>
                <a:lnTo>
                  <a:pt x="99" y="255"/>
                </a:lnTo>
                <a:lnTo>
                  <a:pt x="90" y="259"/>
                </a:lnTo>
                <a:lnTo>
                  <a:pt x="80" y="264"/>
                </a:lnTo>
                <a:lnTo>
                  <a:pt x="68" y="271"/>
                </a:lnTo>
                <a:lnTo>
                  <a:pt x="68" y="271"/>
                </a:lnTo>
                <a:lnTo>
                  <a:pt x="61" y="276"/>
                </a:lnTo>
                <a:lnTo>
                  <a:pt x="55" y="283"/>
                </a:lnTo>
                <a:lnTo>
                  <a:pt x="50" y="289"/>
                </a:lnTo>
                <a:lnTo>
                  <a:pt x="44" y="297"/>
                </a:lnTo>
                <a:lnTo>
                  <a:pt x="36" y="310"/>
                </a:lnTo>
                <a:lnTo>
                  <a:pt x="30" y="321"/>
                </a:lnTo>
                <a:lnTo>
                  <a:pt x="30" y="321"/>
                </a:lnTo>
                <a:lnTo>
                  <a:pt x="27" y="330"/>
                </a:lnTo>
                <a:lnTo>
                  <a:pt x="25" y="343"/>
                </a:lnTo>
                <a:lnTo>
                  <a:pt x="23" y="355"/>
                </a:lnTo>
                <a:lnTo>
                  <a:pt x="23" y="367"/>
                </a:lnTo>
                <a:lnTo>
                  <a:pt x="23" y="367"/>
                </a:lnTo>
                <a:lnTo>
                  <a:pt x="22" y="376"/>
                </a:lnTo>
                <a:lnTo>
                  <a:pt x="18" y="388"/>
                </a:lnTo>
                <a:lnTo>
                  <a:pt x="13" y="406"/>
                </a:lnTo>
                <a:lnTo>
                  <a:pt x="13" y="406"/>
                </a:lnTo>
                <a:lnTo>
                  <a:pt x="13" y="410"/>
                </a:lnTo>
                <a:lnTo>
                  <a:pt x="13" y="412"/>
                </a:lnTo>
                <a:lnTo>
                  <a:pt x="14" y="418"/>
                </a:lnTo>
                <a:lnTo>
                  <a:pt x="16" y="425"/>
                </a:lnTo>
                <a:lnTo>
                  <a:pt x="17" y="430"/>
                </a:lnTo>
                <a:lnTo>
                  <a:pt x="17" y="430"/>
                </a:lnTo>
                <a:lnTo>
                  <a:pt x="16" y="449"/>
                </a:lnTo>
                <a:lnTo>
                  <a:pt x="14" y="473"/>
                </a:lnTo>
                <a:lnTo>
                  <a:pt x="14" y="473"/>
                </a:lnTo>
                <a:lnTo>
                  <a:pt x="13" y="487"/>
                </a:lnTo>
                <a:lnTo>
                  <a:pt x="10" y="506"/>
                </a:lnTo>
                <a:lnTo>
                  <a:pt x="7" y="525"/>
                </a:lnTo>
                <a:lnTo>
                  <a:pt x="3" y="539"/>
                </a:lnTo>
                <a:lnTo>
                  <a:pt x="3" y="539"/>
                </a:lnTo>
                <a:lnTo>
                  <a:pt x="1" y="544"/>
                </a:lnTo>
                <a:lnTo>
                  <a:pt x="1" y="550"/>
                </a:lnTo>
                <a:lnTo>
                  <a:pt x="1" y="566"/>
                </a:lnTo>
                <a:lnTo>
                  <a:pt x="1" y="584"/>
                </a:lnTo>
                <a:lnTo>
                  <a:pt x="1" y="592"/>
                </a:lnTo>
                <a:lnTo>
                  <a:pt x="1" y="599"/>
                </a:lnTo>
                <a:lnTo>
                  <a:pt x="1" y="599"/>
                </a:lnTo>
                <a:lnTo>
                  <a:pt x="0" y="605"/>
                </a:lnTo>
                <a:lnTo>
                  <a:pt x="1" y="613"/>
                </a:lnTo>
                <a:lnTo>
                  <a:pt x="3" y="619"/>
                </a:lnTo>
                <a:lnTo>
                  <a:pt x="6" y="624"/>
                </a:lnTo>
                <a:lnTo>
                  <a:pt x="12" y="635"/>
                </a:lnTo>
                <a:lnTo>
                  <a:pt x="17" y="641"/>
                </a:lnTo>
                <a:lnTo>
                  <a:pt x="17" y="641"/>
                </a:lnTo>
                <a:lnTo>
                  <a:pt x="21" y="645"/>
                </a:lnTo>
                <a:lnTo>
                  <a:pt x="23" y="649"/>
                </a:lnTo>
                <a:lnTo>
                  <a:pt x="23" y="651"/>
                </a:lnTo>
                <a:lnTo>
                  <a:pt x="23" y="654"/>
                </a:lnTo>
                <a:lnTo>
                  <a:pt x="19" y="663"/>
                </a:lnTo>
                <a:lnTo>
                  <a:pt x="19" y="663"/>
                </a:lnTo>
                <a:lnTo>
                  <a:pt x="17" y="667"/>
                </a:lnTo>
                <a:lnTo>
                  <a:pt x="17" y="671"/>
                </a:lnTo>
                <a:lnTo>
                  <a:pt x="17" y="674"/>
                </a:lnTo>
                <a:lnTo>
                  <a:pt x="18" y="676"/>
                </a:lnTo>
                <a:lnTo>
                  <a:pt x="21" y="680"/>
                </a:lnTo>
                <a:lnTo>
                  <a:pt x="21" y="683"/>
                </a:lnTo>
                <a:lnTo>
                  <a:pt x="21" y="687"/>
                </a:lnTo>
                <a:lnTo>
                  <a:pt x="21" y="687"/>
                </a:lnTo>
                <a:lnTo>
                  <a:pt x="21" y="690"/>
                </a:lnTo>
                <a:lnTo>
                  <a:pt x="21" y="692"/>
                </a:lnTo>
                <a:lnTo>
                  <a:pt x="22" y="694"/>
                </a:lnTo>
                <a:lnTo>
                  <a:pt x="23" y="695"/>
                </a:lnTo>
                <a:lnTo>
                  <a:pt x="26" y="697"/>
                </a:lnTo>
                <a:lnTo>
                  <a:pt x="29" y="700"/>
                </a:lnTo>
                <a:lnTo>
                  <a:pt x="29" y="700"/>
                </a:lnTo>
                <a:lnTo>
                  <a:pt x="31" y="702"/>
                </a:lnTo>
                <a:lnTo>
                  <a:pt x="33" y="707"/>
                </a:lnTo>
                <a:lnTo>
                  <a:pt x="34" y="714"/>
                </a:lnTo>
                <a:lnTo>
                  <a:pt x="34" y="718"/>
                </a:lnTo>
                <a:lnTo>
                  <a:pt x="34" y="721"/>
                </a:lnTo>
                <a:lnTo>
                  <a:pt x="34" y="721"/>
                </a:lnTo>
                <a:lnTo>
                  <a:pt x="34" y="724"/>
                </a:lnTo>
                <a:lnTo>
                  <a:pt x="36" y="726"/>
                </a:lnTo>
                <a:lnTo>
                  <a:pt x="38" y="729"/>
                </a:lnTo>
                <a:lnTo>
                  <a:pt x="40" y="731"/>
                </a:lnTo>
                <a:lnTo>
                  <a:pt x="45" y="734"/>
                </a:lnTo>
                <a:lnTo>
                  <a:pt x="46" y="735"/>
                </a:lnTo>
                <a:lnTo>
                  <a:pt x="47" y="737"/>
                </a:lnTo>
                <a:lnTo>
                  <a:pt x="47" y="737"/>
                </a:lnTo>
                <a:lnTo>
                  <a:pt x="47" y="746"/>
                </a:lnTo>
                <a:lnTo>
                  <a:pt x="50" y="758"/>
                </a:lnTo>
                <a:lnTo>
                  <a:pt x="52" y="779"/>
                </a:lnTo>
                <a:lnTo>
                  <a:pt x="52" y="779"/>
                </a:lnTo>
                <a:lnTo>
                  <a:pt x="53" y="782"/>
                </a:lnTo>
                <a:lnTo>
                  <a:pt x="56" y="786"/>
                </a:lnTo>
                <a:lnTo>
                  <a:pt x="65" y="791"/>
                </a:lnTo>
                <a:lnTo>
                  <a:pt x="69" y="794"/>
                </a:lnTo>
                <a:lnTo>
                  <a:pt x="73" y="796"/>
                </a:lnTo>
                <a:lnTo>
                  <a:pt x="75" y="799"/>
                </a:lnTo>
                <a:lnTo>
                  <a:pt x="75" y="801"/>
                </a:lnTo>
                <a:lnTo>
                  <a:pt x="75" y="803"/>
                </a:lnTo>
                <a:lnTo>
                  <a:pt x="75" y="803"/>
                </a:lnTo>
                <a:lnTo>
                  <a:pt x="73" y="817"/>
                </a:lnTo>
                <a:lnTo>
                  <a:pt x="71" y="838"/>
                </a:lnTo>
                <a:lnTo>
                  <a:pt x="69" y="885"/>
                </a:lnTo>
                <a:lnTo>
                  <a:pt x="69" y="885"/>
                </a:lnTo>
                <a:lnTo>
                  <a:pt x="69" y="897"/>
                </a:lnTo>
                <a:lnTo>
                  <a:pt x="70" y="915"/>
                </a:lnTo>
                <a:lnTo>
                  <a:pt x="75" y="957"/>
                </a:lnTo>
                <a:lnTo>
                  <a:pt x="80" y="1000"/>
                </a:lnTo>
                <a:lnTo>
                  <a:pt x="81" y="1016"/>
                </a:lnTo>
                <a:lnTo>
                  <a:pt x="81" y="1027"/>
                </a:lnTo>
                <a:lnTo>
                  <a:pt x="81" y="1027"/>
                </a:lnTo>
                <a:lnTo>
                  <a:pt x="81" y="1053"/>
                </a:lnTo>
                <a:lnTo>
                  <a:pt x="83" y="1093"/>
                </a:lnTo>
                <a:lnTo>
                  <a:pt x="85" y="1136"/>
                </a:lnTo>
                <a:lnTo>
                  <a:pt x="86" y="1170"/>
                </a:lnTo>
                <a:lnTo>
                  <a:pt x="86" y="1170"/>
                </a:lnTo>
                <a:lnTo>
                  <a:pt x="89" y="1210"/>
                </a:lnTo>
                <a:lnTo>
                  <a:pt x="94" y="1266"/>
                </a:lnTo>
                <a:lnTo>
                  <a:pt x="98" y="1319"/>
                </a:lnTo>
                <a:lnTo>
                  <a:pt x="100" y="1354"/>
                </a:lnTo>
                <a:lnTo>
                  <a:pt x="100" y="1354"/>
                </a:lnTo>
                <a:lnTo>
                  <a:pt x="101" y="1374"/>
                </a:lnTo>
                <a:lnTo>
                  <a:pt x="105" y="1394"/>
                </a:lnTo>
                <a:lnTo>
                  <a:pt x="108" y="1413"/>
                </a:lnTo>
                <a:lnTo>
                  <a:pt x="110" y="1425"/>
                </a:lnTo>
                <a:lnTo>
                  <a:pt x="110" y="1425"/>
                </a:lnTo>
                <a:lnTo>
                  <a:pt x="110" y="1429"/>
                </a:lnTo>
                <a:lnTo>
                  <a:pt x="111" y="1434"/>
                </a:lnTo>
                <a:lnTo>
                  <a:pt x="115" y="1445"/>
                </a:lnTo>
                <a:lnTo>
                  <a:pt x="119" y="1456"/>
                </a:lnTo>
                <a:lnTo>
                  <a:pt x="120" y="1460"/>
                </a:lnTo>
                <a:lnTo>
                  <a:pt x="121" y="1465"/>
                </a:lnTo>
                <a:lnTo>
                  <a:pt x="121" y="1465"/>
                </a:lnTo>
                <a:lnTo>
                  <a:pt x="123" y="1480"/>
                </a:lnTo>
                <a:lnTo>
                  <a:pt x="121" y="1489"/>
                </a:lnTo>
                <a:lnTo>
                  <a:pt x="117" y="1500"/>
                </a:lnTo>
                <a:lnTo>
                  <a:pt x="117" y="1500"/>
                </a:lnTo>
                <a:lnTo>
                  <a:pt x="114" y="1506"/>
                </a:lnTo>
                <a:lnTo>
                  <a:pt x="110" y="1514"/>
                </a:lnTo>
                <a:lnTo>
                  <a:pt x="97" y="1527"/>
                </a:lnTo>
                <a:lnTo>
                  <a:pt x="86" y="1538"/>
                </a:lnTo>
                <a:lnTo>
                  <a:pt x="82" y="1544"/>
                </a:lnTo>
                <a:lnTo>
                  <a:pt x="81" y="1548"/>
                </a:lnTo>
                <a:lnTo>
                  <a:pt x="81" y="1548"/>
                </a:lnTo>
                <a:lnTo>
                  <a:pt x="81" y="1550"/>
                </a:lnTo>
                <a:lnTo>
                  <a:pt x="82" y="1552"/>
                </a:lnTo>
                <a:lnTo>
                  <a:pt x="86" y="1557"/>
                </a:lnTo>
                <a:lnTo>
                  <a:pt x="94" y="1559"/>
                </a:lnTo>
                <a:lnTo>
                  <a:pt x="103" y="1561"/>
                </a:lnTo>
                <a:lnTo>
                  <a:pt x="115" y="1563"/>
                </a:lnTo>
                <a:lnTo>
                  <a:pt x="127" y="1563"/>
                </a:lnTo>
                <a:lnTo>
                  <a:pt x="140" y="1563"/>
                </a:lnTo>
                <a:lnTo>
                  <a:pt x="152" y="1563"/>
                </a:lnTo>
                <a:lnTo>
                  <a:pt x="152" y="1563"/>
                </a:lnTo>
                <a:lnTo>
                  <a:pt x="161" y="1561"/>
                </a:lnTo>
                <a:lnTo>
                  <a:pt x="169" y="1558"/>
                </a:lnTo>
                <a:lnTo>
                  <a:pt x="174" y="1554"/>
                </a:lnTo>
                <a:lnTo>
                  <a:pt x="178" y="1550"/>
                </a:lnTo>
                <a:lnTo>
                  <a:pt x="179" y="1546"/>
                </a:lnTo>
                <a:lnTo>
                  <a:pt x="181" y="1543"/>
                </a:lnTo>
                <a:lnTo>
                  <a:pt x="182" y="1539"/>
                </a:lnTo>
                <a:lnTo>
                  <a:pt x="182" y="1539"/>
                </a:lnTo>
                <a:lnTo>
                  <a:pt x="189" y="1539"/>
                </a:lnTo>
                <a:lnTo>
                  <a:pt x="196" y="1538"/>
                </a:lnTo>
                <a:lnTo>
                  <a:pt x="201" y="1536"/>
                </a:lnTo>
                <a:lnTo>
                  <a:pt x="205" y="1534"/>
                </a:lnTo>
                <a:lnTo>
                  <a:pt x="211" y="1531"/>
                </a:lnTo>
                <a:lnTo>
                  <a:pt x="213" y="1529"/>
                </a:lnTo>
                <a:lnTo>
                  <a:pt x="213" y="1501"/>
                </a:lnTo>
                <a:lnTo>
                  <a:pt x="213" y="1501"/>
                </a:lnTo>
                <a:lnTo>
                  <a:pt x="216" y="1502"/>
                </a:lnTo>
                <a:lnTo>
                  <a:pt x="231" y="1503"/>
                </a:lnTo>
                <a:lnTo>
                  <a:pt x="231" y="1503"/>
                </a:lnTo>
                <a:lnTo>
                  <a:pt x="237" y="1502"/>
                </a:lnTo>
                <a:lnTo>
                  <a:pt x="242" y="1501"/>
                </a:lnTo>
                <a:lnTo>
                  <a:pt x="245" y="1500"/>
                </a:lnTo>
                <a:lnTo>
                  <a:pt x="248" y="1498"/>
                </a:lnTo>
                <a:lnTo>
                  <a:pt x="251" y="1493"/>
                </a:lnTo>
                <a:lnTo>
                  <a:pt x="256" y="1488"/>
                </a:lnTo>
                <a:lnTo>
                  <a:pt x="256" y="1488"/>
                </a:lnTo>
                <a:lnTo>
                  <a:pt x="258" y="1487"/>
                </a:lnTo>
                <a:lnTo>
                  <a:pt x="263" y="1487"/>
                </a:lnTo>
                <a:lnTo>
                  <a:pt x="269" y="1488"/>
                </a:lnTo>
                <a:lnTo>
                  <a:pt x="275" y="1490"/>
                </a:lnTo>
                <a:lnTo>
                  <a:pt x="289" y="1496"/>
                </a:lnTo>
                <a:lnTo>
                  <a:pt x="299" y="1501"/>
                </a:lnTo>
                <a:lnTo>
                  <a:pt x="299" y="1501"/>
                </a:lnTo>
                <a:lnTo>
                  <a:pt x="303" y="1503"/>
                </a:lnTo>
                <a:lnTo>
                  <a:pt x="309" y="1504"/>
                </a:lnTo>
                <a:lnTo>
                  <a:pt x="329" y="1506"/>
                </a:lnTo>
                <a:lnTo>
                  <a:pt x="349" y="1507"/>
                </a:lnTo>
                <a:lnTo>
                  <a:pt x="367" y="1508"/>
                </a:lnTo>
                <a:lnTo>
                  <a:pt x="367" y="1508"/>
                </a:lnTo>
                <a:lnTo>
                  <a:pt x="376" y="1507"/>
                </a:lnTo>
                <a:lnTo>
                  <a:pt x="384" y="1506"/>
                </a:lnTo>
                <a:lnTo>
                  <a:pt x="393" y="1504"/>
                </a:lnTo>
                <a:lnTo>
                  <a:pt x="402" y="1501"/>
                </a:lnTo>
                <a:lnTo>
                  <a:pt x="409" y="1496"/>
                </a:lnTo>
                <a:lnTo>
                  <a:pt x="415" y="1493"/>
                </a:lnTo>
                <a:lnTo>
                  <a:pt x="419" y="1489"/>
                </a:lnTo>
                <a:lnTo>
                  <a:pt x="420" y="1485"/>
                </a:lnTo>
                <a:lnTo>
                  <a:pt x="420" y="1485"/>
                </a:lnTo>
                <a:lnTo>
                  <a:pt x="420" y="1482"/>
                </a:lnTo>
                <a:lnTo>
                  <a:pt x="419" y="1480"/>
                </a:lnTo>
                <a:lnTo>
                  <a:pt x="415" y="1476"/>
                </a:lnTo>
                <a:lnTo>
                  <a:pt x="409" y="1473"/>
                </a:lnTo>
                <a:lnTo>
                  <a:pt x="402" y="1470"/>
                </a:lnTo>
                <a:lnTo>
                  <a:pt x="393" y="1467"/>
                </a:lnTo>
                <a:lnTo>
                  <a:pt x="386" y="1466"/>
                </a:lnTo>
                <a:lnTo>
                  <a:pt x="369" y="1464"/>
                </a:lnTo>
                <a:lnTo>
                  <a:pt x="369" y="1464"/>
                </a:lnTo>
                <a:lnTo>
                  <a:pt x="362" y="1463"/>
                </a:lnTo>
                <a:lnTo>
                  <a:pt x="357" y="1462"/>
                </a:lnTo>
                <a:lnTo>
                  <a:pt x="351" y="1460"/>
                </a:lnTo>
                <a:lnTo>
                  <a:pt x="347" y="1458"/>
                </a:lnTo>
                <a:lnTo>
                  <a:pt x="338" y="1451"/>
                </a:lnTo>
                <a:lnTo>
                  <a:pt x="331" y="1443"/>
                </a:lnTo>
                <a:lnTo>
                  <a:pt x="331" y="1443"/>
                </a:lnTo>
                <a:lnTo>
                  <a:pt x="305" y="1414"/>
                </a:lnTo>
                <a:lnTo>
                  <a:pt x="292" y="1400"/>
                </a:lnTo>
                <a:lnTo>
                  <a:pt x="287" y="1396"/>
                </a:lnTo>
                <a:lnTo>
                  <a:pt x="284" y="1394"/>
                </a:lnTo>
                <a:lnTo>
                  <a:pt x="284" y="1394"/>
                </a:lnTo>
                <a:lnTo>
                  <a:pt x="279" y="1392"/>
                </a:lnTo>
                <a:lnTo>
                  <a:pt x="276" y="1390"/>
                </a:lnTo>
                <a:lnTo>
                  <a:pt x="275" y="1387"/>
                </a:lnTo>
                <a:lnTo>
                  <a:pt x="275" y="1386"/>
                </a:lnTo>
                <a:lnTo>
                  <a:pt x="275" y="1385"/>
                </a:lnTo>
                <a:lnTo>
                  <a:pt x="275" y="1385"/>
                </a:lnTo>
                <a:lnTo>
                  <a:pt x="280" y="1374"/>
                </a:lnTo>
                <a:lnTo>
                  <a:pt x="289" y="1351"/>
                </a:lnTo>
                <a:lnTo>
                  <a:pt x="305" y="1311"/>
                </a:lnTo>
                <a:lnTo>
                  <a:pt x="305" y="1311"/>
                </a:lnTo>
                <a:lnTo>
                  <a:pt x="306" y="1305"/>
                </a:lnTo>
                <a:lnTo>
                  <a:pt x="308" y="1298"/>
                </a:lnTo>
                <a:lnTo>
                  <a:pt x="311" y="1276"/>
                </a:lnTo>
                <a:lnTo>
                  <a:pt x="316" y="1240"/>
                </a:lnTo>
                <a:lnTo>
                  <a:pt x="316" y="1240"/>
                </a:lnTo>
                <a:lnTo>
                  <a:pt x="321" y="1203"/>
                </a:lnTo>
                <a:lnTo>
                  <a:pt x="324" y="1183"/>
                </a:lnTo>
                <a:lnTo>
                  <a:pt x="328" y="1170"/>
                </a:lnTo>
                <a:lnTo>
                  <a:pt x="328" y="1170"/>
                </a:lnTo>
                <a:lnTo>
                  <a:pt x="331" y="1154"/>
                </a:lnTo>
                <a:lnTo>
                  <a:pt x="335" y="1125"/>
                </a:lnTo>
                <a:lnTo>
                  <a:pt x="342" y="1078"/>
                </a:lnTo>
                <a:lnTo>
                  <a:pt x="342" y="1078"/>
                </a:lnTo>
                <a:lnTo>
                  <a:pt x="345" y="1031"/>
                </a:lnTo>
                <a:lnTo>
                  <a:pt x="346" y="1004"/>
                </a:lnTo>
                <a:lnTo>
                  <a:pt x="348" y="985"/>
                </a:lnTo>
                <a:lnTo>
                  <a:pt x="348" y="985"/>
                </a:lnTo>
                <a:lnTo>
                  <a:pt x="351" y="950"/>
                </a:lnTo>
                <a:lnTo>
                  <a:pt x="353" y="910"/>
                </a:lnTo>
                <a:lnTo>
                  <a:pt x="353" y="910"/>
                </a:lnTo>
                <a:lnTo>
                  <a:pt x="356" y="878"/>
                </a:lnTo>
                <a:lnTo>
                  <a:pt x="358" y="860"/>
                </a:lnTo>
                <a:lnTo>
                  <a:pt x="358" y="860"/>
                </a:lnTo>
                <a:lnTo>
                  <a:pt x="362" y="862"/>
                </a:lnTo>
                <a:lnTo>
                  <a:pt x="366" y="864"/>
                </a:lnTo>
                <a:lnTo>
                  <a:pt x="371" y="868"/>
                </a:lnTo>
                <a:lnTo>
                  <a:pt x="375" y="874"/>
                </a:lnTo>
                <a:lnTo>
                  <a:pt x="381" y="882"/>
                </a:lnTo>
                <a:lnTo>
                  <a:pt x="384" y="885"/>
                </a:lnTo>
                <a:lnTo>
                  <a:pt x="384" y="885"/>
                </a:lnTo>
                <a:lnTo>
                  <a:pt x="387" y="859"/>
                </a:lnTo>
                <a:lnTo>
                  <a:pt x="387" y="859"/>
                </a:lnTo>
                <a:lnTo>
                  <a:pt x="392" y="861"/>
                </a:lnTo>
                <a:lnTo>
                  <a:pt x="404" y="865"/>
                </a:lnTo>
                <a:lnTo>
                  <a:pt x="404" y="865"/>
                </a:lnTo>
                <a:lnTo>
                  <a:pt x="406" y="867"/>
                </a:lnTo>
                <a:lnTo>
                  <a:pt x="408" y="869"/>
                </a:lnTo>
                <a:lnTo>
                  <a:pt x="409" y="873"/>
                </a:lnTo>
                <a:lnTo>
                  <a:pt x="409" y="877"/>
                </a:lnTo>
                <a:lnTo>
                  <a:pt x="408" y="883"/>
                </a:lnTo>
                <a:lnTo>
                  <a:pt x="407" y="890"/>
                </a:lnTo>
                <a:lnTo>
                  <a:pt x="407" y="890"/>
                </a:lnTo>
                <a:lnTo>
                  <a:pt x="407" y="898"/>
                </a:lnTo>
                <a:lnTo>
                  <a:pt x="409" y="913"/>
                </a:lnTo>
                <a:lnTo>
                  <a:pt x="411" y="929"/>
                </a:lnTo>
                <a:lnTo>
                  <a:pt x="412" y="940"/>
                </a:lnTo>
                <a:lnTo>
                  <a:pt x="412" y="940"/>
                </a:lnTo>
                <a:lnTo>
                  <a:pt x="411" y="950"/>
                </a:lnTo>
                <a:lnTo>
                  <a:pt x="409" y="964"/>
                </a:lnTo>
                <a:lnTo>
                  <a:pt x="405" y="980"/>
                </a:lnTo>
                <a:lnTo>
                  <a:pt x="405" y="980"/>
                </a:lnTo>
                <a:lnTo>
                  <a:pt x="411" y="982"/>
                </a:lnTo>
                <a:lnTo>
                  <a:pt x="419" y="984"/>
                </a:lnTo>
                <a:lnTo>
                  <a:pt x="429" y="985"/>
                </a:lnTo>
                <a:lnTo>
                  <a:pt x="429" y="985"/>
                </a:lnTo>
                <a:lnTo>
                  <a:pt x="436" y="1013"/>
                </a:lnTo>
                <a:lnTo>
                  <a:pt x="445" y="1042"/>
                </a:lnTo>
                <a:lnTo>
                  <a:pt x="445" y="1042"/>
                </a:lnTo>
                <a:lnTo>
                  <a:pt x="455" y="1071"/>
                </a:lnTo>
                <a:lnTo>
                  <a:pt x="460" y="1087"/>
                </a:lnTo>
                <a:lnTo>
                  <a:pt x="461" y="1094"/>
                </a:lnTo>
                <a:lnTo>
                  <a:pt x="462" y="1100"/>
                </a:lnTo>
                <a:lnTo>
                  <a:pt x="462" y="1100"/>
                </a:lnTo>
                <a:lnTo>
                  <a:pt x="462" y="1107"/>
                </a:lnTo>
                <a:lnTo>
                  <a:pt x="463" y="1114"/>
                </a:lnTo>
                <a:lnTo>
                  <a:pt x="466" y="1130"/>
                </a:lnTo>
                <a:lnTo>
                  <a:pt x="470" y="1146"/>
                </a:lnTo>
                <a:lnTo>
                  <a:pt x="471" y="1154"/>
                </a:lnTo>
                <a:lnTo>
                  <a:pt x="471" y="1160"/>
                </a:lnTo>
                <a:lnTo>
                  <a:pt x="471" y="1160"/>
                </a:lnTo>
                <a:lnTo>
                  <a:pt x="474" y="1181"/>
                </a:lnTo>
                <a:lnTo>
                  <a:pt x="476" y="1212"/>
                </a:lnTo>
                <a:lnTo>
                  <a:pt x="480" y="1244"/>
                </a:lnTo>
                <a:lnTo>
                  <a:pt x="483" y="1266"/>
                </a:lnTo>
                <a:lnTo>
                  <a:pt x="483" y="1266"/>
                </a:lnTo>
                <a:lnTo>
                  <a:pt x="493" y="1311"/>
                </a:lnTo>
                <a:lnTo>
                  <a:pt x="499" y="1340"/>
                </a:lnTo>
                <a:lnTo>
                  <a:pt x="504" y="1363"/>
                </a:lnTo>
                <a:lnTo>
                  <a:pt x="504" y="1363"/>
                </a:lnTo>
                <a:lnTo>
                  <a:pt x="505" y="1384"/>
                </a:lnTo>
                <a:lnTo>
                  <a:pt x="505" y="1404"/>
                </a:lnTo>
                <a:lnTo>
                  <a:pt x="504" y="1421"/>
                </a:lnTo>
                <a:lnTo>
                  <a:pt x="502" y="1432"/>
                </a:lnTo>
                <a:lnTo>
                  <a:pt x="502" y="1432"/>
                </a:lnTo>
                <a:lnTo>
                  <a:pt x="499" y="1437"/>
                </a:lnTo>
                <a:lnTo>
                  <a:pt x="496" y="1444"/>
                </a:lnTo>
                <a:lnTo>
                  <a:pt x="486" y="1458"/>
                </a:lnTo>
                <a:lnTo>
                  <a:pt x="477" y="1474"/>
                </a:lnTo>
                <a:lnTo>
                  <a:pt x="468" y="1487"/>
                </a:lnTo>
                <a:lnTo>
                  <a:pt x="468" y="1487"/>
                </a:lnTo>
                <a:lnTo>
                  <a:pt x="465" y="1492"/>
                </a:lnTo>
                <a:lnTo>
                  <a:pt x="460" y="1496"/>
                </a:lnTo>
                <a:lnTo>
                  <a:pt x="454" y="1500"/>
                </a:lnTo>
                <a:lnTo>
                  <a:pt x="448" y="1503"/>
                </a:lnTo>
                <a:lnTo>
                  <a:pt x="435" y="1509"/>
                </a:lnTo>
                <a:lnTo>
                  <a:pt x="429" y="1513"/>
                </a:lnTo>
                <a:lnTo>
                  <a:pt x="422" y="1517"/>
                </a:lnTo>
                <a:lnTo>
                  <a:pt x="422" y="1517"/>
                </a:lnTo>
                <a:lnTo>
                  <a:pt x="417" y="1521"/>
                </a:lnTo>
                <a:lnTo>
                  <a:pt x="415" y="1525"/>
                </a:lnTo>
                <a:lnTo>
                  <a:pt x="413" y="1529"/>
                </a:lnTo>
                <a:lnTo>
                  <a:pt x="415" y="1532"/>
                </a:lnTo>
                <a:lnTo>
                  <a:pt x="418" y="1535"/>
                </a:lnTo>
                <a:lnTo>
                  <a:pt x="420" y="1537"/>
                </a:lnTo>
                <a:lnTo>
                  <a:pt x="426" y="1539"/>
                </a:lnTo>
                <a:lnTo>
                  <a:pt x="426" y="1539"/>
                </a:lnTo>
                <a:lnTo>
                  <a:pt x="437" y="1539"/>
                </a:lnTo>
                <a:lnTo>
                  <a:pt x="456" y="1538"/>
                </a:lnTo>
                <a:lnTo>
                  <a:pt x="476" y="1538"/>
                </a:lnTo>
                <a:lnTo>
                  <a:pt x="483" y="1538"/>
                </a:lnTo>
                <a:lnTo>
                  <a:pt x="489" y="1538"/>
                </a:lnTo>
                <a:lnTo>
                  <a:pt x="489" y="1538"/>
                </a:lnTo>
                <a:lnTo>
                  <a:pt x="492" y="1538"/>
                </a:lnTo>
                <a:lnTo>
                  <a:pt x="495" y="1537"/>
                </a:lnTo>
                <a:lnTo>
                  <a:pt x="499" y="1535"/>
                </a:lnTo>
                <a:lnTo>
                  <a:pt x="503" y="1533"/>
                </a:lnTo>
                <a:lnTo>
                  <a:pt x="509" y="1525"/>
                </a:lnTo>
                <a:lnTo>
                  <a:pt x="511" y="1522"/>
                </a:lnTo>
                <a:lnTo>
                  <a:pt x="512" y="1519"/>
                </a:lnTo>
                <a:lnTo>
                  <a:pt x="512" y="1519"/>
                </a:lnTo>
                <a:lnTo>
                  <a:pt x="517" y="1510"/>
                </a:lnTo>
                <a:lnTo>
                  <a:pt x="522" y="1502"/>
                </a:lnTo>
                <a:lnTo>
                  <a:pt x="528" y="1493"/>
                </a:lnTo>
                <a:lnTo>
                  <a:pt x="535" y="1487"/>
                </a:lnTo>
                <a:lnTo>
                  <a:pt x="535" y="1487"/>
                </a:lnTo>
                <a:lnTo>
                  <a:pt x="541" y="1481"/>
                </a:lnTo>
                <a:lnTo>
                  <a:pt x="547" y="1478"/>
                </a:lnTo>
                <a:lnTo>
                  <a:pt x="550" y="1477"/>
                </a:lnTo>
                <a:lnTo>
                  <a:pt x="552" y="1477"/>
                </a:lnTo>
                <a:lnTo>
                  <a:pt x="553" y="1477"/>
                </a:lnTo>
                <a:lnTo>
                  <a:pt x="554" y="1479"/>
                </a:lnTo>
                <a:lnTo>
                  <a:pt x="554" y="1479"/>
                </a:lnTo>
                <a:lnTo>
                  <a:pt x="554" y="1489"/>
                </a:lnTo>
                <a:lnTo>
                  <a:pt x="553" y="1504"/>
                </a:lnTo>
                <a:lnTo>
                  <a:pt x="552" y="1524"/>
                </a:lnTo>
                <a:lnTo>
                  <a:pt x="552" y="1524"/>
                </a:lnTo>
                <a:lnTo>
                  <a:pt x="557" y="1525"/>
                </a:lnTo>
                <a:lnTo>
                  <a:pt x="564" y="1525"/>
                </a:lnTo>
                <a:lnTo>
                  <a:pt x="576" y="1524"/>
                </a:lnTo>
                <a:lnTo>
                  <a:pt x="584" y="1522"/>
                </a:lnTo>
                <a:lnTo>
                  <a:pt x="588" y="1521"/>
                </a:lnTo>
                <a:lnTo>
                  <a:pt x="588" y="1521"/>
                </a:lnTo>
                <a:lnTo>
                  <a:pt x="588" y="1511"/>
                </a:lnTo>
                <a:lnTo>
                  <a:pt x="588" y="1490"/>
                </a:lnTo>
                <a:lnTo>
                  <a:pt x="588" y="1490"/>
                </a:lnTo>
                <a:lnTo>
                  <a:pt x="588" y="1479"/>
                </a:lnTo>
                <a:lnTo>
                  <a:pt x="590" y="1467"/>
                </a:lnTo>
                <a:lnTo>
                  <a:pt x="591" y="1455"/>
                </a:lnTo>
                <a:lnTo>
                  <a:pt x="593" y="1441"/>
                </a:lnTo>
                <a:lnTo>
                  <a:pt x="593" y="1441"/>
                </a:lnTo>
                <a:lnTo>
                  <a:pt x="592" y="1434"/>
                </a:lnTo>
                <a:lnTo>
                  <a:pt x="590" y="1427"/>
                </a:lnTo>
                <a:lnTo>
                  <a:pt x="587" y="1420"/>
                </a:lnTo>
                <a:lnTo>
                  <a:pt x="584" y="1414"/>
                </a:lnTo>
                <a:lnTo>
                  <a:pt x="577" y="1403"/>
                </a:lnTo>
                <a:lnTo>
                  <a:pt x="571" y="1394"/>
                </a:lnTo>
                <a:lnTo>
                  <a:pt x="571" y="1394"/>
                </a:lnTo>
                <a:lnTo>
                  <a:pt x="570" y="1390"/>
                </a:lnTo>
                <a:lnTo>
                  <a:pt x="569" y="1382"/>
                </a:lnTo>
                <a:lnTo>
                  <a:pt x="567" y="1359"/>
                </a:lnTo>
                <a:lnTo>
                  <a:pt x="565" y="1320"/>
                </a:lnTo>
                <a:lnTo>
                  <a:pt x="565" y="1320"/>
                </a:lnTo>
                <a:lnTo>
                  <a:pt x="566" y="1257"/>
                </a:lnTo>
                <a:lnTo>
                  <a:pt x="566" y="1257"/>
                </a:lnTo>
                <a:lnTo>
                  <a:pt x="591" y="1312"/>
                </a:lnTo>
                <a:lnTo>
                  <a:pt x="591" y="1312"/>
                </a:lnTo>
                <a:lnTo>
                  <a:pt x="607" y="1348"/>
                </a:lnTo>
                <a:lnTo>
                  <a:pt x="617" y="1371"/>
                </a:lnTo>
                <a:lnTo>
                  <a:pt x="624" y="1385"/>
                </a:lnTo>
                <a:lnTo>
                  <a:pt x="624" y="1385"/>
                </a:lnTo>
                <a:lnTo>
                  <a:pt x="628" y="1394"/>
                </a:lnTo>
                <a:lnTo>
                  <a:pt x="631" y="1408"/>
                </a:lnTo>
                <a:lnTo>
                  <a:pt x="634" y="1421"/>
                </a:lnTo>
                <a:lnTo>
                  <a:pt x="635" y="1430"/>
                </a:lnTo>
                <a:lnTo>
                  <a:pt x="635" y="1430"/>
                </a:lnTo>
                <a:lnTo>
                  <a:pt x="635" y="1433"/>
                </a:lnTo>
                <a:lnTo>
                  <a:pt x="636" y="1436"/>
                </a:lnTo>
                <a:lnTo>
                  <a:pt x="639" y="1447"/>
                </a:lnTo>
                <a:lnTo>
                  <a:pt x="646" y="1466"/>
                </a:lnTo>
                <a:lnTo>
                  <a:pt x="646" y="1466"/>
                </a:lnTo>
                <a:lnTo>
                  <a:pt x="651" y="1482"/>
                </a:lnTo>
                <a:lnTo>
                  <a:pt x="657" y="1502"/>
                </a:lnTo>
                <a:lnTo>
                  <a:pt x="657" y="1502"/>
                </a:lnTo>
                <a:lnTo>
                  <a:pt x="664" y="1518"/>
                </a:lnTo>
                <a:lnTo>
                  <a:pt x="666" y="1525"/>
                </a:lnTo>
                <a:lnTo>
                  <a:pt x="666" y="1533"/>
                </a:lnTo>
                <a:lnTo>
                  <a:pt x="666" y="1533"/>
                </a:lnTo>
                <a:lnTo>
                  <a:pt x="667" y="1542"/>
                </a:lnTo>
                <a:lnTo>
                  <a:pt x="668" y="1550"/>
                </a:lnTo>
                <a:lnTo>
                  <a:pt x="670" y="1561"/>
                </a:lnTo>
                <a:lnTo>
                  <a:pt x="674" y="1571"/>
                </a:lnTo>
                <a:lnTo>
                  <a:pt x="674" y="1571"/>
                </a:lnTo>
                <a:lnTo>
                  <a:pt x="678" y="1575"/>
                </a:lnTo>
                <a:lnTo>
                  <a:pt x="682" y="1577"/>
                </a:lnTo>
                <a:lnTo>
                  <a:pt x="688" y="1578"/>
                </a:lnTo>
                <a:lnTo>
                  <a:pt x="695" y="1578"/>
                </a:lnTo>
                <a:lnTo>
                  <a:pt x="710" y="1577"/>
                </a:lnTo>
                <a:lnTo>
                  <a:pt x="723" y="1574"/>
                </a:lnTo>
                <a:lnTo>
                  <a:pt x="723" y="1574"/>
                </a:lnTo>
                <a:lnTo>
                  <a:pt x="727" y="1572"/>
                </a:lnTo>
                <a:lnTo>
                  <a:pt x="731" y="1568"/>
                </a:lnTo>
                <a:lnTo>
                  <a:pt x="733" y="1565"/>
                </a:lnTo>
                <a:lnTo>
                  <a:pt x="736" y="1561"/>
                </a:lnTo>
                <a:lnTo>
                  <a:pt x="737" y="1551"/>
                </a:lnTo>
                <a:lnTo>
                  <a:pt x="738" y="1537"/>
                </a:lnTo>
                <a:lnTo>
                  <a:pt x="738" y="1537"/>
                </a:lnTo>
                <a:lnTo>
                  <a:pt x="739" y="1531"/>
                </a:lnTo>
                <a:lnTo>
                  <a:pt x="738" y="1527"/>
                </a:lnTo>
                <a:lnTo>
                  <a:pt x="737" y="1522"/>
                </a:lnTo>
                <a:lnTo>
                  <a:pt x="734" y="1519"/>
                </a:lnTo>
                <a:lnTo>
                  <a:pt x="730" y="1515"/>
                </a:lnTo>
                <a:lnTo>
                  <a:pt x="726" y="1509"/>
                </a:lnTo>
                <a:lnTo>
                  <a:pt x="726" y="1509"/>
                </a:lnTo>
                <a:lnTo>
                  <a:pt x="719" y="1496"/>
                </a:lnTo>
                <a:lnTo>
                  <a:pt x="717" y="1489"/>
                </a:lnTo>
                <a:lnTo>
                  <a:pt x="716" y="1481"/>
                </a:lnTo>
                <a:lnTo>
                  <a:pt x="716" y="1481"/>
                </a:lnTo>
                <a:close/>
                <a:moveTo>
                  <a:pt x="476" y="371"/>
                </a:moveTo>
                <a:lnTo>
                  <a:pt x="476" y="371"/>
                </a:lnTo>
                <a:lnTo>
                  <a:pt x="479" y="365"/>
                </a:lnTo>
                <a:lnTo>
                  <a:pt x="483" y="359"/>
                </a:lnTo>
                <a:lnTo>
                  <a:pt x="492" y="350"/>
                </a:lnTo>
                <a:lnTo>
                  <a:pt x="492" y="350"/>
                </a:lnTo>
                <a:lnTo>
                  <a:pt x="494" y="345"/>
                </a:lnTo>
                <a:lnTo>
                  <a:pt x="496" y="341"/>
                </a:lnTo>
                <a:lnTo>
                  <a:pt x="498" y="333"/>
                </a:lnTo>
                <a:lnTo>
                  <a:pt x="498" y="333"/>
                </a:lnTo>
                <a:lnTo>
                  <a:pt x="499" y="331"/>
                </a:lnTo>
                <a:lnTo>
                  <a:pt x="500" y="330"/>
                </a:lnTo>
                <a:lnTo>
                  <a:pt x="503" y="330"/>
                </a:lnTo>
                <a:lnTo>
                  <a:pt x="504" y="331"/>
                </a:lnTo>
                <a:lnTo>
                  <a:pt x="504" y="331"/>
                </a:lnTo>
                <a:lnTo>
                  <a:pt x="508" y="337"/>
                </a:lnTo>
                <a:lnTo>
                  <a:pt x="508" y="337"/>
                </a:lnTo>
                <a:lnTo>
                  <a:pt x="512" y="342"/>
                </a:lnTo>
                <a:lnTo>
                  <a:pt x="515" y="346"/>
                </a:lnTo>
                <a:lnTo>
                  <a:pt x="517" y="353"/>
                </a:lnTo>
                <a:lnTo>
                  <a:pt x="517" y="353"/>
                </a:lnTo>
                <a:lnTo>
                  <a:pt x="515" y="375"/>
                </a:lnTo>
                <a:lnTo>
                  <a:pt x="515" y="388"/>
                </a:lnTo>
                <a:lnTo>
                  <a:pt x="514" y="396"/>
                </a:lnTo>
                <a:lnTo>
                  <a:pt x="514" y="396"/>
                </a:lnTo>
                <a:lnTo>
                  <a:pt x="513" y="407"/>
                </a:lnTo>
                <a:lnTo>
                  <a:pt x="513" y="407"/>
                </a:lnTo>
                <a:lnTo>
                  <a:pt x="515" y="401"/>
                </a:lnTo>
                <a:lnTo>
                  <a:pt x="518" y="396"/>
                </a:lnTo>
                <a:lnTo>
                  <a:pt x="522" y="390"/>
                </a:lnTo>
                <a:lnTo>
                  <a:pt x="522" y="390"/>
                </a:lnTo>
                <a:lnTo>
                  <a:pt x="526" y="386"/>
                </a:lnTo>
                <a:lnTo>
                  <a:pt x="531" y="381"/>
                </a:lnTo>
                <a:lnTo>
                  <a:pt x="537" y="372"/>
                </a:lnTo>
                <a:lnTo>
                  <a:pt x="537" y="372"/>
                </a:lnTo>
                <a:lnTo>
                  <a:pt x="544" y="357"/>
                </a:lnTo>
                <a:lnTo>
                  <a:pt x="550" y="348"/>
                </a:lnTo>
                <a:lnTo>
                  <a:pt x="554" y="342"/>
                </a:lnTo>
                <a:lnTo>
                  <a:pt x="554" y="342"/>
                </a:lnTo>
                <a:lnTo>
                  <a:pt x="559" y="337"/>
                </a:lnTo>
                <a:lnTo>
                  <a:pt x="566" y="328"/>
                </a:lnTo>
                <a:lnTo>
                  <a:pt x="576" y="313"/>
                </a:lnTo>
                <a:lnTo>
                  <a:pt x="576" y="313"/>
                </a:lnTo>
                <a:lnTo>
                  <a:pt x="578" y="311"/>
                </a:lnTo>
                <a:lnTo>
                  <a:pt x="581" y="310"/>
                </a:lnTo>
                <a:lnTo>
                  <a:pt x="584" y="312"/>
                </a:lnTo>
                <a:lnTo>
                  <a:pt x="586" y="316"/>
                </a:lnTo>
                <a:lnTo>
                  <a:pt x="586" y="316"/>
                </a:lnTo>
                <a:lnTo>
                  <a:pt x="594" y="327"/>
                </a:lnTo>
                <a:lnTo>
                  <a:pt x="598" y="332"/>
                </a:lnTo>
                <a:lnTo>
                  <a:pt x="601" y="334"/>
                </a:lnTo>
                <a:lnTo>
                  <a:pt x="601" y="334"/>
                </a:lnTo>
                <a:lnTo>
                  <a:pt x="604" y="337"/>
                </a:lnTo>
                <a:lnTo>
                  <a:pt x="605" y="338"/>
                </a:lnTo>
                <a:lnTo>
                  <a:pt x="606" y="341"/>
                </a:lnTo>
                <a:lnTo>
                  <a:pt x="605" y="344"/>
                </a:lnTo>
                <a:lnTo>
                  <a:pt x="605" y="344"/>
                </a:lnTo>
                <a:lnTo>
                  <a:pt x="600" y="358"/>
                </a:lnTo>
                <a:lnTo>
                  <a:pt x="598" y="367"/>
                </a:lnTo>
                <a:lnTo>
                  <a:pt x="597" y="374"/>
                </a:lnTo>
                <a:lnTo>
                  <a:pt x="597" y="374"/>
                </a:lnTo>
                <a:lnTo>
                  <a:pt x="597" y="381"/>
                </a:lnTo>
                <a:lnTo>
                  <a:pt x="597" y="385"/>
                </a:lnTo>
                <a:lnTo>
                  <a:pt x="597" y="387"/>
                </a:lnTo>
                <a:lnTo>
                  <a:pt x="596" y="387"/>
                </a:lnTo>
                <a:lnTo>
                  <a:pt x="595" y="387"/>
                </a:lnTo>
                <a:lnTo>
                  <a:pt x="592" y="387"/>
                </a:lnTo>
                <a:lnTo>
                  <a:pt x="592" y="387"/>
                </a:lnTo>
                <a:lnTo>
                  <a:pt x="578" y="382"/>
                </a:lnTo>
                <a:lnTo>
                  <a:pt x="572" y="380"/>
                </a:lnTo>
                <a:lnTo>
                  <a:pt x="569" y="377"/>
                </a:lnTo>
                <a:lnTo>
                  <a:pt x="569" y="377"/>
                </a:lnTo>
                <a:lnTo>
                  <a:pt x="561" y="370"/>
                </a:lnTo>
                <a:lnTo>
                  <a:pt x="557" y="367"/>
                </a:lnTo>
                <a:lnTo>
                  <a:pt x="554" y="365"/>
                </a:lnTo>
                <a:lnTo>
                  <a:pt x="554" y="365"/>
                </a:lnTo>
                <a:lnTo>
                  <a:pt x="552" y="366"/>
                </a:lnTo>
                <a:lnTo>
                  <a:pt x="551" y="367"/>
                </a:lnTo>
                <a:lnTo>
                  <a:pt x="548" y="372"/>
                </a:lnTo>
                <a:lnTo>
                  <a:pt x="548" y="372"/>
                </a:lnTo>
                <a:lnTo>
                  <a:pt x="540" y="385"/>
                </a:lnTo>
                <a:lnTo>
                  <a:pt x="532" y="400"/>
                </a:lnTo>
                <a:lnTo>
                  <a:pt x="532" y="400"/>
                </a:lnTo>
                <a:lnTo>
                  <a:pt x="522" y="418"/>
                </a:lnTo>
                <a:lnTo>
                  <a:pt x="511" y="436"/>
                </a:lnTo>
                <a:lnTo>
                  <a:pt x="511" y="436"/>
                </a:lnTo>
                <a:lnTo>
                  <a:pt x="507" y="444"/>
                </a:lnTo>
                <a:lnTo>
                  <a:pt x="505" y="446"/>
                </a:lnTo>
                <a:lnTo>
                  <a:pt x="505" y="446"/>
                </a:lnTo>
                <a:lnTo>
                  <a:pt x="507" y="427"/>
                </a:lnTo>
                <a:lnTo>
                  <a:pt x="507" y="427"/>
                </a:lnTo>
                <a:lnTo>
                  <a:pt x="509" y="418"/>
                </a:lnTo>
                <a:lnTo>
                  <a:pt x="508" y="414"/>
                </a:lnTo>
                <a:lnTo>
                  <a:pt x="507" y="410"/>
                </a:lnTo>
                <a:lnTo>
                  <a:pt x="507" y="410"/>
                </a:lnTo>
                <a:lnTo>
                  <a:pt x="505" y="406"/>
                </a:lnTo>
                <a:lnTo>
                  <a:pt x="503" y="403"/>
                </a:lnTo>
                <a:lnTo>
                  <a:pt x="503" y="400"/>
                </a:lnTo>
                <a:lnTo>
                  <a:pt x="504" y="398"/>
                </a:lnTo>
                <a:lnTo>
                  <a:pt x="504" y="398"/>
                </a:lnTo>
                <a:lnTo>
                  <a:pt x="505" y="395"/>
                </a:lnTo>
                <a:lnTo>
                  <a:pt x="507" y="391"/>
                </a:lnTo>
                <a:lnTo>
                  <a:pt x="507" y="390"/>
                </a:lnTo>
                <a:lnTo>
                  <a:pt x="506" y="389"/>
                </a:lnTo>
                <a:lnTo>
                  <a:pt x="505" y="387"/>
                </a:lnTo>
                <a:lnTo>
                  <a:pt x="503" y="386"/>
                </a:lnTo>
                <a:lnTo>
                  <a:pt x="503" y="386"/>
                </a:lnTo>
                <a:lnTo>
                  <a:pt x="500" y="385"/>
                </a:lnTo>
                <a:lnTo>
                  <a:pt x="498" y="384"/>
                </a:lnTo>
                <a:lnTo>
                  <a:pt x="494" y="380"/>
                </a:lnTo>
                <a:lnTo>
                  <a:pt x="491" y="376"/>
                </a:lnTo>
                <a:lnTo>
                  <a:pt x="489" y="375"/>
                </a:lnTo>
                <a:lnTo>
                  <a:pt x="486" y="375"/>
                </a:lnTo>
                <a:lnTo>
                  <a:pt x="486" y="375"/>
                </a:lnTo>
                <a:lnTo>
                  <a:pt x="482" y="376"/>
                </a:lnTo>
                <a:lnTo>
                  <a:pt x="480" y="380"/>
                </a:lnTo>
                <a:lnTo>
                  <a:pt x="479" y="383"/>
                </a:lnTo>
                <a:lnTo>
                  <a:pt x="479" y="386"/>
                </a:lnTo>
                <a:lnTo>
                  <a:pt x="479" y="386"/>
                </a:lnTo>
                <a:lnTo>
                  <a:pt x="477" y="382"/>
                </a:lnTo>
                <a:lnTo>
                  <a:pt x="476" y="377"/>
                </a:lnTo>
                <a:lnTo>
                  <a:pt x="476" y="371"/>
                </a:lnTo>
                <a:lnTo>
                  <a:pt x="476" y="371"/>
                </a:lnTo>
                <a:close/>
                <a:moveTo>
                  <a:pt x="184" y="203"/>
                </a:moveTo>
                <a:lnTo>
                  <a:pt x="184" y="203"/>
                </a:lnTo>
                <a:lnTo>
                  <a:pt x="199" y="218"/>
                </a:lnTo>
                <a:lnTo>
                  <a:pt x="212" y="229"/>
                </a:lnTo>
                <a:lnTo>
                  <a:pt x="217" y="234"/>
                </a:lnTo>
                <a:lnTo>
                  <a:pt x="221" y="235"/>
                </a:lnTo>
                <a:lnTo>
                  <a:pt x="221" y="235"/>
                </a:lnTo>
                <a:lnTo>
                  <a:pt x="237" y="236"/>
                </a:lnTo>
                <a:lnTo>
                  <a:pt x="246" y="237"/>
                </a:lnTo>
                <a:lnTo>
                  <a:pt x="250" y="237"/>
                </a:lnTo>
                <a:lnTo>
                  <a:pt x="250" y="237"/>
                </a:lnTo>
                <a:lnTo>
                  <a:pt x="257" y="238"/>
                </a:lnTo>
                <a:lnTo>
                  <a:pt x="266" y="238"/>
                </a:lnTo>
                <a:lnTo>
                  <a:pt x="276" y="237"/>
                </a:lnTo>
                <a:lnTo>
                  <a:pt x="279" y="236"/>
                </a:lnTo>
                <a:lnTo>
                  <a:pt x="280" y="235"/>
                </a:lnTo>
                <a:lnTo>
                  <a:pt x="280" y="235"/>
                </a:lnTo>
                <a:lnTo>
                  <a:pt x="280" y="244"/>
                </a:lnTo>
                <a:lnTo>
                  <a:pt x="281" y="253"/>
                </a:lnTo>
                <a:lnTo>
                  <a:pt x="283" y="257"/>
                </a:lnTo>
                <a:lnTo>
                  <a:pt x="285" y="261"/>
                </a:lnTo>
                <a:lnTo>
                  <a:pt x="285" y="261"/>
                </a:lnTo>
                <a:lnTo>
                  <a:pt x="286" y="266"/>
                </a:lnTo>
                <a:lnTo>
                  <a:pt x="289" y="273"/>
                </a:lnTo>
                <a:lnTo>
                  <a:pt x="293" y="293"/>
                </a:lnTo>
                <a:lnTo>
                  <a:pt x="296" y="311"/>
                </a:lnTo>
                <a:lnTo>
                  <a:pt x="298" y="322"/>
                </a:lnTo>
                <a:lnTo>
                  <a:pt x="298" y="322"/>
                </a:lnTo>
                <a:lnTo>
                  <a:pt x="290" y="303"/>
                </a:lnTo>
                <a:lnTo>
                  <a:pt x="285" y="289"/>
                </a:lnTo>
                <a:lnTo>
                  <a:pt x="279" y="281"/>
                </a:lnTo>
                <a:lnTo>
                  <a:pt x="279" y="281"/>
                </a:lnTo>
                <a:lnTo>
                  <a:pt x="276" y="278"/>
                </a:lnTo>
                <a:lnTo>
                  <a:pt x="274" y="274"/>
                </a:lnTo>
                <a:lnTo>
                  <a:pt x="273" y="270"/>
                </a:lnTo>
                <a:lnTo>
                  <a:pt x="273" y="268"/>
                </a:lnTo>
                <a:lnTo>
                  <a:pt x="273" y="268"/>
                </a:lnTo>
                <a:lnTo>
                  <a:pt x="273" y="264"/>
                </a:lnTo>
                <a:lnTo>
                  <a:pt x="274" y="260"/>
                </a:lnTo>
                <a:lnTo>
                  <a:pt x="273" y="256"/>
                </a:lnTo>
                <a:lnTo>
                  <a:pt x="270" y="253"/>
                </a:lnTo>
                <a:lnTo>
                  <a:pt x="270" y="253"/>
                </a:lnTo>
                <a:lnTo>
                  <a:pt x="264" y="251"/>
                </a:lnTo>
                <a:lnTo>
                  <a:pt x="259" y="250"/>
                </a:lnTo>
                <a:lnTo>
                  <a:pt x="255" y="251"/>
                </a:lnTo>
                <a:lnTo>
                  <a:pt x="252" y="252"/>
                </a:lnTo>
                <a:lnTo>
                  <a:pt x="251" y="253"/>
                </a:lnTo>
                <a:lnTo>
                  <a:pt x="251" y="253"/>
                </a:lnTo>
                <a:lnTo>
                  <a:pt x="249" y="256"/>
                </a:lnTo>
                <a:lnTo>
                  <a:pt x="248" y="260"/>
                </a:lnTo>
                <a:lnTo>
                  <a:pt x="248" y="263"/>
                </a:lnTo>
                <a:lnTo>
                  <a:pt x="249" y="265"/>
                </a:lnTo>
                <a:lnTo>
                  <a:pt x="251" y="267"/>
                </a:lnTo>
                <a:lnTo>
                  <a:pt x="254" y="270"/>
                </a:lnTo>
                <a:lnTo>
                  <a:pt x="254" y="270"/>
                </a:lnTo>
                <a:lnTo>
                  <a:pt x="259" y="273"/>
                </a:lnTo>
                <a:lnTo>
                  <a:pt x="260" y="275"/>
                </a:lnTo>
                <a:lnTo>
                  <a:pt x="260" y="279"/>
                </a:lnTo>
                <a:lnTo>
                  <a:pt x="259" y="283"/>
                </a:lnTo>
                <a:lnTo>
                  <a:pt x="259" y="283"/>
                </a:lnTo>
                <a:lnTo>
                  <a:pt x="257" y="301"/>
                </a:lnTo>
                <a:lnTo>
                  <a:pt x="257" y="312"/>
                </a:lnTo>
                <a:lnTo>
                  <a:pt x="258" y="322"/>
                </a:lnTo>
                <a:lnTo>
                  <a:pt x="258" y="322"/>
                </a:lnTo>
                <a:lnTo>
                  <a:pt x="262" y="343"/>
                </a:lnTo>
                <a:lnTo>
                  <a:pt x="265" y="356"/>
                </a:lnTo>
                <a:lnTo>
                  <a:pt x="265" y="356"/>
                </a:lnTo>
                <a:lnTo>
                  <a:pt x="257" y="327"/>
                </a:lnTo>
                <a:lnTo>
                  <a:pt x="249" y="304"/>
                </a:lnTo>
                <a:lnTo>
                  <a:pt x="245" y="296"/>
                </a:lnTo>
                <a:lnTo>
                  <a:pt x="242" y="290"/>
                </a:lnTo>
                <a:lnTo>
                  <a:pt x="242" y="290"/>
                </a:lnTo>
                <a:lnTo>
                  <a:pt x="234" y="281"/>
                </a:lnTo>
                <a:lnTo>
                  <a:pt x="226" y="270"/>
                </a:lnTo>
                <a:lnTo>
                  <a:pt x="214" y="251"/>
                </a:lnTo>
                <a:lnTo>
                  <a:pt x="214" y="251"/>
                </a:lnTo>
                <a:lnTo>
                  <a:pt x="184" y="203"/>
                </a:lnTo>
                <a:lnTo>
                  <a:pt x="184" y="203"/>
                </a:lnTo>
                <a:close/>
                <a:moveTo>
                  <a:pt x="426" y="685"/>
                </a:moveTo>
                <a:lnTo>
                  <a:pt x="426" y="685"/>
                </a:lnTo>
                <a:lnTo>
                  <a:pt x="420" y="711"/>
                </a:lnTo>
                <a:lnTo>
                  <a:pt x="417" y="724"/>
                </a:lnTo>
                <a:lnTo>
                  <a:pt x="413" y="732"/>
                </a:lnTo>
                <a:lnTo>
                  <a:pt x="413" y="732"/>
                </a:lnTo>
                <a:lnTo>
                  <a:pt x="410" y="738"/>
                </a:lnTo>
                <a:lnTo>
                  <a:pt x="408" y="748"/>
                </a:lnTo>
                <a:lnTo>
                  <a:pt x="407" y="762"/>
                </a:lnTo>
                <a:lnTo>
                  <a:pt x="407" y="762"/>
                </a:lnTo>
                <a:lnTo>
                  <a:pt x="405" y="769"/>
                </a:lnTo>
                <a:lnTo>
                  <a:pt x="400" y="780"/>
                </a:lnTo>
                <a:lnTo>
                  <a:pt x="391" y="799"/>
                </a:lnTo>
                <a:lnTo>
                  <a:pt x="391" y="799"/>
                </a:lnTo>
                <a:lnTo>
                  <a:pt x="388" y="783"/>
                </a:lnTo>
                <a:lnTo>
                  <a:pt x="386" y="763"/>
                </a:lnTo>
                <a:lnTo>
                  <a:pt x="386" y="763"/>
                </a:lnTo>
                <a:lnTo>
                  <a:pt x="388" y="755"/>
                </a:lnTo>
                <a:lnTo>
                  <a:pt x="392" y="743"/>
                </a:lnTo>
                <a:lnTo>
                  <a:pt x="397" y="730"/>
                </a:lnTo>
                <a:lnTo>
                  <a:pt x="398" y="724"/>
                </a:lnTo>
                <a:lnTo>
                  <a:pt x="400" y="720"/>
                </a:lnTo>
                <a:lnTo>
                  <a:pt x="400" y="720"/>
                </a:lnTo>
                <a:lnTo>
                  <a:pt x="400" y="710"/>
                </a:lnTo>
                <a:lnTo>
                  <a:pt x="402" y="697"/>
                </a:lnTo>
                <a:lnTo>
                  <a:pt x="404" y="678"/>
                </a:lnTo>
                <a:lnTo>
                  <a:pt x="404" y="678"/>
                </a:lnTo>
                <a:lnTo>
                  <a:pt x="404" y="674"/>
                </a:lnTo>
                <a:lnTo>
                  <a:pt x="406" y="671"/>
                </a:lnTo>
                <a:lnTo>
                  <a:pt x="409" y="668"/>
                </a:lnTo>
                <a:lnTo>
                  <a:pt x="416" y="668"/>
                </a:lnTo>
                <a:lnTo>
                  <a:pt x="416" y="668"/>
                </a:lnTo>
                <a:lnTo>
                  <a:pt x="420" y="670"/>
                </a:lnTo>
                <a:lnTo>
                  <a:pt x="424" y="672"/>
                </a:lnTo>
                <a:lnTo>
                  <a:pt x="425" y="674"/>
                </a:lnTo>
                <a:lnTo>
                  <a:pt x="426" y="676"/>
                </a:lnTo>
                <a:lnTo>
                  <a:pt x="427" y="679"/>
                </a:lnTo>
                <a:lnTo>
                  <a:pt x="426" y="685"/>
                </a:lnTo>
                <a:lnTo>
                  <a:pt x="426" y="685"/>
                </a:lnTo>
                <a:close/>
              </a:path>
            </a:pathLst>
          </a:custGeom>
          <a:solidFill>
            <a:schemeClr val="tx1">
              <a:lumMod val="75000"/>
              <a:lumOff val="25000"/>
            </a:schemeClr>
          </a:solidFill>
          <a:ln>
            <a:noFill/>
          </a:ln>
        </p:spPr>
        <p:txBody>
          <a:bodyPr vert="horz" wrap="square" lIns="91431" tIns="45715" rIns="91431" bIns="45715" numCol="1" anchor="t" anchorCtr="0" compatLnSpc="1">
            <a:prstTxWarp prst="textNoShape">
              <a:avLst/>
            </a:prstTxWarp>
          </a:bodyPr>
          <a:lstStyle/>
          <a:p>
            <a:endParaRPr lang="zh-CN" altLang="en-US">
              <a:ea typeface="微软雅黑" panose="020B0503020204020204" pitchFamily="34" charset="-122"/>
            </a:endParaRPr>
          </a:p>
        </p:txBody>
      </p:sp>
      <p:sp>
        <p:nvSpPr>
          <p:cNvPr id="102" name="Freeform 55"/>
          <p:cNvSpPr>
            <a:spLocks noEditPoints="1"/>
          </p:cNvSpPr>
          <p:nvPr/>
        </p:nvSpPr>
        <p:spPr bwMode="auto">
          <a:xfrm rot="21407145">
            <a:off x="10813534" y="3646889"/>
            <a:ext cx="731897" cy="1292920"/>
          </a:xfrm>
          <a:custGeom>
            <a:avLst/>
            <a:gdLst>
              <a:gd name="T0" fmla="*/ 673 w 736"/>
              <a:gd name="T1" fmla="*/ 284 h 1300"/>
              <a:gd name="T2" fmla="*/ 626 w 736"/>
              <a:gd name="T3" fmla="*/ 210 h 1300"/>
              <a:gd name="T4" fmla="*/ 530 w 736"/>
              <a:gd name="T5" fmla="*/ 123 h 1300"/>
              <a:gd name="T6" fmla="*/ 538 w 736"/>
              <a:gd name="T7" fmla="*/ 75 h 1300"/>
              <a:gd name="T8" fmla="*/ 500 w 736"/>
              <a:gd name="T9" fmla="*/ 5 h 1300"/>
              <a:gd name="T10" fmla="*/ 445 w 736"/>
              <a:gd name="T11" fmla="*/ 9 h 1300"/>
              <a:gd name="T12" fmla="*/ 421 w 736"/>
              <a:gd name="T13" fmla="*/ 94 h 1300"/>
              <a:gd name="T14" fmla="*/ 452 w 736"/>
              <a:gd name="T15" fmla="*/ 180 h 1300"/>
              <a:gd name="T16" fmla="*/ 383 w 736"/>
              <a:gd name="T17" fmla="*/ 199 h 1300"/>
              <a:gd name="T18" fmla="*/ 340 w 736"/>
              <a:gd name="T19" fmla="*/ 271 h 1300"/>
              <a:gd name="T20" fmla="*/ 304 w 736"/>
              <a:gd name="T21" fmla="*/ 305 h 1300"/>
              <a:gd name="T22" fmla="*/ 271 w 736"/>
              <a:gd name="T23" fmla="*/ 316 h 1300"/>
              <a:gd name="T24" fmla="*/ 162 w 736"/>
              <a:gd name="T25" fmla="*/ 325 h 1300"/>
              <a:gd name="T26" fmla="*/ 92 w 736"/>
              <a:gd name="T27" fmla="*/ 301 h 1300"/>
              <a:gd name="T28" fmla="*/ 65 w 736"/>
              <a:gd name="T29" fmla="*/ 274 h 1300"/>
              <a:gd name="T30" fmla="*/ 76 w 736"/>
              <a:gd name="T31" fmla="*/ 300 h 1300"/>
              <a:gd name="T32" fmla="*/ 14 w 736"/>
              <a:gd name="T33" fmla="*/ 320 h 1300"/>
              <a:gd name="T34" fmla="*/ 0 w 736"/>
              <a:gd name="T35" fmla="*/ 335 h 1300"/>
              <a:gd name="T36" fmla="*/ 5 w 736"/>
              <a:gd name="T37" fmla="*/ 349 h 1300"/>
              <a:gd name="T38" fmla="*/ 20 w 736"/>
              <a:gd name="T39" fmla="*/ 360 h 1300"/>
              <a:gd name="T40" fmla="*/ 76 w 736"/>
              <a:gd name="T41" fmla="*/ 370 h 1300"/>
              <a:gd name="T42" fmla="*/ 125 w 736"/>
              <a:gd name="T43" fmla="*/ 397 h 1300"/>
              <a:gd name="T44" fmla="*/ 332 w 736"/>
              <a:gd name="T45" fmla="*/ 378 h 1300"/>
              <a:gd name="T46" fmla="*/ 302 w 736"/>
              <a:gd name="T47" fmla="*/ 654 h 1300"/>
              <a:gd name="T48" fmla="*/ 306 w 736"/>
              <a:gd name="T49" fmla="*/ 724 h 1300"/>
              <a:gd name="T50" fmla="*/ 293 w 736"/>
              <a:gd name="T51" fmla="*/ 980 h 1300"/>
              <a:gd name="T52" fmla="*/ 304 w 736"/>
              <a:gd name="T53" fmla="*/ 1120 h 1300"/>
              <a:gd name="T54" fmla="*/ 311 w 736"/>
              <a:gd name="T55" fmla="*/ 1178 h 1300"/>
              <a:gd name="T56" fmla="*/ 281 w 736"/>
              <a:gd name="T57" fmla="*/ 1227 h 1300"/>
              <a:gd name="T58" fmla="*/ 216 w 736"/>
              <a:gd name="T59" fmla="*/ 1250 h 1300"/>
              <a:gd name="T60" fmla="*/ 210 w 736"/>
              <a:gd name="T61" fmla="*/ 1274 h 1300"/>
              <a:gd name="T62" fmla="*/ 334 w 736"/>
              <a:gd name="T63" fmla="*/ 1259 h 1300"/>
              <a:gd name="T64" fmla="*/ 397 w 736"/>
              <a:gd name="T65" fmla="*/ 1261 h 1300"/>
              <a:gd name="T66" fmla="*/ 399 w 736"/>
              <a:gd name="T67" fmla="*/ 1122 h 1300"/>
              <a:gd name="T68" fmla="*/ 393 w 736"/>
              <a:gd name="T69" fmla="*/ 959 h 1300"/>
              <a:gd name="T70" fmla="*/ 437 w 736"/>
              <a:gd name="T71" fmla="*/ 821 h 1300"/>
              <a:gd name="T72" fmla="*/ 482 w 736"/>
              <a:gd name="T73" fmla="*/ 994 h 1300"/>
              <a:gd name="T74" fmla="*/ 497 w 736"/>
              <a:gd name="T75" fmla="*/ 1094 h 1300"/>
              <a:gd name="T76" fmla="*/ 471 w 736"/>
              <a:gd name="T77" fmla="*/ 1152 h 1300"/>
              <a:gd name="T78" fmla="*/ 446 w 736"/>
              <a:gd name="T79" fmla="*/ 1257 h 1300"/>
              <a:gd name="T80" fmla="*/ 427 w 736"/>
              <a:gd name="T81" fmla="*/ 1299 h 1300"/>
              <a:gd name="T82" fmla="*/ 523 w 736"/>
              <a:gd name="T83" fmla="*/ 1281 h 1300"/>
              <a:gd name="T84" fmla="*/ 545 w 736"/>
              <a:gd name="T85" fmla="*/ 1271 h 1300"/>
              <a:gd name="T86" fmla="*/ 555 w 736"/>
              <a:gd name="T87" fmla="*/ 1187 h 1300"/>
              <a:gd name="T88" fmla="*/ 576 w 736"/>
              <a:gd name="T89" fmla="*/ 993 h 1300"/>
              <a:gd name="T90" fmla="*/ 561 w 736"/>
              <a:gd name="T91" fmla="*/ 814 h 1300"/>
              <a:gd name="T92" fmla="*/ 577 w 736"/>
              <a:gd name="T93" fmla="*/ 673 h 1300"/>
              <a:gd name="T94" fmla="*/ 613 w 736"/>
              <a:gd name="T95" fmla="*/ 701 h 1300"/>
              <a:gd name="T96" fmla="*/ 687 w 736"/>
              <a:gd name="T97" fmla="*/ 655 h 1300"/>
              <a:gd name="T98" fmla="*/ 733 w 736"/>
              <a:gd name="T99" fmla="*/ 465 h 1300"/>
              <a:gd name="T100" fmla="*/ 366 w 736"/>
              <a:gd name="T101" fmla="*/ 560 h 1300"/>
              <a:gd name="T102" fmla="*/ 385 w 736"/>
              <a:gd name="T103" fmla="*/ 448 h 1300"/>
              <a:gd name="T104" fmla="*/ 399 w 736"/>
              <a:gd name="T105" fmla="*/ 279 h 1300"/>
              <a:gd name="T106" fmla="*/ 455 w 736"/>
              <a:gd name="T107" fmla="*/ 193 h 1300"/>
              <a:gd name="T108" fmla="*/ 452 w 736"/>
              <a:gd name="T109" fmla="*/ 230 h 1300"/>
              <a:gd name="T110" fmla="*/ 385 w 736"/>
              <a:gd name="T111" fmla="*/ 530 h 1300"/>
              <a:gd name="T112" fmla="*/ 467 w 736"/>
              <a:gd name="T113" fmla="*/ 294 h 1300"/>
              <a:gd name="T114" fmla="*/ 473 w 736"/>
              <a:gd name="T115" fmla="*/ 207 h 1300"/>
              <a:gd name="T116" fmla="*/ 537 w 736"/>
              <a:gd name="T117" fmla="*/ 169 h 1300"/>
              <a:gd name="T118" fmla="*/ 485 w 736"/>
              <a:gd name="T119" fmla="*/ 365 h 1300"/>
              <a:gd name="T120" fmla="*/ 501 w 736"/>
              <a:gd name="T121" fmla="*/ 512 h 1300"/>
              <a:gd name="T122" fmla="*/ 642 w 736"/>
              <a:gd name="T123" fmla="*/ 468 h 1300"/>
              <a:gd name="T124" fmla="*/ 638 w 736"/>
              <a:gd name="T125" fmla="*/ 430 h 1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6" h="1300">
                <a:moveTo>
                  <a:pt x="732" y="424"/>
                </a:moveTo>
                <a:lnTo>
                  <a:pt x="732" y="424"/>
                </a:lnTo>
                <a:lnTo>
                  <a:pt x="727" y="408"/>
                </a:lnTo>
                <a:lnTo>
                  <a:pt x="720" y="389"/>
                </a:lnTo>
                <a:lnTo>
                  <a:pt x="713" y="370"/>
                </a:lnTo>
                <a:lnTo>
                  <a:pt x="704" y="352"/>
                </a:lnTo>
                <a:lnTo>
                  <a:pt x="690" y="323"/>
                </a:lnTo>
                <a:lnTo>
                  <a:pt x="684" y="311"/>
                </a:lnTo>
                <a:lnTo>
                  <a:pt x="684" y="311"/>
                </a:lnTo>
                <a:lnTo>
                  <a:pt x="673" y="284"/>
                </a:lnTo>
                <a:lnTo>
                  <a:pt x="667" y="263"/>
                </a:lnTo>
                <a:lnTo>
                  <a:pt x="664" y="253"/>
                </a:lnTo>
                <a:lnTo>
                  <a:pt x="664" y="247"/>
                </a:lnTo>
                <a:lnTo>
                  <a:pt x="664" y="247"/>
                </a:lnTo>
                <a:lnTo>
                  <a:pt x="661" y="240"/>
                </a:lnTo>
                <a:lnTo>
                  <a:pt x="656" y="233"/>
                </a:lnTo>
                <a:lnTo>
                  <a:pt x="649" y="226"/>
                </a:lnTo>
                <a:lnTo>
                  <a:pt x="642" y="220"/>
                </a:lnTo>
                <a:lnTo>
                  <a:pt x="634" y="214"/>
                </a:lnTo>
                <a:lnTo>
                  <a:pt x="626" y="210"/>
                </a:lnTo>
                <a:lnTo>
                  <a:pt x="617" y="208"/>
                </a:lnTo>
                <a:lnTo>
                  <a:pt x="609" y="207"/>
                </a:lnTo>
                <a:lnTo>
                  <a:pt x="609" y="207"/>
                </a:lnTo>
                <a:lnTo>
                  <a:pt x="598" y="204"/>
                </a:lnTo>
                <a:lnTo>
                  <a:pt x="587" y="199"/>
                </a:lnTo>
                <a:lnTo>
                  <a:pt x="568" y="190"/>
                </a:lnTo>
                <a:lnTo>
                  <a:pt x="554" y="181"/>
                </a:lnTo>
                <a:lnTo>
                  <a:pt x="547" y="178"/>
                </a:lnTo>
                <a:lnTo>
                  <a:pt x="527" y="158"/>
                </a:lnTo>
                <a:lnTo>
                  <a:pt x="530" y="123"/>
                </a:lnTo>
                <a:lnTo>
                  <a:pt x="530" y="123"/>
                </a:lnTo>
                <a:lnTo>
                  <a:pt x="533" y="120"/>
                </a:lnTo>
                <a:lnTo>
                  <a:pt x="537" y="116"/>
                </a:lnTo>
                <a:lnTo>
                  <a:pt x="540" y="109"/>
                </a:lnTo>
                <a:lnTo>
                  <a:pt x="543" y="103"/>
                </a:lnTo>
                <a:lnTo>
                  <a:pt x="544" y="94"/>
                </a:lnTo>
                <a:lnTo>
                  <a:pt x="543" y="90"/>
                </a:lnTo>
                <a:lnTo>
                  <a:pt x="542" y="84"/>
                </a:lnTo>
                <a:lnTo>
                  <a:pt x="541" y="80"/>
                </a:lnTo>
                <a:lnTo>
                  <a:pt x="538" y="75"/>
                </a:lnTo>
                <a:lnTo>
                  <a:pt x="538" y="75"/>
                </a:lnTo>
                <a:lnTo>
                  <a:pt x="537" y="61"/>
                </a:lnTo>
                <a:lnTo>
                  <a:pt x="535" y="49"/>
                </a:lnTo>
                <a:lnTo>
                  <a:pt x="531" y="39"/>
                </a:lnTo>
                <a:lnTo>
                  <a:pt x="528" y="30"/>
                </a:lnTo>
                <a:lnTo>
                  <a:pt x="523" y="23"/>
                </a:lnTo>
                <a:lnTo>
                  <a:pt x="517" y="17"/>
                </a:lnTo>
                <a:lnTo>
                  <a:pt x="512" y="11"/>
                </a:lnTo>
                <a:lnTo>
                  <a:pt x="506" y="8"/>
                </a:lnTo>
                <a:lnTo>
                  <a:pt x="500" y="5"/>
                </a:lnTo>
                <a:lnTo>
                  <a:pt x="495" y="3"/>
                </a:lnTo>
                <a:lnTo>
                  <a:pt x="484" y="1"/>
                </a:lnTo>
                <a:lnTo>
                  <a:pt x="478" y="0"/>
                </a:lnTo>
                <a:lnTo>
                  <a:pt x="474" y="0"/>
                </a:lnTo>
                <a:lnTo>
                  <a:pt x="474" y="0"/>
                </a:lnTo>
                <a:lnTo>
                  <a:pt x="472" y="0"/>
                </a:lnTo>
                <a:lnTo>
                  <a:pt x="466" y="1"/>
                </a:lnTo>
                <a:lnTo>
                  <a:pt x="456" y="4"/>
                </a:lnTo>
                <a:lnTo>
                  <a:pt x="451" y="6"/>
                </a:lnTo>
                <a:lnTo>
                  <a:pt x="445" y="9"/>
                </a:lnTo>
                <a:lnTo>
                  <a:pt x="440" y="13"/>
                </a:lnTo>
                <a:lnTo>
                  <a:pt x="435" y="20"/>
                </a:lnTo>
                <a:lnTo>
                  <a:pt x="430" y="26"/>
                </a:lnTo>
                <a:lnTo>
                  <a:pt x="426" y="34"/>
                </a:lnTo>
                <a:lnTo>
                  <a:pt x="423" y="44"/>
                </a:lnTo>
                <a:lnTo>
                  <a:pt x="421" y="54"/>
                </a:lnTo>
                <a:lnTo>
                  <a:pt x="420" y="67"/>
                </a:lnTo>
                <a:lnTo>
                  <a:pt x="420" y="82"/>
                </a:lnTo>
                <a:lnTo>
                  <a:pt x="420" y="82"/>
                </a:lnTo>
                <a:lnTo>
                  <a:pt x="421" y="94"/>
                </a:lnTo>
                <a:lnTo>
                  <a:pt x="423" y="105"/>
                </a:lnTo>
                <a:lnTo>
                  <a:pt x="425" y="114"/>
                </a:lnTo>
                <a:lnTo>
                  <a:pt x="427" y="121"/>
                </a:lnTo>
                <a:lnTo>
                  <a:pt x="431" y="131"/>
                </a:lnTo>
                <a:lnTo>
                  <a:pt x="434" y="134"/>
                </a:lnTo>
                <a:lnTo>
                  <a:pt x="449" y="160"/>
                </a:lnTo>
                <a:lnTo>
                  <a:pt x="449" y="160"/>
                </a:lnTo>
                <a:lnTo>
                  <a:pt x="450" y="164"/>
                </a:lnTo>
                <a:lnTo>
                  <a:pt x="452" y="172"/>
                </a:lnTo>
                <a:lnTo>
                  <a:pt x="452" y="180"/>
                </a:lnTo>
                <a:lnTo>
                  <a:pt x="451" y="183"/>
                </a:lnTo>
                <a:lnTo>
                  <a:pt x="449" y="185"/>
                </a:lnTo>
                <a:lnTo>
                  <a:pt x="449" y="185"/>
                </a:lnTo>
                <a:lnTo>
                  <a:pt x="422" y="190"/>
                </a:lnTo>
                <a:lnTo>
                  <a:pt x="406" y="192"/>
                </a:lnTo>
                <a:lnTo>
                  <a:pt x="395" y="193"/>
                </a:lnTo>
                <a:lnTo>
                  <a:pt x="395" y="193"/>
                </a:lnTo>
                <a:lnTo>
                  <a:pt x="392" y="194"/>
                </a:lnTo>
                <a:lnTo>
                  <a:pt x="387" y="196"/>
                </a:lnTo>
                <a:lnTo>
                  <a:pt x="383" y="199"/>
                </a:lnTo>
                <a:lnTo>
                  <a:pt x="378" y="205"/>
                </a:lnTo>
                <a:lnTo>
                  <a:pt x="372" y="210"/>
                </a:lnTo>
                <a:lnTo>
                  <a:pt x="368" y="215"/>
                </a:lnTo>
                <a:lnTo>
                  <a:pt x="364" y="222"/>
                </a:lnTo>
                <a:lnTo>
                  <a:pt x="361" y="228"/>
                </a:lnTo>
                <a:lnTo>
                  <a:pt x="361" y="228"/>
                </a:lnTo>
                <a:lnTo>
                  <a:pt x="356" y="243"/>
                </a:lnTo>
                <a:lnTo>
                  <a:pt x="349" y="259"/>
                </a:lnTo>
                <a:lnTo>
                  <a:pt x="344" y="266"/>
                </a:lnTo>
                <a:lnTo>
                  <a:pt x="340" y="271"/>
                </a:lnTo>
                <a:lnTo>
                  <a:pt x="336" y="276"/>
                </a:lnTo>
                <a:lnTo>
                  <a:pt x="331" y="277"/>
                </a:lnTo>
                <a:lnTo>
                  <a:pt x="331" y="277"/>
                </a:lnTo>
                <a:lnTo>
                  <a:pt x="326" y="279"/>
                </a:lnTo>
                <a:lnTo>
                  <a:pt x="321" y="282"/>
                </a:lnTo>
                <a:lnTo>
                  <a:pt x="318" y="286"/>
                </a:lnTo>
                <a:lnTo>
                  <a:pt x="313" y="291"/>
                </a:lnTo>
                <a:lnTo>
                  <a:pt x="308" y="299"/>
                </a:lnTo>
                <a:lnTo>
                  <a:pt x="306" y="302"/>
                </a:lnTo>
                <a:lnTo>
                  <a:pt x="304" y="305"/>
                </a:lnTo>
                <a:lnTo>
                  <a:pt x="304" y="305"/>
                </a:lnTo>
                <a:lnTo>
                  <a:pt x="302" y="306"/>
                </a:lnTo>
                <a:lnTo>
                  <a:pt x="298" y="308"/>
                </a:lnTo>
                <a:lnTo>
                  <a:pt x="293" y="314"/>
                </a:lnTo>
                <a:lnTo>
                  <a:pt x="290" y="317"/>
                </a:lnTo>
                <a:lnTo>
                  <a:pt x="287" y="318"/>
                </a:lnTo>
                <a:lnTo>
                  <a:pt x="282" y="320"/>
                </a:lnTo>
                <a:lnTo>
                  <a:pt x="277" y="318"/>
                </a:lnTo>
                <a:lnTo>
                  <a:pt x="277" y="318"/>
                </a:lnTo>
                <a:lnTo>
                  <a:pt x="271" y="316"/>
                </a:lnTo>
                <a:lnTo>
                  <a:pt x="264" y="316"/>
                </a:lnTo>
                <a:lnTo>
                  <a:pt x="255" y="316"/>
                </a:lnTo>
                <a:lnTo>
                  <a:pt x="247" y="317"/>
                </a:lnTo>
                <a:lnTo>
                  <a:pt x="234" y="321"/>
                </a:lnTo>
                <a:lnTo>
                  <a:pt x="227" y="322"/>
                </a:lnTo>
                <a:lnTo>
                  <a:pt x="227" y="322"/>
                </a:lnTo>
                <a:lnTo>
                  <a:pt x="220" y="323"/>
                </a:lnTo>
                <a:lnTo>
                  <a:pt x="197" y="325"/>
                </a:lnTo>
                <a:lnTo>
                  <a:pt x="181" y="325"/>
                </a:lnTo>
                <a:lnTo>
                  <a:pt x="162" y="325"/>
                </a:lnTo>
                <a:lnTo>
                  <a:pt x="142" y="323"/>
                </a:lnTo>
                <a:lnTo>
                  <a:pt x="118" y="321"/>
                </a:lnTo>
                <a:lnTo>
                  <a:pt x="118" y="321"/>
                </a:lnTo>
                <a:lnTo>
                  <a:pt x="111" y="320"/>
                </a:lnTo>
                <a:lnTo>
                  <a:pt x="107" y="316"/>
                </a:lnTo>
                <a:lnTo>
                  <a:pt x="104" y="314"/>
                </a:lnTo>
                <a:lnTo>
                  <a:pt x="103" y="312"/>
                </a:lnTo>
                <a:lnTo>
                  <a:pt x="103" y="312"/>
                </a:lnTo>
                <a:lnTo>
                  <a:pt x="96" y="306"/>
                </a:lnTo>
                <a:lnTo>
                  <a:pt x="92" y="301"/>
                </a:lnTo>
                <a:lnTo>
                  <a:pt x="92" y="301"/>
                </a:lnTo>
                <a:lnTo>
                  <a:pt x="83" y="289"/>
                </a:lnTo>
                <a:lnTo>
                  <a:pt x="76" y="280"/>
                </a:lnTo>
                <a:lnTo>
                  <a:pt x="73" y="276"/>
                </a:lnTo>
                <a:lnTo>
                  <a:pt x="72" y="272"/>
                </a:lnTo>
                <a:lnTo>
                  <a:pt x="72" y="272"/>
                </a:lnTo>
                <a:lnTo>
                  <a:pt x="69" y="271"/>
                </a:lnTo>
                <a:lnTo>
                  <a:pt x="66" y="271"/>
                </a:lnTo>
                <a:lnTo>
                  <a:pt x="65" y="272"/>
                </a:lnTo>
                <a:lnTo>
                  <a:pt x="65" y="274"/>
                </a:lnTo>
                <a:lnTo>
                  <a:pt x="65" y="278"/>
                </a:lnTo>
                <a:lnTo>
                  <a:pt x="65" y="280"/>
                </a:lnTo>
                <a:lnTo>
                  <a:pt x="65" y="280"/>
                </a:lnTo>
                <a:lnTo>
                  <a:pt x="65" y="281"/>
                </a:lnTo>
                <a:lnTo>
                  <a:pt x="65" y="285"/>
                </a:lnTo>
                <a:lnTo>
                  <a:pt x="67" y="291"/>
                </a:lnTo>
                <a:lnTo>
                  <a:pt x="70" y="293"/>
                </a:lnTo>
                <a:lnTo>
                  <a:pt x="72" y="296"/>
                </a:lnTo>
                <a:lnTo>
                  <a:pt x="72" y="296"/>
                </a:lnTo>
                <a:lnTo>
                  <a:pt x="76" y="300"/>
                </a:lnTo>
                <a:lnTo>
                  <a:pt x="78" y="306"/>
                </a:lnTo>
                <a:lnTo>
                  <a:pt x="79" y="311"/>
                </a:lnTo>
                <a:lnTo>
                  <a:pt x="79" y="311"/>
                </a:lnTo>
                <a:lnTo>
                  <a:pt x="77" y="312"/>
                </a:lnTo>
                <a:lnTo>
                  <a:pt x="70" y="314"/>
                </a:lnTo>
                <a:lnTo>
                  <a:pt x="50" y="316"/>
                </a:lnTo>
                <a:lnTo>
                  <a:pt x="17" y="316"/>
                </a:lnTo>
                <a:lnTo>
                  <a:pt x="17" y="316"/>
                </a:lnTo>
                <a:lnTo>
                  <a:pt x="15" y="317"/>
                </a:lnTo>
                <a:lnTo>
                  <a:pt x="14" y="320"/>
                </a:lnTo>
                <a:lnTo>
                  <a:pt x="14" y="321"/>
                </a:lnTo>
                <a:lnTo>
                  <a:pt x="14" y="323"/>
                </a:lnTo>
                <a:lnTo>
                  <a:pt x="15" y="325"/>
                </a:lnTo>
                <a:lnTo>
                  <a:pt x="16" y="326"/>
                </a:lnTo>
                <a:lnTo>
                  <a:pt x="4" y="326"/>
                </a:lnTo>
                <a:lnTo>
                  <a:pt x="4" y="326"/>
                </a:lnTo>
                <a:lnTo>
                  <a:pt x="3" y="328"/>
                </a:lnTo>
                <a:lnTo>
                  <a:pt x="0" y="331"/>
                </a:lnTo>
                <a:lnTo>
                  <a:pt x="0" y="334"/>
                </a:lnTo>
                <a:lnTo>
                  <a:pt x="0" y="335"/>
                </a:lnTo>
                <a:lnTo>
                  <a:pt x="1" y="336"/>
                </a:lnTo>
                <a:lnTo>
                  <a:pt x="4" y="337"/>
                </a:lnTo>
                <a:lnTo>
                  <a:pt x="4" y="337"/>
                </a:lnTo>
                <a:lnTo>
                  <a:pt x="22" y="338"/>
                </a:lnTo>
                <a:lnTo>
                  <a:pt x="31" y="338"/>
                </a:lnTo>
                <a:lnTo>
                  <a:pt x="8" y="341"/>
                </a:lnTo>
                <a:lnTo>
                  <a:pt x="8" y="341"/>
                </a:lnTo>
                <a:lnTo>
                  <a:pt x="7" y="343"/>
                </a:lnTo>
                <a:lnTo>
                  <a:pt x="5" y="346"/>
                </a:lnTo>
                <a:lnTo>
                  <a:pt x="5" y="349"/>
                </a:lnTo>
                <a:lnTo>
                  <a:pt x="6" y="351"/>
                </a:lnTo>
                <a:lnTo>
                  <a:pt x="7" y="352"/>
                </a:lnTo>
                <a:lnTo>
                  <a:pt x="11" y="352"/>
                </a:lnTo>
                <a:lnTo>
                  <a:pt x="11" y="352"/>
                </a:lnTo>
                <a:lnTo>
                  <a:pt x="37" y="352"/>
                </a:lnTo>
                <a:lnTo>
                  <a:pt x="58" y="353"/>
                </a:lnTo>
                <a:lnTo>
                  <a:pt x="23" y="355"/>
                </a:lnTo>
                <a:lnTo>
                  <a:pt x="23" y="355"/>
                </a:lnTo>
                <a:lnTo>
                  <a:pt x="20" y="359"/>
                </a:lnTo>
                <a:lnTo>
                  <a:pt x="20" y="360"/>
                </a:lnTo>
                <a:lnTo>
                  <a:pt x="20" y="363"/>
                </a:lnTo>
                <a:lnTo>
                  <a:pt x="21" y="363"/>
                </a:lnTo>
                <a:lnTo>
                  <a:pt x="23" y="364"/>
                </a:lnTo>
                <a:lnTo>
                  <a:pt x="23" y="364"/>
                </a:lnTo>
                <a:lnTo>
                  <a:pt x="42" y="364"/>
                </a:lnTo>
                <a:lnTo>
                  <a:pt x="51" y="365"/>
                </a:lnTo>
                <a:lnTo>
                  <a:pt x="58" y="366"/>
                </a:lnTo>
                <a:lnTo>
                  <a:pt x="58" y="366"/>
                </a:lnTo>
                <a:lnTo>
                  <a:pt x="66" y="369"/>
                </a:lnTo>
                <a:lnTo>
                  <a:pt x="76" y="370"/>
                </a:lnTo>
                <a:lnTo>
                  <a:pt x="76" y="370"/>
                </a:lnTo>
                <a:lnTo>
                  <a:pt x="110" y="370"/>
                </a:lnTo>
                <a:lnTo>
                  <a:pt x="110" y="370"/>
                </a:lnTo>
                <a:lnTo>
                  <a:pt x="111" y="374"/>
                </a:lnTo>
                <a:lnTo>
                  <a:pt x="114" y="384"/>
                </a:lnTo>
                <a:lnTo>
                  <a:pt x="116" y="388"/>
                </a:lnTo>
                <a:lnTo>
                  <a:pt x="118" y="393"/>
                </a:lnTo>
                <a:lnTo>
                  <a:pt x="121" y="396"/>
                </a:lnTo>
                <a:lnTo>
                  <a:pt x="123" y="396"/>
                </a:lnTo>
                <a:lnTo>
                  <a:pt x="125" y="397"/>
                </a:lnTo>
                <a:lnTo>
                  <a:pt x="125" y="397"/>
                </a:lnTo>
                <a:lnTo>
                  <a:pt x="149" y="396"/>
                </a:lnTo>
                <a:lnTo>
                  <a:pt x="192" y="397"/>
                </a:lnTo>
                <a:lnTo>
                  <a:pt x="240" y="396"/>
                </a:lnTo>
                <a:lnTo>
                  <a:pt x="262" y="395"/>
                </a:lnTo>
                <a:lnTo>
                  <a:pt x="278" y="393"/>
                </a:lnTo>
                <a:lnTo>
                  <a:pt x="278" y="393"/>
                </a:lnTo>
                <a:lnTo>
                  <a:pt x="302" y="387"/>
                </a:lnTo>
                <a:lnTo>
                  <a:pt x="318" y="383"/>
                </a:lnTo>
                <a:lnTo>
                  <a:pt x="332" y="378"/>
                </a:lnTo>
                <a:lnTo>
                  <a:pt x="332" y="378"/>
                </a:lnTo>
                <a:lnTo>
                  <a:pt x="325" y="438"/>
                </a:lnTo>
                <a:lnTo>
                  <a:pt x="321" y="482"/>
                </a:lnTo>
                <a:lnTo>
                  <a:pt x="319" y="498"/>
                </a:lnTo>
                <a:lnTo>
                  <a:pt x="317" y="506"/>
                </a:lnTo>
                <a:lnTo>
                  <a:pt x="317" y="506"/>
                </a:lnTo>
                <a:lnTo>
                  <a:pt x="315" y="516"/>
                </a:lnTo>
                <a:lnTo>
                  <a:pt x="313" y="534"/>
                </a:lnTo>
                <a:lnTo>
                  <a:pt x="308" y="584"/>
                </a:lnTo>
                <a:lnTo>
                  <a:pt x="302" y="654"/>
                </a:lnTo>
                <a:lnTo>
                  <a:pt x="302" y="654"/>
                </a:lnTo>
                <a:lnTo>
                  <a:pt x="303" y="656"/>
                </a:lnTo>
                <a:lnTo>
                  <a:pt x="306" y="661"/>
                </a:lnTo>
                <a:lnTo>
                  <a:pt x="312" y="666"/>
                </a:lnTo>
                <a:lnTo>
                  <a:pt x="315" y="669"/>
                </a:lnTo>
                <a:lnTo>
                  <a:pt x="320" y="670"/>
                </a:lnTo>
                <a:lnTo>
                  <a:pt x="320" y="670"/>
                </a:lnTo>
                <a:lnTo>
                  <a:pt x="315" y="684"/>
                </a:lnTo>
                <a:lnTo>
                  <a:pt x="311" y="701"/>
                </a:lnTo>
                <a:lnTo>
                  <a:pt x="306" y="724"/>
                </a:lnTo>
                <a:lnTo>
                  <a:pt x="300" y="754"/>
                </a:lnTo>
                <a:lnTo>
                  <a:pt x="297" y="789"/>
                </a:lnTo>
                <a:lnTo>
                  <a:pt x="295" y="830"/>
                </a:lnTo>
                <a:lnTo>
                  <a:pt x="294" y="851"/>
                </a:lnTo>
                <a:lnTo>
                  <a:pt x="295" y="875"/>
                </a:lnTo>
                <a:lnTo>
                  <a:pt x="295" y="875"/>
                </a:lnTo>
                <a:lnTo>
                  <a:pt x="293" y="901"/>
                </a:lnTo>
                <a:lnTo>
                  <a:pt x="293" y="926"/>
                </a:lnTo>
                <a:lnTo>
                  <a:pt x="293" y="953"/>
                </a:lnTo>
                <a:lnTo>
                  <a:pt x="293" y="980"/>
                </a:lnTo>
                <a:lnTo>
                  <a:pt x="295" y="1005"/>
                </a:lnTo>
                <a:lnTo>
                  <a:pt x="297" y="1028"/>
                </a:lnTo>
                <a:lnTo>
                  <a:pt x="299" y="1051"/>
                </a:lnTo>
                <a:lnTo>
                  <a:pt x="304" y="1069"/>
                </a:lnTo>
                <a:lnTo>
                  <a:pt x="304" y="1069"/>
                </a:lnTo>
                <a:lnTo>
                  <a:pt x="306" y="1085"/>
                </a:lnTo>
                <a:lnTo>
                  <a:pt x="307" y="1097"/>
                </a:lnTo>
                <a:lnTo>
                  <a:pt x="307" y="1106"/>
                </a:lnTo>
                <a:lnTo>
                  <a:pt x="306" y="1112"/>
                </a:lnTo>
                <a:lnTo>
                  <a:pt x="304" y="1120"/>
                </a:lnTo>
                <a:lnTo>
                  <a:pt x="303" y="1123"/>
                </a:lnTo>
                <a:lnTo>
                  <a:pt x="302" y="1126"/>
                </a:lnTo>
                <a:lnTo>
                  <a:pt x="302" y="1126"/>
                </a:lnTo>
                <a:lnTo>
                  <a:pt x="302" y="1137"/>
                </a:lnTo>
                <a:lnTo>
                  <a:pt x="302" y="1152"/>
                </a:lnTo>
                <a:lnTo>
                  <a:pt x="303" y="1160"/>
                </a:lnTo>
                <a:lnTo>
                  <a:pt x="304" y="1168"/>
                </a:lnTo>
                <a:lnTo>
                  <a:pt x="307" y="1173"/>
                </a:lnTo>
                <a:lnTo>
                  <a:pt x="309" y="1177"/>
                </a:lnTo>
                <a:lnTo>
                  <a:pt x="311" y="1178"/>
                </a:lnTo>
                <a:lnTo>
                  <a:pt x="311" y="1178"/>
                </a:lnTo>
                <a:lnTo>
                  <a:pt x="306" y="1183"/>
                </a:lnTo>
                <a:lnTo>
                  <a:pt x="300" y="1188"/>
                </a:lnTo>
                <a:lnTo>
                  <a:pt x="297" y="1195"/>
                </a:lnTo>
                <a:lnTo>
                  <a:pt x="294" y="1200"/>
                </a:lnTo>
                <a:lnTo>
                  <a:pt x="290" y="1211"/>
                </a:lnTo>
                <a:lnTo>
                  <a:pt x="288" y="1215"/>
                </a:lnTo>
                <a:lnTo>
                  <a:pt x="288" y="1215"/>
                </a:lnTo>
                <a:lnTo>
                  <a:pt x="287" y="1218"/>
                </a:lnTo>
                <a:lnTo>
                  <a:pt x="281" y="1227"/>
                </a:lnTo>
                <a:lnTo>
                  <a:pt x="278" y="1231"/>
                </a:lnTo>
                <a:lnTo>
                  <a:pt x="275" y="1235"/>
                </a:lnTo>
                <a:lnTo>
                  <a:pt x="270" y="1238"/>
                </a:lnTo>
                <a:lnTo>
                  <a:pt x="266" y="1239"/>
                </a:lnTo>
                <a:lnTo>
                  <a:pt x="266" y="1239"/>
                </a:lnTo>
                <a:lnTo>
                  <a:pt x="261" y="1241"/>
                </a:lnTo>
                <a:lnTo>
                  <a:pt x="253" y="1242"/>
                </a:lnTo>
                <a:lnTo>
                  <a:pt x="236" y="1246"/>
                </a:lnTo>
                <a:lnTo>
                  <a:pt x="216" y="1250"/>
                </a:lnTo>
                <a:lnTo>
                  <a:pt x="216" y="1250"/>
                </a:lnTo>
                <a:lnTo>
                  <a:pt x="213" y="1251"/>
                </a:lnTo>
                <a:lnTo>
                  <a:pt x="209" y="1254"/>
                </a:lnTo>
                <a:lnTo>
                  <a:pt x="207" y="1257"/>
                </a:lnTo>
                <a:lnTo>
                  <a:pt x="206" y="1260"/>
                </a:lnTo>
                <a:lnTo>
                  <a:pt x="205" y="1264"/>
                </a:lnTo>
                <a:lnTo>
                  <a:pt x="204" y="1268"/>
                </a:lnTo>
                <a:lnTo>
                  <a:pt x="204" y="1268"/>
                </a:lnTo>
                <a:lnTo>
                  <a:pt x="205" y="1269"/>
                </a:lnTo>
                <a:lnTo>
                  <a:pt x="206" y="1271"/>
                </a:lnTo>
                <a:lnTo>
                  <a:pt x="210" y="1274"/>
                </a:lnTo>
                <a:lnTo>
                  <a:pt x="219" y="1275"/>
                </a:lnTo>
                <a:lnTo>
                  <a:pt x="230" y="1276"/>
                </a:lnTo>
                <a:lnTo>
                  <a:pt x="245" y="1276"/>
                </a:lnTo>
                <a:lnTo>
                  <a:pt x="265" y="1275"/>
                </a:lnTo>
                <a:lnTo>
                  <a:pt x="289" y="1272"/>
                </a:lnTo>
                <a:lnTo>
                  <a:pt x="319" y="1269"/>
                </a:lnTo>
                <a:lnTo>
                  <a:pt x="319" y="1269"/>
                </a:lnTo>
                <a:lnTo>
                  <a:pt x="325" y="1266"/>
                </a:lnTo>
                <a:lnTo>
                  <a:pt x="329" y="1262"/>
                </a:lnTo>
                <a:lnTo>
                  <a:pt x="334" y="1259"/>
                </a:lnTo>
                <a:lnTo>
                  <a:pt x="334" y="1259"/>
                </a:lnTo>
                <a:lnTo>
                  <a:pt x="340" y="1260"/>
                </a:lnTo>
                <a:lnTo>
                  <a:pt x="344" y="1262"/>
                </a:lnTo>
                <a:lnTo>
                  <a:pt x="347" y="1264"/>
                </a:lnTo>
                <a:lnTo>
                  <a:pt x="347" y="1265"/>
                </a:lnTo>
                <a:lnTo>
                  <a:pt x="347" y="1265"/>
                </a:lnTo>
                <a:lnTo>
                  <a:pt x="350" y="1266"/>
                </a:lnTo>
                <a:lnTo>
                  <a:pt x="356" y="1266"/>
                </a:lnTo>
                <a:lnTo>
                  <a:pt x="377" y="1265"/>
                </a:lnTo>
                <a:lnTo>
                  <a:pt x="397" y="1261"/>
                </a:lnTo>
                <a:lnTo>
                  <a:pt x="405" y="1259"/>
                </a:lnTo>
                <a:lnTo>
                  <a:pt x="409" y="1258"/>
                </a:lnTo>
                <a:lnTo>
                  <a:pt x="409" y="1258"/>
                </a:lnTo>
                <a:lnTo>
                  <a:pt x="408" y="1245"/>
                </a:lnTo>
                <a:lnTo>
                  <a:pt x="408" y="1237"/>
                </a:lnTo>
                <a:lnTo>
                  <a:pt x="408" y="1237"/>
                </a:lnTo>
                <a:lnTo>
                  <a:pt x="406" y="1189"/>
                </a:lnTo>
                <a:lnTo>
                  <a:pt x="404" y="1151"/>
                </a:lnTo>
                <a:lnTo>
                  <a:pt x="401" y="1135"/>
                </a:lnTo>
                <a:lnTo>
                  <a:pt x="399" y="1122"/>
                </a:lnTo>
                <a:lnTo>
                  <a:pt x="399" y="1122"/>
                </a:lnTo>
                <a:lnTo>
                  <a:pt x="397" y="1109"/>
                </a:lnTo>
                <a:lnTo>
                  <a:pt x="397" y="1090"/>
                </a:lnTo>
                <a:lnTo>
                  <a:pt x="398" y="1042"/>
                </a:lnTo>
                <a:lnTo>
                  <a:pt x="398" y="1018"/>
                </a:lnTo>
                <a:lnTo>
                  <a:pt x="398" y="994"/>
                </a:lnTo>
                <a:lnTo>
                  <a:pt x="396" y="974"/>
                </a:lnTo>
                <a:lnTo>
                  <a:pt x="395" y="965"/>
                </a:lnTo>
                <a:lnTo>
                  <a:pt x="393" y="959"/>
                </a:lnTo>
                <a:lnTo>
                  <a:pt x="393" y="959"/>
                </a:lnTo>
                <a:lnTo>
                  <a:pt x="395" y="956"/>
                </a:lnTo>
                <a:lnTo>
                  <a:pt x="397" y="954"/>
                </a:lnTo>
                <a:lnTo>
                  <a:pt x="400" y="948"/>
                </a:lnTo>
                <a:lnTo>
                  <a:pt x="404" y="939"/>
                </a:lnTo>
                <a:lnTo>
                  <a:pt x="406" y="931"/>
                </a:lnTo>
                <a:lnTo>
                  <a:pt x="408" y="915"/>
                </a:lnTo>
                <a:lnTo>
                  <a:pt x="409" y="907"/>
                </a:lnTo>
                <a:lnTo>
                  <a:pt x="437" y="821"/>
                </a:lnTo>
                <a:lnTo>
                  <a:pt x="437" y="821"/>
                </a:lnTo>
                <a:lnTo>
                  <a:pt x="437" y="821"/>
                </a:lnTo>
                <a:lnTo>
                  <a:pt x="439" y="821"/>
                </a:lnTo>
                <a:lnTo>
                  <a:pt x="442" y="822"/>
                </a:lnTo>
                <a:lnTo>
                  <a:pt x="445" y="828"/>
                </a:lnTo>
                <a:lnTo>
                  <a:pt x="450" y="835"/>
                </a:lnTo>
                <a:lnTo>
                  <a:pt x="455" y="849"/>
                </a:lnTo>
                <a:lnTo>
                  <a:pt x="460" y="868"/>
                </a:lnTo>
                <a:lnTo>
                  <a:pt x="466" y="895"/>
                </a:lnTo>
                <a:lnTo>
                  <a:pt x="466" y="895"/>
                </a:lnTo>
                <a:lnTo>
                  <a:pt x="474" y="950"/>
                </a:lnTo>
                <a:lnTo>
                  <a:pt x="482" y="994"/>
                </a:lnTo>
                <a:lnTo>
                  <a:pt x="486" y="1012"/>
                </a:lnTo>
                <a:lnTo>
                  <a:pt x="490" y="1029"/>
                </a:lnTo>
                <a:lnTo>
                  <a:pt x="495" y="1046"/>
                </a:lnTo>
                <a:lnTo>
                  <a:pt x="501" y="1059"/>
                </a:lnTo>
                <a:lnTo>
                  <a:pt x="501" y="1059"/>
                </a:lnTo>
                <a:lnTo>
                  <a:pt x="502" y="1068"/>
                </a:lnTo>
                <a:lnTo>
                  <a:pt x="502" y="1075"/>
                </a:lnTo>
                <a:lnTo>
                  <a:pt x="501" y="1081"/>
                </a:lnTo>
                <a:lnTo>
                  <a:pt x="500" y="1086"/>
                </a:lnTo>
                <a:lnTo>
                  <a:pt x="497" y="1094"/>
                </a:lnTo>
                <a:lnTo>
                  <a:pt x="496" y="1097"/>
                </a:lnTo>
                <a:lnTo>
                  <a:pt x="496" y="1097"/>
                </a:lnTo>
                <a:lnTo>
                  <a:pt x="492" y="1101"/>
                </a:lnTo>
                <a:lnTo>
                  <a:pt x="482" y="1114"/>
                </a:lnTo>
                <a:lnTo>
                  <a:pt x="478" y="1123"/>
                </a:lnTo>
                <a:lnTo>
                  <a:pt x="473" y="1133"/>
                </a:lnTo>
                <a:lnTo>
                  <a:pt x="471" y="1142"/>
                </a:lnTo>
                <a:lnTo>
                  <a:pt x="470" y="1146"/>
                </a:lnTo>
                <a:lnTo>
                  <a:pt x="471" y="1152"/>
                </a:lnTo>
                <a:lnTo>
                  <a:pt x="471" y="1152"/>
                </a:lnTo>
                <a:lnTo>
                  <a:pt x="471" y="1163"/>
                </a:lnTo>
                <a:lnTo>
                  <a:pt x="470" y="1175"/>
                </a:lnTo>
                <a:lnTo>
                  <a:pt x="467" y="1200"/>
                </a:lnTo>
                <a:lnTo>
                  <a:pt x="463" y="1221"/>
                </a:lnTo>
                <a:lnTo>
                  <a:pt x="462" y="1229"/>
                </a:lnTo>
                <a:lnTo>
                  <a:pt x="462" y="1229"/>
                </a:lnTo>
                <a:lnTo>
                  <a:pt x="459" y="1233"/>
                </a:lnTo>
                <a:lnTo>
                  <a:pt x="454" y="1244"/>
                </a:lnTo>
                <a:lnTo>
                  <a:pt x="451" y="1251"/>
                </a:lnTo>
                <a:lnTo>
                  <a:pt x="446" y="1257"/>
                </a:lnTo>
                <a:lnTo>
                  <a:pt x="442" y="1262"/>
                </a:lnTo>
                <a:lnTo>
                  <a:pt x="437" y="1266"/>
                </a:lnTo>
                <a:lnTo>
                  <a:pt x="437" y="1266"/>
                </a:lnTo>
                <a:lnTo>
                  <a:pt x="431" y="1270"/>
                </a:lnTo>
                <a:lnTo>
                  <a:pt x="427" y="1274"/>
                </a:lnTo>
                <a:lnTo>
                  <a:pt x="425" y="1281"/>
                </a:lnTo>
                <a:lnTo>
                  <a:pt x="423" y="1286"/>
                </a:lnTo>
                <a:lnTo>
                  <a:pt x="423" y="1291"/>
                </a:lnTo>
                <a:lnTo>
                  <a:pt x="424" y="1296"/>
                </a:lnTo>
                <a:lnTo>
                  <a:pt x="427" y="1299"/>
                </a:lnTo>
                <a:lnTo>
                  <a:pt x="429" y="1300"/>
                </a:lnTo>
                <a:lnTo>
                  <a:pt x="433" y="1300"/>
                </a:lnTo>
                <a:lnTo>
                  <a:pt x="433" y="1300"/>
                </a:lnTo>
                <a:lnTo>
                  <a:pt x="450" y="1299"/>
                </a:lnTo>
                <a:lnTo>
                  <a:pt x="475" y="1296"/>
                </a:lnTo>
                <a:lnTo>
                  <a:pt x="489" y="1293"/>
                </a:lnTo>
                <a:lnTo>
                  <a:pt x="502" y="1289"/>
                </a:lnTo>
                <a:lnTo>
                  <a:pt x="514" y="1285"/>
                </a:lnTo>
                <a:lnTo>
                  <a:pt x="523" y="1281"/>
                </a:lnTo>
                <a:lnTo>
                  <a:pt x="523" y="1281"/>
                </a:lnTo>
                <a:lnTo>
                  <a:pt x="524" y="1277"/>
                </a:lnTo>
                <a:lnTo>
                  <a:pt x="526" y="1274"/>
                </a:lnTo>
                <a:lnTo>
                  <a:pt x="528" y="1273"/>
                </a:lnTo>
                <a:lnTo>
                  <a:pt x="531" y="1272"/>
                </a:lnTo>
                <a:lnTo>
                  <a:pt x="537" y="1272"/>
                </a:lnTo>
                <a:lnTo>
                  <a:pt x="540" y="1273"/>
                </a:lnTo>
                <a:lnTo>
                  <a:pt x="540" y="1273"/>
                </a:lnTo>
                <a:lnTo>
                  <a:pt x="541" y="1273"/>
                </a:lnTo>
                <a:lnTo>
                  <a:pt x="543" y="1272"/>
                </a:lnTo>
                <a:lnTo>
                  <a:pt x="545" y="1271"/>
                </a:lnTo>
                <a:lnTo>
                  <a:pt x="546" y="1269"/>
                </a:lnTo>
                <a:lnTo>
                  <a:pt x="547" y="1267"/>
                </a:lnTo>
                <a:lnTo>
                  <a:pt x="547" y="1264"/>
                </a:lnTo>
                <a:lnTo>
                  <a:pt x="547" y="1264"/>
                </a:lnTo>
                <a:lnTo>
                  <a:pt x="546" y="1241"/>
                </a:lnTo>
                <a:lnTo>
                  <a:pt x="546" y="1227"/>
                </a:lnTo>
                <a:lnTo>
                  <a:pt x="547" y="1214"/>
                </a:lnTo>
                <a:lnTo>
                  <a:pt x="547" y="1214"/>
                </a:lnTo>
                <a:lnTo>
                  <a:pt x="551" y="1203"/>
                </a:lnTo>
                <a:lnTo>
                  <a:pt x="555" y="1187"/>
                </a:lnTo>
                <a:lnTo>
                  <a:pt x="561" y="1165"/>
                </a:lnTo>
                <a:lnTo>
                  <a:pt x="568" y="1137"/>
                </a:lnTo>
                <a:lnTo>
                  <a:pt x="573" y="1106"/>
                </a:lnTo>
                <a:lnTo>
                  <a:pt x="575" y="1088"/>
                </a:lnTo>
                <a:lnTo>
                  <a:pt x="577" y="1070"/>
                </a:lnTo>
                <a:lnTo>
                  <a:pt x="579" y="1052"/>
                </a:lnTo>
                <a:lnTo>
                  <a:pt x="579" y="1033"/>
                </a:lnTo>
                <a:lnTo>
                  <a:pt x="579" y="1012"/>
                </a:lnTo>
                <a:lnTo>
                  <a:pt x="576" y="993"/>
                </a:lnTo>
                <a:lnTo>
                  <a:pt x="576" y="993"/>
                </a:lnTo>
                <a:lnTo>
                  <a:pt x="576" y="985"/>
                </a:lnTo>
                <a:lnTo>
                  <a:pt x="576" y="968"/>
                </a:lnTo>
                <a:lnTo>
                  <a:pt x="574" y="948"/>
                </a:lnTo>
                <a:lnTo>
                  <a:pt x="572" y="937"/>
                </a:lnTo>
                <a:lnTo>
                  <a:pt x="570" y="928"/>
                </a:lnTo>
                <a:lnTo>
                  <a:pt x="570" y="928"/>
                </a:lnTo>
                <a:lnTo>
                  <a:pt x="567" y="916"/>
                </a:lnTo>
                <a:lnTo>
                  <a:pt x="565" y="898"/>
                </a:lnTo>
                <a:lnTo>
                  <a:pt x="562" y="853"/>
                </a:lnTo>
                <a:lnTo>
                  <a:pt x="561" y="814"/>
                </a:lnTo>
                <a:lnTo>
                  <a:pt x="561" y="796"/>
                </a:lnTo>
                <a:lnTo>
                  <a:pt x="561" y="796"/>
                </a:lnTo>
                <a:lnTo>
                  <a:pt x="567" y="754"/>
                </a:lnTo>
                <a:lnTo>
                  <a:pt x="571" y="723"/>
                </a:lnTo>
                <a:lnTo>
                  <a:pt x="574" y="707"/>
                </a:lnTo>
                <a:lnTo>
                  <a:pt x="574" y="707"/>
                </a:lnTo>
                <a:lnTo>
                  <a:pt x="575" y="699"/>
                </a:lnTo>
                <a:lnTo>
                  <a:pt x="576" y="687"/>
                </a:lnTo>
                <a:lnTo>
                  <a:pt x="577" y="673"/>
                </a:lnTo>
                <a:lnTo>
                  <a:pt x="577" y="673"/>
                </a:lnTo>
                <a:lnTo>
                  <a:pt x="585" y="676"/>
                </a:lnTo>
                <a:lnTo>
                  <a:pt x="590" y="680"/>
                </a:lnTo>
                <a:lnTo>
                  <a:pt x="595" y="684"/>
                </a:lnTo>
                <a:lnTo>
                  <a:pt x="595" y="684"/>
                </a:lnTo>
                <a:lnTo>
                  <a:pt x="596" y="686"/>
                </a:lnTo>
                <a:lnTo>
                  <a:pt x="598" y="690"/>
                </a:lnTo>
                <a:lnTo>
                  <a:pt x="601" y="695"/>
                </a:lnTo>
                <a:lnTo>
                  <a:pt x="604" y="698"/>
                </a:lnTo>
                <a:lnTo>
                  <a:pt x="609" y="700"/>
                </a:lnTo>
                <a:lnTo>
                  <a:pt x="613" y="701"/>
                </a:lnTo>
                <a:lnTo>
                  <a:pt x="619" y="702"/>
                </a:lnTo>
                <a:lnTo>
                  <a:pt x="627" y="702"/>
                </a:lnTo>
                <a:lnTo>
                  <a:pt x="637" y="702"/>
                </a:lnTo>
                <a:lnTo>
                  <a:pt x="647" y="700"/>
                </a:lnTo>
                <a:lnTo>
                  <a:pt x="660" y="698"/>
                </a:lnTo>
                <a:lnTo>
                  <a:pt x="675" y="693"/>
                </a:lnTo>
                <a:lnTo>
                  <a:pt x="692" y="688"/>
                </a:lnTo>
                <a:lnTo>
                  <a:pt x="692" y="688"/>
                </a:lnTo>
                <a:lnTo>
                  <a:pt x="690" y="672"/>
                </a:lnTo>
                <a:lnTo>
                  <a:pt x="687" y="655"/>
                </a:lnTo>
                <a:lnTo>
                  <a:pt x="679" y="616"/>
                </a:lnTo>
                <a:lnTo>
                  <a:pt x="671" y="584"/>
                </a:lnTo>
                <a:lnTo>
                  <a:pt x="668" y="571"/>
                </a:lnTo>
                <a:lnTo>
                  <a:pt x="668" y="571"/>
                </a:lnTo>
                <a:lnTo>
                  <a:pt x="701" y="520"/>
                </a:lnTo>
                <a:lnTo>
                  <a:pt x="723" y="485"/>
                </a:lnTo>
                <a:lnTo>
                  <a:pt x="731" y="472"/>
                </a:lnTo>
                <a:lnTo>
                  <a:pt x="732" y="468"/>
                </a:lnTo>
                <a:lnTo>
                  <a:pt x="733" y="465"/>
                </a:lnTo>
                <a:lnTo>
                  <a:pt x="733" y="465"/>
                </a:lnTo>
                <a:lnTo>
                  <a:pt x="733" y="463"/>
                </a:lnTo>
                <a:lnTo>
                  <a:pt x="733" y="461"/>
                </a:lnTo>
                <a:lnTo>
                  <a:pt x="735" y="457"/>
                </a:lnTo>
                <a:lnTo>
                  <a:pt x="736" y="453"/>
                </a:lnTo>
                <a:lnTo>
                  <a:pt x="735" y="446"/>
                </a:lnTo>
                <a:lnTo>
                  <a:pt x="734" y="437"/>
                </a:lnTo>
                <a:lnTo>
                  <a:pt x="732" y="424"/>
                </a:lnTo>
                <a:lnTo>
                  <a:pt x="732" y="424"/>
                </a:lnTo>
                <a:close/>
                <a:moveTo>
                  <a:pt x="366" y="560"/>
                </a:moveTo>
                <a:lnTo>
                  <a:pt x="366" y="560"/>
                </a:lnTo>
                <a:lnTo>
                  <a:pt x="367" y="527"/>
                </a:lnTo>
                <a:lnTo>
                  <a:pt x="370" y="502"/>
                </a:lnTo>
                <a:lnTo>
                  <a:pt x="371" y="494"/>
                </a:lnTo>
                <a:lnTo>
                  <a:pt x="372" y="490"/>
                </a:lnTo>
                <a:lnTo>
                  <a:pt x="373" y="489"/>
                </a:lnTo>
                <a:lnTo>
                  <a:pt x="373" y="489"/>
                </a:lnTo>
                <a:lnTo>
                  <a:pt x="377" y="486"/>
                </a:lnTo>
                <a:lnTo>
                  <a:pt x="379" y="481"/>
                </a:lnTo>
                <a:lnTo>
                  <a:pt x="383" y="466"/>
                </a:lnTo>
                <a:lnTo>
                  <a:pt x="385" y="448"/>
                </a:lnTo>
                <a:lnTo>
                  <a:pt x="386" y="432"/>
                </a:lnTo>
                <a:lnTo>
                  <a:pt x="386" y="432"/>
                </a:lnTo>
                <a:lnTo>
                  <a:pt x="386" y="373"/>
                </a:lnTo>
                <a:lnTo>
                  <a:pt x="387" y="335"/>
                </a:lnTo>
                <a:lnTo>
                  <a:pt x="388" y="317"/>
                </a:lnTo>
                <a:lnTo>
                  <a:pt x="390" y="305"/>
                </a:lnTo>
                <a:lnTo>
                  <a:pt x="390" y="305"/>
                </a:lnTo>
                <a:lnTo>
                  <a:pt x="391" y="298"/>
                </a:lnTo>
                <a:lnTo>
                  <a:pt x="393" y="292"/>
                </a:lnTo>
                <a:lnTo>
                  <a:pt x="399" y="279"/>
                </a:lnTo>
                <a:lnTo>
                  <a:pt x="407" y="265"/>
                </a:lnTo>
                <a:lnTo>
                  <a:pt x="415" y="252"/>
                </a:lnTo>
                <a:lnTo>
                  <a:pt x="431" y="228"/>
                </a:lnTo>
                <a:lnTo>
                  <a:pt x="437" y="220"/>
                </a:lnTo>
                <a:lnTo>
                  <a:pt x="440" y="215"/>
                </a:lnTo>
                <a:lnTo>
                  <a:pt x="440" y="215"/>
                </a:lnTo>
                <a:lnTo>
                  <a:pt x="445" y="186"/>
                </a:lnTo>
                <a:lnTo>
                  <a:pt x="452" y="185"/>
                </a:lnTo>
                <a:lnTo>
                  <a:pt x="452" y="185"/>
                </a:lnTo>
                <a:lnTo>
                  <a:pt x="455" y="193"/>
                </a:lnTo>
                <a:lnTo>
                  <a:pt x="459" y="200"/>
                </a:lnTo>
                <a:lnTo>
                  <a:pt x="464" y="206"/>
                </a:lnTo>
                <a:lnTo>
                  <a:pt x="463" y="206"/>
                </a:lnTo>
                <a:lnTo>
                  <a:pt x="463" y="206"/>
                </a:lnTo>
                <a:lnTo>
                  <a:pt x="457" y="211"/>
                </a:lnTo>
                <a:lnTo>
                  <a:pt x="454" y="215"/>
                </a:lnTo>
                <a:lnTo>
                  <a:pt x="453" y="219"/>
                </a:lnTo>
                <a:lnTo>
                  <a:pt x="453" y="222"/>
                </a:lnTo>
                <a:lnTo>
                  <a:pt x="453" y="227"/>
                </a:lnTo>
                <a:lnTo>
                  <a:pt x="452" y="230"/>
                </a:lnTo>
                <a:lnTo>
                  <a:pt x="450" y="234"/>
                </a:lnTo>
                <a:lnTo>
                  <a:pt x="450" y="234"/>
                </a:lnTo>
                <a:lnTo>
                  <a:pt x="446" y="239"/>
                </a:lnTo>
                <a:lnTo>
                  <a:pt x="443" y="244"/>
                </a:lnTo>
                <a:lnTo>
                  <a:pt x="437" y="260"/>
                </a:lnTo>
                <a:lnTo>
                  <a:pt x="429" y="284"/>
                </a:lnTo>
                <a:lnTo>
                  <a:pt x="429" y="284"/>
                </a:lnTo>
                <a:lnTo>
                  <a:pt x="422" y="325"/>
                </a:lnTo>
                <a:lnTo>
                  <a:pt x="407" y="410"/>
                </a:lnTo>
                <a:lnTo>
                  <a:pt x="385" y="530"/>
                </a:lnTo>
                <a:lnTo>
                  <a:pt x="400" y="559"/>
                </a:lnTo>
                <a:lnTo>
                  <a:pt x="366" y="560"/>
                </a:lnTo>
                <a:close/>
                <a:moveTo>
                  <a:pt x="412" y="559"/>
                </a:moveTo>
                <a:lnTo>
                  <a:pt x="433" y="540"/>
                </a:lnTo>
                <a:lnTo>
                  <a:pt x="433" y="540"/>
                </a:lnTo>
                <a:lnTo>
                  <a:pt x="438" y="491"/>
                </a:lnTo>
                <a:lnTo>
                  <a:pt x="444" y="444"/>
                </a:lnTo>
                <a:lnTo>
                  <a:pt x="452" y="393"/>
                </a:lnTo>
                <a:lnTo>
                  <a:pt x="452" y="393"/>
                </a:lnTo>
                <a:lnTo>
                  <a:pt x="467" y="294"/>
                </a:lnTo>
                <a:lnTo>
                  <a:pt x="472" y="255"/>
                </a:lnTo>
                <a:lnTo>
                  <a:pt x="474" y="235"/>
                </a:lnTo>
                <a:lnTo>
                  <a:pt x="474" y="235"/>
                </a:lnTo>
                <a:lnTo>
                  <a:pt x="477" y="234"/>
                </a:lnTo>
                <a:lnTo>
                  <a:pt x="478" y="233"/>
                </a:lnTo>
                <a:lnTo>
                  <a:pt x="479" y="229"/>
                </a:lnTo>
                <a:lnTo>
                  <a:pt x="479" y="225"/>
                </a:lnTo>
                <a:lnTo>
                  <a:pt x="478" y="221"/>
                </a:lnTo>
                <a:lnTo>
                  <a:pt x="474" y="211"/>
                </a:lnTo>
                <a:lnTo>
                  <a:pt x="473" y="207"/>
                </a:lnTo>
                <a:lnTo>
                  <a:pt x="471" y="207"/>
                </a:lnTo>
                <a:lnTo>
                  <a:pt x="471" y="207"/>
                </a:lnTo>
                <a:lnTo>
                  <a:pt x="478" y="202"/>
                </a:lnTo>
                <a:lnTo>
                  <a:pt x="486" y="196"/>
                </a:lnTo>
                <a:lnTo>
                  <a:pt x="504" y="181"/>
                </a:lnTo>
                <a:lnTo>
                  <a:pt x="526" y="162"/>
                </a:lnTo>
                <a:lnTo>
                  <a:pt x="526" y="162"/>
                </a:lnTo>
                <a:lnTo>
                  <a:pt x="531" y="164"/>
                </a:lnTo>
                <a:lnTo>
                  <a:pt x="535" y="167"/>
                </a:lnTo>
                <a:lnTo>
                  <a:pt x="537" y="169"/>
                </a:lnTo>
                <a:lnTo>
                  <a:pt x="537" y="169"/>
                </a:lnTo>
                <a:lnTo>
                  <a:pt x="529" y="195"/>
                </a:lnTo>
                <a:lnTo>
                  <a:pt x="511" y="249"/>
                </a:lnTo>
                <a:lnTo>
                  <a:pt x="501" y="279"/>
                </a:lnTo>
                <a:lnTo>
                  <a:pt x="494" y="308"/>
                </a:lnTo>
                <a:lnTo>
                  <a:pt x="487" y="332"/>
                </a:lnTo>
                <a:lnTo>
                  <a:pt x="486" y="343"/>
                </a:lnTo>
                <a:lnTo>
                  <a:pt x="486" y="351"/>
                </a:lnTo>
                <a:lnTo>
                  <a:pt x="486" y="351"/>
                </a:lnTo>
                <a:lnTo>
                  <a:pt x="485" y="365"/>
                </a:lnTo>
                <a:lnTo>
                  <a:pt x="484" y="382"/>
                </a:lnTo>
                <a:lnTo>
                  <a:pt x="481" y="422"/>
                </a:lnTo>
                <a:lnTo>
                  <a:pt x="480" y="442"/>
                </a:lnTo>
                <a:lnTo>
                  <a:pt x="482" y="462"/>
                </a:lnTo>
                <a:lnTo>
                  <a:pt x="483" y="472"/>
                </a:lnTo>
                <a:lnTo>
                  <a:pt x="485" y="481"/>
                </a:lnTo>
                <a:lnTo>
                  <a:pt x="488" y="489"/>
                </a:lnTo>
                <a:lnTo>
                  <a:pt x="492" y="498"/>
                </a:lnTo>
                <a:lnTo>
                  <a:pt x="492" y="498"/>
                </a:lnTo>
                <a:lnTo>
                  <a:pt x="501" y="512"/>
                </a:lnTo>
                <a:lnTo>
                  <a:pt x="510" y="524"/>
                </a:lnTo>
                <a:lnTo>
                  <a:pt x="518" y="534"/>
                </a:lnTo>
                <a:lnTo>
                  <a:pt x="526" y="543"/>
                </a:lnTo>
                <a:lnTo>
                  <a:pt x="538" y="554"/>
                </a:lnTo>
                <a:lnTo>
                  <a:pt x="542" y="557"/>
                </a:lnTo>
                <a:lnTo>
                  <a:pt x="412" y="559"/>
                </a:lnTo>
                <a:close/>
                <a:moveTo>
                  <a:pt x="649" y="454"/>
                </a:moveTo>
                <a:lnTo>
                  <a:pt x="649" y="454"/>
                </a:lnTo>
                <a:lnTo>
                  <a:pt x="645" y="462"/>
                </a:lnTo>
                <a:lnTo>
                  <a:pt x="642" y="468"/>
                </a:lnTo>
                <a:lnTo>
                  <a:pt x="639" y="473"/>
                </a:lnTo>
                <a:lnTo>
                  <a:pt x="639" y="473"/>
                </a:lnTo>
                <a:lnTo>
                  <a:pt x="637" y="467"/>
                </a:lnTo>
                <a:lnTo>
                  <a:pt x="634" y="454"/>
                </a:lnTo>
                <a:lnTo>
                  <a:pt x="633" y="446"/>
                </a:lnTo>
                <a:lnTo>
                  <a:pt x="632" y="439"/>
                </a:lnTo>
                <a:lnTo>
                  <a:pt x="632" y="432"/>
                </a:lnTo>
                <a:lnTo>
                  <a:pt x="634" y="428"/>
                </a:lnTo>
                <a:lnTo>
                  <a:pt x="634" y="428"/>
                </a:lnTo>
                <a:lnTo>
                  <a:pt x="638" y="430"/>
                </a:lnTo>
                <a:lnTo>
                  <a:pt x="644" y="437"/>
                </a:lnTo>
                <a:lnTo>
                  <a:pt x="646" y="441"/>
                </a:lnTo>
                <a:lnTo>
                  <a:pt x="649" y="445"/>
                </a:lnTo>
                <a:lnTo>
                  <a:pt x="650" y="449"/>
                </a:lnTo>
                <a:lnTo>
                  <a:pt x="649" y="454"/>
                </a:lnTo>
                <a:lnTo>
                  <a:pt x="649" y="454"/>
                </a:lnTo>
                <a:close/>
              </a:path>
            </a:pathLst>
          </a:custGeom>
          <a:solidFill>
            <a:schemeClr val="tx1">
              <a:lumMod val="75000"/>
              <a:lumOff val="25000"/>
            </a:schemeClr>
          </a:solidFill>
          <a:ln>
            <a:noFill/>
          </a:ln>
        </p:spPr>
        <p:txBody>
          <a:bodyPr vert="horz" wrap="square" lIns="91431" tIns="45715" rIns="91431" bIns="45715" numCol="1" anchor="t" anchorCtr="0" compatLnSpc="1">
            <a:prstTxWarp prst="textNoShape">
              <a:avLst/>
            </a:prstTxWarp>
          </a:bodyPr>
          <a:lstStyle/>
          <a:p>
            <a:endParaRPr lang="zh-CN" altLang="en-US">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单击输入标题内容</a:t>
            </a:r>
          </a:p>
        </p:txBody>
      </p:sp>
    </p:spTree>
    <p:extLst>
      <p:ext uri="{BB962C8B-B14F-4D97-AF65-F5344CB8AC3E}">
        <p14:creationId xmlns:p14="http://schemas.microsoft.com/office/powerpoint/2010/main" val="99662287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1000" fill="hold"/>
                                        <p:tgtEl>
                                          <p:spTgt spid="32"/>
                                        </p:tgtEl>
                                        <p:attrNameLst>
                                          <p:attrName>ppt_x</p:attrName>
                                        </p:attrNameLst>
                                      </p:cBhvr>
                                      <p:tavLst>
                                        <p:tav tm="0">
                                          <p:val>
                                            <p:strVal val="0-#ppt_w/2"/>
                                          </p:val>
                                        </p:tav>
                                        <p:tav tm="100000">
                                          <p:val>
                                            <p:strVal val="#ppt_x"/>
                                          </p:val>
                                        </p:tav>
                                      </p:tavLst>
                                    </p:anim>
                                    <p:anim calcmode="lin" valueType="num">
                                      <p:cBhvr additive="base">
                                        <p:cTn id="8" dur="1000" fill="hold"/>
                                        <p:tgtEl>
                                          <p:spTgt spid="32"/>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1000"/>
                                        <p:tgtEl>
                                          <p:spTgt spid="32"/>
                                        </p:tgtEl>
                                      </p:cBhvr>
                                    </p:animEffect>
                                  </p:childTnLst>
                                </p:cTn>
                              </p:par>
                              <p:par>
                                <p:cTn id="12" presetID="2" presetClass="entr" presetSubtype="2" decel="100000" fill="hold" grpId="0" nodeType="withEffect">
                                  <p:stCondLst>
                                    <p:cond delay="0"/>
                                  </p:stCondLst>
                                  <p:childTnLst>
                                    <p:set>
                                      <p:cBhvr>
                                        <p:cTn id="13" dur="1" fill="hold">
                                          <p:stCondLst>
                                            <p:cond delay="0"/>
                                          </p:stCondLst>
                                        </p:cTn>
                                        <p:tgtEl>
                                          <p:spTgt spid="31"/>
                                        </p:tgtEl>
                                        <p:attrNameLst>
                                          <p:attrName>style.visibility</p:attrName>
                                        </p:attrNameLst>
                                      </p:cBhvr>
                                      <p:to>
                                        <p:strVal val="visible"/>
                                      </p:to>
                                    </p:set>
                                    <p:anim calcmode="lin" valueType="num">
                                      <p:cBhvr additive="base">
                                        <p:cTn id="14" dur="1000" fill="hold"/>
                                        <p:tgtEl>
                                          <p:spTgt spid="31"/>
                                        </p:tgtEl>
                                        <p:attrNameLst>
                                          <p:attrName>ppt_x</p:attrName>
                                        </p:attrNameLst>
                                      </p:cBhvr>
                                      <p:tavLst>
                                        <p:tav tm="0">
                                          <p:val>
                                            <p:strVal val="1+#ppt_w/2"/>
                                          </p:val>
                                        </p:tav>
                                        <p:tav tm="100000">
                                          <p:val>
                                            <p:strVal val="#ppt_x"/>
                                          </p:val>
                                        </p:tav>
                                      </p:tavLst>
                                    </p:anim>
                                    <p:anim calcmode="lin" valueType="num">
                                      <p:cBhvr additive="base">
                                        <p:cTn id="15" dur="1000" fill="hold"/>
                                        <p:tgtEl>
                                          <p:spTgt spid="31"/>
                                        </p:tgtEl>
                                        <p:attrNameLst>
                                          <p:attrName>ppt_y</p:attrName>
                                        </p:attrNameLst>
                                      </p:cBhvr>
                                      <p:tavLst>
                                        <p:tav tm="0">
                                          <p:val>
                                            <p:strVal val="#ppt_y"/>
                                          </p:val>
                                        </p:tav>
                                        <p:tav tm="100000">
                                          <p:val>
                                            <p:strVal val="#ppt_y"/>
                                          </p:val>
                                        </p:tav>
                                      </p:tavLst>
                                    </p:anim>
                                  </p:childTnLst>
                                </p:cTn>
                              </p:par>
                              <p:par>
                                <p:cTn id="16" presetID="10" presetClass="entr" presetSubtype="0" fill="hold" grpId="1"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1000"/>
                                        <p:tgtEl>
                                          <p:spTgt spid="31"/>
                                        </p:tgtEl>
                                      </p:cBhvr>
                                    </p:animEffect>
                                  </p:childTnLst>
                                </p:cTn>
                              </p:par>
                            </p:childTnLst>
                          </p:cTn>
                        </p:par>
                        <p:par>
                          <p:cTn id="19" fill="hold">
                            <p:stCondLst>
                              <p:cond delay="1000"/>
                            </p:stCondLst>
                            <p:childTnLst>
                              <p:par>
                                <p:cTn id="20" presetID="12" presetClass="entr" presetSubtype="8" fill="hold" nodeType="afterEffect">
                                  <p:stCondLst>
                                    <p:cond delay="0"/>
                                  </p:stCondLst>
                                  <p:childTnLst>
                                    <p:set>
                                      <p:cBhvr>
                                        <p:cTn id="21" dur="1" fill="hold">
                                          <p:stCondLst>
                                            <p:cond delay="0"/>
                                          </p:stCondLst>
                                        </p:cTn>
                                        <p:tgtEl>
                                          <p:spTgt spid="38"/>
                                        </p:tgtEl>
                                        <p:attrNameLst>
                                          <p:attrName>style.visibility</p:attrName>
                                        </p:attrNameLst>
                                      </p:cBhvr>
                                      <p:to>
                                        <p:strVal val="visible"/>
                                      </p:to>
                                    </p:set>
                                    <p:anim calcmode="lin" valueType="num">
                                      <p:cBhvr additive="base">
                                        <p:cTn id="22" dur="500"/>
                                        <p:tgtEl>
                                          <p:spTgt spid="38"/>
                                        </p:tgtEl>
                                        <p:attrNameLst>
                                          <p:attrName>ppt_x</p:attrName>
                                        </p:attrNameLst>
                                      </p:cBhvr>
                                      <p:tavLst>
                                        <p:tav tm="0">
                                          <p:val>
                                            <p:strVal val="#ppt_x-#ppt_w*1.125000"/>
                                          </p:val>
                                        </p:tav>
                                        <p:tav tm="100000">
                                          <p:val>
                                            <p:strVal val="#ppt_x"/>
                                          </p:val>
                                        </p:tav>
                                      </p:tavLst>
                                    </p:anim>
                                    <p:animEffect transition="in" filter="wipe(right)">
                                      <p:cBhvr>
                                        <p:cTn id="23" dur="500"/>
                                        <p:tgtEl>
                                          <p:spTgt spid="38"/>
                                        </p:tgtEl>
                                      </p:cBhvr>
                                    </p:animEffect>
                                  </p:childTnLst>
                                </p:cTn>
                              </p:par>
                            </p:childTnLst>
                          </p:cTn>
                        </p:par>
                        <p:par>
                          <p:cTn id="24" fill="hold">
                            <p:stCondLst>
                              <p:cond delay="1500"/>
                            </p:stCondLst>
                            <p:childTnLst>
                              <p:par>
                                <p:cTn id="25" presetID="53" presetClass="entr" presetSubtype="16" fill="hold" grpId="0" nodeType="afterEffect">
                                  <p:stCondLst>
                                    <p:cond delay="0"/>
                                  </p:stCondLst>
                                  <p:iterate type="lt">
                                    <p:tmPct val="10000"/>
                                  </p:iterate>
                                  <p:childTnLst>
                                    <p:set>
                                      <p:cBhvr>
                                        <p:cTn id="26" dur="1" fill="hold">
                                          <p:stCondLst>
                                            <p:cond delay="0"/>
                                          </p:stCondLst>
                                        </p:cTn>
                                        <p:tgtEl>
                                          <p:spTgt spid="37"/>
                                        </p:tgtEl>
                                        <p:attrNameLst>
                                          <p:attrName>style.visibility</p:attrName>
                                        </p:attrNameLst>
                                      </p:cBhvr>
                                      <p:to>
                                        <p:strVal val="visible"/>
                                      </p:to>
                                    </p:set>
                                    <p:anim calcmode="lin" valueType="num">
                                      <p:cBhvr>
                                        <p:cTn id="27" dur="300" fill="hold"/>
                                        <p:tgtEl>
                                          <p:spTgt spid="37"/>
                                        </p:tgtEl>
                                        <p:attrNameLst>
                                          <p:attrName>ppt_w</p:attrName>
                                        </p:attrNameLst>
                                      </p:cBhvr>
                                      <p:tavLst>
                                        <p:tav tm="0">
                                          <p:val>
                                            <p:fltVal val="0"/>
                                          </p:val>
                                        </p:tav>
                                        <p:tav tm="100000">
                                          <p:val>
                                            <p:strVal val="#ppt_w"/>
                                          </p:val>
                                        </p:tav>
                                      </p:tavLst>
                                    </p:anim>
                                    <p:anim calcmode="lin" valueType="num">
                                      <p:cBhvr>
                                        <p:cTn id="28" dur="300" fill="hold"/>
                                        <p:tgtEl>
                                          <p:spTgt spid="37"/>
                                        </p:tgtEl>
                                        <p:attrNameLst>
                                          <p:attrName>ppt_h</p:attrName>
                                        </p:attrNameLst>
                                      </p:cBhvr>
                                      <p:tavLst>
                                        <p:tav tm="0">
                                          <p:val>
                                            <p:fltVal val="0"/>
                                          </p:val>
                                        </p:tav>
                                        <p:tav tm="100000">
                                          <p:val>
                                            <p:strVal val="#ppt_h"/>
                                          </p:val>
                                        </p:tav>
                                      </p:tavLst>
                                    </p:anim>
                                    <p:animEffect transition="in" filter="fade">
                                      <p:cBhvr>
                                        <p:cTn id="29" dur="300"/>
                                        <p:tgtEl>
                                          <p:spTgt spid="37"/>
                                        </p:tgtEl>
                                      </p:cBhvr>
                                    </p:animEffect>
                                  </p:childTnLst>
                                </p:cTn>
                              </p:par>
                            </p:childTnLst>
                          </p:cTn>
                        </p:par>
                        <p:par>
                          <p:cTn id="30" fill="hold">
                            <p:stCondLst>
                              <p:cond delay="2430"/>
                            </p:stCondLst>
                            <p:childTnLst>
                              <p:par>
                                <p:cTn id="31" presetID="2" presetClass="entr" presetSubtype="2" decel="100000" fill="hold" nodeType="afterEffect">
                                  <p:stCondLst>
                                    <p:cond delay="0"/>
                                  </p:stCondLst>
                                  <p:childTnLst>
                                    <p:set>
                                      <p:cBhvr>
                                        <p:cTn id="32" dur="1" fill="hold">
                                          <p:stCondLst>
                                            <p:cond delay="0"/>
                                          </p:stCondLst>
                                        </p:cTn>
                                        <p:tgtEl>
                                          <p:spTgt spid="71"/>
                                        </p:tgtEl>
                                        <p:attrNameLst>
                                          <p:attrName>style.visibility</p:attrName>
                                        </p:attrNameLst>
                                      </p:cBhvr>
                                      <p:to>
                                        <p:strVal val="visible"/>
                                      </p:to>
                                    </p:set>
                                    <p:anim calcmode="lin" valueType="num">
                                      <p:cBhvr additive="base">
                                        <p:cTn id="33" dur="1000" fill="hold"/>
                                        <p:tgtEl>
                                          <p:spTgt spid="71"/>
                                        </p:tgtEl>
                                        <p:attrNameLst>
                                          <p:attrName>ppt_x</p:attrName>
                                        </p:attrNameLst>
                                      </p:cBhvr>
                                      <p:tavLst>
                                        <p:tav tm="0">
                                          <p:val>
                                            <p:strVal val="1+#ppt_w/2"/>
                                          </p:val>
                                        </p:tav>
                                        <p:tav tm="100000">
                                          <p:val>
                                            <p:strVal val="#ppt_x"/>
                                          </p:val>
                                        </p:tav>
                                      </p:tavLst>
                                    </p:anim>
                                    <p:anim calcmode="lin" valueType="num">
                                      <p:cBhvr additive="base">
                                        <p:cTn id="34" dur="1000" fill="hold"/>
                                        <p:tgtEl>
                                          <p:spTgt spid="71"/>
                                        </p:tgtEl>
                                        <p:attrNameLst>
                                          <p:attrName>ppt_y</p:attrName>
                                        </p:attrNameLst>
                                      </p:cBhvr>
                                      <p:tavLst>
                                        <p:tav tm="0">
                                          <p:val>
                                            <p:strVal val="#ppt_y"/>
                                          </p:val>
                                        </p:tav>
                                        <p:tav tm="100000">
                                          <p:val>
                                            <p:strVal val="#ppt_y"/>
                                          </p:val>
                                        </p:tav>
                                      </p:tavLst>
                                    </p:anim>
                                  </p:childTnLst>
                                </p:cTn>
                              </p:par>
                              <p:par>
                                <p:cTn id="35" presetID="10" presetClass="entr" presetSubtype="0" fill="hold" nodeType="withEffect">
                                  <p:stCondLst>
                                    <p:cond delay="0"/>
                                  </p:stCondLst>
                                  <p:childTnLst>
                                    <p:set>
                                      <p:cBhvr>
                                        <p:cTn id="36" dur="1" fill="hold">
                                          <p:stCondLst>
                                            <p:cond delay="0"/>
                                          </p:stCondLst>
                                        </p:cTn>
                                        <p:tgtEl>
                                          <p:spTgt spid="71"/>
                                        </p:tgtEl>
                                        <p:attrNameLst>
                                          <p:attrName>style.visibility</p:attrName>
                                        </p:attrNameLst>
                                      </p:cBhvr>
                                      <p:to>
                                        <p:strVal val="visible"/>
                                      </p:to>
                                    </p:set>
                                    <p:animEffect transition="in" filter="fade">
                                      <p:cBhvr>
                                        <p:cTn id="37" dur="1000"/>
                                        <p:tgtEl>
                                          <p:spTgt spid="71"/>
                                        </p:tgtEl>
                                      </p:cBhvr>
                                    </p:animEffect>
                                  </p:childTnLst>
                                </p:cTn>
                              </p:par>
                              <p:par>
                                <p:cTn id="38" presetID="2" presetClass="entr" presetSubtype="8" decel="100000" fill="hold" grpId="0" nodeType="withEffect">
                                  <p:stCondLst>
                                    <p:cond delay="0"/>
                                  </p:stCondLst>
                                  <p:childTnLst>
                                    <p:set>
                                      <p:cBhvr>
                                        <p:cTn id="39" dur="1" fill="hold">
                                          <p:stCondLst>
                                            <p:cond delay="0"/>
                                          </p:stCondLst>
                                        </p:cTn>
                                        <p:tgtEl>
                                          <p:spTgt spid="70"/>
                                        </p:tgtEl>
                                        <p:attrNameLst>
                                          <p:attrName>style.visibility</p:attrName>
                                        </p:attrNameLst>
                                      </p:cBhvr>
                                      <p:to>
                                        <p:strVal val="visible"/>
                                      </p:to>
                                    </p:set>
                                    <p:anim calcmode="lin" valueType="num">
                                      <p:cBhvr additive="base">
                                        <p:cTn id="40" dur="1000" fill="hold"/>
                                        <p:tgtEl>
                                          <p:spTgt spid="70"/>
                                        </p:tgtEl>
                                        <p:attrNameLst>
                                          <p:attrName>ppt_x</p:attrName>
                                        </p:attrNameLst>
                                      </p:cBhvr>
                                      <p:tavLst>
                                        <p:tav tm="0">
                                          <p:val>
                                            <p:strVal val="0-#ppt_w/2"/>
                                          </p:val>
                                        </p:tav>
                                        <p:tav tm="100000">
                                          <p:val>
                                            <p:strVal val="#ppt_x"/>
                                          </p:val>
                                        </p:tav>
                                      </p:tavLst>
                                    </p:anim>
                                    <p:anim calcmode="lin" valueType="num">
                                      <p:cBhvr additive="base">
                                        <p:cTn id="41" dur="1000" fill="hold"/>
                                        <p:tgtEl>
                                          <p:spTgt spid="70"/>
                                        </p:tgtEl>
                                        <p:attrNameLst>
                                          <p:attrName>ppt_y</p:attrName>
                                        </p:attrNameLst>
                                      </p:cBhvr>
                                      <p:tavLst>
                                        <p:tav tm="0">
                                          <p:val>
                                            <p:strVal val="#ppt_y"/>
                                          </p:val>
                                        </p:tav>
                                        <p:tav tm="100000">
                                          <p:val>
                                            <p:strVal val="#ppt_y"/>
                                          </p:val>
                                        </p:tav>
                                      </p:tavLst>
                                    </p:anim>
                                  </p:childTnLst>
                                </p:cTn>
                              </p:par>
                              <p:par>
                                <p:cTn id="42" presetID="10" presetClass="entr" presetSubtype="0" fill="hold" grpId="1" nodeType="withEffect">
                                  <p:stCondLst>
                                    <p:cond delay="0"/>
                                  </p:stCondLst>
                                  <p:childTnLst>
                                    <p:set>
                                      <p:cBhvr>
                                        <p:cTn id="43" dur="1" fill="hold">
                                          <p:stCondLst>
                                            <p:cond delay="0"/>
                                          </p:stCondLst>
                                        </p:cTn>
                                        <p:tgtEl>
                                          <p:spTgt spid="70"/>
                                        </p:tgtEl>
                                        <p:attrNameLst>
                                          <p:attrName>style.visibility</p:attrName>
                                        </p:attrNameLst>
                                      </p:cBhvr>
                                      <p:to>
                                        <p:strVal val="visible"/>
                                      </p:to>
                                    </p:set>
                                    <p:animEffect transition="in" filter="fade">
                                      <p:cBhvr>
                                        <p:cTn id="44" dur="1000"/>
                                        <p:tgtEl>
                                          <p:spTgt spid="70"/>
                                        </p:tgtEl>
                                      </p:cBhvr>
                                    </p:animEffect>
                                  </p:childTnLst>
                                </p:cTn>
                              </p:par>
                            </p:childTnLst>
                          </p:cTn>
                        </p:par>
                        <p:par>
                          <p:cTn id="45" fill="hold">
                            <p:stCondLst>
                              <p:cond delay="3430"/>
                            </p:stCondLst>
                            <p:childTnLst>
                              <p:par>
                                <p:cTn id="46" presetID="12" presetClass="entr" presetSubtype="2" fill="hold" nodeType="afterEffect">
                                  <p:stCondLst>
                                    <p:cond delay="0"/>
                                  </p:stCondLst>
                                  <p:childTnLst>
                                    <p:set>
                                      <p:cBhvr>
                                        <p:cTn id="47" dur="1" fill="hold">
                                          <p:stCondLst>
                                            <p:cond delay="0"/>
                                          </p:stCondLst>
                                        </p:cTn>
                                        <p:tgtEl>
                                          <p:spTgt spid="93"/>
                                        </p:tgtEl>
                                        <p:attrNameLst>
                                          <p:attrName>style.visibility</p:attrName>
                                        </p:attrNameLst>
                                      </p:cBhvr>
                                      <p:to>
                                        <p:strVal val="visible"/>
                                      </p:to>
                                    </p:set>
                                    <p:anim calcmode="lin" valueType="num">
                                      <p:cBhvr additive="base">
                                        <p:cTn id="48" dur="500"/>
                                        <p:tgtEl>
                                          <p:spTgt spid="93"/>
                                        </p:tgtEl>
                                        <p:attrNameLst>
                                          <p:attrName>ppt_x</p:attrName>
                                        </p:attrNameLst>
                                      </p:cBhvr>
                                      <p:tavLst>
                                        <p:tav tm="0">
                                          <p:val>
                                            <p:strVal val="#ppt_x+#ppt_w*1.125000"/>
                                          </p:val>
                                        </p:tav>
                                        <p:tav tm="100000">
                                          <p:val>
                                            <p:strVal val="#ppt_x"/>
                                          </p:val>
                                        </p:tav>
                                      </p:tavLst>
                                    </p:anim>
                                    <p:animEffect transition="in" filter="wipe(left)">
                                      <p:cBhvr>
                                        <p:cTn id="49" dur="500"/>
                                        <p:tgtEl>
                                          <p:spTgt spid="93"/>
                                        </p:tgtEl>
                                      </p:cBhvr>
                                    </p:animEffect>
                                  </p:childTnLst>
                                </p:cTn>
                              </p:par>
                            </p:childTnLst>
                          </p:cTn>
                        </p:par>
                        <p:par>
                          <p:cTn id="50" fill="hold">
                            <p:stCondLst>
                              <p:cond delay="3930"/>
                            </p:stCondLst>
                            <p:childTnLst>
                              <p:par>
                                <p:cTn id="51" presetID="53" presetClass="entr" presetSubtype="16" fill="hold" grpId="0" nodeType="afterEffect">
                                  <p:stCondLst>
                                    <p:cond delay="0"/>
                                  </p:stCondLst>
                                  <p:iterate type="lt">
                                    <p:tmPct val="10000"/>
                                  </p:iterate>
                                  <p:childTnLst>
                                    <p:set>
                                      <p:cBhvr>
                                        <p:cTn id="52" dur="1" fill="hold">
                                          <p:stCondLst>
                                            <p:cond delay="0"/>
                                          </p:stCondLst>
                                        </p:cTn>
                                        <p:tgtEl>
                                          <p:spTgt spid="76"/>
                                        </p:tgtEl>
                                        <p:attrNameLst>
                                          <p:attrName>style.visibility</p:attrName>
                                        </p:attrNameLst>
                                      </p:cBhvr>
                                      <p:to>
                                        <p:strVal val="visible"/>
                                      </p:to>
                                    </p:set>
                                    <p:anim calcmode="lin" valueType="num">
                                      <p:cBhvr>
                                        <p:cTn id="53" dur="300" fill="hold"/>
                                        <p:tgtEl>
                                          <p:spTgt spid="76"/>
                                        </p:tgtEl>
                                        <p:attrNameLst>
                                          <p:attrName>ppt_w</p:attrName>
                                        </p:attrNameLst>
                                      </p:cBhvr>
                                      <p:tavLst>
                                        <p:tav tm="0">
                                          <p:val>
                                            <p:fltVal val="0"/>
                                          </p:val>
                                        </p:tav>
                                        <p:tav tm="100000">
                                          <p:val>
                                            <p:strVal val="#ppt_w"/>
                                          </p:val>
                                        </p:tav>
                                      </p:tavLst>
                                    </p:anim>
                                    <p:anim calcmode="lin" valueType="num">
                                      <p:cBhvr>
                                        <p:cTn id="54" dur="300" fill="hold"/>
                                        <p:tgtEl>
                                          <p:spTgt spid="76"/>
                                        </p:tgtEl>
                                        <p:attrNameLst>
                                          <p:attrName>ppt_h</p:attrName>
                                        </p:attrNameLst>
                                      </p:cBhvr>
                                      <p:tavLst>
                                        <p:tav tm="0">
                                          <p:val>
                                            <p:fltVal val="0"/>
                                          </p:val>
                                        </p:tav>
                                        <p:tav tm="100000">
                                          <p:val>
                                            <p:strVal val="#ppt_h"/>
                                          </p:val>
                                        </p:tav>
                                      </p:tavLst>
                                    </p:anim>
                                    <p:animEffect transition="in" filter="fade">
                                      <p:cBhvr>
                                        <p:cTn id="55" dur="300"/>
                                        <p:tgtEl>
                                          <p:spTgt spid="76"/>
                                        </p:tgtEl>
                                      </p:cBhvr>
                                    </p:animEffect>
                                  </p:childTnLst>
                                </p:cTn>
                              </p:par>
                              <p:par>
                                <p:cTn id="56" presetID="10" presetClass="entr" presetSubtype="0" fill="hold" nodeType="withEffect">
                                  <p:stCondLst>
                                    <p:cond delay="0"/>
                                  </p:stCondLst>
                                  <p:childTnLst>
                                    <p:set>
                                      <p:cBhvr>
                                        <p:cTn id="57" dur="1" fill="hold">
                                          <p:stCondLst>
                                            <p:cond delay="0"/>
                                          </p:stCondLst>
                                        </p:cTn>
                                        <p:tgtEl>
                                          <p:spTgt spid="98"/>
                                        </p:tgtEl>
                                        <p:attrNameLst>
                                          <p:attrName>style.visibility</p:attrName>
                                        </p:attrNameLst>
                                      </p:cBhvr>
                                      <p:to>
                                        <p:strVal val="visible"/>
                                      </p:to>
                                    </p:set>
                                    <p:animEffect transition="in" filter="fade">
                                      <p:cBhvr>
                                        <p:cTn id="58" dur="500"/>
                                        <p:tgtEl>
                                          <p:spTgt spid="98"/>
                                        </p:tgtEl>
                                      </p:cBhvr>
                                    </p:animEffect>
                                  </p:childTnLst>
                                </p:cTn>
                              </p:par>
                            </p:childTnLst>
                          </p:cTn>
                        </p:par>
                        <p:par>
                          <p:cTn id="59" fill="hold">
                            <p:stCondLst>
                              <p:cond delay="4860"/>
                            </p:stCondLst>
                            <p:childTnLst>
                              <p:par>
                                <p:cTn id="60" presetID="2" presetClass="entr" presetSubtype="8" decel="100000" fill="hold" nodeType="afterEffect">
                                  <p:stCondLst>
                                    <p:cond delay="0"/>
                                  </p:stCondLst>
                                  <p:childTnLst>
                                    <p:set>
                                      <p:cBhvr>
                                        <p:cTn id="61" dur="1" fill="hold">
                                          <p:stCondLst>
                                            <p:cond delay="0"/>
                                          </p:stCondLst>
                                        </p:cTn>
                                        <p:tgtEl>
                                          <p:spTgt spid="78"/>
                                        </p:tgtEl>
                                        <p:attrNameLst>
                                          <p:attrName>style.visibility</p:attrName>
                                        </p:attrNameLst>
                                      </p:cBhvr>
                                      <p:to>
                                        <p:strVal val="visible"/>
                                      </p:to>
                                    </p:set>
                                    <p:anim calcmode="lin" valueType="num">
                                      <p:cBhvr additive="base">
                                        <p:cTn id="62" dur="1000" fill="hold"/>
                                        <p:tgtEl>
                                          <p:spTgt spid="78"/>
                                        </p:tgtEl>
                                        <p:attrNameLst>
                                          <p:attrName>ppt_x</p:attrName>
                                        </p:attrNameLst>
                                      </p:cBhvr>
                                      <p:tavLst>
                                        <p:tav tm="0">
                                          <p:val>
                                            <p:strVal val="0-#ppt_w/2"/>
                                          </p:val>
                                        </p:tav>
                                        <p:tav tm="100000">
                                          <p:val>
                                            <p:strVal val="#ppt_x"/>
                                          </p:val>
                                        </p:tav>
                                      </p:tavLst>
                                    </p:anim>
                                    <p:anim calcmode="lin" valueType="num">
                                      <p:cBhvr additive="base">
                                        <p:cTn id="63" dur="1000" fill="hold"/>
                                        <p:tgtEl>
                                          <p:spTgt spid="78"/>
                                        </p:tgtEl>
                                        <p:attrNameLst>
                                          <p:attrName>ppt_y</p:attrName>
                                        </p:attrNameLst>
                                      </p:cBhvr>
                                      <p:tavLst>
                                        <p:tav tm="0">
                                          <p:val>
                                            <p:strVal val="#ppt_y"/>
                                          </p:val>
                                        </p:tav>
                                        <p:tav tm="100000">
                                          <p:val>
                                            <p:strVal val="#ppt_y"/>
                                          </p:val>
                                        </p:tav>
                                      </p:tavLst>
                                    </p:anim>
                                  </p:childTnLst>
                                </p:cTn>
                              </p:par>
                              <p:par>
                                <p:cTn id="64" presetID="10" presetClass="entr" presetSubtype="0" fill="hold" nodeType="withEffect">
                                  <p:stCondLst>
                                    <p:cond delay="0"/>
                                  </p:stCondLst>
                                  <p:childTnLst>
                                    <p:set>
                                      <p:cBhvr>
                                        <p:cTn id="65" dur="1" fill="hold">
                                          <p:stCondLst>
                                            <p:cond delay="0"/>
                                          </p:stCondLst>
                                        </p:cTn>
                                        <p:tgtEl>
                                          <p:spTgt spid="78"/>
                                        </p:tgtEl>
                                        <p:attrNameLst>
                                          <p:attrName>style.visibility</p:attrName>
                                        </p:attrNameLst>
                                      </p:cBhvr>
                                      <p:to>
                                        <p:strVal val="visible"/>
                                      </p:to>
                                    </p:set>
                                    <p:animEffect transition="in" filter="fade">
                                      <p:cBhvr>
                                        <p:cTn id="66" dur="1000"/>
                                        <p:tgtEl>
                                          <p:spTgt spid="78"/>
                                        </p:tgtEl>
                                      </p:cBhvr>
                                    </p:animEffect>
                                  </p:childTnLst>
                                </p:cTn>
                              </p:par>
                              <p:par>
                                <p:cTn id="67" presetID="2" presetClass="entr" presetSubtype="2" decel="100000" fill="hold" grpId="0" nodeType="withEffect">
                                  <p:stCondLst>
                                    <p:cond delay="0"/>
                                  </p:stCondLst>
                                  <p:childTnLst>
                                    <p:set>
                                      <p:cBhvr>
                                        <p:cTn id="68" dur="1" fill="hold">
                                          <p:stCondLst>
                                            <p:cond delay="0"/>
                                          </p:stCondLst>
                                        </p:cTn>
                                        <p:tgtEl>
                                          <p:spTgt spid="77"/>
                                        </p:tgtEl>
                                        <p:attrNameLst>
                                          <p:attrName>style.visibility</p:attrName>
                                        </p:attrNameLst>
                                      </p:cBhvr>
                                      <p:to>
                                        <p:strVal val="visible"/>
                                      </p:to>
                                    </p:set>
                                    <p:anim calcmode="lin" valueType="num">
                                      <p:cBhvr additive="base">
                                        <p:cTn id="69" dur="1000" fill="hold"/>
                                        <p:tgtEl>
                                          <p:spTgt spid="77"/>
                                        </p:tgtEl>
                                        <p:attrNameLst>
                                          <p:attrName>ppt_x</p:attrName>
                                        </p:attrNameLst>
                                      </p:cBhvr>
                                      <p:tavLst>
                                        <p:tav tm="0">
                                          <p:val>
                                            <p:strVal val="1+#ppt_w/2"/>
                                          </p:val>
                                        </p:tav>
                                        <p:tav tm="100000">
                                          <p:val>
                                            <p:strVal val="#ppt_x"/>
                                          </p:val>
                                        </p:tav>
                                      </p:tavLst>
                                    </p:anim>
                                    <p:anim calcmode="lin" valueType="num">
                                      <p:cBhvr additive="base">
                                        <p:cTn id="70" dur="1000" fill="hold"/>
                                        <p:tgtEl>
                                          <p:spTgt spid="77"/>
                                        </p:tgtEl>
                                        <p:attrNameLst>
                                          <p:attrName>ppt_y</p:attrName>
                                        </p:attrNameLst>
                                      </p:cBhvr>
                                      <p:tavLst>
                                        <p:tav tm="0">
                                          <p:val>
                                            <p:strVal val="#ppt_y"/>
                                          </p:val>
                                        </p:tav>
                                        <p:tav tm="100000">
                                          <p:val>
                                            <p:strVal val="#ppt_y"/>
                                          </p:val>
                                        </p:tav>
                                      </p:tavLst>
                                    </p:anim>
                                  </p:childTnLst>
                                </p:cTn>
                              </p:par>
                              <p:par>
                                <p:cTn id="71" presetID="10" presetClass="entr" presetSubtype="0" fill="hold" grpId="1" nodeType="withEffect">
                                  <p:stCondLst>
                                    <p:cond delay="0"/>
                                  </p:stCondLst>
                                  <p:childTnLst>
                                    <p:set>
                                      <p:cBhvr>
                                        <p:cTn id="72" dur="1" fill="hold">
                                          <p:stCondLst>
                                            <p:cond delay="0"/>
                                          </p:stCondLst>
                                        </p:cTn>
                                        <p:tgtEl>
                                          <p:spTgt spid="77"/>
                                        </p:tgtEl>
                                        <p:attrNameLst>
                                          <p:attrName>style.visibility</p:attrName>
                                        </p:attrNameLst>
                                      </p:cBhvr>
                                      <p:to>
                                        <p:strVal val="visible"/>
                                      </p:to>
                                    </p:set>
                                    <p:animEffect transition="in" filter="fade">
                                      <p:cBhvr>
                                        <p:cTn id="73" dur="1000"/>
                                        <p:tgtEl>
                                          <p:spTgt spid="77"/>
                                        </p:tgtEl>
                                      </p:cBhvr>
                                    </p:animEffect>
                                  </p:childTnLst>
                                </p:cTn>
                              </p:par>
                            </p:childTnLst>
                          </p:cTn>
                        </p:par>
                        <p:par>
                          <p:cTn id="74" fill="hold">
                            <p:stCondLst>
                              <p:cond delay="5860"/>
                            </p:stCondLst>
                            <p:childTnLst>
                              <p:par>
                                <p:cTn id="75" presetID="12" presetClass="entr" presetSubtype="8" fill="hold" grpId="0" nodeType="afterEffect">
                                  <p:stCondLst>
                                    <p:cond delay="0"/>
                                  </p:stCondLst>
                                  <p:childTnLst>
                                    <p:set>
                                      <p:cBhvr>
                                        <p:cTn id="76" dur="1" fill="hold">
                                          <p:stCondLst>
                                            <p:cond delay="0"/>
                                          </p:stCondLst>
                                        </p:cTn>
                                        <p:tgtEl>
                                          <p:spTgt spid="84"/>
                                        </p:tgtEl>
                                        <p:attrNameLst>
                                          <p:attrName>style.visibility</p:attrName>
                                        </p:attrNameLst>
                                      </p:cBhvr>
                                      <p:to>
                                        <p:strVal val="visible"/>
                                      </p:to>
                                    </p:set>
                                    <p:anim calcmode="lin" valueType="num">
                                      <p:cBhvr additive="base">
                                        <p:cTn id="77" dur="500"/>
                                        <p:tgtEl>
                                          <p:spTgt spid="84"/>
                                        </p:tgtEl>
                                        <p:attrNameLst>
                                          <p:attrName>ppt_x</p:attrName>
                                        </p:attrNameLst>
                                      </p:cBhvr>
                                      <p:tavLst>
                                        <p:tav tm="0">
                                          <p:val>
                                            <p:strVal val="#ppt_x-#ppt_w*1.125000"/>
                                          </p:val>
                                        </p:tav>
                                        <p:tav tm="100000">
                                          <p:val>
                                            <p:strVal val="#ppt_x"/>
                                          </p:val>
                                        </p:tav>
                                      </p:tavLst>
                                    </p:anim>
                                    <p:animEffect transition="in" filter="wipe(right)">
                                      <p:cBhvr>
                                        <p:cTn id="78" dur="500"/>
                                        <p:tgtEl>
                                          <p:spTgt spid="84"/>
                                        </p:tgtEl>
                                      </p:cBhvr>
                                    </p:animEffect>
                                  </p:childTnLst>
                                </p:cTn>
                              </p:par>
                            </p:childTnLst>
                          </p:cTn>
                        </p:par>
                        <p:par>
                          <p:cTn id="79" fill="hold">
                            <p:stCondLst>
                              <p:cond delay="6360"/>
                            </p:stCondLst>
                            <p:childTnLst>
                              <p:par>
                                <p:cTn id="80" presetID="53" presetClass="entr" presetSubtype="16" fill="hold" grpId="0" nodeType="afterEffect">
                                  <p:stCondLst>
                                    <p:cond delay="0"/>
                                  </p:stCondLst>
                                  <p:iterate type="lt">
                                    <p:tmPct val="10000"/>
                                  </p:iterate>
                                  <p:childTnLst>
                                    <p:set>
                                      <p:cBhvr>
                                        <p:cTn id="81" dur="1" fill="hold">
                                          <p:stCondLst>
                                            <p:cond delay="0"/>
                                          </p:stCondLst>
                                        </p:cTn>
                                        <p:tgtEl>
                                          <p:spTgt spid="83"/>
                                        </p:tgtEl>
                                        <p:attrNameLst>
                                          <p:attrName>style.visibility</p:attrName>
                                        </p:attrNameLst>
                                      </p:cBhvr>
                                      <p:to>
                                        <p:strVal val="visible"/>
                                      </p:to>
                                    </p:set>
                                    <p:anim calcmode="lin" valueType="num">
                                      <p:cBhvr>
                                        <p:cTn id="82" dur="300" fill="hold"/>
                                        <p:tgtEl>
                                          <p:spTgt spid="83"/>
                                        </p:tgtEl>
                                        <p:attrNameLst>
                                          <p:attrName>ppt_w</p:attrName>
                                        </p:attrNameLst>
                                      </p:cBhvr>
                                      <p:tavLst>
                                        <p:tav tm="0">
                                          <p:val>
                                            <p:fltVal val="0"/>
                                          </p:val>
                                        </p:tav>
                                        <p:tav tm="100000">
                                          <p:val>
                                            <p:strVal val="#ppt_w"/>
                                          </p:val>
                                        </p:tav>
                                      </p:tavLst>
                                    </p:anim>
                                    <p:anim calcmode="lin" valueType="num">
                                      <p:cBhvr>
                                        <p:cTn id="83" dur="300" fill="hold"/>
                                        <p:tgtEl>
                                          <p:spTgt spid="83"/>
                                        </p:tgtEl>
                                        <p:attrNameLst>
                                          <p:attrName>ppt_h</p:attrName>
                                        </p:attrNameLst>
                                      </p:cBhvr>
                                      <p:tavLst>
                                        <p:tav tm="0">
                                          <p:val>
                                            <p:fltVal val="0"/>
                                          </p:val>
                                        </p:tav>
                                        <p:tav tm="100000">
                                          <p:val>
                                            <p:strVal val="#ppt_h"/>
                                          </p:val>
                                        </p:tav>
                                      </p:tavLst>
                                    </p:anim>
                                    <p:animEffect transition="in" filter="fade">
                                      <p:cBhvr>
                                        <p:cTn id="84" dur="300"/>
                                        <p:tgtEl>
                                          <p:spTgt spid="83"/>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102"/>
                                        </p:tgtEl>
                                        <p:attrNameLst>
                                          <p:attrName>style.visibility</p:attrName>
                                        </p:attrNameLst>
                                      </p:cBhvr>
                                      <p:to>
                                        <p:strVal val="visible"/>
                                      </p:to>
                                    </p:set>
                                    <p:animEffect transition="in" filter="fade">
                                      <p:cBhvr>
                                        <p:cTn id="87" dur="500"/>
                                        <p:tgtEl>
                                          <p:spTgt spid="102"/>
                                        </p:tgtEl>
                                      </p:cBhvr>
                                    </p:animEffect>
                                  </p:childTnLst>
                                </p:cTn>
                              </p:par>
                            </p:childTnLst>
                          </p:cTn>
                        </p:par>
                        <p:par>
                          <p:cTn id="88" fill="hold">
                            <p:stCondLst>
                              <p:cond delay="7290"/>
                            </p:stCondLst>
                            <p:childTnLst>
                              <p:par>
                                <p:cTn id="89" presetID="2" presetClass="entr" presetSubtype="2" decel="100000" fill="hold" nodeType="afterEffect">
                                  <p:stCondLst>
                                    <p:cond delay="0"/>
                                  </p:stCondLst>
                                  <p:childTnLst>
                                    <p:set>
                                      <p:cBhvr>
                                        <p:cTn id="90" dur="1" fill="hold">
                                          <p:stCondLst>
                                            <p:cond delay="0"/>
                                          </p:stCondLst>
                                        </p:cTn>
                                        <p:tgtEl>
                                          <p:spTgt spid="86"/>
                                        </p:tgtEl>
                                        <p:attrNameLst>
                                          <p:attrName>style.visibility</p:attrName>
                                        </p:attrNameLst>
                                      </p:cBhvr>
                                      <p:to>
                                        <p:strVal val="visible"/>
                                      </p:to>
                                    </p:set>
                                    <p:anim calcmode="lin" valueType="num">
                                      <p:cBhvr additive="base">
                                        <p:cTn id="91" dur="1000" fill="hold"/>
                                        <p:tgtEl>
                                          <p:spTgt spid="86"/>
                                        </p:tgtEl>
                                        <p:attrNameLst>
                                          <p:attrName>ppt_x</p:attrName>
                                        </p:attrNameLst>
                                      </p:cBhvr>
                                      <p:tavLst>
                                        <p:tav tm="0">
                                          <p:val>
                                            <p:strVal val="1+#ppt_w/2"/>
                                          </p:val>
                                        </p:tav>
                                        <p:tav tm="100000">
                                          <p:val>
                                            <p:strVal val="#ppt_x"/>
                                          </p:val>
                                        </p:tav>
                                      </p:tavLst>
                                    </p:anim>
                                    <p:anim calcmode="lin" valueType="num">
                                      <p:cBhvr additive="base">
                                        <p:cTn id="92" dur="1000" fill="hold"/>
                                        <p:tgtEl>
                                          <p:spTgt spid="86"/>
                                        </p:tgtEl>
                                        <p:attrNameLst>
                                          <p:attrName>ppt_y</p:attrName>
                                        </p:attrNameLst>
                                      </p:cBhvr>
                                      <p:tavLst>
                                        <p:tav tm="0">
                                          <p:val>
                                            <p:strVal val="#ppt_y"/>
                                          </p:val>
                                        </p:tav>
                                        <p:tav tm="100000">
                                          <p:val>
                                            <p:strVal val="#ppt_y"/>
                                          </p:val>
                                        </p:tav>
                                      </p:tavLst>
                                    </p:anim>
                                  </p:childTnLst>
                                </p:cTn>
                              </p:par>
                              <p:par>
                                <p:cTn id="93" presetID="10" presetClass="entr" presetSubtype="0" fill="hold" nodeType="withEffect">
                                  <p:stCondLst>
                                    <p:cond delay="0"/>
                                  </p:stCondLst>
                                  <p:childTnLst>
                                    <p:set>
                                      <p:cBhvr>
                                        <p:cTn id="94" dur="1" fill="hold">
                                          <p:stCondLst>
                                            <p:cond delay="0"/>
                                          </p:stCondLst>
                                        </p:cTn>
                                        <p:tgtEl>
                                          <p:spTgt spid="86"/>
                                        </p:tgtEl>
                                        <p:attrNameLst>
                                          <p:attrName>style.visibility</p:attrName>
                                        </p:attrNameLst>
                                      </p:cBhvr>
                                      <p:to>
                                        <p:strVal val="visible"/>
                                      </p:to>
                                    </p:set>
                                    <p:animEffect transition="in" filter="fade">
                                      <p:cBhvr>
                                        <p:cTn id="95" dur="1000"/>
                                        <p:tgtEl>
                                          <p:spTgt spid="86"/>
                                        </p:tgtEl>
                                      </p:cBhvr>
                                    </p:animEffect>
                                  </p:childTnLst>
                                </p:cTn>
                              </p:par>
                              <p:par>
                                <p:cTn id="96" presetID="2" presetClass="entr" presetSubtype="8" decel="100000" fill="hold" grpId="0" nodeType="withEffect">
                                  <p:stCondLst>
                                    <p:cond delay="0"/>
                                  </p:stCondLst>
                                  <p:childTnLst>
                                    <p:set>
                                      <p:cBhvr>
                                        <p:cTn id="97" dur="1" fill="hold">
                                          <p:stCondLst>
                                            <p:cond delay="0"/>
                                          </p:stCondLst>
                                        </p:cTn>
                                        <p:tgtEl>
                                          <p:spTgt spid="85"/>
                                        </p:tgtEl>
                                        <p:attrNameLst>
                                          <p:attrName>style.visibility</p:attrName>
                                        </p:attrNameLst>
                                      </p:cBhvr>
                                      <p:to>
                                        <p:strVal val="visible"/>
                                      </p:to>
                                    </p:set>
                                    <p:anim calcmode="lin" valueType="num">
                                      <p:cBhvr additive="base">
                                        <p:cTn id="98" dur="1000" fill="hold"/>
                                        <p:tgtEl>
                                          <p:spTgt spid="85"/>
                                        </p:tgtEl>
                                        <p:attrNameLst>
                                          <p:attrName>ppt_x</p:attrName>
                                        </p:attrNameLst>
                                      </p:cBhvr>
                                      <p:tavLst>
                                        <p:tav tm="0">
                                          <p:val>
                                            <p:strVal val="0-#ppt_w/2"/>
                                          </p:val>
                                        </p:tav>
                                        <p:tav tm="100000">
                                          <p:val>
                                            <p:strVal val="#ppt_x"/>
                                          </p:val>
                                        </p:tav>
                                      </p:tavLst>
                                    </p:anim>
                                    <p:anim calcmode="lin" valueType="num">
                                      <p:cBhvr additive="base">
                                        <p:cTn id="99" dur="1000" fill="hold"/>
                                        <p:tgtEl>
                                          <p:spTgt spid="85"/>
                                        </p:tgtEl>
                                        <p:attrNameLst>
                                          <p:attrName>ppt_y</p:attrName>
                                        </p:attrNameLst>
                                      </p:cBhvr>
                                      <p:tavLst>
                                        <p:tav tm="0">
                                          <p:val>
                                            <p:strVal val="#ppt_y"/>
                                          </p:val>
                                        </p:tav>
                                        <p:tav tm="100000">
                                          <p:val>
                                            <p:strVal val="#ppt_y"/>
                                          </p:val>
                                        </p:tav>
                                      </p:tavLst>
                                    </p:anim>
                                  </p:childTnLst>
                                </p:cTn>
                              </p:par>
                              <p:par>
                                <p:cTn id="100" presetID="10" presetClass="entr" presetSubtype="0" fill="hold" grpId="1" nodeType="withEffect">
                                  <p:stCondLst>
                                    <p:cond delay="0"/>
                                  </p:stCondLst>
                                  <p:childTnLst>
                                    <p:set>
                                      <p:cBhvr>
                                        <p:cTn id="101" dur="1" fill="hold">
                                          <p:stCondLst>
                                            <p:cond delay="0"/>
                                          </p:stCondLst>
                                        </p:cTn>
                                        <p:tgtEl>
                                          <p:spTgt spid="85"/>
                                        </p:tgtEl>
                                        <p:attrNameLst>
                                          <p:attrName>style.visibility</p:attrName>
                                        </p:attrNameLst>
                                      </p:cBhvr>
                                      <p:to>
                                        <p:strVal val="visible"/>
                                      </p:to>
                                    </p:set>
                                    <p:animEffect transition="in" filter="fade">
                                      <p:cBhvr>
                                        <p:cTn id="102" dur="1000"/>
                                        <p:tgtEl>
                                          <p:spTgt spid="85"/>
                                        </p:tgtEl>
                                      </p:cBhvr>
                                    </p:animEffect>
                                  </p:childTnLst>
                                </p:cTn>
                              </p:par>
                            </p:childTnLst>
                          </p:cTn>
                        </p:par>
                        <p:par>
                          <p:cTn id="103" fill="hold">
                            <p:stCondLst>
                              <p:cond delay="8290"/>
                            </p:stCondLst>
                            <p:childTnLst>
                              <p:par>
                                <p:cTn id="104" presetID="12" presetClass="entr" presetSubtype="2" fill="hold" grpId="0" nodeType="afterEffect">
                                  <p:stCondLst>
                                    <p:cond delay="0"/>
                                  </p:stCondLst>
                                  <p:childTnLst>
                                    <p:set>
                                      <p:cBhvr>
                                        <p:cTn id="105" dur="1" fill="hold">
                                          <p:stCondLst>
                                            <p:cond delay="0"/>
                                          </p:stCondLst>
                                        </p:cTn>
                                        <p:tgtEl>
                                          <p:spTgt spid="92"/>
                                        </p:tgtEl>
                                        <p:attrNameLst>
                                          <p:attrName>style.visibility</p:attrName>
                                        </p:attrNameLst>
                                      </p:cBhvr>
                                      <p:to>
                                        <p:strVal val="visible"/>
                                      </p:to>
                                    </p:set>
                                    <p:anim calcmode="lin" valueType="num">
                                      <p:cBhvr additive="base">
                                        <p:cTn id="106" dur="500"/>
                                        <p:tgtEl>
                                          <p:spTgt spid="92"/>
                                        </p:tgtEl>
                                        <p:attrNameLst>
                                          <p:attrName>ppt_x</p:attrName>
                                        </p:attrNameLst>
                                      </p:cBhvr>
                                      <p:tavLst>
                                        <p:tav tm="0">
                                          <p:val>
                                            <p:strVal val="#ppt_x+#ppt_w*1.125000"/>
                                          </p:val>
                                        </p:tav>
                                        <p:tav tm="100000">
                                          <p:val>
                                            <p:strVal val="#ppt_x"/>
                                          </p:val>
                                        </p:tav>
                                      </p:tavLst>
                                    </p:anim>
                                    <p:animEffect transition="in" filter="wipe(left)">
                                      <p:cBhvr>
                                        <p:cTn id="107" dur="500"/>
                                        <p:tgtEl>
                                          <p:spTgt spid="92"/>
                                        </p:tgtEl>
                                      </p:cBhvr>
                                    </p:animEffect>
                                  </p:childTnLst>
                                </p:cTn>
                              </p:par>
                            </p:childTnLst>
                          </p:cTn>
                        </p:par>
                        <p:par>
                          <p:cTn id="108" fill="hold">
                            <p:stCondLst>
                              <p:cond delay="8790"/>
                            </p:stCondLst>
                            <p:childTnLst>
                              <p:par>
                                <p:cTn id="109" presetID="53" presetClass="entr" presetSubtype="16" fill="hold" grpId="0" nodeType="afterEffect">
                                  <p:stCondLst>
                                    <p:cond delay="0"/>
                                  </p:stCondLst>
                                  <p:iterate type="lt">
                                    <p:tmPct val="10000"/>
                                  </p:iterate>
                                  <p:childTnLst>
                                    <p:set>
                                      <p:cBhvr>
                                        <p:cTn id="110" dur="1" fill="hold">
                                          <p:stCondLst>
                                            <p:cond delay="0"/>
                                          </p:stCondLst>
                                        </p:cTn>
                                        <p:tgtEl>
                                          <p:spTgt spid="91"/>
                                        </p:tgtEl>
                                        <p:attrNameLst>
                                          <p:attrName>style.visibility</p:attrName>
                                        </p:attrNameLst>
                                      </p:cBhvr>
                                      <p:to>
                                        <p:strVal val="visible"/>
                                      </p:to>
                                    </p:set>
                                    <p:anim calcmode="lin" valueType="num">
                                      <p:cBhvr>
                                        <p:cTn id="111" dur="300" fill="hold"/>
                                        <p:tgtEl>
                                          <p:spTgt spid="91"/>
                                        </p:tgtEl>
                                        <p:attrNameLst>
                                          <p:attrName>ppt_w</p:attrName>
                                        </p:attrNameLst>
                                      </p:cBhvr>
                                      <p:tavLst>
                                        <p:tav tm="0">
                                          <p:val>
                                            <p:fltVal val="0"/>
                                          </p:val>
                                        </p:tav>
                                        <p:tav tm="100000">
                                          <p:val>
                                            <p:strVal val="#ppt_w"/>
                                          </p:val>
                                        </p:tav>
                                      </p:tavLst>
                                    </p:anim>
                                    <p:anim calcmode="lin" valueType="num">
                                      <p:cBhvr>
                                        <p:cTn id="112" dur="300" fill="hold"/>
                                        <p:tgtEl>
                                          <p:spTgt spid="91"/>
                                        </p:tgtEl>
                                        <p:attrNameLst>
                                          <p:attrName>ppt_h</p:attrName>
                                        </p:attrNameLst>
                                      </p:cBhvr>
                                      <p:tavLst>
                                        <p:tav tm="0">
                                          <p:val>
                                            <p:fltVal val="0"/>
                                          </p:val>
                                        </p:tav>
                                        <p:tav tm="100000">
                                          <p:val>
                                            <p:strVal val="#ppt_h"/>
                                          </p:val>
                                        </p:tav>
                                      </p:tavLst>
                                    </p:anim>
                                    <p:animEffect transition="in" filter="fade">
                                      <p:cBhvr>
                                        <p:cTn id="113" dur="300"/>
                                        <p:tgtEl>
                                          <p:spTgt spid="91"/>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101"/>
                                        </p:tgtEl>
                                        <p:attrNameLst>
                                          <p:attrName>style.visibility</p:attrName>
                                        </p:attrNameLst>
                                      </p:cBhvr>
                                      <p:to>
                                        <p:strVal val="visible"/>
                                      </p:to>
                                    </p:set>
                                    <p:animEffect transition="in" filter="fade">
                                      <p:cBhvr>
                                        <p:cTn id="116"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1" grpId="1" animBg="1"/>
      <p:bldP spid="37" grpId="0"/>
      <p:bldP spid="70" grpId="0" animBg="1"/>
      <p:bldP spid="70" grpId="1" animBg="1"/>
      <p:bldP spid="76" grpId="0"/>
      <p:bldP spid="77" grpId="0" animBg="1"/>
      <p:bldP spid="77" grpId="1" animBg="1"/>
      <p:bldP spid="83" grpId="0"/>
      <p:bldP spid="84" grpId="0" animBg="1"/>
      <p:bldP spid="85" grpId="0" animBg="1"/>
      <p:bldP spid="85" grpId="1" animBg="1"/>
      <p:bldP spid="91" grpId="0"/>
      <p:bldP spid="92" grpId="0" animBg="1"/>
      <p:bldP spid="101" grpId="0" animBg="1"/>
      <p:bldP spid="10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任意多边形 194"/>
          <p:cNvSpPr/>
          <p:nvPr/>
        </p:nvSpPr>
        <p:spPr>
          <a:xfrm>
            <a:off x="3651487" y="2362532"/>
            <a:ext cx="4997656" cy="2553071"/>
          </a:xfrm>
          <a:custGeom>
            <a:avLst/>
            <a:gdLst>
              <a:gd name="connsiteX0" fmla="*/ 2499153 w 4998306"/>
              <a:gd name="connsiteY0" fmla="*/ 0 h 2553070"/>
              <a:gd name="connsiteX1" fmla="*/ 4998306 w 4998306"/>
              <a:gd name="connsiteY1" fmla="*/ 2499153 h 2553070"/>
              <a:gd name="connsiteX2" fmla="*/ 4995583 w 4998306"/>
              <a:gd name="connsiteY2" fmla="*/ 2553070 h 2553070"/>
              <a:gd name="connsiteX3" fmla="*/ 4831507 w 4998306"/>
              <a:gd name="connsiteY3" fmla="*/ 2553070 h 2553070"/>
              <a:gd name="connsiteX4" fmla="*/ 4834230 w 4998306"/>
              <a:gd name="connsiteY4" fmla="*/ 2499152 h 2553070"/>
              <a:gd name="connsiteX5" fmla="*/ 2495117 w 4998306"/>
              <a:gd name="connsiteY5" fmla="*/ 160039 h 2553070"/>
              <a:gd name="connsiteX6" fmla="*/ 156004 w 4998306"/>
              <a:gd name="connsiteY6" fmla="*/ 2499152 h 2553070"/>
              <a:gd name="connsiteX7" fmla="*/ 158727 w 4998306"/>
              <a:gd name="connsiteY7" fmla="*/ 2553070 h 2553070"/>
              <a:gd name="connsiteX8" fmla="*/ 2723 w 4998306"/>
              <a:gd name="connsiteY8" fmla="*/ 2553070 h 2553070"/>
              <a:gd name="connsiteX9" fmla="*/ 0 w 4998306"/>
              <a:gd name="connsiteY9" fmla="*/ 2499153 h 2553070"/>
              <a:gd name="connsiteX10" fmla="*/ 2499153 w 4998306"/>
              <a:gd name="connsiteY10" fmla="*/ 0 h 2553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98306" h="2553070">
                <a:moveTo>
                  <a:pt x="2499153" y="0"/>
                </a:moveTo>
                <a:cubicBezTo>
                  <a:pt x="3879397" y="0"/>
                  <a:pt x="4998306" y="1118909"/>
                  <a:pt x="4998306" y="2499153"/>
                </a:cubicBezTo>
                <a:lnTo>
                  <a:pt x="4995583" y="2553070"/>
                </a:lnTo>
                <a:lnTo>
                  <a:pt x="4831507" y="2553070"/>
                </a:lnTo>
                <a:lnTo>
                  <a:pt x="4834230" y="2499152"/>
                </a:lnTo>
                <a:cubicBezTo>
                  <a:pt x="4834230" y="1207296"/>
                  <a:pt x="3786973" y="160039"/>
                  <a:pt x="2495117" y="160039"/>
                </a:cubicBezTo>
                <a:cubicBezTo>
                  <a:pt x="1203261" y="160039"/>
                  <a:pt x="156004" y="1207296"/>
                  <a:pt x="156004" y="2499152"/>
                </a:cubicBezTo>
                <a:lnTo>
                  <a:pt x="158727" y="2553070"/>
                </a:lnTo>
                <a:lnTo>
                  <a:pt x="2723" y="2553070"/>
                </a:lnTo>
                <a:lnTo>
                  <a:pt x="0" y="2499153"/>
                </a:lnTo>
                <a:cubicBezTo>
                  <a:pt x="0" y="1118909"/>
                  <a:pt x="1118909" y="0"/>
                  <a:pt x="2499153" y="0"/>
                </a:cubicBezTo>
                <a:close/>
              </a:path>
            </a:pathLst>
          </a:custGeom>
          <a:gradFill>
            <a:gsLst>
              <a:gs pos="92000">
                <a:schemeClr val="accent1"/>
              </a:gs>
              <a:gs pos="78000">
                <a:schemeClr val="accent2"/>
              </a:gs>
              <a:gs pos="69000">
                <a:schemeClr val="accent1"/>
              </a:gs>
              <a:gs pos="24000">
                <a:schemeClr val="accent2"/>
              </a:gs>
              <a:gs pos="19000">
                <a:schemeClr val="accent1"/>
              </a:gs>
            </a:gsLst>
            <a:lin ang="0" scaled="0"/>
          </a:gra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latin typeface="+mj-ea"/>
              <a:ea typeface="+mj-ea"/>
            </a:endParaRPr>
          </a:p>
        </p:txBody>
      </p:sp>
      <p:grpSp>
        <p:nvGrpSpPr>
          <p:cNvPr id="196" name="组合 195"/>
          <p:cNvGrpSpPr/>
          <p:nvPr/>
        </p:nvGrpSpPr>
        <p:grpSpPr>
          <a:xfrm>
            <a:off x="3547639" y="4224155"/>
            <a:ext cx="964109" cy="1418629"/>
            <a:chOff x="3492983" y="3722986"/>
            <a:chExt cx="964235" cy="1418629"/>
          </a:xfrm>
        </p:grpSpPr>
        <p:grpSp>
          <p:nvGrpSpPr>
            <p:cNvPr id="197" name="组合 196"/>
            <p:cNvGrpSpPr/>
            <p:nvPr/>
          </p:nvGrpSpPr>
          <p:grpSpPr>
            <a:xfrm>
              <a:off x="3492983" y="3722986"/>
              <a:ext cx="964235" cy="1418629"/>
              <a:chOff x="2993266" y="1723328"/>
              <a:chExt cx="1411736" cy="2077014"/>
            </a:xfrm>
          </p:grpSpPr>
          <p:sp>
            <p:nvSpPr>
              <p:cNvPr id="203" name="圆角矩形 202"/>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sp>
            <p:nvSpPr>
              <p:cNvPr id="204" name="椭圆 203"/>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05" name="圆角矩形 204"/>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sp>
            <p:nvSpPr>
              <p:cNvPr id="206" name="椭圆 205"/>
              <p:cNvSpPr/>
              <p:nvPr/>
            </p:nvSpPr>
            <p:spPr>
              <a:xfrm>
                <a:off x="3086100" y="1993899"/>
                <a:ext cx="762000" cy="761999"/>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98" name="Group 4"/>
            <p:cNvGrpSpPr>
              <a:grpSpLocks noChangeAspect="1"/>
            </p:cNvGrpSpPr>
            <p:nvPr/>
          </p:nvGrpSpPr>
          <p:grpSpPr bwMode="auto">
            <a:xfrm>
              <a:off x="3688936" y="4021491"/>
              <a:ext cx="242633" cy="284336"/>
              <a:chOff x="1776" y="1776"/>
              <a:chExt cx="64" cy="75"/>
            </a:xfrm>
            <a:solidFill>
              <a:srgbClr val="E87071"/>
            </a:solidFill>
            <a:effectLst/>
          </p:grpSpPr>
          <p:sp>
            <p:nvSpPr>
              <p:cNvPr id="200"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mj-ea"/>
                  <a:ea typeface="+mj-ea"/>
                </a:endParaRPr>
              </a:p>
            </p:txBody>
          </p:sp>
          <p:sp>
            <p:nvSpPr>
              <p:cNvPr id="201"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mj-ea"/>
                  <a:ea typeface="+mj-ea"/>
                </a:endParaRPr>
              </a:p>
            </p:txBody>
          </p:sp>
        </p:grpSp>
      </p:grpSp>
      <p:grpSp>
        <p:nvGrpSpPr>
          <p:cNvPr id="207" name="组合 206"/>
          <p:cNvGrpSpPr/>
          <p:nvPr/>
        </p:nvGrpSpPr>
        <p:grpSpPr>
          <a:xfrm>
            <a:off x="5820643" y="1950855"/>
            <a:ext cx="964109" cy="1418629"/>
            <a:chOff x="5766283" y="1449686"/>
            <a:chExt cx="964235" cy="1418629"/>
          </a:xfrm>
        </p:grpSpPr>
        <p:grpSp>
          <p:nvGrpSpPr>
            <p:cNvPr id="208" name="组合 207"/>
            <p:cNvGrpSpPr/>
            <p:nvPr/>
          </p:nvGrpSpPr>
          <p:grpSpPr>
            <a:xfrm>
              <a:off x="5766283" y="1449686"/>
              <a:ext cx="964235" cy="1418629"/>
              <a:chOff x="2993266" y="1723328"/>
              <a:chExt cx="1411736" cy="2077014"/>
            </a:xfrm>
          </p:grpSpPr>
          <p:sp>
            <p:nvSpPr>
              <p:cNvPr id="215" name="圆角矩形 214"/>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sp>
            <p:nvSpPr>
              <p:cNvPr id="216" name="椭圆 215"/>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17" name="圆角矩形 216"/>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sp>
            <p:nvSpPr>
              <p:cNvPr id="218" name="椭圆 217"/>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209" name="Group 18"/>
            <p:cNvGrpSpPr>
              <a:grpSpLocks noChangeAspect="1"/>
            </p:cNvGrpSpPr>
            <p:nvPr/>
          </p:nvGrpSpPr>
          <p:grpSpPr bwMode="auto">
            <a:xfrm>
              <a:off x="5963619" y="1769316"/>
              <a:ext cx="265222" cy="247136"/>
              <a:chOff x="3802" y="2858"/>
              <a:chExt cx="616" cy="574"/>
            </a:xfrm>
            <a:solidFill>
              <a:srgbClr val="FFB850"/>
            </a:solidFill>
            <a:effectLst/>
          </p:grpSpPr>
          <p:sp>
            <p:nvSpPr>
              <p:cNvPr id="210" name="Rectangle 19"/>
              <p:cNvSpPr>
                <a:spLocks noChangeArrowheads="1"/>
              </p:cNvSpPr>
              <p:nvPr/>
            </p:nvSpPr>
            <p:spPr bwMode="auto">
              <a:xfrm>
                <a:off x="3802" y="3205"/>
                <a:ext cx="129" cy="227"/>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mj-ea"/>
                  <a:ea typeface="+mj-ea"/>
                </a:endParaRPr>
              </a:p>
            </p:txBody>
          </p:sp>
          <p:sp>
            <p:nvSpPr>
              <p:cNvPr id="211" name="Rectangle 20"/>
              <p:cNvSpPr>
                <a:spLocks noChangeArrowheads="1"/>
              </p:cNvSpPr>
              <p:nvPr/>
            </p:nvSpPr>
            <p:spPr bwMode="auto">
              <a:xfrm>
                <a:off x="3964" y="3174"/>
                <a:ext cx="129" cy="25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mj-ea"/>
                  <a:ea typeface="+mj-ea"/>
                </a:endParaRPr>
              </a:p>
            </p:txBody>
          </p:sp>
          <p:sp>
            <p:nvSpPr>
              <p:cNvPr id="212" name="Rectangle 21"/>
              <p:cNvSpPr>
                <a:spLocks noChangeArrowheads="1"/>
              </p:cNvSpPr>
              <p:nvPr/>
            </p:nvSpPr>
            <p:spPr bwMode="auto">
              <a:xfrm>
                <a:off x="4129" y="3131"/>
                <a:ext cx="129" cy="301"/>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mj-ea"/>
                  <a:ea typeface="+mj-ea"/>
                </a:endParaRPr>
              </a:p>
            </p:txBody>
          </p:sp>
          <p:sp>
            <p:nvSpPr>
              <p:cNvPr id="213" name="Rectangle 22"/>
              <p:cNvSpPr>
                <a:spLocks noChangeArrowheads="1"/>
              </p:cNvSpPr>
              <p:nvPr/>
            </p:nvSpPr>
            <p:spPr bwMode="auto">
              <a:xfrm>
                <a:off x="4289" y="3078"/>
                <a:ext cx="129" cy="35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mj-ea"/>
                  <a:ea typeface="+mj-ea"/>
                </a:endParaRPr>
              </a:p>
            </p:txBody>
          </p:sp>
          <p:sp>
            <p:nvSpPr>
              <p:cNvPr id="214"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mj-ea"/>
                  <a:ea typeface="+mj-ea"/>
                </a:endParaRPr>
              </a:p>
            </p:txBody>
          </p:sp>
        </p:grpSp>
      </p:grpSp>
      <p:grpSp>
        <p:nvGrpSpPr>
          <p:cNvPr id="219" name="组合 218"/>
          <p:cNvGrpSpPr/>
          <p:nvPr/>
        </p:nvGrpSpPr>
        <p:grpSpPr>
          <a:xfrm>
            <a:off x="8093646" y="4224155"/>
            <a:ext cx="964109" cy="1418629"/>
            <a:chOff x="8039582" y="3722986"/>
            <a:chExt cx="964235" cy="1418629"/>
          </a:xfrm>
        </p:grpSpPr>
        <p:grpSp>
          <p:nvGrpSpPr>
            <p:cNvPr id="220" name="组合 219"/>
            <p:cNvGrpSpPr/>
            <p:nvPr/>
          </p:nvGrpSpPr>
          <p:grpSpPr>
            <a:xfrm>
              <a:off x="8039582" y="3722986"/>
              <a:ext cx="964235" cy="1418629"/>
              <a:chOff x="2993266" y="1723328"/>
              <a:chExt cx="1411736" cy="2077014"/>
            </a:xfrm>
          </p:grpSpPr>
          <p:sp>
            <p:nvSpPr>
              <p:cNvPr id="224" name="圆角矩形 223"/>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sp>
            <p:nvSpPr>
              <p:cNvPr id="225" name="椭圆 224"/>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26" name="圆角矩形 225"/>
              <p:cNvSpPr/>
              <p:nvPr/>
            </p:nvSpPr>
            <p:spPr>
              <a:xfrm rot="2700000">
                <a:off x="2918202" y="2295926"/>
                <a:ext cx="1827603" cy="902440"/>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sp>
            <p:nvSpPr>
              <p:cNvPr id="227" name="椭圆 226"/>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221" name="Group 13"/>
            <p:cNvGrpSpPr>
              <a:grpSpLocks noChangeAspect="1"/>
            </p:cNvGrpSpPr>
            <p:nvPr/>
          </p:nvGrpSpPr>
          <p:grpSpPr bwMode="auto">
            <a:xfrm>
              <a:off x="8215083" y="4010935"/>
              <a:ext cx="304689" cy="308286"/>
              <a:chOff x="2426" y="2781"/>
              <a:chExt cx="593" cy="600"/>
            </a:xfrm>
            <a:solidFill>
              <a:srgbClr val="00AF92"/>
            </a:solidFill>
            <a:effectLst/>
          </p:grpSpPr>
          <p:sp>
            <p:nvSpPr>
              <p:cNvPr id="222"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mj-ea"/>
                  <a:ea typeface="+mj-ea"/>
                </a:endParaRPr>
              </a:p>
            </p:txBody>
          </p:sp>
          <p:sp>
            <p:nvSpPr>
              <p:cNvPr id="223"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mj-ea"/>
                  <a:ea typeface="+mj-ea"/>
                </a:endParaRPr>
              </a:p>
            </p:txBody>
          </p:sp>
        </p:grpSp>
      </p:grpSp>
      <p:grpSp>
        <p:nvGrpSpPr>
          <p:cNvPr id="228" name="组合 227"/>
          <p:cNvGrpSpPr/>
          <p:nvPr/>
        </p:nvGrpSpPr>
        <p:grpSpPr>
          <a:xfrm>
            <a:off x="4213385" y="2616689"/>
            <a:ext cx="964109" cy="1418629"/>
            <a:chOff x="4158817" y="2115520"/>
            <a:chExt cx="964235" cy="1418629"/>
          </a:xfrm>
        </p:grpSpPr>
        <p:grpSp>
          <p:nvGrpSpPr>
            <p:cNvPr id="229" name="组合 228"/>
            <p:cNvGrpSpPr/>
            <p:nvPr/>
          </p:nvGrpSpPr>
          <p:grpSpPr>
            <a:xfrm>
              <a:off x="4158817" y="2115520"/>
              <a:ext cx="964235" cy="1418629"/>
              <a:chOff x="2993266" y="1723328"/>
              <a:chExt cx="1411736" cy="2077014"/>
            </a:xfrm>
          </p:grpSpPr>
          <p:sp>
            <p:nvSpPr>
              <p:cNvPr id="235" name="圆角矩形 234"/>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sp>
            <p:nvSpPr>
              <p:cNvPr id="236" name="椭圆 235"/>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37" name="圆角矩形 236"/>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sp>
            <p:nvSpPr>
              <p:cNvPr id="238" name="椭圆 237"/>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230" name="组合 229"/>
            <p:cNvGrpSpPr/>
            <p:nvPr/>
          </p:nvGrpSpPr>
          <p:grpSpPr>
            <a:xfrm>
              <a:off x="4351758" y="2428884"/>
              <a:ext cx="273678" cy="297818"/>
              <a:chOff x="4873620" y="1965325"/>
              <a:chExt cx="269882" cy="293688"/>
            </a:xfrm>
            <a:solidFill>
              <a:srgbClr val="01ACBE"/>
            </a:solidFill>
            <a:effectLst/>
          </p:grpSpPr>
          <p:sp>
            <p:nvSpPr>
              <p:cNvPr id="231" name="Freeform 502"/>
              <p:cNvSpPr>
                <a:spLocks/>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mj-ea"/>
                  <a:ea typeface="+mj-ea"/>
                </a:endParaRPr>
              </a:p>
            </p:txBody>
          </p:sp>
          <p:sp>
            <p:nvSpPr>
              <p:cNvPr id="232" name="Freeform 503"/>
              <p:cNvSpPr>
                <a:spLocks/>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mj-ea"/>
                  <a:ea typeface="+mj-ea"/>
                </a:endParaRPr>
              </a:p>
            </p:txBody>
          </p:sp>
          <p:sp>
            <p:nvSpPr>
              <p:cNvPr id="233" name="Freeform 504"/>
              <p:cNvSpPr>
                <a:spLocks/>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mj-ea"/>
                  <a:ea typeface="+mj-ea"/>
                </a:endParaRPr>
              </a:p>
            </p:txBody>
          </p:sp>
          <p:sp>
            <p:nvSpPr>
              <p:cNvPr id="234"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mj-ea"/>
                  <a:ea typeface="+mj-ea"/>
                </a:endParaRPr>
              </a:p>
            </p:txBody>
          </p:sp>
        </p:grpSp>
      </p:grpSp>
      <p:grpSp>
        <p:nvGrpSpPr>
          <p:cNvPr id="239" name="组合 238"/>
          <p:cNvGrpSpPr/>
          <p:nvPr/>
        </p:nvGrpSpPr>
        <p:grpSpPr>
          <a:xfrm>
            <a:off x="7427899" y="2616689"/>
            <a:ext cx="964109" cy="1418629"/>
            <a:chOff x="7373748" y="2115520"/>
            <a:chExt cx="964235" cy="1418629"/>
          </a:xfrm>
        </p:grpSpPr>
        <p:grpSp>
          <p:nvGrpSpPr>
            <p:cNvPr id="240" name="组合 239"/>
            <p:cNvGrpSpPr/>
            <p:nvPr/>
          </p:nvGrpSpPr>
          <p:grpSpPr>
            <a:xfrm>
              <a:off x="7373748" y="2115520"/>
              <a:ext cx="964235" cy="1418629"/>
              <a:chOff x="2993266" y="1723328"/>
              <a:chExt cx="1411736" cy="2077014"/>
            </a:xfrm>
          </p:grpSpPr>
          <p:sp>
            <p:nvSpPr>
              <p:cNvPr id="245" name="圆角矩形 244"/>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sp>
            <p:nvSpPr>
              <p:cNvPr id="246" name="椭圆 245"/>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47" name="圆角矩形 246"/>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sp>
            <p:nvSpPr>
              <p:cNvPr id="248" name="椭圆 247"/>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241" name="Group 62"/>
            <p:cNvGrpSpPr>
              <a:grpSpLocks noChangeAspect="1"/>
            </p:cNvGrpSpPr>
            <p:nvPr/>
          </p:nvGrpSpPr>
          <p:grpSpPr bwMode="auto">
            <a:xfrm>
              <a:off x="7541315" y="2436381"/>
              <a:ext cx="295528" cy="235965"/>
              <a:chOff x="3775" y="2110"/>
              <a:chExt cx="129" cy="103"/>
            </a:xfrm>
            <a:solidFill>
              <a:srgbClr val="663A77"/>
            </a:solidFill>
            <a:effectLst/>
          </p:grpSpPr>
          <p:sp>
            <p:nvSpPr>
              <p:cNvPr id="242"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latin typeface="+mj-ea"/>
                  <a:ea typeface="+mj-ea"/>
                </a:endParaRPr>
              </a:p>
            </p:txBody>
          </p:sp>
          <p:sp>
            <p:nvSpPr>
              <p:cNvPr id="243"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latin typeface="+mj-ea"/>
                  <a:ea typeface="+mj-ea"/>
                </a:endParaRPr>
              </a:p>
            </p:txBody>
          </p:sp>
          <p:sp>
            <p:nvSpPr>
              <p:cNvPr id="244"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white"/>
                  </a:solidFill>
                  <a:latin typeface="+mj-ea"/>
                  <a:ea typeface="+mj-ea"/>
                </a:endParaRPr>
              </a:p>
            </p:txBody>
          </p:sp>
        </p:grpSp>
      </p:grpSp>
      <p:grpSp>
        <p:nvGrpSpPr>
          <p:cNvPr id="249" name="组合 248"/>
          <p:cNvGrpSpPr/>
          <p:nvPr/>
        </p:nvGrpSpPr>
        <p:grpSpPr>
          <a:xfrm>
            <a:off x="624106" y="4241527"/>
            <a:ext cx="3059040" cy="832187"/>
            <a:chOff x="3782527" y="1888324"/>
            <a:chExt cx="1923123" cy="832187"/>
          </a:xfrm>
        </p:grpSpPr>
        <p:sp>
          <p:nvSpPr>
            <p:cNvPr id="250" name="文本框 79"/>
            <p:cNvSpPr txBox="1"/>
            <p:nvPr/>
          </p:nvSpPr>
          <p:spPr>
            <a:xfrm>
              <a:off x="3782527" y="1888324"/>
              <a:ext cx="1923123" cy="369332"/>
            </a:xfrm>
            <a:prstGeom prst="rect">
              <a:avLst/>
            </a:prstGeom>
            <a:noFill/>
          </p:spPr>
          <p:txBody>
            <a:bodyPr wrap="square" rtlCol="0">
              <a:spAutoFit/>
            </a:bodyPr>
            <a:lstStyle/>
            <a:p>
              <a:r>
                <a:rPr lang="zh-CN" altLang="en-US" dirty="0">
                  <a:solidFill>
                    <a:schemeClr val="accent2"/>
                  </a:solidFill>
                  <a:latin typeface="+mj-ea"/>
                  <a:ea typeface="+mj-ea"/>
                </a:rPr>
                <a:t>在此添加标题</a:t>
              </a:r>
            </a:p>
          </p:txBody>
        </p:sp>
        <p:sp>
          <p:nvSpPr>
            <p:cNvPr id="251" name="文本框 80"/>
            <p:cNvSpPr txBox="1"/>
            <p:nvPr/>
          </p:nvSpPr>
          <p:spPr>
            <a:xfrm>
              <a:off x="3782527" y="2289624"/>
              <a:ext cx="1559316" cy="430887"/>
            </a:xfrm>
            <a:prstGeom prst="rect">
              <a:avLst/>
            </a:prstGeom>
            <a:noFill/>
          </p:spPr>
          <p:txBody>
            <a:bodyPr wrap="square" rtlCol="0">
              <a:spAutoFit/>
            </a:bodyPr>
            <a:lstStyle/>
            <a:p>
              <a:pPr algn="just"/>
              <a:r>
                <a:rPr lang="zh-CN" altLang="en-US" sz="1100" dirty="0">
                  <a:solidFill>
                    <a:srgbClr val="F8F8F8"/>
                  </a:solidFill>
                  <a:latin typeface="+mj-ea"/>
                  <a:ea typeface="+mj-ea"/>
                </a:rPr>
                <a:t>点击添加文字说明或复制文本黏贴自此内容要言简意赅</a:t>
              </a:r>
            </a:p>
          </p:txBody>
        </p:sp>
      </p:grpSp>
      <p:grpSp>
        <p:nvGrpSpPr>
          <p:cNvPr id="252" name="组合 251"/>
          <p:cNvGrpSpPr/>
          <p:nvPr/>
        </p:nvGrpSpPr>
        <p:grpSpPr>
          <a:xfrm>
            <a:off x="1679089" y="2193055"/>
            <a:ext cx="2740165" cy="1234256"/>
            <a:chOff x="3782527" y="1917144"/>
            <a:chExt cx="1926716" cy="1234255"/>
          </a:xfrm>
        </p:grpSpPr>
        <p:sp>
          <p:nvSpPr>
            <p:cNvPr id="253" name="文本框 82"/>
            <p:cNvSpPr txBox="1"/>
            <p:nvPr/>
          </p:nvSpPr>
          <p:spPr>
            <a:xfrm>
              <a:off x="3786120" y="1917144"/>
              <a:ext cx="1923123" cy="369332"/>
            </a:xfrm>
            <a:prstGeom prst="rect">
              <a:avLst/>
            </a:prstGeom>
            <a:noFill/>
          </p:spPr>
          <p:txBody>
            <a:bodyPr wrap="square" rtlCol="0">
              <a:spAutoFit/>
            </a:bodyPr>
            <a:lstStyle/>
            <a:p>
              <a:r>
                <a:rPr lang="zh-CN" altLang="en-US" dirty="0">
                  <a:solidFill>
                    <a:schemeClr val="accent1"/>
                  </a:solidFill>
                  <a:latin typeface="+mj-ea"/>
                  <a:ea typeface="+mj-ea"/>
                </a:rPr>
                <a:t>在此添加标题</a:t>
              </a:r>
            </a:p>
          </p:txBody>
        </p:sp>
        <p:sp>
          <p:nvSpPr>
            <p:cNvPr id="254" name="文本框 83"/>
            <p:cNvSpPr txBox="1"/>
            <p:nvPr/>
          </p:nvSpPr>
          <p:spPr>
            <a:xfrm>
              <a:off x="3782527" y="2289624"/>
              <a:ext cx="1559316" cy="861775"/>
            </a:xfrm>
            <a:prstGeom prst="rect">
              <a:avLst/>
            </a:prstGeom>
            <a:noFill/>
          </p:spPr>
          <p:txBody>
            <a:bodyPr wrap="square" rtlCol="0">
              <a:spAutoFit/>
            </a:bodyPr>
            <a:lstStyle/>
            <a:p>
              <a:pPr lvl="0" algn="just"/>
              <a:r>
                <a:rPr lang="zh-CN" altLang="en-US" sz="1600" dirty="0">
                  <a:solidFill>
                    <a:srgbClr val="F8F8F8"/>
                  </a:solidFill>
                  <a:latin typeface="微软雅黑"/>
                </a:rPr>
                <a:t>点击添加文字说明或复制文本黏贴自此内容要言简意赅</a:t>
              </a:r>
            </a:p>
          </p:txBody>
        </p:sp>
      </p:grpSp>
      <p:grpSp>
        <p:nvGrpSpPr>
          <p:cNvPr id="255" name="组合 254"/>
          <p:cNvGrpSpPr/>
          <p:nvPr/>
        </p:nvGrpSpPr>
        <p:grpSpPr>
          <a:xfrm>
            <a:off x="4755784" y="1098659"/>
            <a:ext cx="3054710" cy="942815"/>
            <a:chOff x="3754684" y="1931584"/>
            <a:chExt cx="2058338" cy="942815"/>
          </a:xfrm>
        </p:grpSpPr>
        <p:sp>
          <p:nvSpPr>
            <p:cNvPr id="256" name="文本框 85"/>
            <p:cNvSpPr txBox="1"/>
            <p:nvPr/>
          </p:nvSpPr>
          <p:spPr>
            <a:xfrm>
              <a:off x="3754684" y="1931584"/>
              <a:ext cx="1923123" cy="369332"/>
            </a:xfrm>
            <a:prstGeom prst="rect">
              <a:avLst/>
            </a:prstGeom>
            <a:noFill/>
          </p:spPr>
          <p:txBody>
            <a:bodyPr wrap="square" rtlCol="0">
              <a:spAutoFit/>
            </a:bodyPr>
            <a:lstStyle/>
            <a:p>
              <a:r>
                <a:rPr lang="zh-CN" altLang="en-US" dirty="0">
                  <a:solidFill>
                    <a:schemeClr val="accent2"/>
                  </a:solidFill>
                  <a:latin typeface="+mj-ea"/>
                  <a:ea typeface="+mj-ea"/>
                </a:rPr>
                <a:t>在此添加标题</a:t>
              </a:r>
            </a:p>
          </p:txBody>
        </p:sp>
        <p:sp>
          <p:nvSpPr>
            <p:cNvPr id="257" name="文本框 86"/>
            <p:cNvSpPr txBox="1"/>
            <p:nvPr/>
          </p:nvSpPr>
          <p:spPr>
            <a:xfrm>
              <a:off x="3782527" y="2289624"/>
              <a:ext cx="2030495" cy="584775"/>
            </a:xfrm>
            <a:prstGeom prst="rect">
              <a:avLst/>
            </a:prstGeom>
            <a:noFill/>
          </p:spPr>
          <p:txBody>
            <a:bodyPr wrap="square" rtlCol="0">
              <a:spAutoFit/>
            </a:bodyPr>
            <a:lstStyle/>
            <a:p>
              <a:pPr lvl="0" algn="just"/>
              <a:r>
                <a:rPr lang="zh-CN" altLang="en-US" sz="1600" dirty="0">
                  <a:solidFill>
                    <a:srgbClr val="F8F8F8"/>
                  </a:solidFill>
                  <a:latin typeface="微软雅黑"/>
                </a:rPr>
                <a:t>点击添加文字说明或复制文本黏贴自此内容要言简意赅</a:t>
              </a:r>
            </a:p>
          </p:txBody>
        </p:sp>
      </p:grpSp>
      <p:grpSp>
        <p:nvGrpSpPr>
          <p:cNvPr id="258" name="组合 257"/>
          <p:cNvGrpSpPr/>
          <p:nvPr/>
        </p:nvGrpSpPr>
        <p:grpSpPr>
          <a:xfrm>
            <a:off x="9075500" y="4345549"/>
            <a:ext cx="2859324" cy="1015662"/>
            <a:chOff x="3776606" y="1939568"/>
            <a:chExt cx="2214615" cy="1015662"/>
          </a:xfrm>
        </p:grpSpPr>
        <p:sp>
          <p:nvSpPr>
            <p:cNvPr id="259" name="文本框 88"/>
            <p:cNvSpPr txBox="1"/>
            <p:nvPr/>
          </p:nvSpPr>
          <p:spPr>
            <a:xfrm>
              <a:off x="3776606" y="1939568"/>
              <a:ext cx="1923123" cy="369332"/>
            </a:xfrm>
            <a:prstGeom prst="rect">
              <a:avLst/>
            </a:prstGeom>
            <a:noFill/>
          </p:spPr>
          <p:txBody>
            <a:bodyPr wrap="square" rtlCol="0">
              <a:spAutoFit/>
            </a:bodyPr>
            <a:lstStyle/>
            <a:p>
              <a:r>
                <a:rPr lang="zh-CN" altLang="en-US" dirty="0">
                  <a:solidFill>
                    <a:schemeClr val="accent2"/>
                  </a:solidFill>
                  <a:latin typeface="+mj-ea"/>
                  <a:ea typeface="+mj-ea"/>
                </a:rPr>
                <a:t>在此添加标题</a:t>
              </a:r>
            </a:p>
          </p:txBody>
        </p:sp>
        <p:sp>
          <p:nvSpPr>
            <p:cNvPr id="260" name="文本框 89"/>
            <p:cNvSpPr txBox="1"/>
            <p:nvPr/>
          </p:nvSpPr>
          <p:spPr>
            <a:xfrm>
              <a:off x="3776606" y="2370455"/>
              <a:ext cx="2214615" cy="584775"/>
            </a:xfrm>
            <a:prstGeom prst="rect">
              <a:avLst/>
            </a:prstGeom>
            <a:noFill/>
          </p:spPr>
          <p:txBody>
            <a:bodyPr wrap="square" rtlCol="0">
              <a:spAutoFit/>
            </a:bodyPr>
            <a:lstStyle/>
            <a:p>
              <a:pPr lvl="0" algn="just"/>
              <a:r>
                <a:rPr lang="zh-CN" altLang="en-US" sz="1600" dirty="0">
                  <a:solidFill>
                    <a:srgbClr val="F8F8F8"/>
                  </a:solidFill>
                  <a:latin typeface="微软雅黑"/>
                </a:rPr>
                <a:t>点击添加文字说明或复制文本黏贴自此内容要言简意赅</a:t>
              </a:r>
            </a:p>
          </p:txBody>
        </p:sp>
      </p:grpSp>
      <p:grpSp>
        <p:nvGrpSpPr>
          <p:cNvPr id="261" name="组合 260"/>
          <p:cNvGrpSpPr/>
          <p:nvPr/>
        </p:nvGrpSpPr>
        <p:grpSpPr>
          <a:xfrm>
            <a:off x="8364358" y="2232485"/>
            <a:ext cx="3194118" cy="953437"/>
            <a:chOff x="3776606" y="1920963"/>
            <a:chExt cx="1923123" cy="953435"/>
          </a:xfrm>
        </p:grpSpPr>
        <p:sp>
          <p:nvSpPr>
            <p:cNvPr id="262" name="文本框 91"/>
            <p:cNvSpPr txBox="1"/>
            <p:nvPr/>
          </p:nvSpPr>
          <p:spPr>
            <a:xfrm>
              <a:off x="3776606" y="1920963"/>
              <a:ext cx="1923123" cy="369331"/>
            </a:xfrm>
            <a:prstGeom prst="rect">
              <a:avLst/>
            </a:prstGeom>
            <a:noFill/>
          </p:spPr>
          <p:txBody>
            <a:bodyPr wrap="square" rtlCol="0">
              <a:spAutoFit/>
            </a:bodyPr>
            <a:lstStyle/>
            <a:p>
              <a:r>
                <a:rPr lang="zh-CN" altLang="en-US" dirty="0">
                  <a:solidFill>
                    <a:schemeClr val="accent1"/>
                  </a:solidFill>
                  <a:latin typeface="+mj-ea"/>
                  <a:ea typeface="+mj-ea"/>
                </a:rPr>
                <a:t>在此添加标题</a:t>
              </a:r>
            </a:p>
          </p:txBody>
        </p:sp>
        <p:sp>
          <p:nvSpPr>
            <p:cNvPr id="263" name="文本框 92"/>
            <p:cNvSpPr txBox="1"/>
            <p:nvPr/>
          </p:nvSpPr>
          <p:spPr>
            <a:xfrm>
              <a:off x="3782527" y="2289624"/>
              <a:ext cx="1917202" cy="584774"/>
            </a:xfrm>
            <a:prstGeom prst="rect">
              <a:avLst/>
            </a:prstGeom>
            <a:noFill/>
          </p:spPr>
          <p:txBody>
            <a:bodyPr wrap="square" rtlCol="0">
              <a:spAutoFit/>
            </a:bodyPr>
            <a:lstStyle/>
            <a:p>
              <a:pPr algn="just"/>
              <a:r>
                <a:rPr lang="zh-CN" altLang="en-US" sz="1600" dirty="0">
                  <a:solidFill>
                    <a:srgbClr val="F8F8F8"/>
                  </a:solidFill>
                  <a:latin typeface="+mj-ea"/>
                  <a:ea typeface="+mj-ea"/>
                </a:rPr>
                <a:t>点击添加文字说明或复制文本黏贴自此内容要言简意赅</a:t>
              </a:r>
            </a:p>
          </p:txBody>
        </p:sp>
      </p:grpSp>
      <p:grpSp>
        <p:nvGrpSpPr>
          <p:cNvPr id="265" name="组合 264"/>
          <p:cNvGrpSpPr/>
          <p:nvPr/>
        </p:nvGrpSpPr>
        <p:grpSpPr>
          <a:xfrm rot="497321">
            <a:off x="5297683" y="2955035"/>
            <a:ext cx="1702065" cy="3731125"/>
            <a:chOff x="722530" y="2696205"/>
            <a:chExt cx="794411" cy="1741215"/>
          </a:xfrm>
        </p:grpSpPr>
        <p:pic>
          <p:nvPicPr>
            <p:cNvPr id="266" name="图片 265"/>
            <p:cNvPicPr>
              <a:picLocks noChangeAspect="1"/>
            </p:cNvPicPr>
            <p:nvPr/>
          </p:nvPicPr>
          <p:blipFill>
            <a:blip r:embed="rId3"/>
            <a:stretch>
              <a:fillRect/>
            </a:stretch>
          </p:blipFill>
          <p:spPr>
            <a:xfrm>
              <a:off x="756562" y="2705438"/>
              <a:ext cx="760379" cy="1722886"/>
            </a:xfrm>
            <a:prstGeom prst="rect">
              <a:avLst/>
            </a:prstGeom>
          </p:spPr>
        </p:pic>
        <p:sp>
          <p:nvSpPr>
            <p:cNvPr id="267" name="Freeform 398"/>
            <p:cNvSpPr>
              <a:spLocks/>
            </p:cNvSpPr>
            <p:nvPr/>
          </p:nvSpPr>
          <p:spPr bwMode="auto">
            <a:xfrm>
              <a:off x="742387" y="2696205"/>
              <a:ext cx="764668" cy="1741215"/>
            </a:xfrm>
            <a:custGeom>
              <a:avLst/>
              <a:gdLst>
                <a:gd name="T0" fmla="*/ 209 w 236"/>
                <a:gd name="T1" fmla="*/ 439 h 540"/>
                <a:gd name="T2" fmla="*/ 224 w 236"/>
                <a:gd name="T3" fmla="*/ 304 h 540"/>
                <a:gd name="T4" fmla="*/ 151 w 236"/>
                <a:gd name="T5" fmla="*/ 250 h 540"/>
                <a:gd name="T6" fmla="*/ 189 w 236"/>
                <a:gd name="T7" fmla="*/ 240 h 540"/>
                <a:gd name="T8" fmla="*/ 191 w 236"/>
                <a:gd name="T9" fmla="*/ 237 h 540"/>
                <a:gd name="T10" fmla="*/ 217 w 236"/>
                <a:gd name="T11" fmla="*/ 247 h 540"/>
                <a:gd name="T12" fmla="*/ 227 w 236"/>
                <a:gd name="T13" fmla="*/ 237 h 540"/>
                <a:gd name="T14" fmla="*/ 228 w 236"/>
                <a:gd name="T15" fmla="*/ 222 h 540"/>
                <a:gd name="T16" fmla="*/ 218 w 236"/>
                <a:gd name="T17" fmla="*/ 217 h 540"/>
                <a:gd name="T18" fmla="*/ 198 w 236"/>
                <a:gd name="T19" fmla="*/ 219 h 540"/>
                <a:gd name="T20" fmla="*/ 142 w 236"/>
                <a:gd name="T21" fmla="*/ 195 h 540"/>
                <a:gd name="T22" fmla="*/ 126 w 236"/>
                <a:gd name="T23" fmla="*/ 135 h 540"/>
                <a:gd name="T24" fmla="*/ 117 w 236"/>
                <a:gd name="T25" fmla="*/ 97 h 540"/>
                <a:gd name="T26" fmla="*/ 109 w 236"/>
                <a:gd name="T27" fmla="*/ 78 h 540"/>
                <a:gd name="T28" fmla="*/ 119 w 236"/>
                <a:gd name="T29" fmla="*/ 79 h 540"/>
                <a:gd name="T30" fmla="*/ 121 w 236"/>
                <a:gd name="T31" fmla="*/ 70 h 540"/>
                <a:gd name="T32" fmla="*/ 123 w 236"/>
                <a:gd name="T33" fmla="*/ 60 h 540"/>
                <a:gd name="T34" fmla="*/ 121 w 236"/>
                <a:gd name="T35" fmla="*/ 51 h 540"/>
                <a:gd name="T36" fmla="*/ 125 w 236"/>
                <a:gd name="T37" fmla="*/ 43 h 540"/>
                <a:gd name="T38" fmla="*/ 122 w 236"/>
                <a:gd name="T39" fmla="*/ 32 h 540"/>
                <a:gd name="T40" fmla="*/ 116 w 236"/>
                <a:gd name="T41" fmla="*/ 21 h 540"/>
                <a:gd name="T42" fmla="*/ 81 w 236"/>
                <a:gd name="T43" fmla="*/ 6 h 540"/>
                <a:gd name="T44" fmla="*/ 67 w 236"/>
                <a:gd name="T45" fmla="*/ 68 h 540"/>
                <a:gd name="T46" fmla="*/ 70 w 236"/>
                <a:gd name="T47" fmla="*/ 72 h 540"/>
                <a:gd name="T48" fmla="*/ 70 w 236"/>
                <a:gd name="T49" fmla="*/ 82 h 540"/>
                <a:gd name="T50" fmla="*/ 41 w 236"/>
                <a:gd name="T51" fmla="*/ 139 h 540"/>
                <a:gd name="T52" fmla="*/ 35 w 236"/>
                <a:gd name="T53" fmla="*/ 266 h 540"/>
                <a:gd name="T54" fmla="*/ 38 w 236"/>
                <a:gd name="T55" fmla="*/ 285 h 540"/>
                <a:gd name="T56" fmla="*/ 59 w 236"/>
                <a:gd name="T57" fmla="*/ 313 h 540"/>
                <a:gd name="T58" fmla="*/ 1 w 236"/>
                <a:gd name="T59" fmla="*/ 323 h 540"/>
                <a:gd name="T60" fmla="*/ 8 w 236"/>
                <a:gd name="T61" fmla="*/ 426 h 540"/>
                <a:gd name="T62" fmla="*/ 25 w 236"/>
                <a:gd name="T63" fmla="*/ 430 h 540"/>
                <a:gd name="T64" fmla="*/ 41 w 236"/>
                <a:gd name="T65" fmla="*/ 427 h 540"/>
                <a:gd name="T66" fmla="*/ 14 w 236"/>
                <a:gd name="T67" fmla="*/ 498 h 540"/>
                <a:gd name="T68" fmla="*/ 19 w 236"/>
                <a:gd name="T69" fmla="*/ 522 h 540"/>
                <a:gd name="T70" fmla="*/ 26 w 236"/>
                <a:gd name="T71" fmla="*/ 526 h 540"/>
                <a:gd name="T72" fmla="*/ 84 w 236"/>
                <a:gd name="T73" fmla="*/ 538 h 540"/>
                <a:gd name="T74" fmla="*/ 48 w 236"/>
                <a:gd name="T75" fmla="*/ 505 h 540"/>
                <a:gd name="T76" fmla="*/ 122 w 236"/>
                <a:gd name="T77" fmla="*/ 427 h 540"/>
                <a:gd name="T78" fmla="*/ 140 w 236"/>
                <a:gd name="T79" fmla="*/ 430 h 540"/>
                <a:gd name="T80" fmla="*/ 150 w 236"/>
                <a:gd name="T81" fmla="*/ 427 h 540"/>
                <a:gd name="T82" fmla="*/ 110 w 236"/>
                <a:gd name="T83" fmla="*/ 324 h 540"/>
                <a:gd name="T84" fmla="*/ 172 w 236"/>
                <a:gd name="T85" fmla="*/ 320 h 540"/>
                <a:gd name="T86" fmla="*/ 164 w 236"/>
                <a:gd name="T87" fmla="*/ 435 h 540"/>
                <a:gd name="T88" fmla="*/ 164 w 236"/>
                <a:gd name="T89" fmla="*/ 457 h 540"/>
                <a:gd name="T90" fmla="*/ 183 w 236"/>
                <a:gd name="T91" fmla="*/ 453 h 540"/>
                <a:gd name="T92" fmla="*/ 235 w 236"/>
                <a:gd name="T93" fmla="*/ 457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6" h="540">
                  <a:moveTo>
                    <a:pt x="234" y="454"/>
                  </a:moveTo>
                  <a:cubicBezTo>
                    <a:pt x="224" y="446"/>
                    <a:pt x="221" y="444"/>
                    <a:pt x="209" y="439"/>
                  </a:cubicBezTo>
                  <a:cubicBezTo>
                    <a:pt x="196" y="433"/>
                    <a:pt x="202" y="419"/>
                    <a:pt x="202" y="419"/>
                  </a:cubicBezTo>
                  <a:cubicBezTo>
                    <a:pt x="224" y="304"/>
                    <a:pt x="224" y="304"/>
                    <a:pt x="224" y="304"/>
                  </a:cubicBezTo>
                  <a:cubicBezTo>
                    <a:pt x="227" y="284"/>
                    <a:pt x="215" y="277"/>
                    <a:pt x="215" y="277"/>
                  </a:cubicBezTo>
                  <a:cubicBezTo>
                    <a:pt x="209" y="272"/>
                    <a:pt x="151" y="250"/>
                    <a:pt x="151" y="250"/>
                  </a:cubicBezTo>
                  <a:cubicBezTo>
                    <a:pt x="151" y="250"/>
                    <a:pt x="149" y="240"/>
                    <a:pt x="147" y="228"/>
                  </a:cubicBezTo>
                  <a:cubicBezTo>
                    <a:pt x="189" y="240"/>
                    <a:pt x="189" y="240"/>
                    <a:pt x="189" y="240"/>
                  </a:cubicBezTo>
                  <a:cubicBezTo>
                    <a:pt x="190" y="237"/>
                    <a:pt x="190" y="237"/>
                    <a:pt x="190" y="237"/>
                  </a:cubicBezTo>
                  <a:cubicBezTo>
                    <a:pt x="191" y="237"/>
                    <a:pt x="191" y="237"/>
                    <a:pt x="191" y="237"/>
                  </a:cubicBezTo>
                  <a:cubicBezTo>
                    <a:pt x="194" y="239"/>
                    <a:pt x="197" y="242"/>
                    <a:pt x="200" y="245"/>
                  </a:cubicBezTo>
                  <a:cubicBezTo>
                    <a:pt x="203" y="249"/>
                    <a:pt x="214" y="247"/>
                    <a:pt x="217" y="247"/>
                  </a:cubicBezTo>
                  <a:cubicBezTo>
                    <a:pt x="221" y="246"/>
                    <a:pt x="222" y="246"/>
                    <a:pt x="222" y="244"/>
                  </a:cubicBezTo>
                  <a:cubicBezTo>
                    <a:pt x="223" y="241"/>
                    <a:pt x="227" y="239"/>
                    <a:pt x="227" y="237"/>
                  </a:cubicBezTo>
                  <a:cubicBezTo>
                    <a:pt x="227" y="235"/>
                    <a:pt x="229" y="231"/>
                    <a:pt x="229" y="229"/>
                  </a:cubicBezTo>
                  <a:cubicBezTo>
                    <a:pt x="230" y="227"/>
                    <a:pt x="230" y="224"/>
                    <a:pt x="228" y="222"/>
                  </a:cubicBezTo>
                  <a:cubicBezTo>
                    <a:pt x="226" y="220"/>
                    <a:pt x="219" y="220"/>
                    <a:pt x="219" y="220"/>
                  </a:cubicBezTo>
                  <a:cubicBezTo>
                    <a:pt x="219" y="220"/>
                    <a:pt x="219" y="220"/>
                    <a:pt x="218" y="217"/>
                  </a:cubicBezTo>
                  <a:cubicBezTo>
                    <a:pt x="218" y="214"/>
                    <a:pt x="214" y="216"/>
                    <a:pt x="208" y="216"/>
                  </a:cubicBezTo>
                  <a:cubicBezTo>
                    <a:pt x="203" y="217"/>
                    <a:pt x="199" y="219"/>
                    <a:pt x="198" y="219"/>
                  </a:cubicBezTo>
                  <a:cubicBezTo>
                    <a:pt x="199" y="216"/>
                    <a:pt x="199" y="216"/>
                    <a:pt x="199" y="216"/>
                  </a:cubicBezTo>
                  <a:cubicBezTo>
                    <a:pt x="142" y="195"/>
                    <a:pt x="142" y="195"/>
                    <a:pt x="142" y="195"/>
                  </a:cubicBezTo>
                  <a:cubicBezTo>
                    <a:pt x="142" y="190"/>
                    <a:pt x="141" y="186"/>
                    <a:pt x="141" y="183"/>
                  </a:cubicBezTo>
                  <a:cubicBezTo>
                    <a:pt x="140" y="168"/>
                    <a:pt x="131" y="143"/>
                    <a:pt x="126" y="135"/>
                  </a:cubicBezTo>
                  <a:cubicBezTo>
                    <a:pt x="121" y="127"/>
                    <a:pt x="116" y="114"/>
                    <a:pt x="116" y="114"/>
                  </a:cubicBezTo>
                  <a:cubicBezTo>
                    <a:pt x="116" y="114"/>
                    <a:pt x="118" y="103"/>
                    <a:pt x="117" y="97"/>
                  </a:cubicBezTo>
                  <a:cubicBezTo>
                    <a:pt x="116" y="91"/>
                    <a:pt x="107" y="88"/>
                    <a:pt x="107" y="88"/>
                  </a:cubicBezTo>
                  <a:cubicBezTo>
                    <a:pt x="109" y="78"/>
                    <a:pt x="109" y="78"/>
                    <a:pt x="109" y="78"/>
                  </a:cubicBezTo>
                  <a:cubicBezTo>
                    <a:pt x="111" y="79"/>
                    <a:pt x="112" y="80"/>
                    <a:pt x="114" y="80"/>
                  </a:cubicBezTo>
                  <a:cubicBezTo>
                    <a:pt x="117" y="80"/>
                    <a:pt x="117" y="80"/>
                    <a:pt x="119" y="79"/>
                  </a:cubicBezTo>
                  <a:cubicBezTo>
                    <a:pt x="120" y="78"/>
                    <a:pt x="122" y="78"/>
                    <a:pt x="121" y="76"/>
                  </a:cubicBezTo>
                  <a:cubicBezTo>
                    <a:pt x="121" y="73"/>
                    <a:pt x="122" y="72"/>
                    <a:pt x="121" y="70"/>
                  </a:cubicBezTo>
                  <a:cubicBezTo>
                    <a:pt x="121" y="69"/>
                    <a:pt x="122" y="67"/>
                    <a:pt x="123" y="65"/>
                  </a:cubicBezTo>
                  <a:cubicBezTo>
                    <a:pt x="123" y="62"/>
                    <a:pt x="123" y="60"/>
                    <a:pt x="123" y="60"/>
                  </a:cubicBezTo>
                  <a:cubicBezTo>
                    <a:pt x="123" y="60"/>
                    <a:pt x="123" y="58"/>
                    <a:pt x="122" y="57"/>
                  </a:cubicBezTo>
                  <a:cubicBezTo>
                    <a:pt x="122" y="56"/>
                    <a:pt x="121" y="51"/>
                    <a:pt x="121" y="51"/>
                  </a:cubicBezTo>
                  <a:cubicBezTo>
                    <a:pt x="121" y="51"/>
                    <a:pt x="123" y="50"/>
                    <a:pt x="125" y="47"/>
                  </a:cubicBezTo>
                  <a:cubicBezTo>
                    <a:pt x="127" y="45"/>
                    <a:pt x="125" y="43"/>
                    <a:pt x="125" y="43"/>
                  </a:cubicBezTo>
                  <a:cubicBezTo>
                    <a:pt x="123" y="43"/>
                    <a:pt x="120" y="39"/>
                    <a:pt x="120" y="39"/>
                  </a:cubicBezTo>
                  <a:cubicBezTo>
                    <a:pt x="120" y="39"/>
                    <a:pt x="122" y="34"/>
                    <a:pt x="122" y="32"/>
                  </a:cubicBezTo>
                  <a:cubicBezTo>
                    <a:pt x="122" y="30"/>
                    <a:pt x="120" y="29"/>
                    <a:pt x="119" y="29"/>
                  </a:cubicBezTo>
                  <a:cubicBezTo>
                    <a:pt x="119" y="28"/>
                    <a:pt x="117" y="25"/>
                    <a:pt x="116" y="21"/>
                  </a:cubicBezTo>
                  <a:cubicBezTo>
                    <a:pt x="115" y="17"/>
                    <a:pt x="108" y="13"/>
                    <a:pt x="108" y="13"/>
                  </a:cubicBezTo>
                  <a:cubicBezTo>
                    <a:pt x="111" y="6"/>
                    <a:pt x="107" y="0"/>
                    <a:pt x="81" y="6"/>
                  </a:cubicBezTo>
                  <a:cubicBezTo>
                    <a:pt x="55" y="13"/>
                    <a:pt x="54" y="31"/>
                    <a:pt x="57" y="43"/>
                  </a:cubicBezTo>
                  <a:cubicBezTo>
                    <a:pt x="59" y="55"/>
                    <a:pt x="66" y="66"/>
                    <a:pt x="67" y="68"/>
                  </a:cubicBezTo>
                  <a:cubicBezTo>
                    <a:pt x="68" y="70"/>
                    <a:pt x="68" y="75"/>
                    <a:pt x="68" y="75"/>
                  </a:cubicBezTo>
                  <a:cubicBezTo>
                    <a:pt x="68" y="75"/>
                    <a:pt x="69" y="71"/>
                    <a:pt x="70" y="72"/>
                  </a:cubicBezTo>
                  <a:cubicBezTo>
                    <a:pt x="70" y="73"/>
                    <a:pt x="70" y="75"/>
                    <a:pt x="70" y="78"/>
                  </a:cubicBezTo>
                  <a:cubicBezTo>
                    <a:pt x="70" y="79"/>
                    <a:pt x="70" y="80"/>
                    <a:pt x="70" y="82"/>
                  </a:cubicBezTo>
                  <a:cubicBezTo>
                    <a:pt x="65" y="92"/>
                    <a:pt x="54" y="108"/>
                    <a:pt x="49" y="119"/>
                  </a:cubicBezTo>
                  <a:cubicBezTo>
                    <a:pt x="48" y="120"/>
                    <a:pt x="44" y="131"/>
                    <a:pt x="41" y="139"/>
                  </a:cubicBezTo>
                  <a:cubicBezTo>
                    <a:pt x="20" y="176"/>
                    <a:pt x="20" y="176"/>
                    <a:pt x="20" y="176"/>
                  </a:cubicBezTo>
                  <a:cubicBezTo>
                    <a:pt x="35" y="266"/>
                    <a:pt x="35" y="266"/>
                    <a:pt x="35" y="266"/>
                  </a:cubicBezTo>
                  <a:cubicBezTo>
                    <a:pt x="41" y="266"/>
                    <a:pt x="41" y="266"/>
                    <a:pt x="41" y="266"/>
                  </a:cubicBezTo>
                  <a:cubicBezTo>
                    <a:pt x="39" y="276"/>
                    <a:pt x="38" y="285"/>
                    <a:pt x="38" y="285"/>
                  </a:cubicBezTo>
                  <a:cubicBezTo>
                    <a:pt x="59" y="293"/>
                    <a:pt x="59" y="293"/>
                    <a:pt x="59" y="293"/>
                  </a:cubicBezTo>
                  <a:cubicBezTo>
                    <a:pt x="59" y="313"/>
                    <a:pt x="59" y="313"/>
                    <a:pt x="59" y="313"/>
                  </a:cubicBezTo>
                  <a:cubicBezTo>
                    <a:pt x="57" y="316"/>
                    <a:pt x="56" y="319"/>
                    <a:pt x="56" y="324"/>
                  </a:cubicBezTo>
                  <a:cubicBezTo>
                    <a:pt x="1" y="323"/>
                    <a:pt x="1" y="323"/>
                    <a:pt x="1" y="323"/>
                  </a:cubicBezTo>
                  <a:cubicBezTo>
                    <a:pt x="0" y="426"/>
                    <a:pt x="0" y="426"/>
                    <a:pt x="0" y="426"/>
                  </a:cubicBezTo>
                  <a:cubicBezTo>
                    <a:pt x="8" y="426"/>
                    <a:pt x="8" y="426"/>
                    <a:pt x="8" y="426"/>
                  </a:cubicBezTo>
                  <a:cubicBezTo>
                    <a:pt x="8" y="430"/>
                    <a:pt x="8" y="430"/>
                    <a:pt x="8" y="430"/>
                  </a:cubicBezTo>
                  <a:cubicBezTo>
                    <a:pt x="25" y="430"/>
                    <a:pt x="25" y="430"/>
                    <a:pt x="25" y="430"/>
                  </a:cubicBezTo>
                  <a:cubicBezTo>
                    <a:pt x="25" y="426"/>
                    <a:pt x="25" y="426"/>
                    <a:pt x="25" y="426"/>
                  </a:cubicBezTo>
                  <a:cubicBezTo>
                    <a:pt x="41" y="427"/>
                    <a:pt x="41" y="427"/>
                    <a:pt x="41" y="427"/>
                  </a:cubicBezTo>
                  <a:cubicBezTo>
                    <a:pt x="14" y="494"/>
                    <a:pt x="14" y="494"/>
                    <a:pt x="14" y="494"/>
                  </a:cubicBezTo>
                  <a:cubicBezTo>
                    <a:pt x="14" y="498"/>
                    <a:pt x="14" y="498"/>
                    <a:pt x="14" y="498"/>
                  </a:cubicBezTo>
                  <a:cubicBezTo>
                    <a:pt x="16" y="499"/>
                    <a:pt x="6" y="511"/>
                    <a:pt x="8" y="513"/>
                  </a:cubicBezTo>
                  <a:cubicBezTo>
                    <a:pt x="10" y="516"/>
                    <a:pt x="14" y="519"/>
                    <a:pt x="19" y="522"/>
                  </a:cubicBezTo>
                  <a:cubicBezTo>
                    <a:pt x="20" y="523"/>
                    <a:pt x="23" y="521"/>
                    <a:pt x="24" y="521"/>
                  </a:cubicBezTo>
                  <a:cubicBezTo>
                    <a:pt x="26" y="522"/>
                    <a:pt x="25" y="526"/>
                    <a:pt x="26" y="526"/>
                  </a:cubicBezTo>
                  <a:cubicBezTo>
                    <a:pt x="35" y="531"/>
                    <a:pt x="44" y="536"/>
                    <a:pt x="49" y="537"/>
                  </a:cubicBezTo>
                  <a:cubicBezTo>
                    <a:pt x="59" y="539"/>
                    <a:pt x="77" y="540"/>
                    <a:pt x="84" y="538"/>
                  </a:cubicBezTo>
                  <a:cubicBezTo>
                    <a:pt x="92" y="535"/>
                    <a:pt x="73" y="526"/>
                    <a:pt x="66" y="522"/>
                  </a:cubicBezTo>
                  <a:cubicBezTo>
                    <a:pt x="58" y="519"/>
                    <a:pt x="48" y="505"/>
                    <a:pt x="48" y="505"/>
                  </a:cubicBezTo>
                  <a:cubicBezTo>
                    <a:pt x="48" y="505"/>
                    <a:pt x="71" y="457"/>
                    <a:pt x="86" y="427"/>
                  </a:cubicBezTo>
                  <a:cubicBezTo>
                    <a:pt x="122" y="427"/>
                    <a:pt x="122" y="427"/>
                    <a:pt x="122" y="427"/>
                  </a:cubicBezTo>
                  <a:cubicBezTo>
                    <a:pt x="122" y="430"/>
                    <a:pt x="122" y="430"/>
                    <a:pt x="122" y="430"/>
                  </a:cubicBezTo>
                  <a:cubicBezTo>
                    <a:pt x="140" y="430"/>
                    <a:pt x="140" y="430"/>
                    <a:pt x="140" y="430"/>
                  </a:cubicBezTo>
                  <a:cubicBezTo>
                    <a:pt x="140" y="427"/>
                    <a:pt x="140" y="427"/>
                    <a:pt x="140" y="427"/>
                  </a:cubicBezTo>
                  <a:cubicBezTo>
                    <a:pt x="150" y="427"/>
                    <a:pt x="150" y="427"/>
                    <a:pt x="150" y="427"/>
                  </a:cubicBezTo>
                  <a:cubicBezTo>
                    <a:pt x="150" y="324"/>
                    <a:pt x="150" y="324"/>
                    <a:pt x="150" y="324"/>
                  </a:cubicBezTo>
                  <a:cubicBezTo>
                    <a:pt x="110" y="324"/>
                    <a:pt x="110" y="324"/>
                    <a:pt x="110" y="324"/>
                  </a:cubicBezTo>
                  <a:cubicBezTo>
                    <a:pt x="112" y="311"/>
                    <a:pt x="113" y="301"/>
                    <a:pt x="113" y="301"/>
                  </a:cubicBezTo>
                  <a:cubicBezTo>
                    <a:pt x="172" y="320"/>
                    <a:pt x="172" y="320"/>
                    <a:pt x="172" y="320"/>
                  </a:cubicBezTo>
                  <a:cubicBezTo>
                    <a:pt x="179" y="323"/>
                    <a:pt x="177" y="326"/>
                    <a:pt x="177" y="326"/>
                  </a:cubicBezTo>
                  <a:cubicBezTo>
                    <a:pt x="176" y="331"/>
                    <a:pt x="164" y="435"/>
                    <a:pt x="164" y="435"/>
                  </a:cubicBezTo>
                  <a:cubicBezTo>
                    <a:pt x="166" y="437"/>
                    <a:pt x="166" y="437"/>
                    <a:pt x="166" y="437"/>
                  </a:cubicBezTo>
                  <a:cubicBezTo>
                    <a:pt x="161" y="443"/>
                    <a:pt x="164" y="457"/>
                    <a:pt x="164" y="457"/>
                  </a:cubicBezTo>
                  <a:cubicBezTo>
                    <a:pt x="179" y="457"/>
                    <a:pt x="179" y="457"/>
                    <a:pt x="179" y="457"/>
                  </a:cubicBezTo>
                  <a:cubicBezTo>
                    <a:pt x="180" y="456"/>
                    <a:pt x="183" y="453"/>
                    <a:pt x="183" y="453"/>
                  </a:cubicBezTo>
                  <a:cubicBezTo>
                    <a:pt x="186" y="456"/>
                    <a:pt x="190" y="457"/>
                    <a:pt x="190" y="457"/>
                  </a:cubicBezTo>
                  <a:cubicBezTo>
                    <a:pt x="195" y="458"/>
                    <a:pt x="235" y="458"/>
                    <a:pt x="235" y="457"/>
                  </a:cubicBezTo>
                  <a:cubicBezTo>
                    <a:pt x="236" y="456"/>
                    <a:pt x="234" y="454"/>
                    <a:pt x="234" y="454"/>
                  </a:cubicBez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zh-CN" altLang="en-US">
                <a:latin typeface="+mj-ea"/>
                <a:ea typeface="+mj-ea"/>
              </a:endParaRPr>
            </a:p>
          </p:txBody>
        </p:sp>
        <p:sp>
          <p:nvSpPr>
            <p:cNvPr id="268" name="Freeform 5"/>
            <p:cNvSpPr>
              <a:spLocks/>
            </p:cNvSpPr>
            <p:nvPr/>
          </p:nvSpPr>
          <p:spPr bwMode="auto">
            <a:xfrm>
              <a:off x="722530" y="3011532"/>
              <a:ext cx="434625" cy="475371"/>
            </a:xfrm>
            <a:custGeom>
              <a:avLst/>
              <a:gdLst>
                <a:gd name="T0" fmla="*/ 123 w 132"/>
                <a:gd name="T1" fmla="*/ 20 h 145"/>
                <a:gd name="T2" fmla="*/ 61 w 132"/>
                <a:gd name="T3" fmla="*/ 74 h 145"/>
                <a:gd name="T4" fmla="*/ 31 w 132"/>
                <a:gd name="T5" fmla="*/ 138 h 145"/>
                <a:gd name="T6" fmla="*/ 2 w 132"/>
                <a:gd name="T7" fmla="*/ 145 h 145"/>
                <a:gd name="T8" fmla="*/ 0 w 132"/>
                <a:gd name="T9" fmla="*/ 130 h 145"/>
                <a:gd name="T10" fmla="*/ 113 w 132"/>
                <a:gd name="T11" fmla="*/ 18 h 145"/>
                <a:gd name="T12" fmla="*/ 121 w 132"/>
                <a:gd name="T13" fmla="*/ 0 h 145"/>
                <a:gd name="T14" fmla="*/ 123 w 132"/>
                <a:gd name="T15" fmla="*/ 20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 h="145">
                  <a:moveTo>
                    <a:pt x="123" y="20"/>
                  </a:moveTo>
                  <a:cubicBezTo>
                    <a:pt x="123" y="20"/>
                    <a:pt x="85" y="47"/>
                    <a:pt x="61" y="74"/>
                  </a:cubicBezTo>
                  <a:cubicBezTo>
                    <a:pt x="38" y="102"/>
                    <a:pt x="32" y="125"/>
                    <a:pt x="31" y="138"/>
                  </a:cubicBezTo>
                  <a:cubicBezTo>
                    <a:pt x="2" y="145"/>
                    <a:pt x="2" y="145"/>
                    <a:pt x="2" y="145"/>
                  </a:cubicBezTo>
                  <a:cubicBezTo>
                    <a:pt x="0" y="130"/>
                    <a:pt x="0" y="130"/>
                    <a:pt x="0" y="130"/>
                  </a:cubicBezTo>
                  <a:cubicBezTo>
                    <a:pt x="0" y="130"/>
                    <a:pt x="39" y="47"/>
                    <a:pt x="113" y="18"/>
                  </a:cubicBezTo>
                  <a:cubicBezTo>
                    <a:pt x="113" y="18"/>
                    <a:pt x="126" y="11"/>
                    <a:pt x="121" y="0"/>
                  </a:cubicBezTo>
                  <a:cubicBezTo>
                    <a:pt x="121" y="0"/>
                    <a:pt x="132" y="5"/>
                    <a:pt x="123"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mj-ea"/>
                <a:ea typeface="+mj-ea"/>
              </a:endParaRPr>
            </a:p>
          </p:txBody>
        </p:sp>
      </p:grpSp>
      <p:sp>
        <p:nvSpPr>
          <p:cNvPr id="2" name="标题 1"/>
          <p:cNvSpPr>
            <a:spLocks noGrp="1"/>
          </p:cNvSpPr>
          <p:nvPr>
            <p:ph type="title"/>
          </p:nvPr>
        </p:nvSpPr>
        <p:spPr>
          <a:prstGeom prst="rect">
            <a:avLst/>
          </a:prstGeom>
        </p:spPr>
        <p:txBody>
          <a:bodyPr/>
          <a:lstStyle/>
          <a:p>
            <a:r>
              <a:rPr lang="zh-CN" altLang="en-US" dirty="0"/>
              <a:t>单击此处添加标题</a:t>
            </a:r>
          </a:p>
        </p:txBody>
      </p:sp>
    </p:spTree>
    <p:extLst>
      <p:ext uri="{BB962C8B-B14F-4D97-AF65-F5344CB8AC3E}">
        <p14:creationId xmlns:p14="http://schemas.microsoft.com/office/powerpoint/2010/main" val="2704321055"/>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5"/>
                                        </p:tgtEl>
                                        <p:attrNameLst>
                                          <p:attrName>style.visibility</p:attrName>
                                        </p:attrNameLst>
                                      </p:cBhvr>
                                      <p:to>
                                        <p:strVal val="visible"/>
                                      </p:to>
                                    </p:set>
                                    <p:animEffect transition="in" filter="wipe(left)">
                                      <p:cBhvr>
                                        <p:cTn id="7" dur="500"/>
                                        <p:tgtEl>
                                          <p:spTgt spid="19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96"/>
                                        </p:tgtEl>
                                        <p:attrNameLst>
                                          <p:attrName>style.visibility</p:attrName>
                                        </p:attrNameLst>
                                      </p:cBhvr>
                                      <p:to>
                                        <p:strVal val="visible"/>
                                      </p:to>
                                    </p:set>
                                    <p:animEffect transition="in" filter="fade">
                                      <p:cBhvr>
                                        <p:cTn id="11" dur="750"/>
                                        <p:tgtEl>
                                          <p:spTgt spid="196"/>
                                        </p:tgtEl>
                                      </p:cBhvr>
                                    </p:animEffect>
                                  </p:childTnLst>
                                </p:cTn>
                              </p:par>
                              <p:par>
                                <p:cTn id="12" presetID="42" presetClass="path" presetSubtype="0" accel="50000" decel="50000" fill="hold" nodeType="withEffect">
                                  <p:stCondLst>
                                    <p:cond delay="0"/>
                                  </p:stCondLst>
                                  <p:childTnLst>
                                    <p:animMotion origin="layout" path="M 0.17578 -0.11945 L -1.66667E-6 3.7037E-6 " pathEditMode="relative" rAng="0" ptsTypes="AA">
                                      <p:cBhvr>
                                        <p:cTn id="13" dur="750" fill="hold"/>
                                        <p:tgtEl>
                                          <p:spTgt spid="196"/>
                                        </p:tgtEl>
                                        <p:attrNameLst>
                                          <p:attrName>ppt_x</p:attrName>
                                          <p:attrName>ppt_y</p:attrName>
                                        </p:attrNameLst>
                                      </p:cBhvr>
                                      <p:rCtr x="-8789" y="5972"/>
                                    </p:animMotion>
                                  </p:childTnLst>
                                </p:cTn>
                              </p:par>
                              <p:par>
                                <p:cTn id="14" presetID="10" presetClass="entr" presetSubtype="0" fill="hold" nodeType="withEffect">
                                  <p:stCondLst>
                                    <p:cond delay="0"/>
                                  </p:stCondLst>
                                  <p:childTnLst>
                                    <p:set>
                                      <p:cBhvr>
                                        <p:cTn id="15" dur="1" fill="hold">
                                          <p:stCondLst>
                                            <p:cond delay="0"/>
                                          </p:stCondLst>
                                        </p:cTn>
                                        <p:tgtEl>
                                          <p:spTgt spid="228"/>
                                        </p:tgtEl>
                                        <p:attrNameLst>
                                          <p:attrName>style.visibility</p:attrName>
                                        </p:attrNameLst>
                                      </p:cBhvr>
                                      <p:to>
                                        <p:strVal val="visible"/>
                                      </p:to>
                                    </p:set>
                                    <p:animEffect transition="in" filter="fade">
                                      <p:cBhvr>
                                        <p:cTn id="16" dur="750"/>
                                        <p:tgtEl>
                                          <p:spTgt spid="228"/>
                                        </p:tgtEl>
                                      </p:cBhvr>
                                    </p:animEffect>
                                  </p:childTnLst>
                                </p:cTn>
                              </p:par>
                              <p:par>
                                <p:cTn id="17" presetID="42" presetClass="path" presetSubtype="0" accel="50000" decel="50000" fill="hold" nodeType="withEffect">
                                  <p:stCondLst>
                                    <p:cond delay="0"/>
                                  </p:stCondLst>
                                  <p:childTnLst>
                                    <p:animMotion origin="layout" path="M 0.11953 0.11388 L 1.04167E-6 4.44444E-6 " pathEditMode="relative" rAng="0" ptsTypes="AA">
                                      <p:cBhvr>
                                        <p:cTn id="18" dur="750" fill="hold"/>
                                        <p:tgtEl>
                                          <p:spTgt spid="228"/>
                                        </p:tgtEl>
                                        <p:attrNameLst>
                                          <p:attrName>ppt_x</p:attrName>
                                          <p:attrName>ppt_y</p:attrName>
                                        </p:attrNameLst>
                                      </p:cBhvr>
                                      <p:rCtr x="-5977" y="-5694"/>
                                    </p:animMotion>
                                  </p:childTnLst>
                                </p:cTn>
                              </p:par>
                              <p:par>
                                <p:cTn id="19" presetID="10" presetClass="entr" presetSubtype="0" fill="hold" nodeType="withEffect">
                                  <p:stCondLst>
                                    <p:cond delay="0"/>
                                  </p:stCondLst>
                                  <p:childTnLst>
                                    <p:set>
                                      <p:cBhvr>
                                        <p:cTn id="20" dur="1" fill="hold">
                                          <p:stCondLst>
                                            <p:cond delay="0"/>
                                          </p:stCondLst>
                                        </p:cTn>
                                        <p:tgtEl>
                                          <p:spTgt spid="207"/>
                                        </p:tgtEl>
                                        <p:attrNameLst>
                                          <p:attrName>style.visibility</p:attrName>
                                        </p:attrNameLst>
                                      </p:cBhvr>
                                      <p:to>
                                        <p:strVal val="visible"/>
                                      </p:to>
                                    </p:set>
                                    <p:animEffect transition="in" filter="fade">
                                      <p:cBhvr>
                                        <p:cTn id="21" dur="750"/>
                                        <p:tgtEl>
                                          <p:spTgt spid="207"/>
                                        </p:tgtEl>
                                      </p:cBhvr>
                                    </p:animEffect>
                                  </p:childTnLst>
                                </p:cTn>
                              </p:par>
                              <p:par>
                                <p:cTn id="22" presetID="42" presetClass="path" presetSubtype="0" accel="50000" decel="50000" fill="hold" nodeType="withEffect">
                                  <p:stCondLst>
                                    <p:cond delay="0"/>
                                  </p:stCondLst>
                                  <p:childTnLst>
                                    <p:animMotion origin="layout" path="M -0.01068 0.21019 L 0 -4.81481E-6 " pathEditMode="relative" rAng="0" ptsTypes="AA">
                                      <p:cBhvr>
                                        <p:cTn id="23" dur="750" fill="hold"/>
                                        <p:tgtEl>
                                          <p:spTgt spid="207"/>
                                        </p:tgtEl>
                                        <p:attrNameLst>
                                          <p:attrName>ppt_x</p:attrName>
                                          <p:attrName>ppt_y</p:attrName>
                                        </p:attrNameLst>
                                      </p:cBhvr>
                                      <p:rCtr x="534" y="-10509"/>
                                    </p:animMotion>
                                  </p:childTnLst>
                                </p:cTn>
                              </p:par>
                              <p:par>
                                <p:cTn id="24" presetID="10" presetClass="entr" presetSubtype="0" fill="hold" nodeType="withEffect">
                                  <p:stCondLst>
                                    <p:cond delay="0"/>
                                  </p:stCondLst>
                                  <p:childTnLst>
                                    <p:set>
                                      <p:cBhvr>
                                        <p:cTn id="25" dur="1" fill="hold">
                                          <p:stCondLst>
                                            <p:cond delay="0"/>
                                          </p:stCondLst>
                                        </p:cTn>
                                        <p:tgtEl>
                                          <p:spTgt spid="239"/>
                                        </p:tgtEl>
                                        <p:attrNameLst>
                                          <p:attrName>style.visibility</p:attrName>
                                        </p:attrNameLst>
                                      </p:cBhvr>
                                      <p:to>
                                        <p:strVal val="visible"/>
                                      </p:to>
                                    </p:set>
                                    <p:animEffect transition="in" filter="fade">
                                      <p:cBhvr>
                                        <p:cTn id="26" dur="750"/>
                                        <p:tgtEl>
                                          <p:spTgt spid="239"/>
                                        </p:tgtEl>
                                      </p:cBhvr>
                                    </p:animEffect>
                                  </p:childTnLst>
                                </p:cTn>
                              </p:par>
                              <p:par>
                                <p:cTn id="27" presetID="42" presetClass="path" presetSubtype="0" accel="50000" decel="50000" fill="hold" nodeType="withEffect">
                                  <p:stCondLst>
                                    <p:cond delay="0"/>
                                  </p:stCondLst>
                                  <p:childTnLst>
                                    <p:animMotion origin="layout" path="M -0.14505 0.11574 L -8.33333E-7 4.44444E-6 " pathEditMode="relative" rAng="0" ptsTypes="AA">
                                      <p:cBhvr>
                                        <p:cTn id="28" dur="750" fill="hold"/>
                                        <p:tgtEl>
                                          <p:spTgt spid="239"/>
                                        </p:tgtEl>
                                        <p:attrNameLst>
                                          <p:attrName>ppt_x</p:attrName>
                                          <p:attrName>ppt_y</p:attrName>
                                        </p:attrNameLst>
                                      </p:cBhvr>
                                      <p:rCtr x="7253" y="-5787"/>
                                    </p:animMotion>
                                  </p:childTnLst>
                                </p:cTn>
                              </p:par>
                              <p:par>
                                <p:cTn id="29" presetID="10" presetClass="entr" presetSubtype="0" fill="hold" nodeType="withEffect">
                                  <p:stCondLst>
                                    <p:cond delay="0"/>
                                  </p:stCondLst>
                                  <p:childTnLst>
                                    <p:set>
                                      <p:cBhvr>
                                        <p:cTn id="30" dur="1" fill="hold">
                                          <p:stCondLst>
                                            <p:cond delay="0"/>
                                          </p:stCondLst>
                                        </p:cTn>
                                        <p:tgtEl>
                                          <p:spTgt spid="219"/>
                                        </p:tgtEl>
                                        <p:attrNameLst>
                                          <p:attrName>style.visibility</p:attrName>
                                        </p:attrNameLst>
                                      </p:cBhvr>
                                      <p:to>
                                        <p:strVal val="visible"/>
                                      </p:to>
                                    </p:set>
                                    <p:animEffect transition="in" filter="fade">
                                      <p:cBhvr>
                                        <p:cTn id="31" dur="750"/>
                                        <p:tgtEl>
                                          <p:spTgt spid="219"/>
                                        </p:tgtEl>
                                      </p:cBhvr>
                                    </p:animEffect>
                                  </p:childTnLst>
                                </p:cTn>
                              </p:par>
                              <p:par>
                                <p:cTn id="32" presetID="42" presetClass="path" presetSubtype="0" accel="50000" decel="50000" fill="hold" nodeType="withEffect">
                                  <p:stCondLst>
                                    <p:cond delay="0"/>
                                  </p:stCondLst>
                                  <p:childTnLst>
                                    <p:animMotion origin="layout" path="M -0.19818 -0.11944 L 4.58333E-6 -4.44444E-6 " pathEditMode="relative" rAng="0" ptsTypes="AA">
                                      <p:cBhvr>
                                        <p:cTn id="33" dur="750" fill="hold"/>
                                        <p:tgtEl>
                                          <p:spTgt spid="219"/>
                                        </p:tgtEl>
                                        <p:attrNameLst>
                                          <p:attrName>ppt_x</p:attrName>
                                          <p:attrName>ppt_y</p:attrName>
                                        </p:attrNameLst>
                                      </p:cBhvr>
                                      <p:rCtr x="9909" y="5972"/>
                                    </p:animMotion>
                                  </p:childTnLst>
                                </p:cTn>
                              </p:par>
                              <p:par>
                                <p:cTn id="34" presetID="1" presetClass="entr" presetSubtype="0" fill="hold" nodeType="withEffect">
                                  <p:stCondLst>
                                    <p:cond delay="1000"/>
                                  </p:stCondLst>
                                  <p:childTnLst>
                                    <p:set>
                                      <p:cBhvr>
                                        <p:cTn id="35" dur="1" fill="hold">
                                          <p:stCondLst>
                                            <p:cond delay="0"/>
                                          </p:stCondLst>
                                        </p:cTn>
                                        <p:tgtEl>
                                          <p:spTgt spid="249"/>
                                        </p:tgtEl>
                                        <p:attrNameLst>
                                          <p:attrName>style.visibility</p:attrName>
                                        </p:attrNameLst>
                                      </p:cBhvr>
                                      <p:to>
                                        <p:strVal val="visible"/>
                                      </p:to>
                                    </p:set>
                                  </p:childTnLst>
                                </p:cTn>
                              </p:par>
                              <p:par>
                                <p:cTn id="36" presetID="35" presetClass="emph" presetSubtype="0" repeatCount="2000" fill="hold" nodeType="withEffect">
                                  <p:stCondLst>
                                    <p:cond delay="1000"/>
                                  </p:stCondLst>
                                  <p:childTnLst>
                                    <p:anim calcmode="discrete" valueType="str">
                                      <p:cBhvr>
                                        <p:cTn id="37" dur="250" fill="hold"/>
                                        <p:tgtEl>
                                          <p:spTgt spid="249"/>
                                        </p:tgtEl>
                                        <p:attrNameLst>
                                          <p:attrName>style.visibility</p:attrName>
                                        </p:attrNameLst>
                                      </p:cBhvr>
                                      <p:tavLst>
                                        <p:tav tm="0">
                                          <p:val>
                                            <p:strVal val="hidden"/>
                                          </p:val>
                                        </p:tav>
                                        <p:tav tm="50000">
                                          <p:val>
                                            <p:strVal val="visible"/>
                                          </p:val>
                                        </p:tav>
                                      </p:tavLst>
                                    </p:anim>
                                  </p:childTnLst>
                                </p:cTn>
                              </p:par>
                            </p:childTnLst>
                          </p:cTn>
                        </p:par>
                        <p:par>
                          <p:cTn id="38" fill="hold">
                            <p:stCondLst>
                              <p:cond delay="2000"/>
                            </p:stCondLst>
                            <p:childTnLst>
                              <p:par>
                                <p:cTn id="39" presetID="1" presetClass="entr" presetSubtype="0" fill="hold" nodeType="afterEffect">
                                  <p:stCondLst>
                                    <p:cond delay="0"/>
                                  </p:stCondLst>
                                  <p:childTnLst>
                                    <p:set>
                                      <p:cBhvr>
                                        <p:cTn id="40" dur="1" fill="hold">
                                          <p:stCondLst>
                                            <p:cond delay="0"/>
                                          </p:stCondLst>
                                        </p:cTn>
                                        <p:tgtEl>
                                          <p:spTgt spid="252"/>
                                        </p:tgtEl>
                                        <p:attrNameLst>
                                          <p:attrName>style.visibility</p:attrName>
                                        </p:attrNameLst>
                                      </p:cBhvr>
                                      <p:to>
                                        <p:strVal val="visible"/>
                                      </p:to>
                                    </p:set>
                                  </p:childTnLst>
                                </p:cTn>
                              </p:par>
                              <p:par>
                                <p:cTn id="41" presetID="35" presetClass="emph" presetSubtype="0" repeatCount="2000" fill="hold" nodeType="withEffect">
                                  <p:stCondLst>
                                    <p:cond delay="0"/>
                                  </p:stCondLst>
                                  <p:childTnLst>
                                    <p:anim calcmode="discrete" valueType="str">
                                      <p:cBhvr>
                                        <p:cTn id="42" dur="250" fill="hold"/>
                                        <p:tgtEl>
                                          <p:spTgt spid="252"/>
                                        </p:tgtEl>
                                        <p:attrNameLst>
                                          <p:attrName>style.visibility</p:attrName>
                                        </p:attrNameLst>
                                      </p:cBhvr>
                                      <p:tavLst>
                                        <p:tav tm="0">
                                          <p:val>
                                            <p:strVal val="hidden"/>
                                          </p:val>
                                        </p:tav>
                                        <p:tav tm="50000">
                                          <p:val>
                                            <p:strVal val="visible"/>
                                          </p:val>
                                        </p:tav>
                                      </p:tavLst>
                                    </p:anim>
                                  </p:childTnLst>
                                </p:cTn>
                              </p:par>
                            </p:childTnLst>
                          </p:cTn>
                        </p:par>
                        <p:par>
                          <p:cTn id="43" fill="hold">
                            <p:stCondLst>
                              <p:cond delay="2500"/>
                            </p:stCondLst>
                            <p:childTnLst>
                              <p:par>
                                <p:cTn id="44" presetID="1" presetClass="entr" presetSubtype="0" fill="hold" nodeType="afterEffect">
                                  <p:stCondLst>
                                    <p:cond delay="0"/>
                                  </p:stCondLst>
                                  <p:childTnLst>
                                    <p:set>
                                      <p:cBhvr>
                                        <p:cTn id="45" dur="1" fill="hold">
                                          <p:stCondLst>
                                            <p:cond delay="0"/>
                                          </p:stCondLst>
                                        </p:cTn>
                                        <p:tgtEl>
                                          <p:spTgt spid="255"/>
                                        </p:tgtEl>
                                        <p:attrNameLst>
                                          <p:attrName>style.visibility</p:attrName>
                                        </p:attrNameLst>
                                      </p:cBhvr>
                                      <p:to>
                                        <p:strVal val="visible"/>
                                      </p:to>
                                    </p:set>
                                  </p:childTnLst>
                                </p:cTn>
                              </p:par>
                              <p:par>
                                <p:cTn id="46" presetID="35" presetClass="emph" presetSubtype="0" repeatCount="2000" fill="hold" nodeType="withEffect">
                                  <p:stCondLst>
                                    <p:cond delay="0"/>
                                  </p:stCondLst>
                                  <p:childTnLst>
                                    <p:anim calcmode="discrete" valueType="str">
                                      <p:cBhvr>
                                        <p:cTn id="47" dur="250" fill="hold"/>
                                        <p:tgtEl>
                                          <p:spTgt spid="255"/>
                                        </p:tgtEl>
                                        <p:attrNameLst>
                                          <p:attrName>style.visibility</p:attrName>
                                        </p:attrNameLst>
                                      </p:cBhvr>
                                      <p:tavLst>
                                        <p:tav tm="0">
                                          <p:val>
                                            <p:strVal val="hidden"/>
                                          </p:val>
                                        </p:tav>
                                        <p:tav tm="50000">
                                          <p:val>
                                            <p:strVal val="visible"/>
                                          </p:val>
                                        </p:tav>
                                      </p:tavLst>
                                    </p:anim>
                                  </p:childTnLst>
                                </p:cTn>
                              </p:par>
                            </p:childTnLst>
                          </p:cTn>
                        </p:par>
                        <p:par>
                          <p:cTn id="48" fill="hold">
                            <p:stCondLst>
                              <p:cond delay="3000"/>
                            </p:stCondLst>
                            <p:childTnLst>
                              <p:par>
                                <p:cTn id="49" presetID="1" presetClass="entr" presetSubtype="0" fill="hold" nodeType="afterEffect">
                                  <p:stCondLst>
                                    <p:cond delay="0"/>
                                  </p:stCondLst>
                                  <p:childTnLst>
                                    <p:set>
                                      <p:cBhvr>
                                        <p:cTn id="50" dur="1" fill="hold">
                                          <p:stCondLst>
                                            <p:cond delay="0"/>
                                          </p:stCondLst>
                                        </p:cTn>
                                        <p:tgtEl>
                                          <p:spTgt spid="261"/>
                                        </p:tgtEl>
                                        <p:attrNameLst>
                                          <p:attrName>style.visibility</p:attrName>
                                        </p:attrNameLst>
                                      </p:cBhvr>
                                      <p:to>
                                        <p:strVal val="visible"/>
                                      </p:to>
                                    </p:set>
                                  </p:childTnLst>
                                </p:cTn>
                              </p:par>
                              <p:par>
                                <p:cTn id="51" presetID="35" presetClass="emph" presetSubtype="0" repeatCount="2000" fill="hold" nodeType="withEffect">
                                  <p:stCondLst>
                                    <p:cond delay="0"/>
                                  </p:stCondLst>
                                  <p:childTnLst>
                                    <p:anim calcmode="discrete" valueType="str">
                                      <p:cBhvr>
                                        <p:cTn id="52" dur="250" fill="hold"/>
                                        <p:tgtEl>
                                          <p:spTgt spid="261"/>
                                        </p:tgtEl>
                                        <p:attrNameLst>
                                          <p:attrName>style.visibility</p:attrName>
                                        </p:attrNameLst>
                                      </p:cBhvr>
                                      <p:tavLst>
                                        <p:tav tm="0">
                                          <p:val>
                                            <p:strVal val="hidden"/>
                                          </p:val>
                                        </p:tav>
                                        <p:tav tm="50000">
                                          <p:val>
                                            <p:strVal val="visible"/>
                                          </p:val>
                                        </p:tav>
                                      </p:tavLst>
                                    </p:anim>
                                  </p:childTnLst>
                                </p:cTn>
                              </p:par>
                            </p:childTnLst>
                          </p:cTn>
                        </p:par>
                        <p:par>
                          <p:cTn id="53" fill="hold">
                            <p:stCondLst>
                              <p:cond delay="3500"/>
                            </p:stCondLst>
                            <p:childTnLst>
                              <p:par>
                                <p:cTn id="54" presetID="1" presetClass="entr" presetSubtype="0" fill="hold" nodeType="afterEffect">
                                  <p:stCondLst>
                                    <p:cond delay="0"/>
                                  </p:stCondLst>
                                  <p:childTnLst>
                                    <p:set>
                                      <p:cBhvr>
                                        <p:cTn id="55" dur="1" fill="hold">
                                          <p:stCondLst>
                                            <p:cond delay="0"/>
                                          </p:stCondLst>
                                        </p:cTn>
                                        <p:tgtEl>
                                          <p:spTgt spid="258"/>
                                        </p:tgtEl>
                                        <p:attrNameLst>
                                          <p:attrName>style.visibility</p:attrName>
                                        </p:attrNameLst>
                                      </p:cBhvr>
                                      <p:to>
                                        <p:strVal val="visible"/>
                                      </p:to>
                                    </p:set>
                                  </p:childTnLst>
                                </p:cTn>
                              </p:par>
                              <p:par>
                                <p:cTn id="56" presetID="35" presetClass="emph" presetSubtype="0" repeatCount="2000" fill="hold" nodeType="withEffect">
                                  <p:stCondLst>
                                    <p:cond delay="0"/>
                                  </p:stCondLst>
                                  <p:childTnLst>
                                    <p:anim calcmode="discrete" valueType="str">
                                      <p:cBhvr>
                                        <p:cTn id="57" dur="250" fill="hold"/>
                                        <p:tgtEl>
                                          <p:spTgt spid="258"/>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单击输入标题内容</a:t>
            </a:r>
          </a:p>
        </p:txBody>
      </p:sp>
      <p:sp>
        <p:nvSpPr>
          <p:cNvPr id="81" name="Content Placeholder 2"/>
          <p:cNvSpPr txBox="1">
            <a:spLocks/>
          </p:cNvSpPr>
          <p:nvPr/>
        </p:nvSpPr>
        <p:spPr bwMode="auto">
          <a:xfrm>
            <a:off x="1125338" y="2778753"/>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126">
              <a:spcBef>
                <a:spcPct val="20000"/>
              </a:spcBef>
              <a:defRPr/>
            </a:pPr>
            <a:r>
              <a:rPr lang="zh-CN" altLang="en-US" sz="1600" b="1" kern="0" dirty="0">
                <a:solidFill>
                  <a:srgbClr val="F8F8F8"/>
                </a:solidFill>
                <a:latin typeface="微软雅黑" pitchFamily="34" charset="-122"/>
                <a:ea typeface="微软雅黑" pitchFamily="34" charset="-122"/>
                <a:cs typeface="Raleway"/>
              </a:rPr>
              <a:t>输入你的标题</a:t>
            </a:r>
            <a:endParaRPr lang="en-US" altLang="zh-CN" sz="1600" b="1" kern="0" dirty="0">
              <a:solidFill>
                <a:srgbClr val="F8F8F8"/>
              </a:solidFill>
              <a:latin typeface="微软雅黑" pitchFamily="34" charset="-122"/>
              <a:ea typeface="微软雅黑" pitchFamily="34" charset="-122"/>
              <a:cs typeface="Raleway"/>
            </a:endParaRPr>
          </a:p>
          <a:p>
            <a:pPr algn="r" defTabSz="914126">
              <a:spcBef>
                <a:spcPct val="20000"/>
              </a:spcBef>
              <a:defRPr/>
            </a:pPr>
            <a:r>
              <a:rPr lang="zh-CN" altLang="en-US" sz="1100" kern="0" dirty="0">
                <a:solidFill>
                  <a:srgbClr val="F8F8F8"/>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rgbClr val="F8F8F8"/>
              </a:solidFill>
              <a:latin typeface="微软雅黑" pitchFamily="34" charset="-122"/>
              <a:ea typeface="微软雅黑" pitchFamily="34" charset="-122"/>
              <a:cs typeface="Raleway Light"/>
            </a:endParaRPr>
          </a:p>
        </p:txBody>
      </p:sp>
      <p:sp>
        <p:nvSpPr>
          <p:cNvPr id="82" name="Content Placeholder 2"/>
          <p:cNvSpPr txBox="1">
            <a:spLocks/>
          </p:cNvSpPr>
          <p:nvPr/>
        </p:nvSpPr>
        <p:spPr bwMode="auto">
          <a:xfrm>
            <a:off x="5040022" y="1389381"/>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914126">
              <a:spcBef>
                <a:spcPct val="20000"/>
              </a:spcBef>
              <a:defRPr/>
            </a:pPr>
            <a:r>
              <a:rPr lang="zh-CN" altLang="en-US" sz="1600" b="1" kern="0" dirty="0">
                <a:solidFill>
                  <a:srgbClr val="F8F8F8"/>
                </a:solidFill>
                <a:latin typeface="微软雅黑" pitchFamily="34" charset="-122"/>
                <a:ea typeface="微软雅黑" pitchFamily="34" charset="-122"/>
                <a:cs typeface="Raleway"/>
              </a:rPr>
              <a:t>输入你的标题</a:t>
            </a:r>
            <a:endParaRPr lang="en-US" altLang="zh-CN" sz="1600" b="1" kern="0" dirty="0">
              <a:solidFill>
                <a:srgbClr val="F8F8F8"/>
              </a:solidFill>
              <a:latin typeface="微软雅黑" pitchFamily="34" charset="-122"/>
              <a:ea typeface="微软雅黑" pitchFamily="34" charset="-122"/>
              <a:cs typeface="Raleway"/>
            </a:endParaRPr>
          </a:p>
          <a:p>
            <a:pPr algn="r" defTabSz="914126">
              <a:spcBef>
                <a:spcPct val="20000"/>
              </a:spcBef>
              <a:defRPr/>
            </a:pPr>
            <a:r>
              <a:rPr lang="zh-CN" altLang="en-US" sz="1100" kern="0" dirty="0">
                <a:solidFill>
                  <a:srgbClr val="F8F8F8"/>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rgbClr val="F8F8F8"/>
              </a:solidFill>
              <a:latin typeface="微软雅黑" pitchFamily="34" charset="-122"/>
              <a:ea typeface="微软雅黑" pitchFamily="34" charset="-122"/>
              <a:cs typeface="Raleway Light"/>
            </a:endParaRPr>
          </a:p>
        </p:txBody>
      </p:sp>
      <p:sp>
        <p:nvSpPr>
          <p:cNvPr id="83" name="Content Placeholder 2"/>
          <p:cNvSpPr txBox="1">
            <a:spLocks/>
          </p:cNvSpPr>
          <p:nvPr/>
        </p:nvSpPr>
        <p:spPr bwMode="auto">
          <a:xfrm>
            <a:off x="3575213" y="5325794"/>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26">
              <a:spcBef>
                <a:spcPct val="20000"/>
              </a:spcBef>
              <a:defRPr/>
            </a:pPr>
            <a:r>
              <a:rPr lang="zh-CN" altLang="en-US" sz="1600" b="1" kern="0" dirty="0">
                <a:solidFill>
                  <a:srgbClr val="F8F8F8"/>
                </a:solidFill>
                <a:latin typeface="微软雅黑" pitchFamily="34" charset="-122"/>
                <a:ea typeface="微软雅黑" pitchFamily="34" charset="-122"/>
                <a:cs typeface="Raleway"/>
              </a:rPr>
              <a:t>输入你的标题</a:t>
            </a:r>
            <a:endParaRPr lang="en-US" altLang="zh-CN" sz="1600" b="1" kern="0" dirty="0">
              <a:solidFill>
                <a:srgbClr val="F8F8F8"/>
              </a:solidFill>
              <a:latin typeface="微软雅黑" pitchFamily="34" charset="-122"/>
              <a:ea typeface="微软雅黑" pitchFamily="34" charset="-122"/>
              <a:cs typeface="Raleway"/>
            </a:endParaRPr>
          </a:p>
          <a:p>
            <a:pPr defTabSz="914126">
              <a:spcBef>
                <a:spcPct val="20000"/>
              </a:spcBef>
              <a:defRPr/>
            </a:pPr>
            <a:r>
              <a:rPr lang="zh-CN" altLang="en-US" sz="1100" kern="0" dirty="0">
                <a:solidFill>
                  <a:srgbClr val="F8F8F8"/>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rgbClr val="F8F8F8"/>
              </a:solidFill>
              <a:latin typeface="微软雅黑" pitchFamily="34" charset="-122"/>
              <a:ea typeface="微软雅黑" pitchFamily="34" charset="-122"/>
              <a:cs typeface="Raleway Light"/>
            </a:endParaRPr>
          </a:p>
        </p:txBody>
      </p:sp>
      <p:sp>
        <p:nvSpPr>
          <p:cNvPr id="84" name="Content Placeholder 2"/>
          <p:cNvSpPr txBox="1">
            <a:spLocks/>
          </p:cNvSpPr>
          <p:nvPr/>
        </p:nvSpPr>
        <p:spPr bwMode="auto">
          <a:xfrm>
            <a:off x="7501925" y="3750305"/>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914126">
              <a:spcBef>
                <a:spcPct val="20000"/>
              </a:spcBef>
              <a:defRPr/>
            </a:pPr>
            <a:r>
              <a:rPr lang="zh-CN" altLang="en-US" sz="1600" b="1" kern="0" dirty="0">
                <a:solidFill>
                  <a:srgbClr val="F8F8F8"/>
                </a:solidFill>
                <a:latin typeface="微软雅黑" pitchFamily="34" charset="-122"/>
                <a:ea typeface="微软雅黑" pitchFamily="34" charset="-122"/>
                <a:cs typeface="Raleway"/>
              </a:rPr>
              <a:t>输入你的标题</a:t>
            </a:r>
            <a:endParaRPr lang="en-US" altLang="zh-CN" sz="1600" b="1" kern="0" dirty="0">
              <a:solidFill>
                <a:srgbClr val="F8F8F8"/>
              </a:solidFill>
              <a:latin typeface="微软雅黑" pitchFamily="34" charset="-122"/>
              <a:ea typeface="微软雅黑" pitchFamily="34" charset="-122"/>
              <a:cs typeface="Raleway"/>
            </a:endParaRPr>
          </a:p>
          <a:p>
            <a:pPr defTabSz="914126">
              <a:spcBef>
                <a:spcPct val="20000"/>
              </a:spcBef>
              <a:defRPr/>
            </a:pPr>
            <a:r>
              <a:rPr lang="zh-CN" altLang="en-US" sz="1100" kern="0" dirty="0">
                <a:solidFill>
                  <a:srgbClr val="F8F8F8"/>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rgbClr val="F8F8F8"/>
              </a:solidFill>
              <a:latin typeface="微软雅黑" pitchFamily="34" charset="-122"/>
              <a:ea typeface="微软雅黑" pitchFamily="34" charset="-122"/>
              <a:cs typeface="Raleway Light"/>
            </a:endParaRPr>
          </a:p>
        </p:txBody>
      </p:sp>
      <p:grpSp>
        <p:nvGrpSpPr>
          <p:cNvPr id="2" name="组合 1"/>
          <p:cNvGrpSpPr/>
          <p:nvPr/>
        </p:nvGrpSpPr>
        <p:grpSpPr>
          <a:xfrm>
            <a:off x="1854788" y="4170081"/>
            <a:ext cx="1787971" cy="1788203"/>
            <a:chOff x="1853993" y="4170080"/>
            <a:chExt cx="1787971" cy="1788203"/>
          </a:xfrm>
        </p:grpSpPr>
        <p:sp>
          <p:nvSpPr>
            <p:cNvPr id="88" name="Oval 1"/>
            <p:cNvSpPr/>
            <p:nvPr/>
          </p:nvSpPr>
          <p:spPr bwMode="auto">
            <a:xfrm>
              <a:off x="1853993" y="4170080"/>
              <a:ext cx="1787971" cy="1788203"/>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noFill/>
              <a:prstDash val="solid"/>
            </a:ln>
            <a:effectLst>
              <a:outerShdw blurRad="254000" dist="127000" dir="8160000" algn="t" rotWithShape="0">
                <a:prstClr val="black">
                  <a:alpha val="34000"/>
                </a:prstClr>
              </a:outerShdw>
            </a:effectLst>
          </p:spPr>
          <p:txBody>
            <a:bodyPr lIns="121908" tIns="60954" rIns="121908" bIns="60954" anchor="ctr"/>
            <a:lstStyle/>
            <a:p>
              <a:pPr algn="ctr">
                <a:defRPr/>
              </a:pPr>
              <a:endParaRPr lang="en-AU" sz="1300" kern="0">
                <a:solidFill>
                  <a:srgbClr val="FFFFFF"/>
                </a:solidFill>
                <a:latin typeface="Open Sans"/>
                <a:ea typeface="MS PGothic" pitchFamily="34" charset="-128"/>
              </a:endParaRPr>
            </a:p>
          </p:txBody>
        </p:sp>
        <p:sp>
          <p:nvSpPr>
            <p:cNvPr id="71" name="矩形 70"/>
            <p:cNvSpPr/>
            <p:nvPr/>
          </p:nvSpPr>
          <p:spPr>
            <a:xfrm>
              <a:off x="2244908" y="4930538"/>
              <a:ext cx="434678" cy="523220"/>
            </a:xfrm>
            <a:prstGeom prst="rect">
              <a:avLst/>
            </a:prstGeom>
          </p:spPr>
          <p:txBody>
            <a:bodyPr wrap="none" lIns="91431" tIns="45715" rIns="91431" bIns="45715">
              <a:spAutoFit/>
            </a:bodyPr>
            <a:lstStyle/>
            <a:p>
              <a:r>
                <a:rPr lang="en-US" altLang="zh-CN" sz="2800" b="1" dirty="0">
                  <a:solidFill>
                    <a:schemeClr val="tx1">
                      <a:lumMod val="65000"/>
                      <a:lumOff val="35000"/>
                    </a:schemeClr>
                  </a:solidFill>
                  <a:latin typeface="Agency FB" panose="020B0503020202020204" pitchFamily="34" charset="0"/>
                  <a:ea typeface="微软雅黑" panose="020B0503020204020204" pitchFamily="34" charset="-122"/>
                </a:rPr>
                <a:t>01</a:t>
              </a:r>
              <a:endParaRPr lang="zh-CN" altLang="en-US" sz="2800" b="1" dirty="0">
                <a:solidFill>
                  <a:schemeClr val="tx1">
                    <a:lumMod val="65000"/>
                    <a:lumOff val="35000"/>
                  </a:schemeClr>
                </a:solidFill>
              </a:endParaRPr>
            </a:p>
          </p:txBody>
        </p:sp>
        <p:sp>
          <p:nvSpPr>
            <p:cNvPr id="96" name="弧形 95"/>
            <p:cNvSpPr/>
            <p:nvPr/>
          </p:nvSpPr>
          <p:spPr>
            <a:xfrm>
              <a:off x="2028442" y="4341242"/>
              <a:ext cx="1428021" cy="1428207"/>
            </a:xfrm>
            <a:prstGeom prst="arc">
              <a:avLst>
                <a:gd name="adj1" fmla="val 2212195"/>
                <a:gd name="adj2" fmla="val 0"/>
              </a:avLst>
            </a:prstGeom>
            <a:ln w="19050">
              <a:solidFill>
                <a:schemeClr val="tx2"/>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lIns="91431" tIns="45715" rIns="91431" bIns="45715" rtlCol="0" anchor="ctr"/>
            <a:lstStyle/>
            <a:p>
              <a:pPr algn="ctr"/>
              <a:endParaRPr lang="zh-CN" altLang="en-US">
                <a:solidFill>
                  <a:schemeClr val="tx1">
                    <a:lumMod val="50000"/>
                    <a:lumOff val="50000"/>
                  </a:schemeClr>
                </a:solidFill>
              </a:endParaRPr>
            </a:p>
          </p:txBody>
        </p:sp>
        <p:sp>
          <p:nvSpPr>
            <p:cNvPr id="97" name="AutoShape 97"/>
            <p:cNvSpPr>
              <a:spLocks/>
            </p:cNvSpPr>
            <p:nvPr/>
          </p:nvSpPr>
          <p:spPr bwMode="auto">
            <a:xfrm>
              <a:off x="2696536" y="4816274"/>
              <a:ext cx="511224" cy="5095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5" y="6463"/>
                  </a:moveTo>
                  <a:cubicBezTo>
                    <a:pt x="385" y="6463"/>
                    <a:pt x="262" y="6412"/>
                    <a:pt x="155" y="6305"/>
                  </a:cubicBezTo>
                  <a:cubicBezTo>
                    <a:pt x="48" y="6201"/>
                    <a:pt x="0" y="6075"/>
                    <a:pt x="0" y="5925"/>
                  </a:cubicBezTo>
                  <a:lnTo>
                    <a:pt x="0" y="538"/>
                  </a:lnTo>
                  <a:cubicBezTo>
                    <a:pt x="0" y="388"/>
                    <a:pt x="48" y="265"/>
                    <a:pt x="155" y="158"/>
                  </a:cubicBezTo>
                  <a:cubicBezTo>
                    <a:pt x="262" y="51"/>
                    <a:pt x="385" y="0"/>
                    <a:pt x="535" y="0"/>
                  </a:cubicBezTo>
                  <a:lnTo>
                    <a:pt x="5925" y="0"/>
                  </a:lnTo>
                  <a:cubicBezTo>
                    <a:pt x="6072" y="0"/>
                    <a:pt x="6201" y="51"/>
                    <a:pt x="6319" y="158"/>
                  </a:cubicBezTo>
                  <a:cubicBezTo>
                    <a:pt x="6432" y="264"/>
                    <a:pt x="6486" y="388"/>
                    <a:pt x="6486" y="538"/>
                  </a:cubicBezTo>
                  <a:lnTo>
                    <a:pt x="6486" y="5925"/>
                  </a:lnTo>
                  <a:cubicBezTo>
                    <a:pt x="6486" y="6075"/>
                    <a:pt x="6432" y="6201"/>
                    <a:pt x="6319" y="6305"/>
                  </a:cubicBezTo>
                  <a:cubicBezTo>
                    <a:pt x="6201" y="6412"/>
                    <a:pt x="6072" y="6463"/>
                    <a:pt x="5925" y="6463"/>
                  </a:cubicBezTo>
                  <a:lnTo>
                    <a:pt x="535" y="6463"/>
                  </a:lnTo>
                  <a:close/>
                  <a:moveTo>
                    <a:pt x="21058" y="8105"/>
                  </a:moveTo>
                  <a:cubicBezTo>
                    <a:pt x="21205" y="8105"/>
                    <a:pt x="21335" y="8156"/>
                    <a:pt x="21438" y="8257"/>
                  </a:cubicBezTo>
                  <a:cubicBezTo>
                    <a:pt x="21542" y="8358"/>
                    <a:pt x="21599" y="8487"/>
                    <a:pt x="21599" y="8643"/>
                  </a:cubicBezTo>
                  <a:lnTo>
                    <a:pt x="21599" y="12613"/>
                  </a:lnTo>
                  <a:cubicBezTo>
                    <a:pt x="21599" y="13854"/>
                    <a:pt x="21314" y="15020"/>
                    <a:pt x="20750" y="16114"/>
                  </a:cubicBezTo>
                  <a:cubicBezTo>
                    <a:pt x="20183" y="17209"/>
                    <a:pt x="19411" y="18159"/>
                    <a:pt x="18432" y="18968"/>
                  </a:cubicBezTo>
                  <a:cubicBezTo>
                    <a:pt x="17453" y="19774"/>
                    <a:pt x="16313" y="20416"/>
                    <a:pt x="15000" y="20891"/>
                  </a:cubicBezTo>
                  <a:cubicBezTo>
                    <a:pt x="13690" y="21363"/>
                    <a:pt x="12291" y="21599"/>
                    <a:pt x="10802" y="21599"/>
                  </a:cubicBezTo>
                  <a:cubicBezTo>
                    <a:pt x="9297" y="21599"/>
                    <a:pt x="7891" y="21363"/>
                    <a:pt x="6587" y="20891"/>
                  </a:cubicBezTo>
                  <a:cubicBezTo>
                    <a:pt x="5283" y="20416"/>
                    <a:pt x="4140" y="19774"/>
                    <a:pt x="3161" y="18968"/>
                  </a:cubicBezTo>
                  <a:cubicBezTo>
                    <a:pt x="2182" y="18159"/>
                    <a:pt x="1410" y="17212"/>
                    <a:pt x="843" y="16120"/>
                  </a:cubicBezTo>
                  <a:cubicBezTo>
                    <a:pt x="279" y="15032"/>
                    <a:pt x="0" y="13866"/>
                    <a:pt x="0" y="12613"/>
                  </a:cubicBezTo>
                  <a:lnTo>
                    <a:pt x="0" y="8643"/>
                  </a:lnTo>
                  <a:cubicBezTo>
                    <a:pt x="0" y="8496"/>
                    <a:pt x="48" y="8369"/>
                    <a:pt x="155" y="8263"/>
                  </a:cubicBezTo>
                  <a:cubicBezTo>
                    <a:pt x="262" y="8159"/>
                    <a:pt x="385" y="8104"/>
                    <a:pt x="535" y="8104"/>
                  </a:cubicBezTo>
                  <a:lnTo>
                    <a:pt x="5925" y="8104"/>
                  </a:lnTo>
                  <a:cubicBezTo>
                    <a:pt x="6072" y="8104"/>
                    <a:pt x="6201" y="8156"/>
                    <a:pt x="6319" y="8257"/>
                  </a:cubicBezTo>
                  <a:cubicBezTo>
                    <a:pt x="6432" y="8358"/>
                    <a:pt x="6486" y="8487"/>
                    <a:pt x="6486" y="8643"/>
                  </a:cubicBezTo>
                  <a:lnTo>
                    <a:pt x="6486" y="12613"/>
                  </a:lnTo>
                  <a:cubicBezTo>
                    <a:pt x="6486" y="12881"/>
                    <a:pt x="6596" y="13154"/>
                    <a:pt x="6800" y="13439"/>
                  </a:cubicBezTo>
                  <a:cubicBezTo>
                    <a:pt x="7005" y="13725"/>
                    <a:pt x="7298" y="13992"/>
                    <a:pt x="7676" y="14246"/>
                  </a:cubicBezTo>
                  <a:cubicBezTo>
                    <a:pt x="8050" y="14499"/>
                    <a:pt x="8505" y="14704"/>
                    <a:pt x="9032" y="14865"/>
                  </a:cubicBezTo>
                  <a:cubicBezTo>
                    <a:pt x="9561" y="15029"/>
                    <a:pt x="10152" y="15107"/>
                    <a:pt x="10802" y="15107"/>
                  </a:cubicBezTo>
                  <a:cubicBezTo>
                    <a:pt x="11447" y="15107"/>
                    <a:pt x="12038" y="15029"/>
                    <a:pt x="12576" y="14865"/>
                  </a:cubicBezTo>
                  <a:cubicBezTo>
                    <a:pt x="13112" y="14704"/>
                    <a:pt x="13566" y="14499"/>
                    <a:pt x="13944" y="14246"/>
                  </a:cubicBezTo>
                  <a:cubicBezTo>
                    <a:pt x="14321" y="13992"/>
                    <a:pt x="14615" y="13722"/>
                    <a:pt x="14822" y="13439"/>
                  </a:cubicBezTo>
                  <a:cubicBezTo>
                    <a:pt x="15029" y="13154"/>
                    <a:pt x="15130" y="12881"/>
                    <a:pt x="15130" y="12613"/>
                  </a:cubicBezTo>
                  <a:lnTo>
                    <a:pt x="15130" y="8643"/>
                  </a:lnTo>
                  <a:cubicBezTo>
                    <a:pt x="15130" y="8286"/>
                    <a:pt x="15311" y="8104"/>
                    <a:pt x="15671" y="8104"/>
                  </a:cubicBezTo>
                  <a:lnTo>
                    <a:pt x="21058" y="8104"/>
                  </a:lnTo>
                  <a:close/>
                  <a:moveTo>
                    <a:pt x="21058" y="2"/>
                  </a:moveTo>
                  <a:cubicBezTo>
                    <a:pt x="21205" y="2"/>
                    <a:pt x="21335" y="54"/>
                    <a:pt x="21438" y="161"/>
                  </a:cubicBezTo>
                  <a:cubicBezTo>
                    <a:pt x="21542" y="267"/>
                    <a:pt x="21599" y="391"/>
                    <a:pt x="21599" y="541"/>
                  </a:cubicBezTo>
                  <a:lnTo>
                    <a:pt x="21599" y="5928"/>
                  </a:lnTo>
                  <a:cubicBezTo>
                    <a:pt x="21599" y="6077"/>
                    <a:pt x="21542" y="6204"/>
                    <a:pt x="21438" y="6308"/>
                  </a:cubicBezTo>
                  <a:cubicBezTo>
                    <a:pt x="21335" y="6414"/>
                    <a:pt x="21205" y="6466"/>
                    <a:pt x="21058" y="6466"/>
                  </a:cubicBezTo>
                  <a:lnTo>
                    <a:pt x="15671" y="6466"/>
                  </a:lnTo>
                  <a:cubicBezTo>
                    <a:pt x="15311" y="6466"/>
                    <a:pt x="15130" y="6288"/>
                    <a:pt x="15130" y="5928"/>
                  </a:cubicBezTo>
                  <a:lnTo>
                    <a:pt x="15130" y="541"/>
                  </a:lnTo>
                  <a:cubicBezTo>
                    <a:pt x="15130" y="391"/>
                    <a:pt x="15182" y="267"/>
                    <a:pt x="15282" y="161"/>
                  </a:cubicBezTo>
                  <a:cubicBezTo>
                    <a:pt x="15383" y="54"/>
                    <a:pt x="15513" y="2"/>
                    <a:pt x="15671" y="2"/>
                  </a:cubicBezTo>
                  <a:lnTo>
                    <a:pt x="21058" y="2"/>
                  </a:lnTo>
                  <a:close/>
                </a:path>
              </a:pathLst>
            </a:custGeom>
            <a:solidFill>
              <a:schemeClr val="tx2"/>
            </a:solidFill>
            <a:ln>
              <a:noFill/>
            </a:ln>
            <a:effectLst/>
            <a:extLst/>
          </p:spPr>
          <p:txBody>
            <a:bodyPr lIns="50784" tIns="50784" rIns="50784" bIns="50784" anchor="ctr"/>
            <a:lstStyle/>
            <a:p>
              <a:pPr defTabSz="457052">
                <a:defRPr/>
              </a:pPr>
              <a:endParaRPr lang="es-ES" sz="2900" dirty="0">
                <a:solidFill>
                  <a:schemeClr val="bg1"/>
                </a:solidFill>
                <a:effectLst>
                  <a:outerShdw blurRad="38100" dist="38100" dir="2700000" algn="tl">
                    <a:srgbClr val="000000"/>
                  </a:outerShdw>
                </a:effectLst>
                <a:latin typeface="Gill Sans" charset="0"/>
                <a:cs typeface="Gill Sans" charset="0"/>
                <a:sym typeface="Gill Sans" charset="0"/>
              </a:endParaRPr>
            </a:p>
          </p:txBody>
        </p:sp>
      </p:grpSp>
      <p:grpSp>
        <p:nvGrpSpPr>
          <p:cNvPr id="4" name="组合 3"/>
          <p:cNvGrpSpPr/>
          <p:nvPr/>
        </p:nvGrpSpPr>
        <p:grpSpPr>
          <a:xfrm>
            <a:off x="4089697" y="3277768"/>
            <a:ext cx="1787971" cy="1788203"/>
            <a:chOff x="4088902" y="3277767"/>
            <a:chExt cx="1787971" cy="1788203"/>
          </a:xfrm>
        </p:grpSpPr>
        <p:sp>
          <p:nvSpPr>
            <p:cNvPr id="89" name="Oval 1"/>
            <p:cNvSpPr/>
            <p:nvPr/>
          </p:nvSpPr>
          <p:spPr bwMode="auto">
            <a:xfrm>
              <a:off x="4088902" y="3277767"/>
              <a:ext cx="1787971" cy="1788203"/>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254000" dist="127000" dir="8160000" algn="t" rotWithShape="0">
                <a:prstClr val="black">
                  <a:alpha val="34000"/>
                </a:prstClr>
              </a:outerShdw>
            </a:effectLst>
          </p:spPr>
          <p:txBody>
            <a:bodyPr lIns="121908" tIns="60954" rIns="121908" bIns="60954" anchor="ctr"/>
            <a:lstStyle/>
            <a:p>
              <a:pPr algn="ctr">
                <a:defRPr/>
              </a:pPr>
              <a:endParaRPr lang="en-AU" sz="1300" kern="0">
                <a:solidFill>
                  <a:srgbClr val="FFFFFF"/>
                </a:solidFill>
                <a:latin typeface="Open Sans"/>
                <a:ea typeface="MS PGothic" pitchFamily="34" charset="-128"/>
              </a:endParaRPr>
            </a:p>
          </p:txBody>
        </p:sp>
        <p:sp>
          <p:nvSpPr>
            <p:cNvPr id="74" name="矩形 73"/>
            <p:cNvSpPr/>
            <p:nvPr/>
          </p:nvSpPr>
          <p:spPr>
            <a:xfrm>
              <a:off x="4402207" y="4170081"/>
              <a:ext cx="509475" cy="523220"/>
            </a:xfrm>
            <a:prstGeom prst="rect">
              <a:avLst/>
            </a:prstGeom>
            <a:ln>
              <a:noFill/>
            </a:ln>
          </p:spPr>
          <p:txBody>
            <a:bodyPr wrap="none" lIns="91431" tIns="45715" rIns="91431" bIns="45715">
              <a:spAutoFit/>
            </a:bodyPr>
            <a:lstStyle/>
            <a:p>
              <a:r>
                <a:rPr lang="en-US" altLang="zh-CN" sz="2800" b="1" dirty="0">
                  <a:solidFill>
                    <a:schemeClr val="tx1">
                      <a:lumMod val="65000"/>
                      <a:lumOff val="35000"/>
                    </a:schemeClr>
                  </a:solidFill>
                  <a:latin typeface="Agency FB" panose="020B0503020202020204" pitchFamily="34" charset="0"/>
                  <a:ea typeface="微软雅黑" panose="020B0503020204020204" pitchFamily="34" charset="-122"/>
                </a:rPr>
                <a:t>02</a:t>
              </a:r>
              <a:endParaRPr lang="zh-CN" altLang="en-US" sz="2800" b="1" dirty="0">
                <a:solidFill>
                  <a:schemeClr val="tx1">
                    <a:lumMod val="65000"/>
                    <a:lumOff val="35000"/>
                  </a:schemeClr>
                </a:solidFill>
              </a:endParaRPr>
            </a:p>
          </p:txBody>
        </p:sp>
        <p:sp>
          <p:nvSpPr>
            <p:cNvPr id="95" name="弧形 94"/>
            <p:cNvSpPr/>
            <p:nvPr/>
          </p:nvSpPr>
          <p:spPr>
            <a:xfrm>
              <a:off x="4254517" y="3466600"/>
              <a:ext cx="1428021" cy="1428207"/>
            </a:xfrm>
            <a:prstGeom prst="arc">
              <a:avLst>
                <a:gd name="adj1" fmla="val 2212195"/>
                <a:gd name="adj2" fmla="val 0"/>
              </a:avLst>
            </a:prstGeom>
            <a:ln w="19050">
              <a:solidFill>
                <a:schemeClr val="accent1"/>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lIns="91431" tIns="45715" rIns="91431" bIns="45715" rtlCol="0" anchor="ctr"/>
            <a:lstStyle/>
            <a:p>
              <a:pPr algn="ctr"/>
              <a:endParaRPr lang="zh-CN" altLang="en-US">
                <a:solidFill>
                  <a:schemeClr val="tx1">
                    <a:lumMod val="50000"/>
                    <a:lumOff val="50000"/>
                  </a:schemeClr>
                </a:solidFill>
              </a:endParaRPr>
            </a:p>
          </p:txBody>
        </p:sp>
        <p:sp>
          <p:nvSpPr>
            <p:cNvPr id="98" name="Freeform 145"/>
            <p:cNvSpPr>
              <a:spLocks noChangeArrowheads="1"/>
            </p:cNvSpPr>
            <p:nvPr/>
          </p:nvSpPr>
          <p:spPr bwMode="auto">
            <a:xfrm>
              <a:off x="4982887" y="3931673"/>
              <a:ext cx="546967" cy="546897"/>
            </a:xfrm>
            <a:custGeom>
              <a:avLst/>
              <a:gdLst>
                <a:gd name="T0" fmla="*/ 83990 w 444"/>
                <a:gd name="T1" fmla="*/ 478860 h 445"/>
                <a:gd name="T2" fmla="*/ 83990 w 444"/>
                <a:gd name="T3" fmla="*/ 478860 h 445"/>
                <a:gd name="T4" fmla="*/ 148782 w 444"/>
                <a:gd name="T5" fmla="*/ 531535 h 445"/>
                <a:gd name="T6" fmla="*/ 201576 w 444"/>
                <a:gd name="T7" fmla="*/ 478860 h 445"/>
                <a:gd name="T8" fmla="*/ 148782 w 444"/>
                <a:gd name="T9" fmla="*/ 414214 h 445"/>
                <a:gd name="T10" fmla="*/ 83990 w 444"/>
                <a:gd name="T11" fmla="*/ 478860 h 445"/>
                <a:gd name="T12" fmla="*/ 382754 w 444"/>
                <a:gd name="T13" fmla="*/ 478860 h 445"/>
                <a:gd name="T14" fmla="*/ 382754 w 444"/>
                <a:gd name="T15" fmla="*/ 478860 h 445"/>
                <a:gd name="T16" fmla="*/ 446346 w 444"/>
                <a:gd name="T17" fmla="*/ 531535 h 445"/>
                <a:gd name="T18" fmla="*/ 500340 w 444"/>
                <a:gd name="T19" fmla="*/ 478860 h 445"/>
                <a:gd name="T20" fmla="*/ 446346 w 444"/>
                <a:gd name="T21" fmla="*/ 414214 h 445"/>
                <a:gd name="T22" fmla="*/ 382754 w 444"/>
                <a:gd name="T23" fmla="*/ 478860 h 445"/>
                <a:gd name="T24" fmla="*/ 190777 w 444"/>
                <a:gd name="T25" fmla="*/ 339991 h 445"/>
                <a:gd name="T26" fmla="*/ 190777 w 444"/>
                <a:gd name="T27" fmla="*/ 339991 h 445"/>
                <a:gd name="T28" fmla="*/ 520737 w 444"/>
                <a:gd name="T29" fmla="*/ 244219 h 445"/>
                <a:gd name="T30" fmla="*/ 531536 w 444"/>
                <a:gd name="T31" fmla="*/ 223867 h 445"/>
                <a:gd name="T32" fmla="*/ 531536 w 444"/>
                <a:gd name="T33" fmla="*/ 64646 h 445"/>
                <a:gd name="T34" fmla="*/ 117586 w 444"/>
                <a:gd name="T35" fmla="*/ 64646 h 445"/>
                <a:gd name="T36" fmla="*/ 117586 w 444"/>
                <a:gd name="T37" fmla="*/ 11972 h 445"/>
                <a:gd name="T38" fmla="*/ 106787 w 444"/>
                <a:gd name="T39" fmla="*/ 0 h 445"/>
                <a:gd name="T40" fmla="*/ 10799 w 444"/>
                <a:gd name="T41" fmla="*/ 0 h 445"/>
                <a:gd name="T42" fmla="*/ 0 w 444"/>
                <a:gd name="T43" fmla="*/ 11972 h 445"/>
                <a:gd name="T44" fmla="*/ 0 w 444"/>
                <a:gd name="T45" fmla="*/ 64646 h 445"/>
                <a:gd name="T46" fmla="*/ 53994 w 444"/>
                <a:gd name="T47" fmla="*/ 64646 h 445"/>
                <a:gd name="T48" fmla="*/ 117586 w 444"/>
                <a:gd name="T49" fmla="*/ 329216 h 445"/>
                <a:gd name="T50" fmla="*/ 117586 w 444"/>
                <a:gd name="T51" fmla="*/ 361539 h 445"/>
                <a:gd name="T52" fmla="*/ 117586 w 444"/>
                <a:gd name="T53" fmla="*/ 404637 h 445"/>
                <a:gd name="T54" fmla="*/ 127185 w 444"/>
                <a:gd name="T55" fmla="*/ 414214 h 445"/>
                <a:gd name="T56" fmla="*/ 148782 w 444"/>
                <a:gd name="T57" fmla="*/ 414214 h 445"/>
                <a:gd name="T58" fmla="*/ 446346 w 444"/>
                <a:gd name="T59" fmla="*/ 414214 h 445"/>
                <a:gd name="T60" fmla="*/ 520737 w 444"/>
                <a:gd name="T61" fmla="*/ 414214 h 445"/>
                <a:gd name="T62" fmla="*/ 531536 w 444"/>
                <a:gd name="T63" fmla="*/ 404637 h 445"/>
                <a:gd name="T64" fmla="*/ 531536 w 444"/>
                <a:gd name="T65" fmla="*/ 361539 h 445"/>
                <a:gd name="T66" fmla="*/ 201576 w 444"/>
                <a:gd name="T67" fmla="*/ 361539 h 445"/>
                <a:gd name="T68" fmla="*/ 190777 w 444"/>
                <a:gd name="T69" fmla="*/ 339991 h 44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44" h="445">
                  <a:moveTo>
                    <a:pt x="70" y="400"/>
                  </a:moveTo>
                  <a:lnTo>
                    <a:pt x="70" y="400"/>
                  </a:lnTo>
                  <a:cubicBezTo>
                    <a:pt x="70" y="426"/>
                    <a:pt x="98" y="444"/>
                    <a:pt x="124" y="444"/>
                  </a:cubicBezTo>
                  <a:cubicBezTo>
                    <a:pt x="151" y="444"/>
                    <a:pt x="168" y="426"/>
                    <a:pt x="168" y="400"/>
                  </a:cubicBezTo>
                  <a:cubicBezTo>
                    <a:pt x="168" y="373"/>
                    <a:pt x="151" y="346"/>
                    <a:pt x="124" y="346"/>
                  </a:cubicBezTo>
                  <a:cubicBezTo>
                    <a:pt x="98" y="346"/>
                    <a:pt x="70" y="373"/>
                    <a:pt x="70" y="400"/>
                  </a:cubicBezTo>
                  <a:close/>
                  <a:moveTo>
                    <a:pt x="319" y="400"/>
                  </a:moveTo>
                  <a:lnTo>
                    <a:pt x="319" y="400"/>
                  </a:lnTo>
                  <a:cubicBezTo>
                    <a:pt x="319" y="426"/>
                    <a:pt x="345" y="444"/>
                    <a:pt x="372" y="444"/>
                  </a:cubicBezTo>
                  <a:cubicBezTo>
                    <a:pt x="399" y="444"/>
                    <a:pt x="417" y="426"/>
                    <a:pt x="417" y="400"/>
                  </a:cubicBezTo>
                  <a:cubicBezTo>
                    <a:pt x="417" y="373"/>
                    <a:pt x="399" y="346"/>
                    <a:pt x="372" y="346"/>
                  </a:cubicBezTo>
                  <a:cubicBezTo>
                    <a:pt x="345" y="346"/>
                    <a:pt x="319" y="373"/>
                    <a:pt x="319" y="400"/>
                  </a:cubicBezTo>
                  <a:close/>
                  <a:moveTo>
                    <a:pt x="159" y="284"/>
                  </a:moveTo>
                  <a:lnTo>
                    <a:pt x="159" y="284"/>
                  </a:lnTo>
                  <a:cubicBezTo>
                    <a:pt x="434" y="204"/>
                    <a:pt x="434" y="204"/>
                    <a:pt x="434" y="204"/>
                  </a:cubicBezTo>
                  <a:cubicBezTo>
                    <a:pt x="443" y="204"/>
                    <a:pt x="443" y="195"/>
                    <a:pt x="443" y="187"/>
                  </a:cubicBezTo>
                  <a:cubicBezTo>
                    <a:pt x="443" y="54"/>
                    <a:pt x="443" y="54"/>
                    <a:pt x="443" y="54"/>
                  </a:cubicBezTo>
                  <a:cubicBezTo>
                    <a:pt x="98" y="54"/>
                    <a:pt x="98" y="54"/>
                    <a:pt x="98" y="54"/>
                  </a:cubicBezTo>
                  <a:cubicBezTo>
                    <a:pt x="98" y="10"/>
                    <a:pt x="98" y="10"/>
                    <a:pt x="98" y="10"/>
                  </a:cubicBezTo>
                  <a:lnTo>
                    <a:pt x="89" y="0"/>
                  </a:lnTo>
                  <a:cubicBezTo>
                    <a:pt x="9" y="0"/>
                    <a:pt x="9" y="0"/>
                    <a:pt x="9" y="0"/>
                  </a:cubicBezTo>
                  <a:cubicBezTo>
                    <a:pt x="0" y="0"/>
                    <a:pt x="0" y="10"/>
                    <a:pt x="0" y="10"/>
                  </a:cubicBezTo>
                  <a:cubicBezTo>
                    <a:pt x="0" y="54"/>
                    <a:pt x="0" y="54"/>
                    <a:pt x="0" y="54"/>
                  </a:cubicBezTo>
                  <a:cubicBezTo>
                    <a:pt x="45" y="54"/>
                    <a:pt x="45" y="54"/>
                    <a:pt x="45" y="54"/>
                  </a:cubicBezTo>
                  <a:cubicBezTo>
                    <a:pt x="98" y="275"/>
                    <a:pt x="98" y="275"/>
                    <a:pt x="98" y="275"/>
                  </a:cubicBezTo>
                  <a:cubicBezTo>
                    <a:pt x="98" y="302"/>
                    <a:pt x="98" y="302"/>
                    <a:pt x="98" y="302"/>
                  </a:cubicBezTo>
                  <a:cubicBezTo>
                    <a:pt x="98" y="338"/>
                    <a:pt x="98" y="338"/>
                    <a:pt x="98" y="338"/>
                  </a:cubicBezTo>
                  <a:cubicBezTo>
                    <a:pt x="98" y="346"/>
                    <a:pt x="106" y="346"/>
                    <a:pt x="106" y="346"/>
                  </a:cubicBezTo>
                  <a:cubicBezTo>
                    <a:pt x="124" y="346"/>
                    <a:pt x="124" y="346"/>
                    <a:pt x="124" y="346"/>
                  </a:cubicBezTo>
                  <a:cubicBezTo>
                    <a:pt x="372" y="346"/>
                    <a:pt x="372" y="346"/>
                    <a:pt x="372" y="346"/>
                  </a:cubicBezTo>
                  <a:cubicBezTo>
                    <a:pt x="434" y="346"/>
                    <a:pt x="434" y="346"/>
                    <a:pt x="434" y="346"/>
                  </a:cubicBezTo>
                  <a:cubicBezTo>
                    <a:pt x="443" y="346"/>
                    <a:pt x="443" y="346"/>
                    <a:pt x="443" y="338"/>
                  </a:cubicBezTo>
                  <a:cubicBezTo>
                    <a:pt x="443" y="302"/>
                    <a:pt x="443" y="302"/>
                    <a:pt x="443" y="302"/>
                  </a:cubicBezTo>
                  <a:cubicBezTo>
                    <a:pt x="168" y="302"/>
                    <a:pt x="168" y="302"/>
                    <a:pt x="168" y="302"/>
                  </a:cubicBezTo>
                  <a:cubicBezTo>
                    <a:pt x="133" y="302"/>
                    <a:pt x="133" y="284"/>
                    <a:pt x="159" y="284"/>
                  </a:cubicBezTo>
                  <a:close/>
                </a:path>
              </a:pathLst>
            </a:custGeom>
            <a:solidFill>
              <a:schemeClr val="accent1"/>
            </a:solidFill>
            <a:ln>
              <a:noFill/>
            </a:ln>
            <a:effectLst/>
            <a:extLst/>
          </p:spPr>
          <p:txBody>
            <a:bodyPr wrap="none" lIns="45715" tIns="22858" rIns="45715" bIns="22858" anchor="ctr"/>
            <a:lstStyle/>
            <a:p>
              <a:pPr>
                <a:defRPr/>
              </a:pPr>
              <a:endParaRPr lang="zh-CN" altLang="en-US"/>
            </a:p>
          </p:txBody>
        </p:sp>
      </p:grpSp>
      <p:grpSp>
        <p:nvGrpSpPr>
          <p:cNvPr id="5" name="组合 4"/>
          <p:cNvGrpSpPr/>
          <p:nvPr/>
        </p:nvGrpSpPr>
        <p:grpSpPr>
          <a:xfrm>
            <a:off x="5909425" y="2447299"/>
            <a:ext cx="1787971" cy="1788203"/>
            <a:chOff x="5908630" y="2447298"/>
            <a:chExt cx="1787971" cy="1788203"/>
          </a:xfrm>
        </p:grpSpPr>
        <p:sp>
          <p:nvSpPr>
            <p:cNvPr id="90" name="Oval 1"/>
            <p:cNvSpPr/>
            <p:nvPr/>
          </p:nvSpPr>
          <p:spPr bwMode="auto">
            <a:xfrm>
              <a:off x="5908630" y="2447298"/>
              <a:ext cx="1787971" cy="1788203"/>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254000" dist="127000" dir="8160000" algn="t" rotWithShape="0">
                <a:prstClr val="black">
                  <a:alpha val="34000"/>
                </a:prstClr>
              </a:outerShdw>
            </a:effectLst>
          </p:spPr>
          <p:txBody>
            <a:bodyPr lIns="121908" tIns="60954" rIns="121908" bIns="60954" anchor="ctr"/>
            <a:lstStyle/>
            <a:p>
              <a:pPr algn="ctr">
                <a:defRPr/>
              </a:pPr>
              <a:endParaRPr lang="en-AU" sz="1300" kern="0">
                <a:solidFill>
                  <a:srgbClr val="FFFFFF"/>
                </a:solidFill>
                <a:latin typeface="Open Sans"/>
                <a:ea typeface="MS PGothic" pitchFamily="34" charset="-128"/>
              </a:endParaRPr>
            </a:p>
          </p:txBody>
        </p:sp>
        <p:sp>
          <p:nvSpPr>
            <p:cNvPr id="77" name="矩形 76"/>
            <p:cNvSpPr/>
            <p:nvPr/>
          </p:nvSpPr>
          <p:spPr>
            <a:xfrm>
              <a:off x="6201775" y="3257597"/>
              <a:ext cx="515886" cy="523220"/>
            </a:xfrm>
            <a:prstGeom prst="rect">
              <a:avLst/>
            </a:prstGeom>
          </p:spPr>
          <p:txBody>
            <a:bodyPr wrap="none" lIns="91431" tIns="45715" rIns="91431" bIns="45715">
              <a:spAutoFit/>
            </a:bodyPr>
            <a:lstStyle/>
            <a:p>
              <a:r>
                <a:rPr lang="en-US" altLang="zh-CN" sz="2800" b="1" dirty="0">
                  <a:solidFill>
                    <a:schemeClr val="tx1">
                      <a:lumMod val="65000"/>
                      <a:lumOff val="35000"/>
                    </a:schemeClr>
                  </a:solidFill>
                  <a:latin typeface="Agency FB" panose="020B0503020202020204" pitchFamily="34" charset="0"/>
                  <a:ea typeface="微软雅黑" panose="020B0503020204020204" pitchFamily="34" charset="-122"/>
                </a:rPr>
                <a:t>03</a:t>
              </a:r>
              <a:endParaRPr lang="zh-CN" altLang="en-US" sz="2800" b="1" dirty="0">
                <a:solidFill>
                  <a:schemeClr val="tx1">
                    <a:lumMod val="65000"/>
                    <a:lumOff val="35000"/>
                  </a:schemeClr>
                </a:solidFill>
              </a:endParaRPr>
            </a:p>
          </p:txBody>
        </p:sp>
        <p:sp>
          <p:nvSpPr>
            <p:cNvPr id="92" name="弧形 91"/>
            <p:cNvSpPr/>
            <p:nvPr/>
          </p:nvSpPr>
          <p:spPr>
            <a:xfrm>
              <a:off x="6074246" y="2627296"/>
              <a:ext cx="1428021" cy="1428207"/>
            </a:xfrm>
            <a:prstGeom prst="arc">
              <a:avLst>
                <a:gd name="adj1" fmla="val 2212195"/>
                <a:gd name="adj2" fmla="val 0"/>
              </a:avLst>
            </a:prstGeom>
            <a:ln w="19050">
              <a:solidFill>
                <a:schemeClr val="accent2"/>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lIns="91431" tIns="45715" rIns="91431" bIns="45715" rtlCol="0" anchor="ctr"/>
            <a:lstStyle/>
            <a:p>
              <a:pPr algn="ctr"/>
              <a:endParaRPr lang="zh-CN" altLang="en-US">
                <a:solidFill>
                  <a:schemeClr val="tx1">
                    <a:lumMod val="50000"/>
                    <a:lumOff val="50000"/>
                  </a:schemeClr>
                </a:solidFill>
              </a:endParaRPr>
            </a:p>
          </p:txBody>
        </p:sp>
        <p:sp>
          <p:nvSpPr>
            <p:cNvPr id="99" name="Freeform 119"/>
            <p:cNvSpPr>
              <a:spLocks noChangeArrowheads="1"/>
            </p:cNvSpPr>
            <p:nvPr/>
          </p:nvSpPr>
          <p:spPr bwMode="auto">
            <a:xfrm>
              <a:off x="6718403" y="3123447"/>
              <a:ext cx="571151" cy="510161"/>
            </a:xfrm>
            <a:custGeom>
              <a:avLst/>
              <a:gdLst>
                <a:gd name="T0" fmla="*/ 531268 w 497"/>
                <a:gd name="T1" fmla="*/ 83989 h 444"/>
                <a:gd name="T2" fmla="*/ 531268 w 497"/>
                <a:gd name="T3" fmla="*/ 83989 h 444"/>
                <a:gd name="T4" fmla="*/ 510880 w 497"/>
                <a:gd name="T5" fmla="*/ 83989 h 444"/>
                <a:gd name="T6" fmla="*/ 510880 w 497"/>
                <a:gd name="T7" fmla="*/ 531532 h 444"/>
                <a:gd name="T8" fmla="*/ 531268 w 497"/>
                <a:gd name="T9" fmla="*/ 531532 h 444"/>
                <a:gd name="T10" fmla="*/ 594828 w 497"/>
                <a:gd name="T11" fmla="*/ 477539 h 444"/>
                <a:gd name="T12" fmla="*/ 594828 w 497"/>
                <a:gd name="T13" fmla="*/ 148781 h 444"/>
                <a:gd name="T14" fmla="*/ 531268 w 497"/>
                <a:gd name="T15" fmla="*/ 83989 h 444"/>
                <a:gd name="T16" fmla="*/ 0 w 497"/>
                <a:gd name="T17" fmla="*/ 148781 h 444"/>
                <a:gd name="T18" fmla="*/ 0 w 497"/>
                <a:gd name="T19" fmla="*/ 148781 h 444"/>
                <a:gd name="T20" fmla="*/ 0 w 497"/>
                <a:gd name="T21" fmla="*/ 477539 h 444"/>
                <a:gd name="T22" fmla="*/ 63560 w 497"/>
                <a:gd name="T23" fmla="*/ 531532 h 444"/>
                <a:gd name="T24" fmla="*/ 85147 w 497"/>
                <a:gd name="T25" fmla="*/ 531532 h 444"/>
                <a:gd name="T26" fmla="*/ 85147 w 497"/>
                <a:gd name="T27" fmla="*/ 83989 h 444"/>
                <a:gd name="T28" fmla="*/ 63560 w 497"/>
                <a:gd name="T29" fmla="*/ 83989 h 444"/>
                <a:gd name="T30" fmla="*/ 0 w 497"/>
                <a:gd name="T31" fmla="*/ 148781 h 444"/>
                <a:gd name="T32" fmla="*/ 404147 w 497"/>
                <a:gd name="T33" fmla="*/ 31196 h 444"/>
                <a:gd name="T34" fmla="*/ 404147 w 497"/>
                <a:gd name="T35" fmla="*/ 31196 h 444"/>
                <a:gd name="T36" fmla="*/ 297414 w 497"/>
                <a:gd name="T37" fmla="*/ 0 h 444"/>
                <a:gd name="T38" fmla="*/ 191880 w 497"/>
                <a:gd name="T39" fmla="*/ 31196 h 444"/>
                <a:gd name="T40" fmla="*/ 191880 w 497"/>
                <a:gd name="T41" fmla="*/ 83989 h 444"/>
                <a:gd name="T42" fmla="*/ 128320 w 497"/>
                <a:gd name="T43" fmla="*/ 83989 h 444"/>
                <a:gd name="T44" fmla="*/ 128320 w 497"/>
                <a:gd name="T45" fmla="*/ 531532 h 444"/>
                <a:gd name="T46" fmla="*/ 467707 w 497"/>
                <a:gd name="T47" fmla="*/ 531532 h 444"/>
                <a:gd name="T48" fmla="*/ 467707 w 497"/>
                <a:gd name="T49" fmla="*/ 83989 h 444"/>
                <a:gd name="T50" fmla="*/ 404147 w 497"/>
                <a:gd name="T51" fmla="*/ 83989 h 444"/>
                <a:gd name="T52" fmla="*/ 404147 w 497"/>
                <a:gd name="T53" fmla="*/ 31196 h 444"/>
                <a:gd name="T54" fmla="*/ 360974 w 497"/>
                <a:gd name="T55" fmla="*/ 83989 h 444"/>
                <a:gd name="T56" fmla="*/ 360974 w 497"/>
                <a:gd name="T57" fmla="*/ 83989 h 444"/>
                <a:gd name="T58" fmla="*/ 233854 w 497"/>
                <a:gd name="T59" fmla="*/ 83989 h 444"/>
                <a:gd name="T60" fmla="*/ 233854 w 497"/>
                <a:gd name="T61" fmla="*/ 52793 h 444"/>
                <a:gd name="T62" fmla="*/ 297414 w 497"/>
                <a:gd name="T63" fmla="*/ 31196 h 444"/>
                <a:gd name="T64" fmla="*/ 360974 w 497"/>
                <a:gd name="T65" fmla="*/ 52793 h 444"/>
                <a:gd name="T66" fmla="*/ 360974 w 497"/>
                <a:gd name="T67" fmla="*/ 83989 h 44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97" h="444">
                  <a:moveTo>
                    <a:pt x="443" y="70"/>
                  </a:moveTo>
                  <a:lnTo>
                    <a:pt x="443" y="70"/>
                  </a:lnTo>
                  <a:cubicBezTo>
                    <a:pt x="426" y="70"/>
                    <a:pt x="426" y="70"/>
                    <a:pt x="426" y="70"/>
                  </a:cubicBezTo>
                  <a:cubicBezTo>
                    <a:pt x="426" y="443"/>
                    <a:pt x="426" y="443"/>
                    <a:pt x="426" y="443"/>
                  </a:cubicBezTo>
                  <a:cubicBezTo>
                    <a:pt x="443" y="443"/>
                    <a:pt x="443" y="443"/>
                    <a:pt x="443" y="443"/>
                  </a:cubicBezTo>
                  <a:cubicBezTo>
                    <a:pt x="479" y="443"/>
                    <a:pt x="496" y="425"/>
                    <a:pt x="496" y="398"/>
                  </a:cubicBezTo>
                  <a:cubicBezTo>
                    <a:pt x="496" y="124"/>
                    <a:pt x="496" y="124"/>
                    <a:pt x="496" y="124"/>
                  </a:cubicBezTo>
                  <a:cubicBezTo>
                    <a:pt x="496" y="97"/>
                    <a:pt x="479" y="70"/>
                    <a:pt x="443" y="70"/>
                  </a:cubicBezTo>
                  <a:close/>
                  <a:moveTo>
                    <a:pt x="0" y="124"/>
                  </a:moveTo>
                  <a:lnTo>
                    <a:pt x="0" y="124"/>
                  </a:lnTo>
                  <a:cubicBezTo>
                    <a:pt x="0" y="398"/>
                    <a:pt x="0" y="398"/>
                    <a:pt x="0" y="398"/>
                  </a:cubicBezTo>
                  <a:cubicBezTo>
                    <a:pt x="0" y="425"/>
                    <a:pt x="26" y="443"/>
                    <a:pt x="53" y="443"/>
                  </a:cubicBezTo>
                  <a:cubicBezTo>
                    <a:pt x="71" y="443"/>
                    <a:pt x="71" y="443"/>
                    <a:pt x="71" y="443"/>
                  </a:cubicBezTo>
                  <a:cubicBezTo>
                    <a:pt x="71" y="70"/>
                    <a:pt x="71" y="70"/>
                    <a:pt x="71" y="70"/>
                  </a:cubicBezTo>
                  <a:cubicBezTo>
                    <a:pt x="53" y="70"/>
                    <a:pt x="53" y="70"/>
                    <a:pt x="53" y="70"/>
                  </a:cubicBezTo>
                  <a:cubicBezTo>
                    <a:pt x="26" y="70"/>
                    <a:pt x="0" y="97"/>
                    <a:pt x="0" y="124"/>
                  </a:cubicBezTo>
                  <a:close/>
                  <a:moveTo>
                    <a:pt x="337" y="26"/>
                  </a:moveTo>
                  <a:lnTo>
                    <a:pt x="337" y="26"/>
                  </a:lnTo>
                  <a:cubicBezTo>
                    <a:pt x="319" y="17"/>
                    <a:pt x="292" y="0"/>
                    <a:pt x="248" y="0"/>
                  </a:cubicBezTo>
                  <a:cubicBezTo>
                    <a:pt x="204" y="0"/>
                    <a:pt x="177" y="17"/>
                    <a:pt x="160" y="26"/>
                  </a:cubicBezTo>
                  <a:cubicBezTo>
                    <a:pt x="160" y="70"/>
                    <a:pt x="160" y="70"/>
                    <a:pt x="160" y="70"/>
                  </a:cubicBezTo>
                  <a:cubicBezTo>
                    <a:pt x="107" y="70"/>
                    <a:pt x="107" y="70"/>
                    <a:pt x="107" y="70"/>
                  </a:cubicBezTo>
                  <a:cubicBezTo>
                    <a:pt x="107" y="443"/>
                    <a:pt x="107" y="443"/>
                    <a:pt x="107" y="443"/>
                  </a:cubicBezTo>
                  <a:cubicBezTo>
                    <a:pt x="390" y="443"/>
                    <a:pt x="390" y="443"/>
                    <a:pt x="390" y="443"/>
                  </a:cubicBezTo>
                  <a:cubicBezTo>
                    <a:pt x="390" y="70"/>
                    <a:pt x="390" y="70"/>
                    <a:pt x="390" y="70"/>
                  </a:cubicBezTo>
                  <a:cubicBezTo>
                    <a:pt x="337" y="70"/>
                    <a:pt x="337" y="70"/>
                    <a:pt x="337" y="70"/>
                  </a:cubicBezTo>
                  <a:lnTo>
                    <a:pt x="337" y="26"/>
                  </a:lnTo>
                  <a:close/>
                  <a:moveTo>
                    <a:pt x="301" y="70"/>
                  </a:moveTo>
                  <a:lnTo>
                    <a:pt x="301" y="70"/>
                  </a:lnTo>
                  <a:cubicBezTo>
                    <a:pt x="195" y="70"/>
                    <a:pt x="195" y="70"/>
                    <a:pt x="195" y="70"/>
                  </a:cubicBezTo>
                  <a:cubicBezTo>
                    <a:pt x="195" y="44"/>
                    <a:pt x="195" y="44"/>
                    <a:pt x="195" y="44"/>
                  </a:cubicBezTo>
                  <a:cubicBezTo>
                    <a:pt x="204" y="35"/>
                    <a:pt x="222" y="26"/>
                    <a:pt x="248" y="26"/>
                  </a:cubicBezTo>
                  <a:cubicBezTo>
                    <a:pt x="275" y="26"/>
                    <a:pt x="292" y="35"/>
                    <a:pt x="301" y="44"/>
                  </a:cubicBezTo>
                  <a:lnTo>
                    <a:pt x="301" y="70"/>
                  </a:lnTo>
                  <a:close/>
                </a:path>
              </a:pathLst>
            </a:custGeom>
            <a:solidFill>
              <a:schemeClr val="accent2"/>
            </a:solidFill>
            <a:ln>
              <a:noFill/>
            </a:ln>
            <a:effectLst/>
            <a:extLst/>
          </p:spPr>
          <p:txBody>
            <a:bodyPr wrap="none" lIns="45715" tIns="22858" rIns="45715" bIns="22858" anchor="ctr"/>
            <a:lstStyle/>
            <a:p>
              <a:pPr>
                <a:defRPr/>
              </a:pPr>
              <a:endParaRPr lang="zh-CN" altLang="en-US"/>
            </a:p>
          </p:txBody>
        </p:sp>
      </p:grpSp>
      <p:grpSp>
        <p:nvGrpSpPr>
          <p:cNvPr id="6" name="组合 5"/>
          <p:cNvGrpSpPr/>
          <p:nvPr/>
        </p:nvGrpSpPr>
        <p:grpSpPr>
          <a:xfrm>
            <a:off x="8064831" y="1590325"/>
            <a:ext cx="1787971" cy="1788203"/>
            <a:chOff x="8064036" y="1590324"/>
            <a:chExt cx="1787971" cy="1788203"/>
          </a:xfrm>
        </p:grpSpPr>
        <p:sp>
          <p:nvSpPr>
            <p:cNvPr id="91" name="Oval 1"/>
            <p:cNvSpPr/>
            <p:nvPr/>
          </p:nvSpPr>
          <p:spPr bwMode="auto">
            <a:xfrm>
              <a:off x="8064036" y="1590324"/>
              <a:ext cx="1787971" cy="1788203"/>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254000" dist="127000" dir="8160000" algn="t" rotWithShape="0">
                <a:prstClr val="black">
                  <a:alpha val="34000"/>
                </a:prstClr>
              </a:outerShdw>
            </a:effectLst>
          </p:spPr>
          <p:txBody>
            <a:bodyPr lIns="121908" tIns="60954" rIns="121908" bIns="60954" anchor="ctr"/>
            <a:lstStyle/>
            <a:p>
              <a:pPr algn="ctr">
                <a:defRPr/>
              </a:pPr>
              <a:endParaRPr lang="en-AU" sz="1300" kern="0">
                <a:solidFill>
                  <a:srgbClr val="FFFFFF"/>
                </a:solidFill>
                <a:latin typeface="Open Sans"/>
                <a:ea typeface="MS PGothic" pitchFamily="34" charset="-128"/>
              </a:endParaRPr>
            </a:p>
          </p:txBody>
        </p:sp>
        <p:sp>
          <p:nvSpPr>
            <p:cNvPr id="79" name="弧形 78"/>
            <p:cNvSpPr/>
            <p:nvPr/>
          </p:nvSpPr>
          <p:spPr>
            <a:xfrm>
              <a:off x="8229652" y="1778824"/>
              <a:ext cx="1428021" cy="1428207"/>
            </a:xfrm>
            <a:prstGeom prst="arc">
              <a:avLst>
                <a:gd name="adj1" fmla="val 2212195"/>
                <a:gd name="adj2" fmla="val 0"/>
              </a:avLst>
            </a:prstGeom>
            <a:ln w="19050">
              <a:solidFill>
                <a:schemeClr val="accent3"/>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lIns="91431" tIns="45715" rIns="91431" bIns="45715" rtlCol="0" anchor="ctr"/>
            <a:lstStyle/>
            <a:p>
              <a:pPr algn="ctr"/>
              <a:endParaRPr lang="zh-CN" altLang="en-US">
                <a:solidFill>
                  <a:schemeClr val="tx1">
                    <a:lumMod val="50000"/>
                    <a:lumOff val="50000"/>
                  </a:schemeClr>
                </a:solidFill>
              </a:endParaRPr>
            </a:p>
          </p:txBody>
        </p:sp>
        <p:sp>
          <p:nvSpPr>
            <p:cNvPr id="80" name="矩形 79"/>
            <p:cNvSpPr/>
            <p:nvPr/>
          </p:nvSpPr>
          <p:spPr>
            <a:xfrm>
              <a:off x="8340580" y="2327320"/>
              <a:ext cx="513749" cy="523220"/>
            </a:xfrm>
            <a:prstGeom prst="rect">
              <a:avLst/>
            </a:prstGeom>
          </p:spPr>
          <p:txBody>
            <a:bodyPr wrap="none" lIns="91431" tIns="45715" rIns="91431" bIns="45715">
              <a:spAutoFit/>
            </a:bodyPr>
            <a:lstStyle/>
            <a:p>
              <a:r>
                <a:rPr lang="en-US" altLang="zh-CN" sz="2800" b="1" dirty="0">
                  <a:solidFill>
                    <a:schemeClr val="tx1">
                      <a:lumMod val="65000"/>
                      <a:lumOff val="35000"/>
                    </a:schemeClr>
                  </a:solidFill>
                  <a:latin typeface="Agency FB" panose="020B0503020202020204" pitchFamily="34" charset="0"/>
                  <a:ea typeface="微软雅黑" panose="020B0503020204020204" pitchFamily="34" charset="-122"/>
                </a:rPr>
                <a:t>04</a:t>
              </a:r>
              <a:endParaRPr lang="zh-CN" altLang="en-US" sz="2800" b="1" dirty="0">
                <a:solidFill>
                  <a:schemeClr val="tx1">
                    <a:lumMod val="65000"/>
                    <a:lumOff val="35000"/>
                  </a:schemeClr>
                </a:solidFill>
              </a:endParaRPr>
            </a:p>
          </p:txBody>
        </p:sp>
        <p:sp>
          <p:nvSpPr>
            <p:cNvPr id="100" name="Freeform 101"/>
            <p:cNvSpPr>
              <a:spLocks noEditPoints="1"/>
            </p:cNvSpPr>
            <p:nvPr/>
          </p:nvSpPr>
          <p:spPr bwMode="auto">
            <a:xfrm>
              <a:off x="8783156" y="2249238"/>
              <a:ext cx="735399" cy="487376"/>
            </a:xfrm>
            <a:custGeom>
              <a:avLst/>
              <a:gdLst/>
              <a:ahLst/>
              <a:cxnLst>
                <a:cxn ang="0">
                  <a:pos x="77" y="43"/>
                </a:cxn>
                <a:cxn ang="0">
                  <a:pos x="77" y="47"/>
                </a:cxn>
                <a:cxn ang="0">
                  <a:pos x="70" y="51"/>
                </a:cxn>
                <a:cxn ang="0">
                  <a:pos x="6" y="51"/>
                </a:cxn>
                <a:cxn ang="0">
                  <a:pos x="0" y="47"/>
                </a:cxn>
                <a:cxn ang="0">
                  <a:pos x="0" y="43"/>
                </a:cxn>
                <a:cxn ang="0">
                  <a:pos x="6" y="43"/>
                </a:cxn>
                <a:cxn ang="0">
                  <a:pos x="70" y="43"/>
                </a:cxn>
                <a:cxn ang="0">
                  <a:pos x="77" y="43"/>
                </a:cxn>
                <a:cxn ang="0">
                  <a:pos x="10" y="34"/>
                </a:cxn>
                <a:cxn ang="0">
                  <a:pos x="10" y="6"/>
                </a:cxn>
                <a:cxn ang="0">
                  <a:pos x="16" y="0"/>
                </a:cxn>
                <a:cxn ang="0">
                  <a:pos x="60" y="0"/>
                </a:cxn>
                <a:cxn ang="0">
                  <a:pos x="67" y="6"/>
                </a:cxn>
                <a:cxn ang="0">
                  <a:pos x="67" y="34"/>
                </a:cxn>
                <a:cxn ang="0">
                  <a:pos x="60" y="41"/>
                </a:cxn>
                <a:cxn ang="0">
                  <a:pos x="16" y="41"/>
                </a:cxn>
                <a:cxn ang="0">
                  <a:pos x="10" y="34"/>
                </a:cxn>
                <a:cxn ang="0">
                  <a:pos x="15" y="34"/>
                </a:cxn>
                <a:cxn ang="0">
                  <a:pos x="16" y="36"/>
                </a:cxn>
                <a:cxn ang="0">
                  <a:pos x="60" y="36"/>
                </a:cxn>
                <a:cxn ang="0">
                  <a:pos x="61" y="34"/>
                </a:cxn>
                <a:cxn ang="0">
                  <a:pos x="61" y="6"/>
                </a:cxn>
                <a:cxn ang="0">
                  <a:pos x="60" y="5"/>
                </a:cxn>
                <a:cxn ang="0">
                  <a:pos x="16" y="5"/>
                </a:cxn>
                <a:cxn ang="0">
                  <a:pos x="15" y="6"/>
                </a:cxn>
                <a:cxn ang="0">
                  <a:pos x="15" y="34"/>
                </a:cxn>
                <a:cxn ang="0">
                  <a:pos x="42" y="47"/>
                </a:cxn>
                <a:cxn ang="0">
                  <a:pos x="42" y="46"/>
                </a:cxn>
                <a:cxn ang="0">
                  <a:pos x="35" y="46"/>
                </a:cxn>
                <a:cxn ang="0">
                  <a:pos x="34" y="47"/>
                </a:cxn>
                <a:cxn ang="0">
                  <a:pos x="35" y="47"/>
                </a:cxn>
                <a:cxn ang="0">
                  <a:pos x="42" y="47"/>
                </a:cxn>
                <a:cxn ang="0">
                  <a:pos x="42" y="47"/>
                </a:cxn>
              </a:cxnLst>
              <a:rect l="0" t="0" r="r" b="b"/>
              <a:pathLst>
                <a:path w="77" h="51">
                  <a:moveTo>
                    <a:pt x="77" y="43"/>
                  </a:moveTo>
                  <a:cubicBezTo>
                    <a:pt x="77" y="47"/>
                    <a:pt x="77" y="47"/>
                    <a:pt x="77" y="47"/>
                  </a:cubicBezTo>
                  <a:cubicBezTo>
                    <a:pt x="77" y="49"/>
                    <a:pt x="74" y="51"/>
                    <a:pt x="70" y="51"/>
                  </a:cubicBezTo>
                  <a:cubicBezTo>
                    <a:pt x="6" y="51"/>
                    <a:pt x="6" y="51"/>
                    <a:pt x="6" y="51"/>
                  </a:cubicBezTo>
                  <a:cubicBezTo>
                    <a:pt x="3" y="51"/>
                    <a:pt x="0" y="49"/>
                    <a:pt x="0" y="47"/>
                  </a:cubicBezTo>
                  <a:cubicBezTo>
                    <a:pt x="0" y="43"/>
                    <a:pt x="0" y="43"/>
                    <a:pt x="0" y="43"/>
                  </a:cubicBezTo>
                  <a:cubicBezTo>
                    <a:pt x="6" y="43"/>
                    <a:pt x="6" y="43"/>
                    <a:pt x="6" y="43"/>
                  </a:cubicBezTo>
                  <a:cubicBezTo>
                    <a:pt x="70" y="43"/>
                    <a:pt x="70" y="43"/>
                    <a:pt x="70" y="43"/>
                  </a:cubicBezTo>
                  <a:lnTo>
                    <a:pt x="77" y="43"/>
                  </a:lnTo>
                  <a:close/>
                  <a:moveTo>
                    <a:pt x="10" y="34"/>
                  </a:moveTo>
                  <a:cubicBezTo>
                    <a:pt x="10" y="6"/>
                    <a:pt x="10" y="6"/>
                    <a:pt x="10" y="6"/>
                  </a:cubicBezTo>
                  <a:cubicBezTo>
                    <a:pt x="10" y="2"/>
                    <a:pt x="13" y="0"/>
                    <a:pt x="16" y="0"/>
                  </a:cubicBezTo>
                  <a:cubicBezTo>
                    <a:pt x="60" y="0"/>
                    <a:pt x="60" y="0"/>
                    <a:pt x="60" y="0"/>
                  </a:cubicBezTo>
                  <a:cubicBezTo>
                    <a:pt x="64" y="0"/>
                    <a:pt x="67" y="2"/>
                    <a:pt x="67" y="6"/>
                  </a:cubicBezTo>
                  <a:cubicBezTo>
                    <a:pt x="67" y="34"/>
                    <a:pt x="67" y="34"/>
                    <a:pt x="67" y="34"/>
                  </a:cubicBezTo>
                  <a:cubicBezTo>
                    <a:pt x="67" y="38"/>
                    <a:pt x="64" y="41"/>
                    <a:pt x="60" y="41"/>
                  </a:cubicBezTo>
                  <a:cubicBezTo>
                    <a:pt x="16" y="41"/>
                    <a:pt x="16" y="41"/>
                    <a:pt x="16" y="41"/>
                  </a:cubicBezTo>
                  <a:cubicBezTo>
                    <a:pt x="13" y="41"/>
                    <a:pt x="10" y="38"/>
                    <a:pt x="10" y="34"/>
                  </a:cubicBezTo>
                  <a:close/>
                  <a:moveTo>
                    <a:pt x="15" y="34"/>
                  </a:moveTo>
                  <a:cubicBezTo>
                    <a:pt x="15" y="35"/>
                    <a:pt x="16" y="36"/>
                    <a:pt x="16" y="36"/>
                  </a:cubicBezTo>
                  <a:cubicBezTo>
                    <a:pt x="60" y="36"/>
                    <a:pt x="60" y="36"/>
                    <a:pt x="60" y="36"/>
                  </a:cubicBezTo>
                  <a:cubicBezTo>
                    <a:pt x="61" y="36"/>
                    <a:pt x="61" y="35"/>
                    <a:pt x="61" y="34"/>
                  </a:cubicBezTo>
                  <a:cubicBezTo>
                    <a:pt x="61" y="6"/>
                    <a:pt x="61" y="6"/>
                    <a:pt x="61" y="6"/>
                  </a:cubicBezTo>
                  <a:cubicBezTo>
                    <a:pt x="61" y="5"/>
                    <a:pt x="61" y="5"/>
                    <a:pt x="60" y="5"/>
                  </a:cubicBezTo>
                  <a:cubicBezTo>
                    <a:pt x="16" y="5"/>
                    <a:pt x="16" y="5"/>
                    <a:pt x="16" y="5"/>
                  </a:cubicBezTo>
                  <a:cubicBezTo>
                    <a:pt x="16" y="5"/>
                    <a:pt x="15" y="5"/>
                    <a:pt x="15" y="6"/>
                  </a:cubicBezTo>
                  <a:lnTo>
                    <a:pt x="15" y="34"/>
                  </a:lnTo>
                  <a:close/>
                  <a:moveTo>
                    <a:pt x="42" y="47"/>
                  </a:moveTo>
                  <a:cubicBezTo>
                    <a:pt x="42" y="46"/>
                    <a:pt x="42" y="46"/>
                    <a:pt x="42" y="46"/>
                  </a:cubicBezTo>
                  <a:cubicBezTo>
                    <a:pt x="35" y="46"/>
                    <a:pt x="35" y="46"/>
                    <a:pt x="35" y="46"/>
                  </a:cubicBezTo>
                  <a:cubicBezTo>
                    <a:pt x="35" y="46"/>
                    <a:pt x="34" y="46"/>
                    <a:pt x="34" y="47"/>
                  </a:cubicBezTo>
                  <a:cubicBezTo>
                    <a:pt x="34" y="47"/>
                    <a:pt x="35" y="47"/>
                    <a:pt x="35" y="47"/>
                  </a:cubicBezTo>
                  <a:cubicBezTo>
                    <a:pt x="42" y="47"/>
                    <a:pt x="42" y="47"/>
                    <a:pt x="42" y="47"/>
                  </a:cubicBezTo>
                  <a:cubicBezTo>
                    <a:pt x="42" y="47"/>
                    <a:pt x="42" y="47"/>
                    <a:pt x="42" y="47"/>
                  </a:cubicBezTo>
                  <a:close/>
                </a:path>
              </a:pathLst>
            </a:custGeom>
            <a:solidFill>
              <a:schemeClr val="accent3"/>
            </a:solidFill>
            <a:ln w="9525">
              <a:noFill/>
              <a:round/>
              <a:headEnd/>
              <a:tailEnd/>
            </a:ln>
          </p:spPr>
          <p:txBody>
            <a:bodyPr vert="horz" wrap="square" lIns="91431" tIns="45715" rIns="91431" bIns="45715"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975776436"/>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14:presetBounceEnd="61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61000">
                                          <p:cBhvr additive="base">
                                            <p:cTn id="7" dur="1000" fill="hold"/>
                                            <p:tgtEl>
                                              <p:spTgt spid="2"/>
                                            </p:tgtEl>
                                            <p:attrNameLst>
                                              <p:attrName>ppt_x</p:attrName>
                                            </p:attrNameLst>
                                          </p:cBhvr>
                                          <p:tavLst>
                                            <p:tav tm="0">
                                              <p:val>
                                                <p:strVal val="1+#ppt_w/2"/>
                                              </p:val>
                                            </p:tav>
                                            <p:tav tm="100000">
                                              <p:val>
                                                <p:strVal val="#ppt_x"/>
                                              </p:val>
                                            </p:tav>
                                          </p:tavLst>
                                        </p:anim>
                                        <p:anim calcmode="lin" valueType="num" p14:bounceEnd="61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61000">
                                      <p:stCondLst>
                                        <p:cond delay="300"/>
                                      </p:stCondLst>
                                      <p:childTnLst>
                                        <p:set>
                                          <p:cBhvr>
                                            <p:cTn id="10" dur="1" fill="hold">
                                              <p:stCondLst>
                                                <p:cond delay="0"/>
                                              </p:stCondLst>
                                            </p:cTn>
                                            <p:tgtEl>
                                              <p:spTgt spid="4"/>
                                            </p:tgtEl>
                                            <p:attrNameLst>
                                              <p:attrName>style.visibility</p:attrName>
                                            </p:attrNameLst>
                                          </p:cBhvr>
                                          <p:to>
                                            <p:strVal val="visible"/>
                                          </p:to>
                                        </p:set>
                                        <p:anim calcmode="lin" valueType="num" p14:bounceEnd="61000">
                                          <p:cBhvr additive="base">
                                            <p:cTn id="11" dur="1000" fill="hold"/>
                                            <p:tgtEl>
                                              <p:spTgt spid="4"/>
                                            </p:tgtEl>
                                            <p:attrNameLst>
                                              <p:attrName>ppt_x</p:attrName>
                                            </p:attrNameLst>
                                          </p:cBhvr>
                                          <p:tavLst>
                                            <p:tav tm="0">
                                              <p:val>
                                                <p:strVal val="0-#ppt_w/2"/>
                                              </p:val>
                                            </p:tav>
                                            <p:tav tm="100000">
                                              <p:val>
                                                <p:strVal val="#ppt_x"/>
                                              </p:val>
                                            </p:tav>
                                          </p:tavLst>
                                        </p:anim>
                                        <p:anim calcmode="lin" valueType="num" p14:bounceEnd="61000">
                                          <p:cBhvr additive="base">
                                            <p:cTn id="12" dur="10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61000">
                                      <p:stCondLst>
                                        <p:cond delay="600"/>
                                      </p:stCondLst>
                                      <p:childTnLst>
                                        <p:set>
                                          <p:cBhvr>
                                            <p:cTn id="14" dur="1" fill="hold">
                                              <p:stCondLst>
                                                <p:cond delay="0"/>
                                              </p:stCondLst>
                                            </p:cTn>
                                            <p:tgtEl>
                                              <p:spTgt spid="5"/>
                                            </p:tgtEl>
                                            <p:attrNameLst>
                                              <p:attrName>style.visibility</p:attrName>
                                            </p:attrNameLst>
                                          </p:cBhvr>
                                          <p:to>
                                            <p:strVal val="visible"/>
                                          </p:to>
                                        </p:set>
                                        <p:anim calcmode="lin" valueType="num" p14:bounceEnd="61000">
                                          <p:cBhvr additive="base">
                                            <p:cTn id="15" dur="1000" fill="hold"/>
                                            <p:tgtEl>
                                              <p:spTgt spid="5"/>
                                            </p:tgtEl>
                                            <p:attrNameLst>
                                              <p:attrName>ppt_x</p:attrName>
                                            </p:attrNameLst>
                                          </p:cBhvr>
                                          <p:tavLst>
                                            <p:tav tm="0">
                                              <p:val>
                                                <p:strVal val="1+#ppt_w/2"/>
                                              </p:val>
                                            </p:tav>
                                            <p:tav tm="100000">
                                              <p:val>
                                                <p:strVal val="#ppt_x"/>
                                              </p:val>
                                            </p:tav>
                                          </p:tavLst>
                                        </p:anim>
                                        <p:anim calcmode="lin" valueType="num" p14:bounceEnd="61000">
                                          <p:cBhvr additive="base">
                                            <p:cTn id="16" dur="10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14:presetBounceEnd="61000">
                                      <p:stCondLst>
                                        <p:cond delay="900"/>
                                      </p:stCondLst>
                                      <p:childTnLst>
                                        <p:set>
                                          <p:cBhvr>
                                            <p:cTn id="18" dur="1" fill="hold">
                                              <p:stCondLst>
                                                <p:cond delay="0"/>
                                              </p:stCondLst>
                                            </p:cTn>
                                            <p:tgtEl>
                                              <p:spTgt spid="6"/>
                                            </p:tgtEl>
                                            <p:attrNameLst>
                                              <p:attrName>style.visibility</p:attrName>
                                            </p:attrNameLst>
                                          </p:cBhvr>
                                          <p:to>
                                            <p:strVal val="visible"/>
                                          </p:to>
                                        </p:set>
                                        <p:anim calcmode="lin" valueType="num" p14:bounceEnd="61000">
                                          <p:cBhvr additive="base">
                                            <p:cTn id="19" dur="1000" fill="hold"/>
                                            <p:tgtEl>
                                              <p:spTgt spid="6"/>
                                            </p:tgtEl>
                                            <p:attrNameLst>
                                              <p:attrName>ppt_x</p:attrName>
                                            </p:attrNameLst>
                                          </p:cBhvr>
                                          <p:tavLst>
                                            <p:tav tm="0">
                                              <p:val>
                                                <p:strVal val="0-#ppt_w/2"/>
                                              </p:val>
                                            </p:tav>
                                            <p:tav tm="100000">
                                              <p:val>
                                                <p:strVal val="#ppt_x"/>
                                              </p:val>
                                            </p:tav>
                                          </p:tavLst>
                                        </p:anim>
                                        <p:anim calcmode="lin" valueType="num" p14:bounceEnd="61000">
                                          <p:cBhvr additive="base">
                                            <p:cTn id="20" dur="1000" fill="hold"/>
                                            <p:tgtEl>
                                              <p:spTgt spid="6"/>
                                            </p:tgtEl>
                                            <p:attrNameLst>
                                              <p:attrName>ppt_y</p:attrName>
                                            </p:attrNameLst>
                                          </p:cBhvr>
                                          <p:tavLst>
                                            <p:tav tm="0">
                                              <p:val>
                                                <p:strVal val="#ppt_y"/>
                                              </p:val>
                                            </p:tav>
                                            <p:tav tm="100000">
                                              <p:val>
                                                <p:strVal val="#ppt_y"/>
                                              </p:val>
                                            </p:tav>
                                          </p:tavLst>
                                        </p:anim>
                                      </p:childTnLst>
                                    </p:cTn>
                                  </p:par>
                                </p:childTnLst>
                              </p:cTn>
                            </p:par>
                            <p:par>
                              <p:cTn id="21" fill="hold">
                                <p:stCondLst>
                                  <p:cond delay="1900"/>
                                </p:stCondLst>
                                <p:childTnLst>
                                  <p:par>
                                    <p:cTn id="22" presetID="2" presetClass="entr" presetSubtype="2" fill="hold" grpId="0" nodeType="afterEffect">
                                      <p:stCondLst>
                                        <p:cond delay="0"/>
                                      </p:stCondLst>
                                      <p:childTnLst>
                                        <p:set>
                                          <p:cBhvr>
                                            <p:cTn id="23" dur="1" fill="hold">
                                              <p:stCondLst>
                                                <p:cond delay="0"/>
                                              </p:stCondLst>
                                            </p:cTn>
                                            <p:tgtEl>
                                              <p:spTgt spid="83"/>
                                            </p:tgtEl>
                                            <p:attrNameLst>
                                              <p:attrName>style.visibility</p:attrName>
                                            </p:attrNameLst>
                                          </p:cBhvr>
                                          <p:to>
                                            <p:strVal val="visible"/>
                                          </p:to>
                                        </p:set>
                                        <p:anim calcmode="lin" valueType="num">
                                          <p:cBhvr additive="base">
                                            <p:cTn id="24" dur="500" fill="hold"/>
                                            <p:tgtEl>
                                              <p:spTgt spid="83"/>
                                            </p:tgtEl>
                                            <p:attrNameLst>
                                              <p:attrName>ppt_x</p:attrName>
                                            </p:attrNameLst>
                                          </p:cBhvr>
                                          <p:tavLst>
                                            <p:tav tm="0">
                                              <p:val>
                                                <p:strVal val="1+#ppt_w/2"/>
                                              </p:val>
                                            </p:tav>
                                            <p:tav tm="100000">
                                              <p:val>
                                                <p:strVal val="#ppt_x"/>
                                              </p:val>
                                            </p:tav>
                                          </p:tavLst>
                                        </p:anim>
                                        <p:anim calcmode="lin" valueType="num">
                                          <p:cBhvr additive="base">
                                            <p:cTn id="25" dur="500" fill="hold"/>
                                            <p:tgtEl>
                                              <p:spTgt spid="83"/>
                                            </p:tgtEl>
                                            <p:attrNameLst>
                                              <p:attrName>ppt_y</p:attrName>
                                            </p:attrNameLst>
                                          </p:cBhvr>
                                          <p:tavLst>
                                            <p:tav tm="0">
                                              <p:val>
                                                <p:strVal val="#ppt_y"/>
                                              </p:val>
                                            </p:tav>
                                            <p:tav tm="100000">
                                              <p:val>
                                                <p:strVal val="#ppt_y"/>
                                              </p:val>
                                            </p:tav>
                                          </p:tavLst>
                                        </p:anim>
                                      </p:childTnLst>
                                    </p:cTn>
                                  </p:par>
                                </p:childTnLst>
                              </p:cTn>
                            </p:par>
                            <p:par>
                              <p:cTn id="26" fill="hold">
                                <p:stCondLst>
                                  <p:cond delay="2400"/>
                                </p:stCondLst>
                                <p:childTnLst>
                                  <p:par>
                                    <p:cTn id="27" presetID="2" presetClass="entr" presetSubtype="8" fill="hold" grpId="0" nodeType="afterEffect">
                                      <p:stCondLst>
                                        <p:cond delay="0"/>
                                      </p:stCondLst>
                                      <p:childTnLst>
                                        <p:set>
                                          <p:cBhvr>
                                            <p:cTn id="28" dur="1" fill="hold">
                                              <p:stCondLst>
                                                <p:cond delay="0"/>
                                              </p:stCondLst>
                                            </p:cTn>
                                            <p:tgtEl>
                                              <p:spTgt spid="81"/>
                                            </p:tgtEl>
                                            <p:attrNameLst>
                                              <p:attrName>style.visibility</p:attrName>
                                            </p:attrNameLst>
                                          </p:cBhvr>
                                          <p:to>
                                            <p:strVal val="visible"/>
                                          </p:to>
                                        </p:set>
                                        <p:anim calcmode="lin" valueType="num">
                                          <p:cBhvr additive="base">
                                            <p:cTn id="29" dur="500" fill="hold"/>
                                            <p:tgtEl>
                                              <p:spTgt spid="81"/>
                                            </p:tgtEl>
                                            <p:attrNameLst>
                                              <p:attrName>ppt_x</p:attrName>
                                            </p:attrNameLst>
                                          </p:cBhvr>
                                          <p:tavLst>
                                            <p:tav tm="0">
                                              <p:val>
                                                <p:strVal val="0-#ppt_w/2"/>
                                              </p:val>
                                            </p:tav>
                                            <p:tav tm="100000">
                                              <p:val>
                                                <p:strVal val="#ppt_x"/>
                                              </p:val>
                                            </p:tav>
                                          </p:tavLst>
                                        </p:anim>
                                        <p:anim calcmode="lin" valueType="num">
                                          <p:cBhvr additive="base">
                                            <p:cTn id="30" dur="500" fill="hold"/>
                                            <p:tgtEl>
                                              <p:spTgt spid="81"/>
                                            </p:tgtEl>
                                            <p:attrNameLst>
                                              <p:attrName>ppt_y</p:attrName>
                                            </p:attrNameLst>
                                          </p:cBhvr>
                                          <p:tavLst>
                                            <p:tav tm="0">
                                              <p:val>
                                                <p:strVal val="#ppt_y"/>
                                              </p:val>
                                            </p:tav>
                                            <p:tav tm="100000">
                                              <p:val>
                                                <p:strVal val="#ppt_y"/>
                                              </p:val>
                                            </p:tav>
                                          </p:tavLst>
                                        </p:anim>
                                      </p:childTnLst>
                                    </p:cTn>
                                  </p:par>
                                </p:childTnLst>
                              </p:cTn>
                            </p:par>
                            <p:par>
                              <p:cTn id="31" fill="hold">
                                <p:stCondLst>
                                  <p:cond delay="2900"/>
                                </p:stCondLst>
                                <p:childTnLst>
                                  <p:par>
                                    <p:cTn id="32" presetID="2" presetClass="entr" presetSubtype="2" fill="hold" grpId="0" nodeType="afterEffect">
                                      <p:stCondLst>
                                        <p:cond delay="0"/>
                                      </p:stCondLst>
                                      <p:childTnLst>
                                        <p:set>
                                          <p:cBhvr>
                                            <p:cTn id="33" dur="1" fill="hold">
                                              <p:stCondLst>
                                                <p:cond delay="0"/>
                                              </p:stCondLst>
                                            </p:cTn>
                                            <p:tgtEl>
                                              <p:spTgt spid="84"/>
                                            </p:tgtEl>
                                            <p:attrNameLst>
                                              <p:attrName>style.visibility</p:attrName>
                                            </p:attrNameLst>
                                          </p:cBhvr>
                                          <p:to>
                                            <p:strVal val="visible"/>
                                          </p:to>
                                        </p:set>
                                        <p:anim calcmode="lin" valueType="num">
                                          <p:cBhvr additive="base">
                                            <p:cTn id="34" dur="500" fill="hold"/>
                                            <p:tgtEl>
                                              <p:spTgt spid="84"/>
                                            </p:tgtEl>
                                            <p:attrNameLst>
                                              <p:attrName>ppt_x</p:attrName>
                                            </p:attrNameLst>
                                          </p:cBhvr>
                                          <p:tavLst>
                                            <p:tav tm="0">
                                              <p:val>
                                                <p:strVal val="1+#ppt_w/2"/>
                                              </p:val>
                                            </p:tav>
                                            <p:tav tm="100000">
                                              <p:val>
                                                <p:strVal val="#ppt_x"/>
                                              </p:val>
                                            </p:tav>
                                          </p:tavLst>
                                        </p:anim>
                                        <p:anim calcmode="lin" valueType="num">
                                          <p:cBhvr additive="base">
                                            <p:cTn id="35" dur="500" fill="hold"/>
                                            <p:tgtEl>
                                              <p:spTgt spid="84"/>
                                            </p:tgtEl>
                                            <p:attrNameLst>
                                              <p:attrName>ppt_y</p:attrName>
                                            </p:attrNameLst>
                                          </p:cBhvr>
                                          <p:tavLst>
                                            <p:tav tm="0">
                                              <p:val>
                                                <p:strVal val="#ppt_y"/>
                                              </p:val>
                                            </p:tav>
                                            <p:tav tm="100000">
                                              <p:val>
                                                <p:strVal val="#ppt_y"/>
                                              </p:val>
                                            </p:tav>
                                          </p:tavLst>
                                        </p:anim>
                                      </p:childTnLst>
                                    </p:cTn>
                                  </p:par>
                                </p:childTnLst>
                              </p:cTn>
                            </p:par>
                            <p:par>
                              <p:cTn id="36" fill="hold">
                                <p:stCondLst>
                                  <p:cond delay="3400"/>
                                </p:stCondLst>
                                <p:childTnLst>
                                  <p:par>
                                    <p:cTn id="37" presetID="2" presetClass="entr" presetSubtype="8" fill="hold" grpId="0" nodeType="afterEffect">
                                      <p:stCondLst>
                                        <p:cond delay="0"/>
                                      </p:stCondLst>
                                      <p:childTnLst>
                                        <p:set>
                                          <p:cBhvr>
                                            <p:cTn id="38" dur="1" fill="hold">
                                              <p:stCondLst>
                                                <p:cond delay="0"/>
                                              </p:stCondLst>
                                            </p:cTn>
                                            <p:tgtEl>
                                              <p:spTgt spid="82"/>
                                            </p:tgtEl>
                                            <p:attrNameLst>
                                              <p:attrName>style.visibility</p:attrName>
                                            </p:attrNameLst>
                                          </p:cBhvr>
                                          <p:to>
                                            <p:strVal val="visible"/>
                                          </p:to>
                                        </p:set>
                                        <p:anim calcmode="lin" valueType="num">
                                          <p:cBhvr additive="base">
                                            <p:cTn id="39" dur="500" fill="hold"/>
                                            <p:tgtEl>
                                              <p:spTgt spid="82"/>
                                            </p:tgtEl>
                                            <p:attrNameLst>
                                              <p:attrName>ppt_x</p:attrName>
                                            </p:attrNameLst>
                                          </p:cBhvr>
                                          <p:tavLst>
                                            <p:tav tm="0">
                                              <p:val>
                                                <p:strVal val="0-#ppt_w/2"/>
                                              </p:val>
                                            </p:tav>
                                            <p:tav tm="100000">
                                              <p:val>
                                                <p:strVal val="#ppt_x"/>
                                              </p:val>
                                            </p:tav>
                                          </p:tavLst>
                                        </p:anim>
                                        <p:anim calcmode="lin" valueType="num">
                                          <p:cBhvr additive="base">
                                            <p:cTn id="40" dur="500" fill="hold"/>
                                            <p:tgtEl>
                                              <p:spTgt spid="8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p:bldP spid="83" grpId="0"/>
          <p:bldP spid="84"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3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0-#ppt_w/2"/>
                                              </p:val>
                                            </p:tav>
                                            <p:tav tm="100000">
                                              <p:val>
                                                <p:strVal val="#ppt_x"/>
                                              </p:val>
                                            </p:tav>
                                          </p:tavLst>
                                        </p:anim>
                                        <p:anim calcmode="lin" valueType="num">
                                          <p:cBhvr additive="base">
                                            <p:cTn id="12" dur="10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6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1+#ppt_w/2"/>
                                              </p:val>
                                            </p:tav>
                                            <p:tav tm="100000">
                                              <p:val>
                                                <p:strVal val="#ppt_x"/>
                                              </p:val>
                                            </p:tav>
                                          </p:tavLst>
                                        </p:anim>
                                        <p:anim calcmode="lin" valueType="num">
                                          <p:cBhvr additive="base">
                                            <p:cTn id="16" dur="10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9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000" fill="hold"/>
                                            <p:tgtEl>
                                              <p:spTgt spid="6"/>
                                            </p:tgtEl>
                                            <p:attrNameLst>
                                              <p:attrName>ppt_x</p:attrName>
                                            </p:attrNameLst>
                                          </p:cBhvr>
                                          <p:tavLst>
                                            <p:tav tm="0">
                                              <p:val>
                                                <p:strVal val="0-#ppt_w/2"/>
                                              </p:val>
                                            </p:tav>
                                            <p:tav tm="100000">
                                              <p:val>
                                                <p:strVal val="#ppt_x"/>
                                              </p:val>
                                            </p:tav>
                                          </p:tavLst>
                                        </p:anim>
                                        <p:anim calcmode="lin" valueType="num">
                                          <p:cBhvr additive="base">
                                            <p:cTn id="20" dur="1000" fill="hold"/>
                                            <p:tgtEl>
                                              <p:spTgt spid="6"/>
                                            </p:tgtEl>
                                            <p:attrNameLst>
                                              <p:attrName>ppt_y</p:attrName>
                                            </p:attrNameLst>
                                          </p:cBhvr>
                                          <p:tavLst>
                                            <p:tav tm="0">
                                              <p:val>
                                                <p:strVal val="#ppt_y"/>
                                              </p:val>
                                            </p:tav>
                                            <p:tav tm="100000">
                                              <p:val>
                                                <p:strVal val="#ppt_y"/>
                                              </p:val>
                                            </p:tav>
                                          </p:tavLst>
                                        </p:anim>
                                      </p:childTnLst>
                                    </p:cTn>
                                  </p:par>
                                </p:childTnLst>
                              </p:cTn>
                            </p:par>
                            <p:par>
                              <p:cTn id="21" fill="hold">
                                <p:stCondLst>
                                  <p:cond delay="1900"/>
                                </p:stCondLst>
                                <p:childTnLst>
                                  <p:par>
                                    <p:cTn id="22" presetID="2" presetClass="entr" presetSubtype="2" fill="hold" grpId="0" nodeType="afterEffect">
                                      <p:stCondLst>
                                        <p:cond delay="0"/>
                                      </p:stCondLst>
                                      <p:childTnLst>
                                        <p:set>
                                          <p:cBhvr>
                                            <p:cTn id="23" dur="1" fill="hold">
                                              <p:stCondLst>
                                                <p:cond delay="0"/>
                                              </p:stCondLst>
                                            </p:cTn>
                                            <p:tgtEl>
                                              <p:spTgt spid="83"/>
                                            </p:tgtEl>
                                            <p:attrNameLst>
                                              <p:attrName>style.visibility</p:attrName>
                                            </p:attrNameLst>
                                          </p:cBhvr>
                                          <p:to>
                                            <p:strVal val="visible"/>
                                          </p:to>
                                        </p:set>
                                        <p:anim calcmode="lin" valueType="num">
                                          <p:cBhvr additive="base">
                                            <p:cTn id="24" dur="500" fill="hold"/>
                                            <p:tgtEl>
                                              <p:spTgt spid="83"/>
                                            </p:tgtEl>
                                            <p:attrNameLst>
                                              <p:attrName>ppt_x</p:attrName>
                                            </p:attrNameLst>
                                          </p:cBhvr>
                                          <p:tavLst>
                                            <p:tav tm="0">
                                              <p:val>
                                                <p:strVal val="1+#ppt_w/2"/>
                                              </p:val>
                                            </p:tav>
                                            <p:tav tm="100000">
                                              <p:val>
                                                <p:strVal val="#ppt_x"/>
                                              </p:val>
                                            </p:tav>
                                          </p:tavLst>
                                        </p:anim>
                                        <p:anim calcmode="lin" valueType="num">
                                          <p:cBhvr additive="base">
                                            <p:cTn id="25" dur="500" fill="hold"/>
                                            <p:tgtEl>
                                              <p:spTgt spid="83"/>
                                            </p:tgtEl>
                                            <p:attrNameLst>
                                              <p:attrName>ppt_y</p:attrName>
                                            </p:attrNameLst>
                                          </p:cBhvr>
                                          <p:tavLst>
                                            <p:tav tm="0">
                                              <p:val>
                                                <p:strVal val="#ppt_y"/>
                                              </p:val>
                                            </p:tav>
                                            <p:tav tm="100000">
                                              <p:val>
                                                <p:strVal val="#ppt_y"/>
                                              </p:val>
                                            </p:tav>
                                          </p:tavLst>
                                        </p:anim>
                                      </p:childTnLst>
                                    </p:cTn>
                                  </p:par>
                                </p:childTnLst>
                              </p:cTn>
                            </p:par>
                            <p:par>
                              <p:cTn id="26" fill="hold">
                                <p:stCondLst>
                                  <p:cond delay="2400"/>
                                </p:stCondLst>
                                <p:childTnLst>
                                  <p:par>
                                    <p:cTn id="27" presetID="2" presetClass="entr" presetSubtype="8" fill="hold" grpId="0" nodeType="afterEffect">
                                      <p:stCondLst>
                                        <p:cond delay="0"/>
                                      </p:stCondLst>
                                      <p:childTnLst>
                                        <p:set>
                                          <p:cBhvr>
                                            <p:cTn id="28" dur="1" fill="hold">
                                              <p:stCondLst>
                                                <p:cond delay="0"/>
                                              </p:stCondLst>
                                            </p:cTn>
                                            <p:tgtEl>
                                              <p:spTgt spid="81"/>
                                            </p:tgtEl>
                                            <p:attrNameLst>
                                              <p:attrName>style.visibility</p:attrName>
                                            </p:attrNameLst>
                                          </p:cBhvr>
                                          <p:to>
                                            <p:strVal val="visible"/>
                                          </p:to>
                                        </p:set>
                                        <p:anim calcmode="lin" valueType="num">
                                          <p:cBhvr additive="base">
                                            <p:cTn id="29" dur="500" fill="hold"/>
                                            <p:tgtEl>
                                              <p:spTgt spid="81"/>
                                            </p:tgtEl>
                                            <p:attrNameLst>
                                              <p:attrName>ppt_x</p:attrName>
                                            </p:attrNameLst>
                                          </p:cBhvr>
                                          <p:tavLst>
                                            <p:tav tm="0">
                                              <p:val>
                                                <p:strVal val="0-#ppt_w/2"/>
                                              </p:val>
                                            </p:tav>
                                            <p:tav tm="100000">
                                              <p:val>
                                                <p:strVal val="#ppt_x"/>
                                              </p:val>
                                            </p:tav>
                                          </p:tavLst>
                                        </p:anim>
                                        <p:anim calcmode="lin" valueType="num">
                                          <p:cBhvr additive="base">
                                            <p:cTn id="30" dur="500" fill="hold"/>
                                            <p:tgtEl>
                                              <p:spTgt spid="81"/>
                                            </p:tgtEl>
                                            <p:attrNameLst>
                                              <p:attrName>ppt_y</p:attrName>
                                            </p:attrNameLst>
                                          </p:cBhvr>
                                          <p:tavLst>
                                            <p:tav tm="0">
                                              <p:val>
                                                <p:strVal val="#ppt_y"/>
                                              </p:val>
                                            </p:tav>
                                            <p:tav tm="100000">
                                              <p:val>
                                                <p:strVal val="#ppt_y"/>
                                              </p:val>
                                            </p:tav>
                                          </p:tavLst>
                                        </p:anim>
                                      </p:childTnLst>
                                    </p:cTn>
                                  </p:par>
                                </p:childTnLst>
                              </p:cTn>
                            </p:par>
                            <p:par>
                              <p:cTn id="31" fill="hold">
                                <p:stCondLst>
                                  <p:cond delay="2900"/>
                                </p:stCondLst>
                                <p:childTnLst>
                                  <p:par>
                                    <p:cTn id="32" presetID="2" presetClass="entr" presetSubtype="2" fill="hold" grpId="0" nodeType="afterEffect">
                                      <p:stCondLst>
                                        <p:cond delay="0"/>
                                      </p:stCondLst>
                                      <p:childTnLst>
                                        <p:set>
                                          <p:cBhvr>
                                            <p:cTn id="33" dur="1" fill="hold">
                                              <p:stCondLst>
                                                <p:cond delay="0"/>
                                              </p:stCondLst>
                                            </p:cTn>
                                            <p:tgtEl>
                                              <p:spTgt spid="84"/>
                                            </p:tgtEl>
                                            <p:attrNameLst>
                                              <p:attrName>style.visibility</p:attrName>
                                            </p:attrNameLst>
                                          </p:cBhvr>
                                          <p:to>
                                            <p:strVal val="visible"/>
                                          </p:to>
                                        </p:set>
                                        <p:anim calcmode="lin" valueType="num">
                                          <p:cBhvr additive="base">
                                            <p:cTn id="34" dur="500" fill="hold"/>
                                            <p:tgtEl>
                                              <p:spTgt spid="84"/>
                                            </p:tgtEl>
                                            <p:attrNameLst>
                                              <p:attrName>ppt_x</p:attrName>
                                            </p:attrNameLst>
                                          </p:cBhvr>
                                          <p:tavLst>
                                            <p:tav tm="0">
                                              <p:val>
                                                <p:strVal val="1+#ppt_w/2"/>
                                              </p:val>
                                            </p:tav>
                                            <p:tav tm="100000">
                                              <p:val>
                                                <p:strVal val="#ppt_x"/>
                                              </p:val>
                                            </p:tav>
                                          </p:tavLst>
                                        </p:anim>
                                        <p:anim calcmode="lin" valueType="num">
                                          <p:cBhvr additive="base">
                                            <p:cTn id="35" dur="500" fill="hold"/>
                                            <p:tgtEl>
                                              <p:spTgt spid="84"/>
                                            </p:tgtEl>
                                            <p:attrNameLst>
                                              <p:attrName>ppt_y</p:attrName>
                                            </p:attrNameLst>
                                          </p:cBhvr>
                                          <p:tavLst>
                                            <p:tav tm="0">
                                              <p:val>
                                                <p:strVal val="#ppt_y"/>
                                              </p:val>
                                            </p:tav>
                                            <p:tav tm="100000">
                                              <p:val>
                                                <p:strVal val="#ppt_y"/>
                                              </p:val>
                                            </p:tav>
                                          </p:tavLst>
                                        </p:anim>
                                      </p:childTnLst>
                                    </p:cTn>
                                  </p:par>
                                </p:childTnLst>
                              </p:cTn>
                            </p:par>
                            <p:par>
                              <p:cTn id="36" fill="hold">
                                <p:stCondLst>
                                  <p:cond delay="3400"/>
                                </p:stCondLst>
                                <p:childTnLst>
                                  <p:par>
                                    <p:cTn id="37" presetID="2" presetClass="entr" presetSubtype="8" fill="hold" grpId="0" nodeType="afterEffect">
                                      <p:stCondLst>
                                        <p:cond delay="0"/>
                                      </p:stCondLst>
                                      <p:childTnLst>
                                        <p:set>
                                          <p:cBhvr>
                                            <p:cTn id="38" dur="1" fill="hold">
                                              <p:stCondLst>
                                                <p:cond delay="0"/>
                                              </p:stCondLst>
                                            </p:cTn>
                                            <p:tgtEl>
                                              <p:spTgt spid="82"/>
                                            </p:tgtEl>
                                            <p:attrNameLst>
                                              <p:attrName>style.visibility</p:attrName>
                                            </p:attrNameLst>
                                          </p:cBhvr>
                                          <p:to>
                                            <p:strVal val="visible"/>
                                          </p:to>
                                        </p:set>
                                        <p:anim calcmode="lin" valueType="num">
                                          <p:cBhvr additive="base">
                                            <p:cTn id="39" dur="500" fill="hold"/>
                                            <p:tgtEl>
                                              <p:spTgt spid="82"/>
                                            </p:tgtEl>
                                            <p:attrNameLst>
                                              <p:attrName>ppt_x</p:attrName>
                                            </p:attrNameLst>
                                          </p:cBhvr>
                                          <p:tavLst>
                                            <p:tav tm="0">
                                              <p:val>
                                                <p:strVal val="0-#ppt_w/2"/>
                                              </p:val>
                                            </p:tav>
                                            <p:tav tm="100000">
                                              <p:val>
                                                <p:strVal val="#ppt_x"/>
                                              </p:val>
                                            </p:tav>
                                          </p:tavLst>
                                        </p:anim>
                                        <p:anim calcmode="lin" valueType="num">
                                          <p:cBhvr additive="base">
                                            <p:cTn id="40" dur="500" fill="hold"/>
                                            <p:tgtEl>
                                              <p:spTgt spid="8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p:bldP spid="83" grpId="0"/>
          <p:bldP spid="84" grpId="0"/>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文本框 3"/>
          <p:cNvSpPr txBox="1"/>
          <p:nvPr>
            <p:custDataLst>
              <p:tags r:id="rId1"/>
            </p:custDataLst>
          </p:nvPr>
        </p:nvSpPr>
        <p:spPr>
          <a:xfrm>
            <a:off x="1530220" y="2147718"/>
            <a:ext cx="7753900" cy="1107996"/>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6600" b="1" i="0" u="none" strike="noStrike" kern="1200" cap="none" spc="100" normalizeH="0" baseline="0" noProof="0" dirty="0" smtClean="0">
                <a:ln>
                  <a:noFill/>
                </a:ln>
                <a:solidFill>
                  <a:schemeClr val="bg1">
                    <a:lumMod val="85000"/>
                  </a:schemeClr>
                </a:solidFill>
                <a:uLnTx/>
                <a:uFillTx/>
                <a:latin typeface="+mj-ea"/>
                <a:ea typeface="+mj-ea"/>
                <a:cs typeface="+mn-cs"/>
              </a:rPr>
              <a:t>感谢您的耐心观看</a:t>
            </a:r>
            <a:endParaRPr kumimoji="0" lang="zh-CN" altLang="en-US" sz="6600" b="1" i="0" u="none" strike="noStrike" kern="1200" cap="none" spc="100" normalizeH="0" baseline="0" noProof="0" dirty="0">
              <a:ln>
                <a:noFill/>
              </a:ln>
              <a:solidFill>
                <a:schemeClr val="bg1">
                  <a:lumMod val="85000"/>
                </a:schemeClr>
              </a:solidFill>
              <a:uLnTx/>
              <a:uFillTx/>
              <a:latin typeface="+mj-ea"/>
              <a:ea typeface="+mj-ea"/>
              <a:cs typeface="+mn-cs"/>
            </a:endParaRPr>
          </a:p>
        </p:txBody>
      </p:sp>
      <p:sp>
        <p:nvSpPr>
          <p:cNvPr id="5" name="PA_矩形 17"/>
          <p:cNvSpPr>
            <a:spLocks noChangeArrowheads="1"/>
          </p:cNvSpPr>
          <p:nvPr>
            <p:custDataLst>
              <p:tags r:id="rId2"/>
            </p:custDataLst>
          </p:nvPr>
        </p:nvSpPr>
        <p:spPr bwMode="auto">
          <a:xfrm>
            <a:off x="3121218" y="3150609"/>
            <a:ext cx="640397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2800" i="0" u="none" strike="noStrike" kern="1200" cap="none" spc="0" normalizeH="0" baseline="0" noProof="0" dirty="0" smtClean="0">
                <a:ln>
                  <a:noFill/>
                </a:ln>
                <a:solidFill>
                  <a:schemeClr val="bg1">
                    <a:lumMod val="65000"/>
                  </a:schemeClr>
                </a:solidFill>
                <a:uLnTx/>
                <a:uFillTx/>
                <a:latin typeface="+mj-ea"/>
                <a:ea typeface="+mj-ea"/>
                <a:cs typeface="+mn-cs"/>
              </a:rPr>
              <a:t>BUSINESS REPORT TEMPLATE</a:t>
            </a:r>
            <a:endParaRPr kumimoji="0" lang="zh-CN" altLang="en-US" sz="2800" i="0" u="none" strike="noStrike" kern="1200" cap="none" spc="0" normalizeH="0" baseline="0" noProof="0" dirty="0">
              <a:ln>
                <a:noFill/>
              </a:ln>
              <a:solidFill>
                <a:schemeClr val="bg1">
                  <a:lumMod val="65000"/>
                </a:schemeClr>
              </a:solidFill>
              <a:uLnTx/>
              <a:uFillTx/>
              <a:latin typeface="+mj-ea"/>
              <a:ea typeface="+mj-ea"/>
              <a:cs typeface="+mn-cs"/>
            </a:endParaRPr>
          </a:p>
        </p:txBody>
      </p:sp>
      <p:sp>
        <p:nvSpPr>
          <p:cNvPr id="7" name="PA_文本框 6"/>
          <p:cNvSpPr txBox="1"/>
          <p:nvPr>
            <p:custDataLst>
              <p:tags r:id="rId3"/>
            </p:custDataLst>
          </p:nvPr>
        </p:nvSpPr>
        <p:spPr>
          <a:xfrm>
            <a:off x="5734478" y="1864920"/>
            <a:ext cx="3193416" cy="338554"/>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chemeClr val="bg1">
                    <a:lumMod val="65000"/>
                  </a:schemeClr>
                </a:solidFill>
                <a:uLnTx/>
                <a:uFillTx/>
                <a:latin typeface="+mj-ea"/>
                <a:ea typeface="+mj-ea"/>
                <a:cs typeface="+mn-cs"/>
              </a:rPr>
              <a:t>这里请填入您的公司名称</a:t>
            </a:r>
          </a:p>
        </p:txBody>
      </p:sp>
      <p:sp>
        <p:nvSpPr>
          <p:cNvPr id="8" name="PA_文本框 12"/>
          <p:cNvSpPr txBox="1">
            <a:spLocks noChangeArrowheads="1"/>
          </p:cNvSpPr>
          <p:nvPr>
            <p:custDataLst>
              <p:tags r:id="rId4"/>
            </p:custDataLst>
          </p:nvPr>
        </p:nvSpPr>
        <p:spPr bwMode="auto">
          <a:xfrm>
            <a:off x="2985796" y="3594495"/>
            <a:ext cx="678184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algn="r" eaLnBrk="1" hangingPunct="1">
              <a:spcAft>
                <a:spcPts val="800"/>
              </a:spcAft>
            </a:pPr>
            <a:r>
              <a:rPr lang="en-US" altLang="zh-CN" sz="1400" dirty="0">
                <a:solidFill>
                  <a:schemeClr val="tx1">
                    <a:lumMod val="50000"/>
                    <a:lumOff val="50000"/>
                  </a:schemeClr>
                </a:solidFill>
              </a:rPr>
              <a:t>A designer can use default text to simulate what text would look like. It looks even better with you using this text. Whoever evaluates your text cannot evaluate the way you write. Your design looks awesome by the way.</a:t>
            </a:r>
            <a:endParaRPr lang="zh-CN" altLang="en-US" sz="1400" dirty="0">
              <a:solidFill>
                <a:schemeClr val="tx1">
                  <a:lumMod val="50000"/>
                  <a:lumOff val="50000"/>
                </a:schemeClr>
              </a:solidFill>
            </a:endParaRPr>
          </a:p>
        </p:txBody>
      </p:sp>
    </p:spTree>
    <p:extLst>
      <p:ext uri="{BB962C8B-B14F-4D97-AF65-F5344CB8AC3E}">
        <p14:creationId xmlns:p14="http://schemas.microsoft.com/office/powerpoint/2010/main" val="3433538948"/>
      </p:ext>
    </p:ext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decel="94000" fill="hold" grpId="0" nodeType="clickEffect">
                                  <p:stCondLst>
                                    <p:cond delay="0"/>
                                  </p:stCondLst>
                                  <p:iterate type="lt">
                                    <p:tmPct val="10000"/>
                                  </p:iterate>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1+#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right)">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136"/>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552">
      <a:dk1>
        <a:sysClr val="windowText" lastClr="000000"/>
      </a:dk1>
      <a:lt1>
        <a:sysClr val="window" lastClr="FFFFFF"/>
      </a:lt1>
      <a:dk2>
        <a:srgbClr val="595959"/>
      </a:dk2>
      <a:lt2>
        <a:srgbClr val="E7E6E6"/>
      </a:lt2>
      <a:accent1>
        <a:srgbClr val="7F7F7F"/>
      </a:accent1>
      <a:accent2>
        <a:srgbClr val="3F3F3F"/>
      </a:accent2>
      <a:accent3>
        <a:srgbClr val="7F7F7F"/>
      </a:accent3>
      <a:accent4>
        <a:srgbClr val="3F3F3F"/>
      </a:accent4>
      <a:accent5>
        <a:srgbClr val="7F7F7F"/>
      </a:accent5>
      <a:accent6>
        <a:srgbClr val="3F3F3F"/>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e5138194b4335418ad1aaf6bfff71663808c80ab">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TotalTime>
  <Words>3244</Words>
  <Application>Microsoft Office PowerPoint</Application>
  <PresentationFormat>宽屏</PresentationFormat>
  <Paragraphs>458</Paragraphs>
  <Slides>35</Slides>
  <Notes>35</Notes>
  <HiddenSlides>0</HiddenSlides>
  <MMClips>1</MMClips>
  <ScaleCrop>false</ScaleCrop>
  <HeadingPairs>
    <vt:vector size="6" baseType="variant">
      <vt:variant>
        <vt:lpstr>已用的字体</vt:lpstr>
      </vt:variant>
      <vt:variant>
        <vt:i4>20</vt:i4>
      </vt:variant>
      <vt:variant>
        <vt:lpstr>主题</vt:lpstr>
      </vt:variant>
      <vt:variant>
        <vt:i4>2</vt:i4>
      </vt:variant>
      <vt:variant>
        <vt:lpstr>幻灯片标题</vt:lpstr>
      </vt:variant>
      <vt:variant>
        <vt:i4>35</vt:i4>
      </vt:variant>
    </vt:vector>
  </HeadingPairs>
  <TitlesOfParts>
    <vt:vector size="57" baseType="lpstr">
      <vt:lpstr>Aleo Regular</vt:lpstr>
      <vt:lpstr>Arial Unicode MS</vt:lpstr>
      <vt:lpstr>Gill Sans</vt:lpstr>
      <vt:lpstr>Kozuka Mincho Pro H</vt:lpstr>
      <vt:lpstr>LiHei Pro</vt:lpstr>
      <vt:lpstr>MS PGothic</vt:lpstr>
      <vt:lpstr>宋体</vt:lpstr>
      <vt:lpstr>微软雅黑</vt:lpstr>
      <vt:lpstr>Agency FB</vt:lpstr>
      <vt:lpstr>Arial</vt:lpstr>
      <vt:lpstr>Arial Black</vt:lpstr>
      <vt:lpstr>Calibri</vt:lpstr>
      <vt:lpstr>GeoSlab703 MdCn BT</vt:lpstr>
      <vt:lpstr>Impact</vt:lpstr>
      <vt:lpstr>Impact MT Std</vt:lpstr>
      <vt:lpstr>Open Sans</vt:lpstr>
      <vt:lpstr>Raleway</vt:lpstr>
      <vt:lpstr>Raleway Light</vt:lpstr>
      <vt:lpstr>Segoe UI</vt:lpstr>
      <vt:lpstr>Times New Roman</vt:lpstr>
      <vt:lpstr>Office 主题</vt:lpstr>
      <vt:lpstr>e5138194b4335418ad1aaf6bfff71663808c80ab</vt:lpstr>
      <vt:lpstr>PowerPoint 演示文稿</vt:lpstr>
      <vt:lpstr>PowerPoint 演示文稿</vt:lpstr>
      <vt:lpstr>PowerPoint 演示文稿</vt:lpstr>
      <vt:lpstr>单击输入标题内容</vt:lpstr>
      <vt:lpstr>单击输入标题内容</vt:lpstr>
      <vt:lpstr>单击输入标题内容</vt:lpstr>
      <vt:lpstr>单击输入标题内容</vt:lpstr>
      <vt:lpstr>单击输入标题内容</vt:lpstr>
      <vt:lpstr>单击输入标题内容</vt:lpstr>
      <vt:lpstr>PowerPoint 演示文稿</vt:lpstr>
      <vt:lpstr>单击输入标题内容</vt:lpstr>
      <vt:lpstr>单击输入标题内容</vt:lpstr>
      <vt:lpstr>单击输入标题内容</vt:lpstr>
      <vt:lpstr>单击输入标题内容</vt:lpstr>
      <vt:lpstr>单击此处添加标题</vt:lpstr>
      <vt:lpstr>单击此处添加标题</vt:lpstr>
      <vt:lpstr>单击输入标题内容</vt:lpstr>
      <vt:lpstr>PowerPoint 演示文稿</vt:lpstr>
      <vt:lpstr>单击输入标题内容</vt:lpstr>
      <vt:lpstr>单击输入标题内容</vt:lpstr>
      <vt:lpstr>单击输入标题内容</vt:lpstr>
      <vt:lpstr>单击输入标题内容</vt:lpstr>
      <vt:lpstr>单击输入标题内容</vt:lpstr>
      <vt:lpstr>单击输入标题内容</vt:lpstr>
      <vt:lpstr>单击输入标题内容</vt:lpstr>
      <vt:lpstr>PowerPoint 演示文稿</vt:lpstr>
      <vt:lpstr>单击输入标题内容</vt:lpstr>
      <vt:lpstr>单击此处添加标题</vt:lpstr>
      <vt:lpstr>单击输入标题内容</vt:lpstr>
      <vt:lpstr>单击输入标题内容</vt:lpstr>
      <vt:lpstr>单击此处添加标题</vt:lpstr>
      <vt:lpstr>单击输入标题内容</vt:lpstr>
      <vt:lpstr>单击此处添加标题</vt:lpstr>
      <vt:lpstr>单击输入标题内容</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136</dc:title>
  <dc:creator>MICHAEL</dc:creator>
  <cp:lastModifiedBy>MICHAEL</cp:lastModifiedBy>
  <cp:revision>19</cp:revision>
  <dcterms:created xsi:type="dcterms:W3CDTF">2015-05-05T08:02:14Z</dcterms:created>
  <dcterms:modified xsi:type="dcterms:W3CDTF">2017-03-05T16:36:53Z</dcterms:modified>
</cp:coreProperties>
</file>