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38" r:id="rId1"/>
  </p:sldMasterIdLst>
  <p:notesMasterIdLst>
    <p:notesMasterId r:id="rId21"/>
  </p:notesMasterIdLst>
  <p:handoutMasterIdLst>
    <p:handoutMasterId r:id="rId22"/>
  </p:handoutMasterIdLst>
  <p:sldIdLst>
    <p:sldId id="10732" r:id="rId2"/>
    <p:sldId id="11225" r:id="rId3"/>
    <p:sldId id="11226" r:id="rId4"/>
    <p:sldId id="11245" r:id="rId5"/>
    <p:sldId id="11234" r:id="rId6"/>
    <p:sldId id="11243" r:id="rId7"/>
    <p:sldId id="11227" r:id="rId8"/>
    <p:sldId id="11246" r:id="rId9"/>
    <p:sldId id="11242" r:id="rId10"/>
    <p:sldId id="11244" r:id="rId11"/>
    <p:sldId id="11228" r:id="rId12"/>
    <p:sldId id="11248" r:id="rId13"/>
    <p:sldId id="11230" r:id="rId14"/>
    <p:sldId id="11249" r:id="rId15"/>
    <p:sldId id="11229" r:id="rId16"/>
    <p:sldId id="11247" r:id="rId17"/>
    <p:sldId id="11236" r:id="rId18"/>
    <p:sldId id="11237" r:id="rId19"/>
    <p:sldId id="11224" r:id="rId20"/>
  </p:sldIdLst>
  <p:sldSz cx="12858750" cy="7232650"/>
  <p:notesSz cx="6858000" cy="9144000"/>
  <p:custDataLst>
    <p:tags r:id="rId2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5F57"/>
    <a:srgbClr val="5CBA46"/>
    <a:srgbClr val="0E419A"/>
    <a:srgbClr val="C00000"/>
    <a:srgbClr val="FFFFFF"/>
    <a:srgbClr val="383E6B"/>
    <a:srgbClr val="EE7B10"/>
    <a:srgbClr val="283E4E"/>
    <a:srgbClr val="857268"/>
    <a:srgbClr val="9492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19" autoAdjust="0"/>
    <p:restoredTop sz="95352" autoAdjust="0"/>
  </p:normalViewPr>
  <p:slideViewPr>
    <p:cSldViewPr>
      <p:cViewPr varScale="1">
        <p:scale>
          <a:sx n="81" d="100"/>
          <a:sy n="81" d="100"/>
        </p:scale>
        <p:origin x="-360" y="-84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438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282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47997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091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5176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5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124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33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002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060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207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459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36748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5965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871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236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83859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6607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8997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2591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266845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16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714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6384200" y="986120"/>
            <a:ext cx="5260702" cy="5260413"/>
          </a:xfrm>
          <a:prstGeom prst="parallelogram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6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22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9543604" y="1995081"/>
            <a:ext cx="2650443" cy="373352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22"/>
          <p:cNvSpPr>
            <a:spLocks noGrp="1"/>
          </p:cNvSpPr>
          <p:nvPr>
            <p:ph type="pic" sz="quarter" idx="12"/>
          </p:nvPr>
        </p:nvSpPr>
        <p:spPr>
          <a:xfrm>
            <a:off x="6588436" y="1995081"/>
            <a:ext cx="2650442" cy="373352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20"/>
          <p:cNvSpPr>
            <a:spLocks noGrp="1"/>
          </p:cNvSpPr>
          <p:nvPr>
            <p:ph type="pic" sz="quarter" idx="11"/>
          </p:nvPr>
        </p:nvSpPr>
        <p:spPr>
          <a:xfrm>
            <a:off x="3633267" y="1995081"/>
            <a:ext cx="2650443" cy="373352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18"/>
          <p:cNvSpPr>
            <a:spLocks noGrp="1"/>
          </p:cNvSpPr>
          <p:nvPr>
            <p:ph type="pic" sz="quarter" idx="10"/>
          </p:nvPr>
        </p:nvSpPr>
        <p:spPr>
          <a:xfrm>
            <a:off x="678099" y="1995081"/>
            <a:ext cx="2650442" cy="373352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0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Work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 rot="434797">
            <a:off x="1263797" y="1420743"/>
            <a:ext cx="1928813" cy="19287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Team</a:t>
            </a:r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 hasCustomPrompt="1"/>
          </p:nvPr>
        </p:nvSpPr>
        <p:spPr>
          <a:xfrm rot="434797">
            <a:off x="6765683" y="1432568"/>
            <a:ext cx="1928813" cy="19287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Team</a:t>
            </a:r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 hasCustomPrompt="1"/>
          </p:nvPr>
        </p:nvSpPr>
        <p:spPr>
          <a:xfrm rot="434797">
            <a:off x="1261391" y="3857655"/>
            <a:ext cx="1928813" cy="19287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Team</a:t>
            </a:r>
            <a:endParaRPr lang="en-US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 hasCustomPrompt="1"/>
          </p:nvPr>
        </p:nvSpPr>
        <p:spPr>
          <a:xfrm rot="434797">
            <a:off x="6772921" y="3874288"/>
            <a:ext cx="1928813" cy="19287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Team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0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7" y="2246811"/>
            <a:ext cx="10929938" cy="155033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7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0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5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8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1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A80EFF5-4C64-44AF-903C-4654B01C43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7070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424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8"/>
          <p:cNvSpPr>
            <a:spLocks noGrp="1"/>
          </p:cNvSpPr>
          <p:nvPr>
            <p:ph type="pic" sz="quarter" idx="10"/>
          </p:nvPr>
        </p:nvSpPr>
        <p:spPr>
          <a:xfrm>
            <a:off x="678099" y="1730364"/>
            <a:ext cx="5605611" cy="43393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9543604" y="3904875"/>
            <a:ext cx="2650443" cy="212705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Picture Placeholder 22"/>
          <p:cNvSpPr>
            <a:spLocks noGrp="1"/>
          </p:cNvSpPr>
          <p:nvPr>
            <p:ph type="pic" sz="quarter" idx="12"/>
          </p:nvPr>
        </p:nvSpPr>
        <p:spPr>
          <a:xfrm>
            <a:off x="6588436" y="1730364"/>
            <a:ext cx="2650442" cy="212705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93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6F3C-FA24-4A80-8CD4-EE5698C541F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92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8" r:id="rId9"/>
  </p:sldLayoutIdLst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63" y="0"/>
            <a:ext cx="12858750" cy="7232650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31" r="-68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013496" y="3616325"/>
            <a:ext cx="9815314" cy="2808312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3693071" y="3863406"/>
            <a:ext cx="8346404" cy="123110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8000" kern="500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小提琴 音乐节</a:t>
            </a:r>
            <a:r>
              <a:rPr lang="en-US" altLang="zh-CN" sz="8000" kern="500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PPT</a:t>
            </a:r>
            <a:endParaRPr lang="zh-CN" altLang="en-US" sz="8000" kern="50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981103" y="5032797"/>
            <a:ext cx="7138636" cy="43088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THE VIOLIN MUSIC FESTIVAL PPT</a:t>
            </a:r>
            <a:endParaRPr lang="zh-CN" altLang="en-US" sz="2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693071" y="5715291"/>
            <a:ext cx="7920880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000" b="1" dirty="0">
                <a:solidFill>
                  <a:schemeClr val="bg1"/>
                </a:solidFill>
                <a:cs typeface="Arial" panose="020B0604020202020204" pitchFamily="34" charset="0"/>
              </a:rPr>
              <a:t>汇报</a:t>
            </a:r>
            <a:r>
              <a:rPr lang="zh-CN" altLang="en-US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人</a:t>
            </a:r>
            <a:r>
              <a:rPr lang="zh-CN" altLang="en-US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xxx</a:t>
            </a:r>
            <a:r>
              <a:rPr lang="zh-CN" altLang="en-US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  </a:t>
            </a:r>
            <a:r>
              <a:rPr lang="zh-CN" altLang="en-US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汇报时间：</a:t>
            </a:r>
            <a:r>
              <a:rPr lang="en-US" altLang="zh-CN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XX</a:t>
            </a:r>
            <a:r>
              <a:rPr lang="zh-CN" altLang="en-US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年</a:t>
            </a:r>
            <a:r>
              <a:rPr lang="en-US" altLang="zh-CN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XX</a:t>
            </a:r>
            <a:r>
              <a:rPr lang="zh-CN" altLang="en-US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月</a:t>
            </a:r>
            <a:r>
              <a:rPr lang="en-US" altLang="zh-CN" sz="7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.</a:t>
            </a:r>
            <a:endParaRPr lang="zh-CN" altLang="en-US" sz="7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5" name="PPT背景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6124575" y="-11128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9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00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1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/>
      <p:bldP spid="2" grpId="0" animBg="1"/>
      <p:bldP spid="8" grpId="0"/>
      <p:bldP spid="8" grpId="1"/>
      <p:bldP spid="7" grpId="0"/>
      <p:bldP spid="7" grpId="1"/>
      <p:bldP spid="6" grpId="0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MH_Entry_1"/>
          <p:cNvSpPr/>
          <p:nvPr>
            <p:custDataLst>
              <p:tags r:id="rId2"/>
            </p:custDataLst>
          </p:nvPr>
        </p:nvSpPr>
        <p:spPr>
          <a:xfrm flipH="1">
            <a:off x="7580175" y="1837008"/>
            <a:ext cx="3487715" cy="579271"/>
          </a:xfrm>
          <a:prstGeom prst="roundRect">
            <a:avLst>
              <a:gd name="adj" fmla="val 23973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zh-CN" altLang="en-US" sz="239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39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MH_Number_1"/>
          <p:cNvSpPr/>
          <p:nvPr>
            <p:custDataLst>
              <p:tags r:id="rId3"/>
            </p:custDataLst>
          </p:nvPr>
        </p:nvSpPr>
        <p:spPr>
          <a:xfrm flipH="1">
            <a:off x="6676193" y="1822817"/>
            <a:ext cx="800962" cy="607653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9355" rIns="189823" bIns="49355" anchor="ctr">
            <a:noAutofit/>
          </a:bodyPr>
          <a:lstStyle/>
          <a:p>
            <a:pPr algn="ctr">
              <a:defRPr/>
            </a:pPr>
            <a:r>
              <a:rPr lang="en-US" altLang="zh-CN" sz="2953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953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 flipH="1">
            <a:off x="7580175" y="2917960"/>
            <a:ext cx="3487715" cy="579271"/>
          </a:xfrm>
          <a:prstGeom prst="roundRect">
            <a:avLst>
              <a:gd name="adj" fmla="val 23973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239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39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Number_2"/>
          <p:cNvSpPr/>
          <p:nvPr>
            <p:custDataLst>
              <p:tags r:id="rId5"/>
            </p:custDataLst>
          </p:nvPr>
        </p:nvSpPr>
        <p:spPr>
          <a:xfrm flipH="1">
            <a:off x="6676193" y="2903769"/>
            <a:ext cx="800962" cy="607653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9355" rIns="189823" bIns="49355" anchor="ctr">
            <a:noAutofit/>
          </a:bodyPr>
          <a:lstStyle/>
          <a:p>
            <a:pPr algn="ctr">
              <a:defRPr/>
            </a:pPr>
            <a:r>
              <a:rPr lang="en-US" altLang="zh-CN" sz="2953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953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 flipH="1">
            <a:off x="7580175" y="3998914"/>
            <a:ext cx="3487715" cy="579271"/>
          </a:xfrm>
          <a:prstGeom prst="roundRect">
            <a:avLst>
              <a:gd name="adj" fmla="val 23973"/>
            </a:avLst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239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39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3"/>
          <p:cNvSpPr/>
          <p:nvPr>
            <p:custDataLst>
              <p:tags r:id="rId7"/>
            </p:custDataLst>
          </p:nvPr>
        </p:nvSpPr>
        <p:spPr>
          <a:xfrm flipH="1">
            <a:off x="6676193" y="3984723"/>
            <a:ext cx="800962" cy="607653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9355" rIns="189823" bIns="49355" anchor="ctr">
            <a:noAutofit/>
          </a:bodyPr>
          <a:lstStyle/>
          <a:p>
            <a:pPr algn="ctr">
              <a:defRPr/>
            </a:pPr>
            <a:r>
              <a:rPr lang="en-US" altLang="zh-CN" sz="2953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953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MH_Entry_4"/>
          <p:cNvSpPr/>
          <p:nvPr>
            <p:custDataLst>
              <p:tags r:id="rId8"/>
            </p:custDataLst>
          </p:nvPr>
        </p:nvSpPr>
        <p:spPr>
          <a:xfrm flipH="1">
            <a:off x="7580175" y="5079866"/>
            <a:ext cx="3487715" cy="579271"/>
          </a:xfrm>
          <a:prstGeom prst="roundRect">
            <a:avLst>
              <a:gd name="adj" fmla="val 23973"/>
            </a:avLst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239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39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MH_Number_4"/>
          <p:cNvSpPr/>
          <p:nvPr>
            <p:custDataLst>
              <p:tags r:id="rId9"/>
            </p:custDataLst>
          </p:nvPr>
        </p:nvSpPr>
        <p:spPr>
          <a:xfrm flipH="1">
            <a:off x="6676193" y="5065675"/>
            <a:ext cx="800962" cy="607653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4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9355" rIns="189823" bIns="49355" anchor="ctr">
            <a:noAutofit/>
          </a:bodyPr>
          <a:lstStyle/>
          <a:p>
            <a:pPr algn="ctr">
              <a:defRPr/>
            </a:pPr>
            <a:r>
              <a:rPr lang="en-US" altLang="zh-CN" sz="2953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953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 txBox="1"/>
          <p:nvPr>
            <p:custDataLst>
              <p:tags r:id="rId10"/>
            </p:custDataLst>
          </p:nvPr>
        </p:nvSpPr>
        <p:spPr>
          <a:xfrm>
            <a:off x="2299039" y="3497230"/>
            <a:ext cx="2278681" cy="135408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/>
            <a:r>
              <a:rPr lang="zh-CN" altLang="en-US" sz="8799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4" name="MH_Others_2"/>
          <p:cNvSpPr txBox="1"/>
          <p:nvPr>
            <p:custDataLst>
              <p:tags r:id="rId11"/>
            </p:custDataLst>
          </p:nvPr>
        </p:nvSpPr>
        <p:spPr>
          <a:xfrm>
            <a:off x="2245233" y="4783448"/>
            <a:ext cx="2386297" cy="43088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ctr">
              <a:defRPr/>
            </a:pPr>
            <a:r>
              <a:rPr lang="en-US" altLang="zh-CN" sz="28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Freeform 5"/>
          <p:cNvSpPr>
            <a:spLocks/>
          </p:cNvSpPr>
          <p:nvPr/>
        </p:nvSpPr>
        <p:spPr bwMode="auto">
          <a:xfrm>
            <a:off x="2780883" y="1671978"/>
            <a:ext cx="1314996" cy="1714210"/>
          </a:xfrm>
          <a:custGeom>
            <a:avLst/>
            <a:gdLst>
              <a:gd name="T0" fmla="*/ 376 w 440"/>
              <a:gd name="T1" fmla="*/ 65 h 572"/>
              <a:gd name="T2" fmla="*/ 220 w 440"/>
              <a:gd name="T3" fmla="*/ 0 h 572"/>
              <a:gd name="T4" fmla="*/ 64 w 440"/>
              <a:gd name="T5" fmla="*/ 65 h 572"/>
              <a:gd name="T6" fmla="*/ 0 w 440"/>
              <a:gd name="T7" fmla="*/ 221 h 572"/>
              <a:gd name="T8" fmla="*/ 66 w 440"/>
              <a:gd name="T9" fmla="*/ 374 h 572"/>
              <a:gd name="T10" fmla="*/ 220 w 440"/>
              <a:gd name="T11" fmla="*/ 572 h 572"/>
              <a:gd name="T12" fmla="*/ 374 w 440"/>
              <a:gd name="T13" fmla="*/ 374 h 572"/>
              <a:gd name="T14" fmla="*/ 440 w 440"/>
              <a:gd name="T15" fmla="*/ 221 h 572"/>
              <a:gd name="T16" fmla="*/ 376 w 440"/>
              <a:gd name="T17" fmla="*/ 65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0" h="572">
                <a:moveTo>
                  <a:pt x="376" y="65"/>
                </a:moveTo>
                <a:cubicBezTo>
                  <a:pt x="336" y="25"/>
                  <a:pt x="281" y="0"/>
                  <a:pt x="220" y="0"/>
                </a:cubicBezTo>
                <a:cubicBezTo>
                  <a:pt x="159" y="0"/>
                  <a:pt x="104" y="25"/>
                  <a:pt x="64" y="65"/>
                </a:cubicBezTo>
                <a:cubicBezTo>
                  <a:pt x="25" y="104"/>
                  <a:pt x="0" y="160"/>
                  <a:pt x="0" y="221"/>
                </a:cubicBezTo>
                <a:cubicBezTo>
                  <a:pt x="0" y="282"/>
                  <a:pt x="20" y="329"/>
                  <a:pt x="66" y="374"/>
                </a:cubicBezTo>
                <a:cubicBezTo>
                  <a:pt x="112" y="419"/>
                  <a:pt x="220" y="506"/>
                  <a:pt x="220" y="572"/>
                </a:cubicBezTo>
                <a:cubicBezTo>
                  <a:pt x="220" y="506"/>
                  <a:pt x="328" y="419"/>
                  <a:pt x="374" y="374"/>
                </a:cubicBezTo>
                <a:cubicBezTo>
                  <a:pt x="420" y="329"/>
                  <a:pt x="440" y="282"/>
                  <a:pt x="440" y="221"/>
                </a:cubicBezTo>
                <a:cubicBezTo>
                  <a:pt x="440" y="160"/>
                  <a:pt x="415" y="104"/>
                  <a:pt x="376" y="6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0" tIns="0" rIns="0" bIns="323982" numCol="1" anchor="ctr" anchorCtr="1" compatLnSpc="1">
            <a:prstTxWarp prst="textNoShape">
              <a:avLst/>
            </a:prstTxWarp>
          </a:bodyPr>
          <a:lstStyle/>
          <a:p>
            <a:endParaRPr lang="zh-CN" altLang="en-US" sz="7999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507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9" grpId="0" animBg="1"/>
          <p:bldP spid="80" grpId="0" animBg="1"/>
          <p:bldP spid="23" grpId="0" animBg="1"/>
          <p:bldP spid="24" grpId="0" animBg="1"/>
          <p:bldP spid="25" grpId="0" animBg="1"/>
          <p:bldP spid="26" grpId="0" animBg="1"/>
          <p:bldP spid="31" grpId="0" animBg="1"/>
          <p:bldP spid="32" grpId="0" animBg="1"/>
          <p:bldP spid="13" grpId="0"/>
          <p:bldP spid="14" grpId="0"/>
          <p:bldP spid="6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9" grpId="0" animBg="1"/>
          <p:bldP spid="80" grpId="0" animBg="1"/>
          <p:bldP spid="23" grpId="0" animBg="1"/>
          <p:bldP spid="24" grpId="0" animBg="1"/>
          <p:bldP spid="25" grpId="0" animBg="1"/>
          <p:bldP spid="26" grpId="0" animBg="1"/>
          <p:bldP spid="31" grpId="0" animBg="1"/>
          <p:bldP spid="32" grpId="0" animBg="1"/>
          <p:bldP spid="13" grpId="0"/>
          <p:bldP spid="14" grpId="0"/>
          <p:bldP spid="62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5"/>
          <p:cNvSpPr>
            <a:spLocks/>
          </p:cNvSpPr>
          <p:nvPr/>
        </p:nvSpPr>
        <p:spPr bwMode="auto">
          <a:xfrm>
            <a:off x="3142334" y="2337338"/>
            <a:ext cx="1886465" cy="2459167"/>
          </a:xfrm>
          <a:custGeom>
            <a:avLst/>
            <a:gdLst>
              <a:gd name="T0" fmla="*/ 376 w 440"/>
              <a:gd name="T1" fmla="*/ 65 h 572"/>
              <a:gd name="T2" fmla="*/ 220 w 440"/>
              <a:gd name="T3" fmla="*/ 0 h 572"/>
              <a:gd name="T4" fmla="*/ 64 w 440"/>
              <a:gd name="T5" fmla="*/ 65 h 572"/>
              <a:gd name="T6" fmla="*/ 0 w 440"/>
              <a:gd name="T7" fmla="*/ 221 h 572"/>
              <a:gd name="T8" fmla="*/ 66 w 440"/>
              <a:gd name="T9" fmla="*/ 374 h 572"/>
              <a:gd name="T10" fmla="*/ 220 w 440"/>
              <a:gd name="T11" fmla="*/ 572 h 572"/>
              <a:gd name="T12" fmla="*/ 374 w 440"/>
              <a:gd name="T13" fmla="*/ 374 h 572"/>
              <a:gd name="T14" fmla="*/ 440 w 440"/>
              <a:gd name="T15" fmla="*/ 221 h 572"/>
              <a:gd name="T16" fmla="*/ 376 w 440"/>
              <a:gd name="T17" fmla="*/ 65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0" h="572">
                <a:moveTo>
                  <a:pt x="376" y="65"/>
                </a:moveTo>
                <a:cubicBezTo>
                  <a:pt x="336" y="25"/>
                  <a:pt x="281" y="0"/>
                  <a:pt x="220" y="0"/>
                </a:cubicBezTo>
                <a:cubicBezTo>
                  <a:pt x="159" y="0"/>
                  <a:pt x="104" y="25"/>
                  <a:pt x="64" y="65"/>
                </a:cubicBezTo>
                <a:cubicBezTo>
                  <a:pt x="25" y="104"/>
                  <a:pt x="0" y="160"/>
                  <a:pt x="0" y="221"/>
                </a:cubicBezTo>
                <a:cubicBezTo>
                  <a:pt x="0" y="282"/>
                  <a:pt x="20" y="329"/>
                  <a:pt x="66" y="374"/>
                </a:cubicBezTo>
                <a:cubicBezTo>
                  <a:pt x="112" y="419"/>
                  <a:pt x="220" y="506"/>
                  <a:pt x="220" y="572"/>
                </a:cubicBezTo>
                <a:cubicBezTo>
                  <a:pt x="220" y="506"/>
                  <a:pt x="328" y="419"/>
                  <a:pt x="374" y="374"/>
                </a:cubicBezTo>
                <a:cubicBezTo>
                  <a:pt x="420" y="329"/>
                  <a:pt x="440" y="282"/>
                  <a:pt x="440" y="221"/>
                </a:cubicBezTo>
                <a:cubicBezTo>
                  <a:pt x="440" y="160"/>
                  <a:pt x="415" y="104"/>
                  <a:pt x="376" y="6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0" tIns="0" rIns="0" bIns="323982" numCol="1" anchor="ctr" anchorCtr="1" compatLnSpc="1">
            <a:prstTxWarp prst="textNoShape">
              <a:avLst/>
            </a:prstTxWarp>
          </a:bodyPr>
          <a:lstStyle/>
          <a:p>
            <a:endParaRPr lang="zh-CN" altLang="en-US" sz="7999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59" name="直接连接符 58"/>
          <p:cNvCxnSpPr/>
          <p:nvPr>
            <p:custDataLst>
              <p:tags r:id="rId2"/>
            </p:custDataLst>
          </p:nvPr>
        </p:nvCxnSpPr>
        <p:spPr>
          <a:xfrm>
            <a:off x="5795193" y="3862164"/>
            <a:ext cx="4143445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>
          <a:xfrm>
            <a:off x="5795193" y="2994382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61" name="TextBox 11"/>
          <p:cNvSpPr txBox="1"/>
          <p:nvPr/>
        </p:nvSpPr>
        <p:spPr>
          <a:xfrm>
            <a:off x="5795193" y="394198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11"/>
          <p:cNvSpPr txBox="1"/>
          <p:nvPr/>
        </p:nvSpPr>
        <p:spPr>
          <a:xfrm>
            <a:off x="7939483" y="394198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11"/>
          <p:cNvSpPr txBox="1"/>
          <p:nvPr/>
        </p:nvSpPr>
        <p:spPr>
          <a:xfrm>
            <a:off x="5795193" y="431639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Box 11"/>
          <p:cNvSpPr txBox="1"/>
          <p:nvPr/>
        </p:nvSpPr>
        <p:spPr>
          <a:xfrm>
            <a:off x="7939483" y="431639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矩形 259"/>
          <p:cNvSpPr>
            <a:spLocks noChangeArrowheads="1"/>
          </p:cNvSpPr>
          <p:nvPr/>
        </p:nvSpPr>
        <p:spPr bwMode="auto">
          <a:xfrm>
            <a:off x="3590026" y="2594344"/>
            <a:ext cx="991080" cy="7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4799">
                <a:solidFill>
                  <a:schemeClr val="bg1"/>
                </a:solidFill>
                <a:cs typeface="Arial" panose="020B0604020202020204" pitchFamily="34" charset="0"/>
              </a:rPr>
              <a:t>01</a:t>
            </a:r>
            <a:endParaRPr lang="zh-CN" altLang="en-US" sz="28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6" name="矩形 259"/>
          <p:cNvSpPr>
            <a:spLocks noChangeArrowheads="1"/>
          </p:cNvSpPr>
          <p:nvPr/>
        </p:nvSpPr>
        <p:spPr bwMode="auto">
          <a:xfrm>
            <a:off x="3590026" y="3392124"/>
            <a:ext cx="991080" cy="72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>
                <a:solidFill>
                  <a:schemeClr val="bg1"/>
                </a:solidFill>
                <a:cs typeface="Arial" panose="020B0604020202020204" pitchFamily="34" charset="0"/>
              </a:rPr>
              <a:t>章节</a:t>
            </a:r>
            <a:endParaRPr lang="en-US" altLang="zh-CN" sz="105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altLang="zh-CN" sz="2399">
                <a:solidFill>
                  <a:schemeClr val="bg1"/>
                </a:solidFill>
                <a:cs typeface="Arial" panose="020B0604020202020204" pitchFamily="34" charset="0"/>
              </a:rPr>
              <a:t>PART</a:t>
            </a:r>
            <a:endParaRPr lang="en-US" altLang="zh-CN" sz="60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682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66795" y="1446785"/>
            <a:ext cx="1928601" cy="192860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84532" y="1446786"/>
            <a:ext cx="2503766" cy="1396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添加相关标题</a:t>
            </a:r>
            <a:endParaRPr 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| DESIGNER</a:t>
            </a:r>
          </a:p>
          <a:p>
            <a:pPr>
              <a:lnSpc>
                <a:spcPct val="150000"/>
              </a:lnSpc>
            </a:pPr>
            <a:endParaRPr lang="en-US" sz="105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84533" y="3080929"/>
            <a:ext cx="136609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$ 150</a:t>
            </a:r>
            <a:r>
              <a:rPr lang="en-US" altLang="zh-CN" sz="126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.00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72886" y="1456203"/>
            <a:ext cx="1928601" cy="192860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090621" y="1456204"/>
            <a:ext cx="2503766" cy="1396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添加相关标题</a:t>
            </a:r>
            <a:endParaRPr 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| MARKETER</a:t>
            </a:r>
          </a:p>
          <a:p>
            <a:pPr>
              <a:lnSpc>
                <a:spcPct val="150000"/>
              </a:lnSpc>
            </a:pPr>
            <a:endParaRPr lang="en-US" sz="105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090623" y="3090347"/>
            <a:ext cx="136609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$ 150</a:t>
            </a:r>
            <a:r>
              <a:rPr lang="en-US" altLang="zh-CN" sz="126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.00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264366" y="3888373"/>
            <a:ext cx="1928601" cy="1928601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582102" y="3888373"/>
            <a:ext cx="2503766" cy="1396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添加相关标题</a:t>
            </a:r>
            <a:endParaRPr lang="en-US" altLang="zh-CN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| DEVELOPER</a:t>
            </a:r>
          </a:p>
          <a:p>
            <a:pPr>
              <a:lnSpc>
                <a:spcPct val="150000"/>
              </a:lnSpc>
            </a:pPr>
            <a:endParaRPr lang="en-US" sz="105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82103" y="5522517"/>
            <a:ext cx="136609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$ 150</a:t>
            </a:r>
            <a:r>
              <a:rPr lang="en-US" altLang="zh-CN" sz="126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.00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770456" y="3897790"/>
            <a:ext cx="1928601" cy="1928601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088192" y="3897791"/>
            <a:ext cx="2503766" cy="1396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添加相关标题</a:t>
            </a:r>
            <a:endParaRPr lang="en-US" altLang="zh-CN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| CONSULTING</a:t>
            </a:r>
          </a:p>
          <a:p>
            <a:pPr>
              <a:lnSpc>
                <a:spcPct val="150000"/>
              </a:lnSpc>
            </a:pPr>
            <a:endParaRPr lang="en-US" sz="105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088193" y="5531933"/>
            <a:ext cx="136609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$ 150</a:t>
            </a:r>
            <a:r>
              <a:rPr lang="en-US" altLang="zh-CN" sz="126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.00</a:t>
            </a:r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文本框 17"/>
          <p:cNvSpPr txBox="1"/>
          <p:nvPr/>
        </p:nvSpPr>
        <p:spPr>
          <a:xfrm>
            <a:off x="976827" y="268261"/>
            <a:ext cx="3148419" cy="553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64020"/>
            <a:r>
              <a:rPr lang="zh-CN" altLang="en-US" sz="3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1" name="椭圆 20"/>
          <p:cNvSpPr/>
          <p:nvPr/>
        </p:nvSpPr>
        <p:spPr>
          <a:xfrm>
            <a:off x="417825" y="344455"/>
            <a:ext cx="410238" cy="41023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 flipV="1">
            <a:off x="694937" y="315041"/>
            <a:ext cx="119685" cy="11968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94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6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9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00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5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8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build="p"/>
      <p:bldP spid="5" grpId="0" build="p"/>
      <p:bldP spid="20" grpId="0" animBg="1"/>
      <p:bldP spid="26" grpId="0" build="p"/>
      <p:bldP spid="27" grpId="0" build="p"/>
      <p:bldP spid="28" grpId="0" animBg="1"/>
      <p:bldP spid="30" grpId="0" build="p"/>
      <p:bldP spid="31" grpId="0" build="p"/>
      <p:bldP spid="32" grpId="0" animBg="1"/>
      <p:bldP spid="34" grpId="0" build="p"/>
      <p:bldP spid="3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val 5"/>
          <p:cNvSpPr>
            <a:spLocks noChangeArrowheads="1"/>
          </p:cNvSpPr>
          <p:nvPr/>
        </p:nvSpPr>
        <p:spPr bwMode="auto">
          <a:xfrm>
            <a:off x="1066578" y="2223510"/>
            <a:ext cx="1099966" cy="110164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71" name="Freeform 6"/>
          <p:cNvSpPr/>
          <p:nvPr/>
        </p:nvSpPr>
        <p:spPr bwMode="auto">
          <a:xfrm>
            <a:off x="2141430" y="2133102"/>
            <a:ext cx="3818907" cy="1282456"/>
          </a:xfrm>
          <a:custGeom>
            <a:avLst/>
            <a:gdLst>
              <a:gd name="T0" fmla="*/ 1603 w 1926"/>
              <a:gd name="T1" fmla="*/ 0 h 647"/>
              <a:gd name="T2" fmla="*/ 1603 w 1926"/>
              <a:gd name="T3" fmla="*/ 0 h 647"/>
              <a:gd name="T4" fmla="*/ 0 w 1926"/>
              <a:gd name="T5" fmla="*/ 0 h 647"/>
              <a:gd name="T6" fmla="*/ 150 w 1926"/>
              <a:gd name="T7" fmla="*/ 325 h 647"/>
              <a:gd name="T8" fmla="*/ 3 w 1926"/>
              <a:gd name="T9" fmla="*/ 647 h 647"/>
              <a:gd name="T10" fmla="*/ 1603 w 1926"/>
              <a:gd name="T11" fmla="*/ 647 h 647"/>
              <a:gd name="T12" fmla="*/ 1926 w 1926"/>
              <a:gd name="T13" fmla="*/ 324 h 647"/>
              <a:gd name="T14" fmla="*/ 1603 w 1926"/>
              <a:gd name="T15" fmla="*/ 0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26" h="647">
                <a:moveTo>
                  <a:pt x="1603" y="0"/>
                </a:moveTo>
                <a:cubicBezTo>
                  <a:pt x="1603" y="0"/>
                  <a:pt x="1603" y="0"/>
                  <a:pt x="1603" y="0"/>
                </a:cubicBezTo>
                <a:cubicBezTo>
                  <a:pt x="0" y="0"/>
                  <a:pt x="0" y="0"/>
                  <a:pt x="0" y="0"/>
                </a:cubicBezTo>
                <a:cubicBezTo>
                  <a:pt x="92" y="78"/>
                  <a:pt x="150" y="195"/>
                  <a:pt x="150" y="325"/>
                </a:cubicBezTo>
                <a:cubicBezTo>
                  <a:pt x="150" y="453"/>
                  <a:pt x="93" y="569"/>
                  <a:pt x="3" y="647"/>
                </a:cubicBezTo>
                <a:cubicBezTo>
                  <a:pt x="1603" y="647"/>
                  <a:pt x="1603" y="647"/>
                  <a:pt x="1603" y="647"/>
                </a:cubicBezTo>
                <a:cubicBezTo>
                  <a:pt x="1781" y="647"/>
                  <a:pt x="1926" y="502"/>
                  <a:pt x="1926" y="324"/>
                </a:cubicBezTo>
                <a:cubicBezTo>
                  <a:pt x="1926" y="145"/>
                  <a:pt x="1781" y="0"/>
                  <a:pt x="160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74" name="Oval 9"/>
          <p:cNvSpPr>
            <a:spLocks noChangeArrowheads="1"/>
          </p:cNvSpPr>
          <p:nvPr/>
        </p:nvSpPr>
        <p:spPr bwMode="auto">
          <a:xfrm>
            <a:off x="4751546" y="3644927"/>
            <a:ext cx="1101640" cy="109829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75" name="Freeform 10"/>
          <p:cNvSpPr/>
          <p:nvPr/>
        </p:nvSpPr>
        <p:spPr bwMode="auto">
          <a:xfrm>
            <a:off x="971147" y="3554519"/>
            <a:ext cx="3817232" cy="1280782"/>
          </a:xfrm>
          <a:custGeom>
            <a:avLst/>
            <a:gdLst>
              <a:gd name="T0" fmla="*/ 323 w 1925"/>
              <a:gd name="T1" fmla="*/ 0 h 646"/>
              <a:gd name="T2" fmla="*/ 323 w 1925"/>
              <a:gd name="T3" fmla="*/ 0 h 646"/>
              <a:gd name="T4" fmla="*/ 1925 w 1925"/>
              <a:gd name="T5" fmla="*/ 0 h 646"/>
              <a:gd name="T6" fmla="*/ 1775 w 1925"/>
              <a:gd name="T7" fmla="*/ 324 h 646"/>
              <a:gd name="T8" fmla="*/ 1923 w 1925"/>
              <a:gd name="T9" fmla="*/ 646 h 646"/>
              <a:gd name="T10" fmla="*/ 323 w 1925"/>
              <a:gd name="T11" fmla="*/ 646 h 646"/>
              <a:gd name="T12" fmla="*/ 0 w 1925"/>
              <a:gd name="T13" fmla="*/ 323 h 646"/>
              <a:gd name="T14" fmla="*/ 323 w 1925"/>
              <a:gd name="T15" fmla="*/ 0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25" h="646">
                <a:moveTo>
                  <a:pt x="323" y="0"/>
                </a:moveTo>
                <a:cubicBezTo>
                  <a:pt x="323" y="0"/>
                  <a:pt x="323" y="0"/>
                  <a:pt x="323" y="0"/>
                </a:cubicBezTo>
                <a:cubicBezTo>
                  <a:pt x="1925" y="0"/>
                  <a:pt x="1925" y="0"/>
                  <a:pt x="1925" y="0"/>
                </a:cubicBezTo>
                <a:cubicBezTo>
                  <a:pt x="1834" y="78"/>
                  <a:pt x="1775" y="194"/>
                  <a:pt x="1775" y="324"/>
                </a:cubicBezTo>
                <a:cubicBezTo>
                  <a:pt x="1775" y="453"/>
                  <a:pt x="1832" y="568"/>
                  <a:pt x="1923" y="646"/>
                </a:cubicBezTo>
                <a:cubicBezTo>
                  <a:pt x="323" y="646"/>
                  <a:pt x="323" y="646"/>
                  <a:pt x="323" y="646"/>
                </a:cubicBezTo>
                <a:cubicBezTo>
                  <a:pt x="144" y="646"/>
                  <a:pt x="0" y="501"/>
                  <a:pt x="0" y="323"/>
                </a:cubicBezTo>
                <a:cubicBezTo>
                  <a:pt x="0" y="144"/>
                  <a:pt x="144" y="0"/>
                  <a:pt x="32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77" name="Oval 13"/>
          <p:cNvSpPr>
            <a:spLocks noChangeArrowheads="1"/>
          </p:cNvSpPr>
          <p:nvPr/>
        </p:nvSpPr>
        <p:spPr bwMode="auto">
          <a:xfrm>
            <a:off x="1066578" y="2223510"/>
            <a:ext cx="1099966" cy="1101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78" name="Rectangle 14"/>
          <p:cNvSpPr>
            <a:spLocks noChangeArrowheads="1"/>
          </p:cNvSpPr>
          <p:nvPr/>
        </p:nvSpPr>
        <p:spPr bwMode="auto">
          <a:xfrm>
            <a:off x="1444953" y="2380887"/>
            <a:ext cx="310983" cy="746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64326"/>
            <a:r>
              <a:rPr lang="en-US" sz="4851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1</a:t>
            </a:r>
            <a:endParaRPr lang="en-US" sz="1898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79" name="Freeform 15"/>
          <p:cNvSpPr>
            <a:spLocks noEditPoints="1"/>
          </p:cNvSpPr>
          <p:nvPr/>
        </p:nvSpPr>
        <p:spPr bwMode="auto">
          <a:xfrm>
            <a:off x="964450" y="2123056"/>
            <a:ext cx="1302547" cy="1302547"/>
          </a:xfrm>
          <a:custGeom>
            <a:avLst/>
            <a:gdLst>
              <a:gd name="T0" fmla="*/ 281 w 657"/>
              <a:gd name="T1" fmla="*/ 648 h 657"/>
              <a:gd name="T2" fmla="*/ 329 w 657"/>
              <a:gd name="T3" fmla="*/ 657 h 657"/>
              <a:gd name="T4" fmla="*/ 411 w 657"/>
              <a:gd name="T5" fmla="*/ 636 h 657"/>
              <a:gd name="T6" fmla="*/ 371 w 657"/>
              <a:gd name="T7" fmla="*/ 654 h 657"/>
              <a:gd name="T8" fmla="*/ 200 w 657"/>
              <a:gd name="T9" fmla="*/ 625 h 657"/>
              <a:gd name="T10" fmla="*/ 245 w 657"/>
              <a:gd name="T11" fmla="*/ 646 h 657"/>
              <a:gd name="T12" fmla="*/ 488 w 657"/>
              <a:gd name="T13" fmla="*/ 604 h 657"/>
              <a:gd name="T14" fmla="*/ 453 w 657"/>
              <a:gd name="T15" fmla="*/ 633 h 657"/>
              <a:gd name="T16" fmla="*/ 128 w 657"/>
              <a:gd name="T17" fmla="*/ 582 h 657"/>
              <a:gd name="T18" fmla="*/ 167 w 657"/>
              <a:gd name="T19" fmla="*/ 614 h 657"/>
              <a:gd name="T20" fmla="*/ 554 w 657"/>
              <a:gd name="T21" fmla="*/ 553 h 657"/>
              <a:gd name="T22" fmla="*/ 526 w 657"/>
              <a:gd name="T23" fmla="*/ 590 h 657"/>
              <a:gd name="T24" fmla="*/ 69 w 657"/>
              <a:gd name="T25" fmla="*/ 521 h 657"/>
              <a:gd name="T26" fmla="*/ 100 w 657"/>
              <a:gd name="T27" fmla="*/ 563 h 657"/>
              <a:gd name="T28" fmla="*/ 604 w 657"/>
              <a:gd name="T29" fmla="*/ 488 h 657"/>
              <a:gd name="T30" fmla="*/ 585 w 657"/>
              <a:gd name="T31" fmla="*/ 531 h 657"/>
              <a:gd name="T32" fmla="*/ 28 w 657"/>
              <a:gd name="T33" fmla="*/ 448 h 657"/>
              <a:gd name="T34" fmla="*/ 49 w 657"/>
              <a:gd name="T35" fmla="*/ 496 h 657"/>
              <a:gd name="T36" fmla="*/ 636 w 657"/>
              <a:gd name="T37" fmla="*/ 411 h 657"/>
              <a:gd name="T38" fmla="*/ 627 w 657"/>
              <a:gd name="T39" fmla="*/ 458 h 657"/>
              <a:gd name="T40" fmla="*/ 8 w 657"/>
              <a:gd name="T41" fmla="*/ 366 h 657"/>
              <a:gd name="T42" fmla="*/ 16 w 657"/>
              <a:gd name="T43" fmla="*/ 418 h 657"/>
              <a:gd name="T44" fmla="*/ 647 w 657"/>
              <a:gd name="T45" fmla="*/ 329 h 657"/>
              <a:gd name="T46" fmla="*/ 657 w 657"/>
              <a:gd name="T47" fmla="*/ 329 h 657"/>
              <a:gd name="T48" fmla="*/ 0 w 657"/>
              <a:gd name="T49" fmla="*/ 329 h 657"/>
              <a:gd name="T50" fmla="*/ 13 w 657"/>
              <a:gd name="T51" fmla="*/ 287 h 657"/>
              <a:gd name="T52" fmla="*/ 649 w 657"/>
              <a:gd name="T53" fmla="*/ 291 h 657"/>
              <a:gd name="T54" fmla="*/ 646 w 657"/>
              <a:gd name="T55" fmla="*/ 243 h 657"/>
              <a:gd name="T56" fmla="*/ 16 w 657"/>
              <a:gd name="T57" fmla="*/ 251 h 657"/>
              <a:gd name="T58" fmla="*/ 32 w 657"/>
              <a:gd name="T59" fmla="*/ 200 h 657"/>
              <a:gd name="T60" fmla="*/ 627 w 657"/>
              <a:gd name="T61" fmla="*/ 209 h 657"/>
              <a:gd name="T62" fmla="*/ 613 w 657"/>
              <a:gd name="T63" fmla="*/ 164 h 657"/>
              <a:gd name="T64" fmla="*/ 48 w 657"/>
              <a:gd name="T65" fmla="*/ 173 h 657"/>
              <a:gd name="T66" fmla="*/ 75 w 657"/>
              <a:gd name="T67" fmla="*/ 128 h 657"/>
              <a:gd name="T68" fmla="*/ 585 w 657"/>
              <a:gd name="T69" fmla="*/ 137 h 657"/>
              <a:gd name="T70" fmla="*/ 561 w 657"/>
              <a:gd name="T71" fmla="*/ 96 h 657"/>
              <a:gd name="T72" fmla="*/ 100 w 657"/>
              <a:gd name="T73" fmla="*/ 106 h 657"/>
              <a:gd name="T74" fmla="*/ 136 w 657"/>
              <a:gd name="T75" fmla="*/ 69 h 657"/>
              <a:gd name="T76" fmla="*/ 525 w 657"/>
              <a:gd name="T77" fmla="*/ 77 h 657"/>
              <a:gd name="T78" fmla="*/ 492 w 657"/>
              <a:gd name="T79" fmla="*/ 44 h 657"/>
              <a:gd name="T80" fmla="*/ 167 w 657"/>
              <a:gd name="T81" fmla="*/ 54 h 657"/>
              <a:gd name="T82" fmla="*/ 209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4 w 657"/>
              <a:gd name="T89" fmla="*/ 22 h 657"/>
              <a:gd name="T90" fmla="*/ 291 w 657"/>
              <a:gd name="T91" fmla="*/ 7 h 657"/>
              <a:gd name="T92" fmla="*/ 370 w 657"/>
              <a:gd name="T93" fmla="*/ 13 h 657"/>
              <a:gd name="T94" fmla="*/ 323 w 657"/>
              <a:gd name="T95" fmla="*/ 5 h 657"/>
              <a:gd name="T96" fmla="*/ 376 w 657"/>
              <a:gd name="T97" fmla="*/ 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9" y="657"/>
                  <a:pt x="329" y="657"/>
                  <a:pt x="329" y="657"/>
                </a:cubicBezTo>
                <a:cubicBezTo>
                  <a:pt x="314" y="657"/>
                  <a:pt x="300" y="656"/>
                  <a:pt x="286" y="654"/>
                </a:cubicBezTo>
                <a:cubicBezTo>
                  <a:pt x="283" y="654"/>
                  <a:pt x="281" y="651"/>
                  <a:pt x="281" y="648"/>
                </a:cubicBezTo>
                <a:cubicBezTo>
                  <a:pt x="282" y="646"/>
                  <a:pt x="284" y="643"/>
                  <a:pt x="287" y="644"/>
                </a:cubicBezTo>
                <a:cubicBezTo>
                  <a:pt x="301" y="646"/>
                  <a:pt x="315" y="646"/>
                  <a:pt x="329" y="646"/>
                </a:cubicBezTo>
                <a:cubicBezTo>
                  <a:pt x="332" y="646"/>
                  <a:pt x="334" y="649"/>
                  <a:pt x="334" y="652"/>
                </a:cubicBezTo>
                <a:cubicBezTo>
                  <a:pt x="334" y="655"/>
                  <a:pt x="332" y="657"/>
                  <a:pt x="329" y="657"/>
                </a:cubicBezTo>
                <a:close/>
                <a:moveTo>
                  <a:pt x="371" y="654"/>
                </a:moveTo>
                <a:cubicBezTo>
                  <a:pt x="368" y="654"/>
                  <a:pt x="366" y="652"/>
                  <a:pt x="366" y="650"/>
                </a:cubicBezTo>
                <a:cubicBezTo>
                  <a:pt x="365" y="647"/>
                  <a:pt x="367" y="644"/>
                  <a:pt x="370" y="644"/>
                </a:cubicBezTo>
                <a:cubicBezTo>
                  <a:pt x="384" y="642"/>
                  <a:pt x="398" y="639"/>
                  <a:pt x="411" y="636"/>
                </a:cubicBezTo>
                <a:cubicBezTo>
                  <a:pt x="414" y="635"/>
                  <a:pt x="417" y="637"/>
                  <a:pt x="418" y="639"/>
                </a:cubicBezTo>
                <a:cubicBezTo>
                  <a:pt x="418" y="642"/>
                  <a:pt x="417" y="645"/>
                  <a:pt x="414" y="646"/>
                </a:cubicBezTo>
                <a:cubicBezTo>
                  <a:pt x="400" y="650"/>
                  <a:pt x="386" y="652"/>
                  <a:pt x="372" y="654"/>
                </a:cubicBezTo>
                <a:cubicBezTo>
                  <a:pt x="372" y="654"/>
                  <a:pt x="371" y="654"/>
                  <a:pt x="371" y="654"/>
                </a:cubicBezTo>
                <a:close/>
                <a:moveTo>
                  <a:pt x="245" y="646"/>
                </a:moveTo>
                <a:cubicBezTo>
                  <a:pt x="245" y="646"/>
                  <a:pt x="244" y="646"/>
                  <a:pt x="244" y="646"/>
                </a:cubicBezTo>
                <a:cubicBezTo>
                  <a:pt x="230" y="642"/>
                  <a:pt x="216" y="638"/>
                  <a:pt x="203" y="632"/>
                </a:cubicBezTo>
                <a:cubicBezTo>
                  <a:pt x="200" y="631"/>
                  <a:pt x="199" y="628"/>
                  <a:pt x="200" y="625"/>
                </a:cubicBezTo>
                <a:cubicBezTo>
                  <a:pt x="201" y="623"/>
                  <a:pt x="204" y="621"/>
                  <a:pt x="207" y="622"/>
                </a:cubicBezTo>
                <a:cubicBezTo>
                  <a:pt x="220" y="628"/>
                  <a:pt x="233" y="632"/>
                  <a:pt x="247" y="636"/>
                </a:cubicBezTo>
                <a:cubicBezTo>
                  <a:pt x="249" y="637"/>
                  <a:pt x="251" y="639"/>
                  <a:pt x="250" y="642"/>
                </a:cubicBezTo>
                <a:cubicBezTo>
                  <a:pt x="250" y="645"/>
                  <a:pt x="248" y="646"/>
                  <a:pt x="245" y="646"/>
                </a:cubicBezTo>
                <a:close/>
                <a:moveTo>
                  <a:pt x="453" y="633"/>
                </a:moveTo>
                <a:cubicBezTo>
                  <a:pt x="450" y="633"/>
                  <a:pt x="449" y="631"/>
                  <a:pt x="448" y="629"/>
                </a:cubicBezTo>
                <a:cubicBezTo>
                  <a:pt x="447" y="627"/>
                  <a:pt x="448" y="623"/>
                  <a:pt x="451" y="622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2"/>
                  <a:pt x="494" y="603"/>
                  <a:pt x="495" y="606"/>
                </a:cubicBezTo>
                <a:cubicBezTo>
                  <a:pt x="496" y="608"/>
                  <a:pt x="496" y="612"/>
                  <a:pt x="493" y="613"/>
                </a:cubicBezTo>
                <a:cubicBezTo>
                  <a:pt x="481" y="620"/>
                  <a:pt x="468" y="627"/>
                  <a:pt x="455" y="632"/>
                </a:cubicBezTo>
                <a:cubicBezTo>
                  <a:pt x="454" y="632"/>
                  <a:pt x="453" y="633"/>
                  <a:pt x="453" y="633"/>
                </a:cubicBezTo>
                <a:close/>
                <a:moveTo>
                  <a:pt x="167" y="614"/>
                </a:moveTo>
                <a:cubicBezTo>
                  <a:pt x="166" y="614"/>
                  <a:pt x="165" y="614"/>
                  <a:pt x="165" y="613"/>
                </a:cubicBezTo>
                <a:cubicBezTo>
                  <a:pt x="152" y="606"/>
                  <a:pt x="140" y="598"/>
                  <a:pt x="129" y="589"/>
                </a:cubicBezTo>
                <a:cubicBezTo>
                  <a:pt x="127" y="588"/>
                  <a:pt x="126" y="584"/>
                  <a:pt x="128" y="582"/>
                </a:cubicBezTo>
                <a:cubicBezTo>
                  <a:pt x="130" y="580"/>
                  <a:pt x="133" y="579"/>
                  <a:pt x="135" y="581"/>
                </a:cubicBezTo>
                <a:cubicBezTo>
                  <a:pt x="146" y="589"/>
                  <a:pt x="158" y="597"/>
                  <a:pt x="170" y="604"/>
                </a:cubicBezTo>
                <a:cubicBezTo>
                  <a:pt x="172" y="606"/>
                  <a:pt x="173" y="609"/>
                  <a:pt x="172" y="611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6" y="590"/>
                </a:moveTo>
                <a:cubicBezTo>
                  <a:pt x="524" y="590"/>
                  <a:pt x="522" y="590"/>
                  <a:pt x="521" y="588"/>
                </a:cubicBezTo>
                <a:cubicBezTo>
                  <a:pt x="520" y="586"/>
                  <a:pt x="520" y="583"/>
                  <a:pt x="522" y="581"/>
                </a:cubicBezTo>
                <a:cubicBezTo>
                  <a:pt x="533" y="572"/>
                  <a:pt x="544" y="563"/>
                  <a:pt x="554" y="553"/>
                </a:cubicBezTo>
                <a:cubicBezTo>
                  <a:pt x="556" y="551"/>
                  <a:pt x="559" y="551"/>
                  <a:pt x="561" y="553"/>
                </a:cubicBezTo>
                <a:cubicBezTo>
                  <a:pt x="563" y="555"/>
                  <a:pt x="563" y="559"/>
                  <a:pt x="561" y="561"/>
                </a:cubicBezTo>
                <a:cubicBezTo>
                  <a:pt x="551" y="571"/>
                  <a:pt x="540" y="580"/>
                  <a:pt x="529" y="589"/>
                </a:cubicBezTo>
                <a:cubicBezTo>
                  <a:pt x="528" y="590"/>
                  <a:pt x="527" y="590"/>
                  <a:pt x="526" y="590"/>
                </a:cubicBezTo>
                <a:close/>
                <a:moveTo>
                  <a:pt x="100" y="563"/>
                </a:moveTo>
                <a:cubicBezTo>
                  <a:pt x="99" y="563"/>
                  <a:pt x="98" y="562"/>
                  <a:pt x="97" y="561"/>
                </a:cubicBezTo>
                <a:cubicBezTo>
                  <a:pt x="86" y="551"/>
                  <a:pt x="77" y="540"/>
                  <a:pt x="68" y="529"/>
                </a:cubicBezTo>
                <a:cubicBezTo>
                  <a:pt x="66" y="526"/>
                  <a:pt x="67" y="523"/>
                  <a:pt x="69" y="521"/>
                </a:cubicBezTo>
                <a:cubicBezTo>
                  <a:pt x="71" y="520"/>
                  <a:pt x="75" y="520"/>
                  <a:pt x="77" y="522"/>
                </a:cubicBezTo>
                <a:cubicBezTo>
                  <a:pt x="85" y="533"/>
                  <a:pt x="94" y="544"/>
                  <a:pt x="104" y="554"/>
                </a:cubicBezTo>
                <a:cubicBezTo>
                  <a:pt x="106" y="556"/>
                  <a:pt x="106" y="559"/>
                  <a:pt x="104" y="561"/>
                </a:cubicBezTo>
                <a:cubicBezTo>
                  <a:pt x="103" y="562"/>
                  <a:pt x="102" y="563"/>
                  <a:pt x="100" y="563"/>
                </a:cubicBezTo>
                <a:close/>
                <a:moveTo>
                  <a:pt x="585" y="531"/>
                </a:moveTo>
                <a:cubicBezTo>
                  <a:pt x="584" y="531"/>
                  <a:pt x="583" y="530"/>
                  <a:pt x="582" y="529"/>
                </a:cubicBezTo>
                <a:cubicBezTo>
                  <a:pt x="580" y="528"/>
                  <a:pt x="579" y="524"/>
                  <a:pt x="581" y="522"/>
                </a:cubicBezTo>
                <a:cubicBezTo>
                  <a:pt x="589" y="511"/>
                  <a:pt x="597" y="499"/>
                  <a:pt x="604" y="488"/>
                </a:cubicBezTo>
                <a:cubicBezTo>
                  <a:pt x="606" y="485"/>
                  <a:pt x="609" y="484"/>
                  <a:pt x="611" y="486"/>
                </a:cubicBezTo>
                <a:cubicBezTo>
                  <a:pt x="614" y="487"/>
                  <a:pt x="615" y="490"/>
                  <a:pt x="613" y="493"/>
                </a:cubicBezTo>
                <a:cubicBezTo>
                  <a:pt x="606" y="505"/>
                  <a:pt x="598" y="517"/>
                  <a:pt x="589" y="529"/>
                </a:cubicBezTo>
                <a:cubicBezTo>
                  <a:pt x="588" y="530"/>
                  <a:pt x="587" y="531"/>
                  <a:pt x="585" y="531"/>
                </a:cubicBezTo>
                <a:close/>
                <a:moveTo>
                  <a:pt x="49" y="496"/>
                </a:moveTo>
                <a:cubicBezTo>
                  <a:pt x="47" y="496"/>
                  <a:pt x="45" y="495"/>
                  <a:pt x="44" y="493"/>
                </a:cubicBezTo>
                <a:cubicBezTo>
                  <a:pt x="37" y="481"/>
                  <a:pt x="31" y="468"/>
                  <a:pt x="25" y="455"/>
                </a:cubicBezTo>
                <a:cubicBezTo>
                  <a:pt x="24" y="452"/>
                  <a:pt x="25" y="449"/>
                  <a:pt x="28" y="448"/>
                </a:cubicBezTo>
                <a:cubicBezTo>
                  <a:pt x="31" y="447"/>
                  <a:pt x="34" y="448"/>
                  <a:pt x="35" y="451"/>
                </a:cubicBezTo>
                <a:cubicBezTo>
                  <a:pt x="40" y="463"/>
                  <a:pt x="46" y="476"/>
                  <a:pt x="53" y="488"/>
                </a:cubicBezTo>
                <a:cubicBezTo>
                  <a:pt x="55" y="490"/>
                  <a:pt x="54" y="494"/>
                  <a:pt x="51" y="495"/>
                </a:cubicBezTo>
                <a:cubicBezTo>
                  <a:pt x="51" y="495"/>
                  <a:pt x="50" y="496"/>
                  <a:pt x="49" y="496"/>
                </a:cubicBezTo>
                <a:close/>
                <a:moveTo>
                  <a:pt x="627" y="458"/>
                </a:moveTo>
                <a:cubicBezTo>
                  <a:pt x="627" y="458"/>
                  <a:pt x="626" y="457"/>
                  <a:pt x="625" y="457"/>
                </a:cubicBezTo>
                <a:cubicBezTo>
                  <a:pt x="623" y="456"/>
                  <a:pt x="621" y="453"/>
                  <a:pt x="623" y="450"/>
                </a:cubicBezTo>
                <a:cubicBezTo>
                  <a:pt x="628" y="437"/>
                  <a:pt x="632" y="424"/>
                  <a:pt x="636" y="411"/>
                </a:cubicBezTo>
                <a:cubicBezTo>
                  <a:pt x="637" y="408"/>
                  <a:pt x="640" y="406"/>
                  <a:pt x="642" y="407"/>
                </a:cubicBezTo>
                <a:cubicBezTo>
                  <a:pt x="645" y="408"/>
                  <a:pt x="647" y="411"/>
                  <a:pt x="646" y="414"/>
                </a:cubicBezTo>
                <a:cubicBezTo>
                  <a:pt x="642" y="427"/>
                  <a:pt x="638" y="441"/>
                  <a:pt x="632" y="454"/>
                </a:cubicBezTo>
                <a:cubicBezTo>
                  <a:pt x="631" y="456"/>
                  <a:pt x="630" y="458"/>
                  <a:pt x="627" y="458"/>
                </a:cubicBezTo>
                <a:close/>
                <a:moveTo>
                  <a:pt x="16" y="418"/>
                </a:moveTo>
                <a:cubicBezTo>
                  <a:pt x="14" y="418"/>
                  <a:pt x="12" y="416"/>
                  <a:pt x="11" y="414"/>
                </a:cubicBezTo>
                <a:cubicBezTo>
                  <a:pt x="8" y="400"/>
                  <a:pt x="5" y="386"/>
                  <a:pt x="3" y="372"/>
                </a:cubicBezTo>
                <a:cubicBezTo>
                  <a:pt x="3" y="369"/>
                  <a:pt x="5" y="366"/>
                  <a:pt x="8" y="366"/>
                </a:cubicBezTo>
                <a:cubicBezTo>
                  <a:pt x="10" y="365"/>
                  <a:pt x="13" y="367"/>
                  <a:pt x="13" y="370"/>
                </a:cubicBezTo>
                <a:cubicBezTo>
                  <a:pt x="15" y="384"/>
                  <a:pt x="18" y="398"/>
                  <a:pt x="22" y="411"/>
                </a:cubicBezTo>
                <a:cubicBezTo>
                  <a:pt x="22" y="414"/>
                  <a:pt x="21" y="417"/>
                  <a:pt x="18" y="418"/>
                </a:cubicBezTo>
                <a:cubicBezTo>
                  <a:pt x="17" y="418"/>
                  <a:pt x="17" y="418"/>
                  <a:pt x="16" y="418"/>
                </a:cubicBezTo>
                <a:close/>
                <a:moveTo>
                  <a:pt x="649" y="376"/>
                </a:moveTo>
                <a:cubicBezTo>
                  <a:pt x="649" y="376"/>
                  <a:pt x="649" y="376"/>
                  <a:pt x="649" y="376"/>
                </a:cubicBezTo>
                <a:cubicBezTo>
                  <a:pt x="646" y="376"/>
                  <a:pt x="644" y="373"/>
                  <a:pt x="644" y="370"/>
                </a:cubicBezTo>
                <a:cubicBezTo>
                  <a:pt x="646" y="356"/>
                  <a:pt x="647" y="342"/>
                  <a:pt x="647" y="329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2"/>
                  <a:pt x="652" y="322"/>
                </a:cubicBezTo>
                <a:cubicBezTo>
                  <a:pt x="655" y="322"/>
                  <a:pt x="657" y="325"/>
                  <a:pt x="657" y="328"/>
                </a:cubicBezTo>
                <a:cubicBezTo>
                  <a:pt x="657" y="329"/>
                  <a:pt x="657" y="329"/>
                  <a:pt x="657" y="329"/>
                </a:cubicBezTo>
                <a:cubicBezTo>
                  <a:pt x="657" y="343"/>
                  <a:pt x="656" y="357"/>
                  <a:pt x="654" y="371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5" y="334"/>
                </a:moveTo>
                <a:cubicBezTo>
                  <a:pt x="2" y="334"/>
                  <a:pt x="0" y="332"/>
                  <a:pt x="0" y="329"/>
                </a:cubicBezTo>
                <a:cubicBezTo>
                  <a:pt x="0" y="329"/>
                  <a:pt x="0" y="329"/>
                  <a:pt x="0" y="329"/>
                </a:cubicBezTo>
                <a:cubicBezTo>
                  <a:pt x="0" y="314"/>
                  <a:pt x="1" y="300"/>
                  <a:pt x="3" y="286"/>
                </a:cubicBezTo>
                <a:cubicBezTo>
                  <a:pt x="3" y="283"/>
                  <a:pt x="6" y="281"/>
                  <a:pt x="9" y="281"/>
                </a:cubicBezTo>
                <a:cubicBezTo>
                  <a:pt x="12" y="282"/>
                  <a:pt x="14" y="284"/>
                  <a:pt x="13" y="287"/>
                </a:cubicBezTo>
                <a:cubicBezTo>
                  <a:pt x="12" y="301"/>
                  <a:pt x="11" y="315"/>
                  <a:pt x="11" y="329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8" y="334"/>
                  <a:pt x="5" y="334"/>
                </a:cubicBezTo>
                <a:close/>
                <a:moveTo>
                  <a:pt x="649" y="291"/>
                </a:moveTo>
                <a:cubicBezTo>
                  <a:pt x="647" y="291"/>
                  <a:pt x="644" y="289"/>
                  <a:pt x="644" y="286"/>
                </a:cubicBezTo>
                <a:cubicBezTo>
                  <a:pt x="642" y="273"/>
                  <a:pt x="639" y="259"/>
                  <a:pt x="636" y="246"/>
                </a:cubicBezTo>
                <a:cubicBezTo>
                  <a:pt x="635" y="243"/>
                  <a:pt x="637" y="240"/>
                  <a:pt x="639" y="239"/>
                </a:cubicBezTo>
                <a:cubicBezTo>
                  <a:pt x="642" y="238"/>
                  <a:pt x="645" y="240"/>
                  <a:pt x="646" y="243"/>
                </a:cubicBezTo>
                <a:cubicBezTo>
                  <a:pt x="650" y="257"/>
                  <a:pt x="652" y="271"/>
                  <a:pt x="654" y="285"/>
                </a:cubicBezTo>
                <a:cubicBezTo>
                  <a:pt x="655" y="288"/>
                  <a:pt x="653" y="290"/>
                  <a:pt x="650" y="291"/>
                </a:cubicBezTo>
                <a:cubicBezTo>
                  <a:pt x="650" y="291"/>
                  <a:pt x="649" y="291"/>
                  <a:pt x="649" y="291"/>
                </a:cubicBezTo>
                <a:close/>
                <a:moveTo>
                  <a:pt x="16" y="251"/>
                </a:moveTo>
                <a:cubicBezTo>
                  <a:pt x="16" y="251"/>
                  <a:pt x="15" y="250"/>
                  <a:pt x="15" y="250"/>
                </a:cubicBezTo>
                <a:cubicBezTo>
                  <a:pt x="12" y="250"/>
                  <a:pt x="10" y="247"/>
                  <a:pt x="11" y="244"/>
                </a:cubicBezTo>
                <a:cubicBezTo>
                  <a:pt x="15" y="230"/>
                  <a:pt x="19" y="216"/>
                  <a:pt x="25" y="203"/>
                </a:cubicBezTo>
                <a:cubicBezTo>
                  <a:pt x="26" y="200"/>
                  <a:pt x="29" y="199"/>
                  <a:pt x="32" y="200"/>
                </a:cubicBezTo>
                <a:cubicBezTo>
                  <a:pt x="35" y="201"/>
                  <a:pt x="36" y="204"/>
                  <a:pt x="35" y="207"/>
                </a:cubicBezTo>
                <a:cubicBezTo>
                  <a:pt x="29" y="220"/>
                  <a:pt x="25" y="233"/>
                  <a:pt x="21" y="247"/>
                </a:cubicBezTo>
                <a:cubicBezTo>
                  <a:pt x="21" y="249"/>
                  <a:pt x="19" y="251"/>
                  <a:pt x="16" y="251"/>
                </a:cubicBezTo>
                <a:close/>
                <a:moveTo>
                  <a:pt x="627" y="209"/>
                </a:moveTo>
                <a:cubicBezTo>
                  <a:pt x="625" y="209"/>
                  <a:pt x="623" y="208"/>
                  <a:pt x="622" y="206"/>
                </a:cubicBezTo>
                <a:cubicBezTo>
                  <a:pt x="617" y="193"/>
                  <a:pt x="611" y="181"/>
                  <a:pt x="604" y="169"/>
                </a:cubicBezTo>
                <a:cubicBezTo>
                  <a:pt x="602" y="166"/>
                  <a:pt x="603" y="163"/>
                  <a:pt x="606" y="162"/>
                </a:cubicBezTo>
                <a:cubicBezTo>
                  <a:pt x="608" y="160"/>
                  <a:pt x="611" y="161"/>
                  <a:pt x="613" y="164"/>
                </a:cubicBezTo>
                <a:cubicBezTo>
                  <a:pt x="620" y="176"/>
                  <a:pt x="627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9" y="209"/>
                  <a:pt x="628" y="209"/>
                  <a:pt x="627" y="209"/>
                </a:cubicBezTo>
                <a:close/>
                <a:moveTo>
                  <a:pt x="48" y="173"/>
                </a:moveTo>
                <a:cubicBezTo>
                  <a:pt x="48" y="173"/>
                  <a:pt x="47" y="172"/>
                  <a:pt x="46" y="172"/>
                </a:cubicBezTo>
                <a:cubicBezTo>
                  <a:pt x="43" y="170"/>
                  <a:pt x="42" y="167"/>
                  <a:pt x="44" y="165"/>
                </a:cubicBezTo>
                <a:cubicBezTo>
                  <a:pt x="51" y="152"/>
                  <a:pt x="59" y="140"/>
                  <a:pt x="68" y="129"/>
                </a:cubicBezTo>
                <a:cubicBezTo>
                  <a:pt x="70" y="126"/>
                  <a:pt x="73" y="126"/>
                  <a:pt x="75" y="128"/>
                </a:cubicBezTo>
                <a:cubicBezTo>
                  <a:pt x="78" y="130"/>
                  <a:pt x="78" y="133"/>
                  <a:pt x="76" y="135"/>
                </a:cubicBezTo>
                <a:cubicBezTo>
                  <a:pt x="68" y="146"/>
                  <a:pt x="60" y="158"/>
                  <a:pt x="53" y="170"/>
                </a:cubicBezTo>
                <a:cubicBezTo>
                  <a:pt x="52" y="172"/>
                  <a:pt x="50" y="173"/>
                  <a:pt x="48" y="173"/>
                </a:cubicBezTo>
                <a:close/>
                <a:moveTo>
                  <a:pt x="585" y="137"/>
                </a:moveTo>
                <a:cubicBezTo>
                  <a:pt x="583" y="137"/>
                  <a:pt x="582" y="136"/>
                  <a:pt x="581" y="134"/>
                </a:cubicBezTo>
                <a:cubicBezTo>
                  <a:pt x="572" y="124"/>
                  <a:pt x="563" y="113"/>
                  <a:pt x="553" y="103"/>
                </a:cubicBezTo>
                <a:cubicBezTo>
                  <a:pt x="551" y="101"/>
                  <a:pt x="551" y="98"/>
                  <a:pt x="553" y="96"/>
                </a:cubicBezTo>
                <a:cubicBezTo>
                  <a:pt x="555" y="94"/>
                  <a:pt x="559" y="94"/>
                  <a:pt x="561" y="96"/>
                </a:cubicBezTo>
                <a:cubicBezTo>
                  <a:pt x="571" y="106"/>
                  <a:pt x="580" y="117"/>
                  <a:pt x="589" y="128"/>
                </a:cubicBezTo>
                <a:cubicBezTo>
                  <a:pt x="591" y="130"/>
                  <a:pt x="590" y="134"/>
                  <a:pt x="588" y="135"/>
                </a:cubicBezTo>
                <a:cubicBezTo>
                  <a:pt x="587" y="136"/>
                  <a:pt x="586" y="137"/>
                  <a:pt x="585" y="137"/>
                </a:cubicBezTo>
                <a:close/>
                <a:moveTo>
                  <a:pt x="100" y="106"/>
                </a:moveTo>
                <a:cubicBezTo>
                  <a:pt x="98" y="106"/>
                  <a:pt x="97" y="105"/>
                  <a:pt x="96" y="104"/>
                </a:cubicBezTo>
                <a:cubicBezTo>
                  <a:pt x="94" y="102"/>
                  <a:pt x="94" y="99"/>
                  <a:pt x="96" y="96"/>
                </a:cubicBezTo>
                <a:cubicBezTo>
                  <a:pt x="106" y="86"/>
                  <a:pt x="117" y="77"/>
                  <a:pt x="128" y="68"/>
                </a:cubicBezTo>
                <a:cubicBezTo>
                  <a:pt x="131" y="66"/>
                  <a:pt x="134" y="67"/>
                  <a:pt x="136" y="69"/>
                </a:cubicBezTo>
                <a:cubicBezTo>
                  <a:pt x="138" y="71"/>
                  <a:pt x="137" y="75"/>
                  <a:pt x="135" y="76"/>
                </a:cubicBezTo>
                <a:cubicBezTo>
                  <a:pt x="124" y="85"/>
                  <a:pt x="113" y="94"/>
                  <a:pt x="104" y="104"/>
                </a:cubicBezTo>
                <a:cubicBezTo>
                  <a:pt x="103" y="105"/>
                  <a:pt x="101" y="106"/>
                  <a:pt x="100" y="106"/>
                </a:cubicBezTo>
                <a:close/>
                <a:moveTo>
                  <a:pt x="525" y="77"/>
                </a:moveTo>
                <a:cubicBezTo>
                  <a:pt x="524" y="77"/>
                  <a:pt x="523" y="77"/>
                  <a:pt x="522" y="76"/>
                </a:cubicBezTo>
                <a:cubicBezTo>
                  <a:pt x="511" y="67"/>
                  <a:pt x="499" y="60"/>
                  <a:pt x="487" y="53"/>
                </a:cubicBezTo>
                <a:cubicBezTo>
                  <a:pt x="485" y="51"/>
                  <a:pt x="484" y="48"/>
                  <a:pt x="485" y="46"/>
                </a:cubicBezTo>
                <a:cubicBezTo>
                  <a:pt x="487" y="43"/>
                  <a:pt x="490" y="42"/>
                  <a:pt x="492" y="44"/>
                </a:cubicBezTo>
                <a:cubicBezTo>
                  <a:pt x="505" y="51"/>
                  <a:pt x="517" y="59"/>
                  <a:pt x="528" y="67"/>
                </a:cubicBezTo>
                <a:cubicBezTo>
                  <a:pt x="531" y="69"/>
                  <a:pt x="531" y="73"/>
                  <a:pt x="529" y="75"/>
                </a:cubicBezTo>
                <a:cubicBezTo>
                  <a:pt x="528" y="76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1"/>
                </a:cubicBezTo>
                <a:cubicBezTo>
                  <a:pt x="161" y="49"/>
                  <a:pt x="161" y="46"/>
                  <a:pt x="164" y="44"/>
                </a:cubicBezTo>
                <a:cubicBezTo>
                  <a:pt x="176" y="37"/>
                  <a:pt x="189" y="31"/>
                  <a:pt x="202" y="25"/>
                </a:cubicBezTo>
                <a:cubicBezTo>
                  <a:pt x="205" y="24"/>
                  <a:pt x="208" y="25"/>
                  <a:pt x="209" y="28"/>
                </a:cubicBezTo>
                <a:cubicBezTo>
                  <a:pt x="211" y="31"/>
                  <a:pt x="209" y="34"/>
                  <a:pt x="207" y="35"/>
                </a:cubicBezTo>
                <a:cubicBezTo>
                  <a:pt x="194" y="40"/>
                  <a:pt x="181" y="46"/>
                  <a:pt x="169" y="53"/>
                </a:cubicBezTo>
                <a:cubicBezTo>
                  <a:pt x="168" y="54"/>
                  <a:pt x="168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1" y="35"/>
                  <a:pt x="450" y="34"/>
                </a:cubicBezTo>
                <a:cubicBezTo>
                  <a:pt x="437" y="29"/>
                  <a:pt x="424" y="25"/>
                  <a:pt x="410" y="21"/>
                </a:cubicBezTo>
                <a:cubicBezTo>
                  <a:pt x="408" y="20"/>
                  <a:pt x="406" y="18"/>
                  <a:pt x="407" y="15"/>
                </a:cubicBezTo>
                <a:cubicBezTo>
                  <a:pt x="407" y="12"/>
                  <a:pt x="410" y="10"/>
                  <a:pt x="413" y="11"/>
                </a:cubicBezTo>
                <a:cubicBezTo>
                  <a:pt x="427" y="15"/>
                  <a:pt x="441" y="19"/>
                  <a:pt x="454" y="25"/>
                </a:cubicBezTo>
                <a:cubicBezTo>
                  <a:pt x="457" y="26"/>
                  <a:pt x="458" y="29"/>
                  <a:pt x="457" y="32"/>
                </a:cubicBezTo>
                <a:cubicBezTo>
                  <a:pt x="456" y="34"/>
                  <a:pt x="454" y="35"/>
                  <a:pt x="452" y="35"/>
                </a:cubicBezTo>
                <a:close/>
                <a:moveTo>
                  <a:pt x="244" y="22"/>
                </a:moveTo>
                <a:cubicBezTo>
                  <a:pt x="242" y="22"/>
                  <a:pt x="240" y="20"/>
                  <a:pt x="239" y="18"/>
                </a:cubicBezTo>
                <a:cubicBezTo>
                  <a:pt x="239" y="15"/>
                  <a:pt x="240" y="12"/>
                  <a:pt x="243" y="11"/>
                </a:cubicBezTo>
                <a:cubicBezTo>
                  <a:pt x="257" y="8"/>
                  <a:pt x="271" y="5"/>
                  <a:pt x="285" y="3"/>
                </a:cubicBezTo>
                <a:cubicBezTo>
                  <a:pt x="288" y="2"/>
                  <a:pt x="291" y="4"/>
                  <a:pt x="291" y="7"/>
                </a:cubicBezTo>
                <a:cubicBezTo>
                  <a:pt x="292" y="10"/>
                  <a:pt x="290" y="13"/>
                  <a:pt x="287" y="13"/>
                </a:cubicBezTo>
                <a:cubicBezTo>
                  <a:pt x="273" y="15"/>
                  <a:pt x="259" y="18"/>
                  <a:pt x="246" y="21"/>
                </a:cubicBezTo>
                <a:cubicBezTo>
                  <a:pt x="245" y="22"/>
                  <a:pt x="245" y="22"/>
                  <a:pt x="244" y="22"/>
                </a:cubicBezTo>
                <a:close/>
                <a:moveTo>
                  <a:pt x="370" y="13"/>
                </a:moveTo>
                <a:cubicBezTo>
                  <a:pt x="370" y="13"/>
                  <a:pt x="370" y="13"/>
                  <a:pt x="370" y="13"/>
                </a:cubicBezTo>
                <a:cubicBezTo>
                  <a:pt x="356" y="11"/>
                  <a:pt x="342" y="11"/>
                  <a:pt x="329" y="11"/>
                </a:cubicBezTo>
                <a:cubicBezTo>
                  <a:pt x="328" y="11"/>
                  <a:pt x="328" y="11"/>
                  <a:pt x="328" y="11"/>
                </a:cubicBezTo>
                <a:cubicBezTo>
                  <a:pt x="325" y="11"/>
                  <a:pt x="323" y="8"/>
                  <a:pt x="323" y="5"/>
                </a:cubicBezTo>
                <a:cubicBezTo>
                  <a:pt x="323" y="2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3"/>
                </a:cubicBezTo>
                <a:cubicBezTo>
                  <a:pt x="374" y="3"/>
                  <a:pt x="376" y="6"/>
                  <a:pt x="376" y="9"/>
                </a:cubicBezTo>
                <a:cubicBezTo>
                  <a:pt x="375" y="11"/>
                  <a:pt x="373" y="13"/>
                  <a:pt x="370" y="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84" name="Oval 21"/>
          <p:cNvSpPr>
            <a:spLocks noChangeArrowheads="1"/>
          </p:cNvSpPr>
          <p:nvPr/>
        </p:nvSpPr>
        <p:spPr bwMode="auto">
          <a:xfrm>
            <a:off x="4751546" y="3644927"/>
            <a:ext cx="1101640" cy="10982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87" name="Rectangle 22"/>
          <p:cNvSpPr>
            <a:spLocks noChangeArrowheads="1"/>
          </p:cNvSpPr>
          <p:nvPr/>
        </p:nvSpPr>
        <p:spPr bwMode="auto">
          <a:xfrm>
            <a:off x="5131595" y="3802304"/>
            <a:ext cx="315792" cy="746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64326"/>
            <a:r>
              <a:rPr lang="en-US" sz="4851" dirty="0">
                <a:solidFill>
                  <a:srgbClr val="FFFFFF"/>
                </a:solidFill>
                <a:latin typeface="Lato" panose="020F0502020204030203" pitchFamily="34" charset="0"/>
              </a:rPr>
              <a:t>3</a:t>
            </a:r>
            <a:endParaRPr lang="en-US" sz="1898" dirty="0"/>
          </a:p>
        </p:txBody>
      </p:sp>
      <p:sp>
        <p:nvSpPr>
          <p:cNvPr id="88" name="Freeform 23"/>
          <p:cNvSpPr>
            <a:spLocks noEditPoints="1"/>
          </p:cNvSpPr>
          <p:nvPr/>
        </p:nvSpPr>
        <p:spPr bwMode="auto">
          <a:xfrm>
            <a:off x="4651093" y="3542799"/>
            <a:ext cx="1302547" cy="1302547"/>
          </a:xfrm>
          <a:custGeom>
            <a:avLst/>
            <a:gdLst>
              <a:gd name="T0" fmla="*/ 282 w 657"/>
              <a:gd name="T1" fmla="*/ 649 h 657"/>
              <a:gd name="T2" fmla="*/ 329 w 657"/>
              <a:gd name="T3" fmla="*/ 657 h 657"/>
              <a:gd name="T4" fmla="*/ 411 w 657"/>
              <a:gd name="T5" fmla="*/ 636 h 657"/>
              <a:gd name="T6" fmla="*/ 371 w 657"/>
              <a:gd name="T7" fmla="*/ 655 h 657"/>
              <a:gd name="T8" fmla="*/ 200 w 657"/>
              <a:gd name="T9" fmla="*/ 626 h 657"/>
              <a:gd name="T10" fmla="*/ 245 w 657"/>
              <a:gd name="T11" fmla="*/ 647 h 657"/>
              <a:gd name="T12" fmla="*/ 488 w 657"/>
              <a:gd name="T13" fmla="*/ 604 h 657"/>
              <a:gd name="T14" fmla="*/ 453 w 657"/>
              <a:gd name="T15" fmla="*/ 633 h 657"/>
              <a:gd name="T16" fmla="*/ 128 w 657"/>
              <a:gd name="T17" fmla="*/ 582 h 657"/>
              <a:gd name="T18" fmla="*/ 167 w 657"/>
              <a:gd name="T19" fmla="*/ 614 h 657"/>
              <a:gd name="T20" fmla="*/ 554 w 657"/>
              <a:gd name="T21" fmla="*/ 554 h 657"/>
              <a:gd name="T22" fmla="*/ 526 w 657"/>
              <a:gd name="T23" fmla="*/ 591 h 657"/>
              <a:gd name="T24" fmla="*/ 69 w 657"/>
              <a:gd name="T25" fmla="*/ 522 h 657"/>
              <a:gd name="T26" fmla="*/ 100 w 657"/>
              <a:gd name="T27" fmla="*/ 563 h 657"/>
              <a:gd name="T28" fmla="*/ 604 w 657"/>
              <a:gd name="T29" fmla="*/ 488 h 657"/>
              <a:gd name="T30" fmla="*/ 585 w 657"/>
              <a:gd name="T31" fmla="*/ 531 h 657"/>
              <a:gd name="T32" fmla="*/ 28 w 657"/>
              <a:gd name="T33" fmla="*/ 448 h 657"/>
              <a:gd name="T34" fmla="*/ 49 w 657"/>
              <a:gd name="T35" fmla="*/ 496 h 657"/>
              <a:gd name="T36" fmla="*/ 636 w 657"/>
              <a:gd name="T37" fmla="*/ 411 h 657"/>
              <a:gd name="T38" fmla="*/ 628 w 657"/>
              <a:gd name="T39" fmla="*/ 458 h 657"/>
              <a:gd name="T40" fmla="*/ 8 w 657"/>
              <a:gd name="T41" fmla="*/ 366 h 657"/>
              <a:gd name="T42" fmla="*/ 17 w 657"/>
              <a:gd name="T43" fmla="*/ 418 h 657"/>
              <a:gd name="T44" fmla="*/ 647 w 657"/>
              <a:gd name="T45" fmla="*/ 329 h 657"/>
              <a:gd name="T46" fmla="*/ 657 w 657"/>
              <a:gd name="T47" fmla="*/ 329 h 657"/>
              <a:gd name="T48" fmla="*/ 0 w 657"/>
              <a:gd name="T49" fmla="*/ 329 h 657"/>
              <a:gd name="T50" fmla="*/ 14 w 657"/>
              <a:gd name="T51" fmla="*/ 288 h 657"/>
              <a:gd name="T52" fmla="*/ 649 w 657"/>
              <a:gd name="T53" fmla="*/ 291 h 657"/>
              <a:gd name="T54" fmla="*/ 646 w 657"/>
              <a:gd name="T55" fmla="*/ 243 h 657"/>
              <a:gd name="T56" fmla="*/ 16 w 657"/>
              <a:gd name="T57" fmla="*/ 251 h 657"/>
              <a:gd name="T58" fmla="*/ 32 w 657"/>
              <a:gd name="T59" fmla="*/ 201 h 657"/>
              <a:gd name="T60" fmla="*/ 627 w 657"/>
              <a:gd name="T61" fmla="*/ 210 h 657"/>
              <a:gd name="T62" fmla="*/ 613 w 657"/>
              <a:gd name="T63" fmla="*/ 164 h 657"/>
              <a:gd name="T64" fmla="*/ 49 w 657"/>
              <a:gd name="T65" fmla="*/ 173 h 657"/>
              <a:gd name="T66" fmla="*/ 75 w 657"/>
              <a:gd name="T67" fmla="*/ 128 h 657"/>
              <a:gd name="T68" fmla="*/ 585 w 657"/>
              <a:gd name="T69" fmla="*/ 137 h 657"/>
              <a:gd name="T70" fmla="*/ 561 w 657"/>
              <a:gd name="T71" fmla="*/ 96 h 657"/>
              <a:gd name="T72" fmla="*/ 100 w 657"/>
              <a:gd name="T73" fmla="*/ 106 h 657"/>
              <a:gd name="T74" fmla="*/ 136 w 657"/>
              <a:gd name="T75" fmla="*/ 69 h 657"/>
              <a:gd name="T76" fmla="*/ 525 w 657"/>
              <a:gd name="T77" fmla="*/ 77 h 657"/>
              <a:gd name="T78" fmla="*/ 493 w 657"/>
              <a:gd name="T79" fmla="*/ 44 h 657"/>
              <a:gd name="T80" fmla="*/ 167 w 657"/>
              <a:gd name="T81" fmla="*/ 54 h 657"/>
              <a:gd name="T82" fmla="*/ 210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5 w 657"/>
              <a:gd name="T89" fmla="*/ 22 h 657"/>
              <a:gd name="T90" fmla="*/ 291 w 657"/>
              <a:gd name="T91" fmla="*/ 8 h 657"/>
              <a:gd name="T92" fmla="*/ 371 w 657"/>
              <a:gd name="T93" fmla="*/ 14 h 657"/>
              <a:gd name="T94" fmla="*/ 323 w 657"/>
              <a:gd name="T95" fmla="*/ 6 h 657"/>
              <a:gd name="T96" fmla="*/ 376 w 657"/>
              <a:gd name="T97" fmla="*/ 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9" y="657"/>
                  <a:pt x="329" y="657"/>
                  <a:pt x="329" y="657"/>
                </a:cubicBezTo>
                <a:cubicBezTo>
                  <a:pt x="315" y="657"/>
                  <a:pt x="300" y="657"/>
                  <a:pt x="286" y="655"/>
                </a:cubicBezTo>
                <a:cubicBezTo>
                  <a:pt x="283" y="654"/>
                  <a:pt x="281" y="652"/>
                  <a:pt x="282" y="649"/>
                </a:cubicBezTo>
                <a:cubicBezTo>
                  <a:pt x="282" y="646"/>
                  <a:pt x="285" y="644"/>
                  <a:pt x="288" y="644"/>
                </a:cubicBezTo>
                <a:cubicBezTo>
                  <a:pt x="301" y="646"/>
                  <a:pt x="315" y="647"/>
                  <a:pt x="329" y="647"/>
                </a:cubicBezTo>
                <a:cubicBezTo>
                  <a:pt x="332" y="647"/>
                  <a:pt x="334" y="649"/>
                  <a:pt x="334" y="652"/>
                </a:cubicBezTo>
                <a:cubicBezTo>
                  <a:pt x="334" y="655"/>
                  <a:pt x="332" y="657"/>
                  <a:pt x="329" y="657"/>
                </a:cubicBezTo>
                <a:close/>
                <a:moveTo>
                  <a:pt x="371" y="655"/>
                </a:moveTo>
                <a:cubicBezTo>
                  <a:pt x="369" y="655"/>
                  <a:pt x="366" y="653"/>
                  <a:pt x="366" y="650"/>
                </a:cubicBezTo>
                <a:cubicBezTo>
                  <a:pt x="366" y="647"/>
                  <a:pt x="368" y="645"/>
                  <a:pt x="371" y="644"/>
                </a:cubicBezTo>
                <a:cubicBezTo>
                  <a:pt x="384" y="642"/>
                  <a:pt x="398" y="640"/>
                  <a:pt x="411" y="636"/>
                </a:cubicBezTo>
                <a:cubicBezTo>
                  <a:pt x="414" y="635"/>
                  <a:pt x="417" y="637"/>
                  <a:pt x="418" y="640"/>
                </a:cubicBezTo>
                <a:cubicBezTo>
                  <a:pt x="419" y="643"/>
                  <a:pt x="417" y="646"/>
                  <a:pt x="414" y="646"/>
                </a:cubicBezTo>
                <a:cubicBezTo>
                  <a:pt x="400" y="650"/>
                  <a:pt x="386" y="653"/>
                  <a:pt x="372" y="655"/>
                </a:cubicBezTo>
                <a:cubicBezTo>
                  <a:pt x="372" y="655"/>
                  <a:pt x="371" y="655"/>
                  <a:pt x="371" y="655"/>
                </a:cubicBezTo>
                <a:close/>
                <a:moveTo>
                  <a:pt x="245" y="647"/>
                </a:moveTo>
                <a:cubicBezTo>
                  <a:pt x="245" y="647"/>
                  <a:pt x="244" y="647"/>
                  <a:pt x="244" y="646"/>
                </a:cubicBezTo>
                <a:cubicBezTo>
                  <a:pt x="230" y="643"/>
                  <a:pt x="217" y="638"/>
                  <a:pt x="203" y="633"/>
                </a:cubicBezTo>
                <a:cubicBezTo>
                  <a:pt x="201" y="631"/>
                  <a:pt x="199" y="628"/>
                  <a:pt x="200" y="626"/>
                </a:cubicBezTo>
                <a:cubicBezTo>
                  <a:pt x="202" y="623"/>
                  <a:pt x="205" y="622"/>
                  <a:pt x="207" y="623"/>
                </a:cubicBezTo>
                <a:cubicBezTo>
                  <a:pt x="220" y="628"/>
                  <a:pt x="233" y="633"/>
                  <a:pt x="247" y="636"/>
                </a:cubicBezTo>
                <a:cubicBezTo>
                  <a:pt x="250" y="637"/>
                  <a:pt x="251" y="640"/>
                  <a:pt x="251" y="643"/>
                </a:cubicBezTo>
                <a:cubicBezTo>
                  <a:pt x="250" y="645"/>
                  <a:pt x="248" y="647"/>
                  <a:pt x="245" y="647"/>
                </a:cubicBezTo>
                <a:close/>
                <a:moveTo>
                  <a:pt x="453" y="633"/>
                </a:moveTo>
                <a:cubicBezTo>
                  <a:pt x="451" y="633"/>
                  <a:pt x="449" y="632"/>
                  <a:pt x="448" y="630"/>
                </a:cubicBezTo>
                <a:cubicBezTo>
                  <a:pt x="447" y="627"/>
                  <a:pt x="448" y="624"/>
                  <a:pt x="451" y="623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3"/>
                  <a:pt x="494" y="604"/>
                  <a:pt x="495" y="606"/>
                </a:cubicBezTo>
                <a:cubicBezTo>
                  <a:pt x="497" y="609"/>
                  <a:pt x="496" y="612"/>
                  <a:pt x="493" y="613"/>
                </a:cubicBezTo>
                <a:cubicBezTo>
                  <a:pt x="481" y="621"/>
                  <a:pt x="468" y="627"/>
                  <a:pt x="455" y="632"/>
                </a:cubicBezTo>
                <a:cubicBezTo>
                  <a:pt x="454" y="633"/>
                  <a:pt x="453" y="633"/>
                  <a:pt x="453" y="633"/>
                </a:cubicBezTo>
                <a:close/>
                <a:moveTo>
                  <a:pt x="167" y="614"/>
                </a:moveTo>
                <a:cubicBezTo>
                  <a:pt x="166" y="614"/>
                  <a:pt x="166" y="614"/>
                  <a:pt x="165" y="614"/>
                </a:cubicBezTo>
                <a:cubicBezTo>
                  <a:pt x="152" y="606"/>
                  <a:pt x="140" y="598"/>
                  <a:pt x="129" y="590"/>
                </a:cubicBezTo>
                <a:cubicBezTo>
                  <a:pt x="127" y="588"/>
                  <a:pt x="126" y="585"/>
                  <a:pt x="128" y="582"/>
                </a:cubicBezTo>
                <a:cubicBezTo>
                  <a:pt x="130" y="580"/>
                  <a:pt x="133" y="579"/>
                  <a:pt x="135" y="581"/>
                </a:cubicBezTo>
                <a:cubicBezTo>
                  <a:pt x="146" y="590"/>
                  <a:pt x="158" y="597"/>
                  <a:pt x="170" y="604"/>
                </a:cubicBezTo>
                <a:cubicBezTo>
                  <a:pt x="173" y="606"/>
                  <a:pt x="173" y="609"/>
                  <a:pt x="172" y="612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6" y="591"/>
                </a:moveTo>
                <a:cubicBezTo>
                  <a:pt x="524" y="591"/>
                  <a:pt x="523" y="590"/>
                  <a:pt x="522" y="589"/>
                </a:cubicBezTo>
                <a:cubicBezTo>
                  <a:pt x="520" y="586"/>
                  <a:pt x="520" y="583"/>
                  <a:pt x="522" y="581"/>
                </a:cubicBezTo>
                <a:cubicBezTo>
                  <a:pt x="533" y="573"/>
                  <a:pt x="544" y="563"/>
                  <a:pt x="554" y="554"/>
                </a:cubicBezTo>
                <a:cubicBezTo>
                  <a:pt x="556" y="552"/>
                  <a:pt x="559" y="552"/>
                  <a:pt x="561" y="554"/>
                </a:cubicBezTo>
                <a:cubicBezTo>
                  <a:pt x="563" y="556"/>
                  <a:pt x="563" y="559"/>
                  <a:pt x="561" y="561"/>
                </a:cubicBezTo>
                <a:cubicBezTo>
                  <a:pt x="551" y="571"/>
                  <a:pt x="540" y="581"/>
                  <a:pt x="529" y="590"/>
                </a:cubicBezTo>
                <a:cubicBezTo>
                  <a:pt x="528" y="590"/>
                  <a:pt x="527" y="591"/>
                  <a:pt x="526" y="591"/>
                </a:cubicBezTo>
                <a:close/>
                <a:moveTo>
                  <a:pt x="100" y="563"/>
                </a:moveTo>
                <a:cubicBezTo>
                  <a:pt x="99" y="563"/>
                  <a:pt x="98" y="562"/>
                  <a:pt x="97" y="561"/>
                </a:cubicBezTo>
                <a:cubicBezTo>
                  <a:pt x="87" y="551"/>
                  <a:pt x="77" y="540"/>
                  <a:pt x="68" y="529"/>
                </a:cubicBezTo>
                <a:cubicBezTo>
                  <a:pt x="67" y="527"/>
                  <a:pt x="67" y="523"/>
                  <a:pt x="69" y="522"/>
                </a:cubicBezTo>
                <a:cubicBezTo>
                  <a:pt x="72" y="520"/>
                  <a:pt x="75" y="520"/>
                  <a:pt x="77" y="523"/>
                </a:cubicBezTo>
                <a:cubicBezTo>
                  <a:pt x="85" y="534"/>
                  <a:pt x="94" y="544"/>
                  <a:pt x="104" y="554"/>
                </a:cubicBezTo>
                <a:cubicBezTo>
                  <a:pt x="106" y="556"/>
                  <a:pt x="106" y="559"/>
                  <a:pt x="104" y="561"/>
                </a:cubicBezTo>
                <a:cubicBezTo>
                  <a:pt x="103" y="562"/>
                  <a:pt x="102" y="563"/>
                  <a:pt x="100" y="563"/>
                </a:cubicBezTo>
                <a:close/>
                <a:moveTo>
                  <a:pt x="585" y="531"/>
                </a:moveTo>
                <a:cubicBezTo>
                  <a:pt x="584" y="531"/>
                  <a:pt x="583" y="531"/>
                  <a:pt x="582" y="530"/>
                </a:cubicBezTo>
                <a:cubicBezTo>
                  <a:pt x="580" y="528"/>
                  <a:pt x="579" y="525"/>
                  <a:pt x="581" y="522"/>
                </a:cubicBezTo>
                <a:cubicBezTo>
                  <a:pt x="590" y="511"/>
                  <a:pt x="597" y="500"/>
                  <a:pt x="604" y="488"/>
                </a:cubicBezTo>
                <a:cubicBezTo>
                  <a:pt x="606" y="485"/>
                  <a:pt x="609" y="484"/>
                  <a:pt x="612" y="486"/>
                </a:cubicBezTo>
                <a:cubicBezTo>
                  <a:pt x="614" y="487"/>
                  <a:pt x="615" y="491"/>
                  <a:pt x="613" y="493"/>
                </a:cubicBezTo>
                <a:cubicBezTo>
                  <a:pt x="606" y="506"/>
                  <a:pt x="598" y="518"/>
                  <a:pt x="590" y="529"/>
                </a:cubicBezTo>
                <a:cubicBezTo>
                  <a:pt x="589" y="530"/>
                  <a:pt x="587" y="531"/>
                  <a:pt x="585" y="531"/>
                </a:cubicBezTo>
                <a:close/>
                <a:moveTo>
                  <a:pt x="49" y="496"/>
                </a:moveTo>
                <a:cubicBezTo>
                  <a:pt x="47" y="496"/>
                  <a:pt x="45" y="495"/>
                  <a:pt x="44" y="493"/>
                </a:cubicBezTo>
                <a:cubicBezTo>
                  <a:pt x="37" y="481"/>
                  <a:pt x="31" y="468"/>
                  <a:pt x="25" y="455"/>
                </a:cubicBezTo>
                <a:cubicBezTo>
                  <a:pt x="24" y="452"/>
                  <a:pt x="26" y="449"/>
                  <a:pt x="28" y="448"/>
                </a:cubicBezTo>
                <a:cubicBezTo>
                  <a:pt x="31" y="447"/>
                  <a:pt x="34" y="448"/>
                  <a:pt x="35" y="451"/>
                </a:cubicBezTo>
                <a:cubicBezTo>
                  <a:pt x="40" y="464"/>
                  <a:pt x="47" y="476"/>
                  <a:pt x="54" y="488"/>
                </a:cubicBezTo>
                <a:cubicBezTo>
                  <a:pt x="55" y="491"/>
                  <a:pt x="54" y="494"/>
                  <a:pt x="52" y="495"/>
                </a:cubicBezTo>
                <a:cubicBezTo>
                  <a:pt x="51" y="496"/>
                  <a:pt x="50" y="496"/>
                  <a:pt x="49" y="496"/>
                </a:cubicBezTo>
                <a:close/>
                <a:moveTo>
                  <a:pt x="628" y="458"/>
                </a:moveTo>
                <a:cubicBezTo>
                  <a:pt x="627" y="458"/>
                  <a:pt x="626" y="458"/>
                  <a:pt x="626" y="457"/>
                </a:cubicBezTo>
                <a:cubicBezTo>
                  <a:pt x="623" y="456"/>
                  <a:pt x="622" y="453"/>
                  <a:pt x="623" y="451"/>
                </a:cubicBezTo>
                <a:cubicBezTo>
                  <a:pt x="628" y="438"/>
                  <a:pt x="633" y="425"/>
                  <a:pt x="636" y="411"/>
                </a:cubicBezTo>
                <a:cubicBezTo>
                  <a:pt x="637" y="408"/>
                  <a:pt x="640" y="407"/>
                  <a:pt x="643" y="407"/>
                </a:cubicBezTo>
                <a:cubicBezTo>
                  <a:pt x="645" y="408"/>
                  <a:pt x="647" y="411"/>
                  <a:pt x="646" y="414"/>
                </a:cubicBezTo>
                <a:cubicBezTo>
                  <a:pt x="643" y="428"/>
                  <a:pt x="638" y="441"/>
                  <a:pt x="633" y="455"/>
                </a:cubicBezTo>
                <a:cubicBezTo>
                  <a:pt x="632" y="457"/>
                  <a:pt x="630" y="458"/>
                  <a:pt x="628" y="458"/>
                </a:cubicBezTo>
                <a:close/>
                <a:moveTo>
                  <a:pt x="17" y="418"/>
                </a:moveTo>
                <a:cubicBezTo>
                  <a:pt x="14" y="418"/>
                  <a:pt x="12" y="417"/>
                  <a:pt x="11" y="414"/>
                </a:cubicBezTo>
                <a:cubicBezTo>
                  <a:pt x="8" y="400"/>
                  <a:pt x="5" y="386"/>
                  <a:pt x="3" y="372"/>
                </a:cubicBezTo>
                <a:cubicBezTo>
                  <a:pt x="3" y="369"/>
                  <a:pt x="5" y="367"/>
                  <a:pt x="8" y="366"/>
                </a:cubicBezTo>
                <a:cubicBezTo>
                  <a:pt x="11" y="366"/>
                  <a:pt x="13" y="368"/>
                  <a:pt x="14" y="371"/>
                </a:cubicBezTo>
                <a:cubicBezTo>
                  <a:pt x="15" y="384"/>
                  <a:pt x="18" y="398"/>
                  <a:pt x="22" y="412"/>
                </a:cubicBezTo>
                <a:cubicBezTo>
                  <a:pt x="22" y="414"/>
                  <a:pt x="21" y="417"/>
                  <a:pt x="18" y="418"/>
                </a:cubicBezTo>
                <a:cubicBezTo>
                  <a:pt x="18" y="418"/>
                  <a:pt x="17" y="418"/>
                  <a:pt x="17" y="418"/>
                </a:cubicBezTo>
                <a:close/>
                <a:moveTo>
                  <a:pt x="649" y="376"/>
                </a:moveTo>
                <a:cubicBezTo>
                  <a:pt x="649" y="376"/>
                  <a:pt x="649" y="376"/>
                  <a:pt x="649" y="376"/>
                </a:cubicBezTo>
                <a:cubicBezTo>
                  <a:pt x="646" y="376"/>
                  <a:pt x="644" y="373"/>
                  <a:pt x="644" y="370"/>
                </a:cubicBezTo>
                <a:cubicBezTo>
                  <a:pt x="646" y="357"/>
                  <a:pt x="647" y="343"/>
                  <a:pt x="647" y="329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3"/>
                  <a:pt x="652" y="323"/>
                </a:cubicBezTo>
                <a:cubicBezTo>
                  <a:pt x="655" y="323"/>
                  <a:pt x="657" y="325"/>
                  <a:pt x="657" y="328"/>
                </a:cubicBezTo>
                <a:cubicBezTo>
                  <a:pt x="657" y="329"/>
                  <a:pt x="657" y="329"/>
                  <a:pt x="657" y="329"/>
                </a:cubicBezTo>
                <a:cubicBezTo>
                  <a:pt x="657" y="343"/>
                  <a:pt x="656" y="358"/>
                  <a:pt x="655" y="372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6" y="335"/>
                </a:moveTo>
                <a:cubicBezTo>
                  <a:pt x="3" y="335"/>
                  <a:pt x="0" y="332"/>
                  <a:pt x="0" y="329"/>
                </a:cubicBezTo>
                <a:cubicBezTo>
                  <a:pt x="0" y="329"/>
                  <a:pt x="0" y="329"/>
                  <a:pt x="0" y="329"/>
                </a:cubicBezTo>
                <a:cubicBezTo>
                  <a:pt x="0" y="315"/>
                  <a:pt x="1" y="300"/>
                  <a:pt x="3" y="286"/>
                </a:cubicBezTo>
                <a:cubicBezTo>
                  <a:pt x="3" y="283"/>
                  <a:pt x="6" y="281"/>
                  <a:pt x="9" y="282"/>
                </a:cubicBezTo>
                <a:cubicBezTo>
                  <a:pt x="12" y="282"/>
                  <a:pt x="14" y="285"/>
                  <a:pt x="14" y="288"/>
                </a:cubicBezTo>
                <a:cubicBezTo>
                  <a:pt x="12" y="301"/>
                  <a:pt x="11" y="315"/>
                  <a:pt x="11" y="329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9" y="335"/>
                  <a:pt x="6" y="335"/>
                </a:cubicBezTo>
                <a:close/>
                <a:moveTo>
                  <a:pt x="649" y="291"/>
                </a:moveTo>
                <a:cubicBezTo>
                  <a:pt x="647" y="291"/>
                  <a:pt x="644" y="289"/>
                  <a:pt x="644" y="287"/>
                </a:cubicBezTo>
                <a:cubicBezTo>
                  <a:pt x="642" y="273"/>
                  <a:pt x="639" y="259"/>
                  <a:pt x="636" y="246"/>
                </a:cubicBezTo>
                <a:cubicBezTo>
                  <a:pt x="635" y="243"/>
                  <a:pt x="637" y="240"/>
                  <a:pt x="640" y="239"/>
                </a:cubicBezTo>
                <a:cubicBezTo>
                  <a:pt x="642" y="239"/>
                  <a:pt x="645" y="240"/>
                  <a:pt x="646" y="243"/>
                </a:cubicBezTo>
                <a:cubicBezTo>
                  <a:pt x="650" y="257"/>
                  <a:pt x="653" y="271"/>
                  <a:pt x="655" y="285"/>
                </a:cubicBezTo>
                <a:cubicBezTo>
                  <a:pt x="655" y="288"/>
                  <a:pt x="653" y="291"/>
                  <a:pt x="650" y="291"/>
                </a:cubicBezTo>
                <a:cubicBezTo>
                  <a:pt x="650" y="291"/>
                  <a:pt x="650" y="291"/>
                  <a:pt x="649" y="291"/>
                </a:cubicBezTo>
                <a:close/>
                <a:moveTo>
                  <a:pt x="16" y="251"/>
                </a:moveTo>
                <a:cubicBezTo>
                  <a:pt x="16" y="251"/>
                  <a:pt x="16" y="251"/>
                  <a:pt x="15" y="251"/>
                </a:cubicBezTo>
                <a:cubicBezTo>
                  <a:pt x="12" y="250"/>
                  <a:pt x="11" y="247"/>
                  <a:pt x="11" y="244"/>
                </a:cubicBezTo>
                <a:cubicBezTo>
                  <a:pt x="15" y="230"/>
                  <a:pt x="20" y="217"/>
                  <a:pt x="25" y="203"/>
                </a:cubicBezTo>
                <a:cubicBezTo>
                  <a:pt x="26" y="201"/>
                  <a:pt x="29" y="199"/>
                  <a:pt x="32" y="201"/>
                </a:cubicBezTo>
                <a:cubicBezTo>
                  <a:pt x="35" y="202"/>
                  <a:pt x="36" y="205"/>
                  <a:pt x="35" y="208"/>
                </a:cubicBezTo>
                <a:cubicBezTo>
                  <a:pt x="30" y="220"/>
                  <a:pt x="25" y="234"/>
                  <a:pt x="22" y="247"/>
                </a:cubicBezTo>
                <a:cubicBezTo>
                  <a:pt x="21" y="249"/>
                  <a:pt x="19" y="251"/>
                  <a:pt x="16" y="251"/>
                </a:cubicBezTo>
                <a:close/>
                <a:moveTo>
                  <a:pt x="627" y="210"/>
                </a:moveTo>
                <a:cubicBezTo>
                  <a:pt x="625" y="210"/>
                  <a:pt x="623" y="209"/>
                  <a:pt x="622" y="207"/>
                </a:cubicBezTo>
                <a:cubicBezTo>
                  <a:pt x="617" y="194"/>
                  <a:pt x="611" y="181"/>
                  <a:pt x="604" y="169"/>
                </a:cubicBezTo>
                <a:cubicBezTo>
                  <a:pt x="603" y="167"/>
                  <a:pt x="603" y="164"/>
                  <a:pt x="606" y="162"/>
                </a:cubicBezTo>
                <a:cubicBezTo>
                  <a:pt x="608" y="161"/>
                  <a:pt x="612" y="161"/>
                  <a:pt x="613" y="164"/>
                </a:cubicBezTo>
                <a:cubicBezTo>
                  <a:pt x="620" y="176"/>
                  <a:pt x="627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9" y="210"/>
                  <a:pt x="628" y="210"/>
                  <a:pt x="627" y="210"/>
                </a:cubicBezTo>
                <a:close/>
                <a:moveTo>
                  <a:pt x="49" y="173"/>
                </a:moveTo>
                <a:cubicBezTo>
                  <a:pt x="48" y="173"/>
                  <a:pt x="47" y="173"/>
                  <a:pt x="46" y="172"/>
                </a:cubicBezTo>
                <a:cubicBezTo>
                  <a:pt x="43" y="171"/>
                  <a:pt x="43" y="167"/>
                  <a:pt x="44" y="165"/>
                </a:cubicBezTo>
                <a:cubicBezTo>
                  <a:pt x="51" y="153"/>
                  <a:pt x="59" y="141"/>
                  <a:pt x="68" y="129"/>
                </a:cubicBezTo>
                <a:cubicBezTo>
                  <a:pt x="70" y="127"/>
                  <a:pt x="73" y="126"/>
                  <a:pt x="75" y="128"/>
                </a:cubicBezTo>
                <a:cubicBezTo>
                  <a:pt x="78" y="130"/>
                  <a:pt x="78" y="133"/>
                  <a:pt x="76" y="136"/>
                </a:cubicBezTo>
                <a:cubicBezTo>
                  <a:pt x="68" y="147"/>
                  <a:pt x="60" y="158"/>
                  <a:pt x="53" y="170"/>
                </a:cubicBezTo>
                <a:cubicBezTo>
                  <a:pt x="52" y="172"/>
                  <a:pt x="50" y="173"/>
                  <a:pt x="49" y="173"/>
                </a:cubicBezTo>
                <a:close/>
                <a:moveTo>
                  <a:pt x="585" y="137"/>
                </a:moveTo>
                <a:cubicBezTo>
                  <a:pt x="583" y="137"/>
                  <a:pt x="582" y="136"/>
                  <a:pt x="581" y="135"/>
                </a:cubicBezTo>
                <a:cubicBezTo>
                  <a:pt x="572" y="124"/>
                  <a:pt x="563" y="113"/>
                  <a:pt x="553" y="104"/>
                </a:cubicBezTo>
                <a:cubicBezTo>
                  <a:pt x="551" y="102"/>
                  <a:pt x="551" y="98"/>
                  <a:pt x="553" y="96"/>
                </a:cubicBezTo>
                <a:cubicBezTo>
                  <a:pt x="555" y="94"/>
                  <a:pt x="559" y="94"/>
                  <a:pt x="561" y="96"/>
                </a:cubicBezTo>
                <a:cubicBezTo>
                  <a:pt x="571" y="106"/>
                  <a:pt x="580" y="117"/>
                  <a:pt x="589" y="128"/>
                </a:cubicBezTo>
                <a:cubicBezTo>
                  <a:pt x="591" y="131"/>
                  <a:pt x="591" y="134"/>
                  <a:pt x="588" y="136"/>
                </a:cubicBezTo>
                <a:cubicBezTo>
                  <a:pt x="587" y="137"/>
                  <a:pt x="586" y="137"/>
                  <a:pt x="585" y="137"/>
                </a:cubicBezTo>
                <a:close/>
                <a:moveTo>
                  <a:pt x="100" y="106"/>
                </a:moveTo>
                <a:cubicBezTo>
                  <a:pt x="99" y="106"/>
                  <a:pt x="97" y="105"/>
                  <a:pt x="96" y="104"/>
                </a:cubicBezTo>
                <a:cubicBezTo>
                  <a:pt x="94" y="102"/>
                  <a:pt x="94" y="99"/>
                  <a:pt x="96" y="97"/>
                </a:cubicBezTo>
                <a:cubicBezTo>
                  <a:pt x="106" y="87"/>
                  <a:pt x="117" y="77"/>
                  <a:pt x="128" y="68"/>
                </a:cubicBezTo>
                <a:cubicBezTo>
                  <a:pt x="131" y="67"/>
                  <a:pt x="134" y="67"/>
                  <a:pt x="136" y="69"/>
                </a:cubicBezTo>
                <a:cubicBezTo>
                  <a:pt x="138" y="72"/>
                  <a:pt x="137" y="75"/>
                  <a:pt x="135" y="77"/>
                </a:cubicBezTo>
                <a:cubicBezTo>
                  <a:pt x="124" y="85"/>
                  <a:pt x="114" y="95"/>
                  <a:pt x="104" y="104"/>
                </a:cubicBezTo>
                <a:cubicBezTo>
                  <a:pt x="103" y="105"/>
                  <a:pt x="101" y="106"/>
                  <a:pt x="100" y="106"/>
                </a:cubicBezTo>
                <a:close/>
                <a:moveTo>
                  <a:pt x="525" y="77"/>
                </a:moveTo>
                <a:cubicBezTo>
                  <a:pt x="524" y="77"/>
                  <a:pt x="523" y="77"/>
                  <a:pt x="522" y="76"/>
                </a:cubicBezTo>
                <a:cubicBezTo>
                  <a:pt x="511" y="68"/>
                  <a:pt x="499" y="60"/>
                  <a:pt x="487" y="53"/>
                </a:cubicBezTo>
                <a:cubicBezTo>
                  <a:pt x="485" y="52"/>
                  <a:pt x="484" y="48"/>
                  <a:pt x="485" y="46"/>
                </a:cubicBezTo>
                <a:cubicBezTo>
                  <a:pt x="487" y="43"/>
                  <a:pt x="490" y="43"/>
                  <a:pt x="493" y="44"/>
                </a:cubicBezTo>
                <a:cubicBezTo>
                  <a:pt x="505" y="51"/>
                  <a:pt x="517" y="59"/>
                  <a:pt x="528" y="68"/>
                </a:cubicBezTo>
                <a:cubicBezTo>
                  <a:pt x="531" y="70"/>
                  <a:pt x="531" y="73"/>
                  <a:pt x="529" y="75"/>
                </a:cubicBezTo>
                <a:cubicBezTo>
                  <a:pt x="528" y="77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2"/>
                </a:cubicBezTo>
                <a:cubicBezTo>
                  <a:pt x="161" y="49"/>
                  <a:pt x="162" y="46"/>
                  <a:pt x="164" y="45"/>
                </a:cubicBezTo>
                <a:cubicBezTo>
                  <a:pt x="177" y="37"/>
                  <a:pt x="189" y="31"/>
                  <a:pt x="203" y="25"/>
                </a:cubicBezTo>
                <a:cubicBezTo>
                  <a:pt x="205" y="24"/>
                  <a:pt x="208" y="26"/>
                  <a:pt x="210" y="28"/>
                </a:cubicBezTo>
                <a:cubicBezTo>
                  <a:pt x="211" y="31"/>
                  <a:pt x="209" y="34"/>
                  <a:pt x="207" y="35"/>
                </a:cubicBezTo>
                <a:cubicBezTo>
                  <a:pt x="194" y="41"/>
                  <a:pt x="181" y="47"/>
                  <a:pt x="169" y="54"/>
                </a:cubicBezTo>
                <a:cubicBezTo>
                  <a:pt x="169" y="54"/>
                  <a:pt x="168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1" y="35"/>
                  <a:pt x="450" y="35"/>
                </a:cubicBezTo>
                <a:cubicBezTo>
                  <a:pt x="437" y="30"/>
                  <a:pt x="424" y="25"/>
                  <a:pt x="411" y="22"/>
                </a:cubicBezTo>
                <a:cubicBezTo>
                  <a:pt x="408" y="21"/>
                  <a:pt x="406" y="18"/>
                  <a:pt x="407" y="15"/>
                </a:cubicBezTo>
                <a:cubicBezTo>
                  <a:pt x="408" y="12"/>
                  <a:pt x="411" y="11"/>
                  <a:pt x="413" y="11"/>
                </a:cubicBezTo>
                <a:cubicBezTo>
                  <a:pt x="427" y="15"/>
                  <a:pt x="441" y="20"/>
                  <a:pt x="454" y="25"/>
                </a:cubicBezTo>
                <a:cubicBezTo>
                  <a:pt x="457" y="26"/>
                  <a:pt x="458" y="29"/>
                  <a:pt x="457" y="32"/>
                </a:cubicBezTo>
                <a:cubicBezTo>
                  <a:pt x="456" y="34"/>
                  <a:pt x="454" y="35"/>
                  <a:pt x="452" y="35"/>
                </a:cubicBezTo>
                <a:close/>
                <a:moveTo>
                  <a:pt x="245" y="22"/>
                </a:moveTo>
                <a:cubicBezTo>
                  <a:pt x="242" y="22"/>
                  <a:pt x="240" y="20"/>
                  <a:pt x="240" y="18"/>
                </a:cubicBezTo>
                <a:cubicBezTo>
                  <a:pt x="239" y="15"/>
                  <a:pt x="240" y="12"/>
                  <a:pt x="243" y="12"/>
                </a:cubicBezTo>
                <a:cubicBezTo>
                  <a:pt x="257" y="8"/>
                  <a:pt x="271" y="5"/>
                  <a:pt x="285" y="3"/>
                </a:cubicBezTo>
                <a:cubicBezTo>
                  <a:pt x="288" y="3"/>
                  <a:pt x="291" y="5"/>
                  <a:pt x="291" y="8"/>
                </a:cubicBezTo>
                <a:cubicBezTo>
                  <a:pt x="292" y="11"/>
                  <a:pt x="290" y="13"/>
                  <a:pt x="287" y="14"/>
                </a:cubicBezTo>
                <a:cubicBezTo>
                  <a:pt x="273" y="15"/>
                  <a:pt x="259" y="18"/>
                  <a:pt x="246" y="22"/>
                </a:cubicBezTo>
                <a:cubicBezTo>
                  <a:pt x="246" y="22"/>
                  <a:pt x="245" y="22"/>
                  <a:pt x="245" y="22"/>
                </a:cubicBezTo>
                <a:close/>
                <a:moveTo>
                  <a:pt x="371" y="14"/>
                </a:moveTo>
                <a:cubicBezTo>
                  <a:pt x="370" y="14"/>
                  <a:pt x="370" y="14"/>
                  <a:pt x="370" y="14"/>
                </a:cubicBezTo>
                <a:cubicBezTo>
                  <a:pt x="356" y="12"/>
                  <a:pt x="343" y="11"/>
                  <a:pt x="329" y="11"/>
                </a:cubicBezTo>
                <a:cubicBezTo>
                  <a:pt x="328" y="11"/>
                  <a:pt x="328" y="11"/>
                  <a:pt x="328" y="11"/>
                </a:cubicBezTo>
                <a:cubicBezTo>
                  <a:pt x="325" y="11"/>
                  <a:pt x="323" y="9"/>
                  <a:pt x="323" y="6"/>
                </a:cubicBezTo>
                <a:cubicBezTo>
                  <a:pt x="323" y="3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3"/>
                </a:cubicBezTo>
                <a:cubicBezTo>
                  <a:pt x="374" y="3"/>
                  <a:pt x="376" y="6"/>
                  <a:pt x="376" y="9"/>
                </a:cubicBezTo>
                <a:cubicBezTo>
                  <a:pt x="375" y="12"/>
                  <a:pt x="373" y="14"/>
                  <a:pt x="371" y="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2308604" y="2380887"/>
            <a:ext cx="3345758" cy="458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951086" y="3802304"/>
            <a:ext cx="3345758" cy="458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99" name="Oval 5"/>
          <p:cNvSpPr>
            <a:spLocks noChangeArrowheads="1"/>
          </p:cNvSpPr>
          <p:nvPr/>
        </p:nvSpPr>
        <p:spPr bwMode="auto">
          <a:xfrm>
            <a:off x="6999930" y="2223510"/>
            <a:ext cx="1099966" cy="110164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00" name="Freeform 6"/>
          <p:cNvSpPr/>
          <p:nvPr/>
        </p:nvSpPr>
        <p:spPr bwMode="auto">
          <a:xfrm>
            <a:off x="8074782" y="2133102"/>
            <a:ext cx="3818907" cy="1282456"/>
          </a:xfrm>
          <a:custGeom>
            <a:avLst/>
            <a:gdLst>
              <a:gd name="T0" fmla="*/ 1603 w 1926"/>
              <a:gd name="T1" fmla="*/ 0 h 647"/>
              <a:gd name="T2" fmla="*/ 1603 w 1926"/>
              <a:gd name="T3" fmla="*/ 0 h 647"/>
              <a:gd name="T4" fmla="*/ 0 w 1926"/>
              <a:gd name="T5" fmla="*/ 0 h 647"/>
              <a:gd name="T6" fmla="*/ 150 w 1926"/>
              <a:gd name="T7" fmla="*/ 325 h 647"/>
              <a:gd name="T8" fmla="*/ 3 w 1926"/>
              <a:gd name="T9" fmla="*/ 647 h 647"/>
              <a:gd name="T10" fmla="*/ 1603 w 1926"/>
              <a:gd name="T11" fmla="*/ 647 h 647"/>
              <a:gd name="T12" fmla="*/ 1926 w 1926"/>
              <a:gd name="T13" fmla="*/ 324 h 647"/>
              <a:gd name="T14" fmla="*/ 1603 w 1926"/>
              <a:gd name="T15" fmla="*/ 0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26" h="647">
                <a:moveTo>
                  <a:pt x="1603" y="0"/>
                </a:moveTo>
                <a:cubicBezTo>
                  <a:pt x="1603" y="0"/>
                  <a:pt x="1603" y="0"/>
                  <a:pt x="1603" y="0"/>
                </a:cubicBezTo>
                <a:cubicBezTo>
                  <a:pt x="0" y="0"/>
                  <a:pt x="0" y="0"/>
                  <a:pt x="0" y="0"/>
                </a:cubicBezTo>
                <a:cubicBezTo>
                  <a:pt x="92" y="78"/>
                  <a:pt x="150" y="195"/>
                  <a:pt x="150" y="325"/>
                </a:cubicBezTo>
                <a:cubicBezTo>
                  <a:pt x="150" y="453"/>
                  <a:pt x="93" y="569"/>
                  <a:pt x="3" y="647"/>
                </a:cubicBezTo>
                <a:cubicBezTo>
                  <a:pt x="1603" y="647"/>
                  <a:pt x="1603" y="647"/>
                  <a:pt x="1603" y="647"/>
                </a:cubicBezTo>
                <a:cubicBezTo>
                  <a:pt x="1781" y="647"/>
                  <a:pt x="1926" y="502"/>
                  <a:pt x="1926" y="324"/>
                </a:cubicBezTo>
                <a:cubicBezTo>
                  <a:pt x="1926" y="145"/>
                  <a:pt x="1781" y="0"/>
                  <a:pt x="160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01" name="Oval 9"/>
          <p:cNvSpPr>
            <a:spLocks noChangeArrowheads="1"/>
          </p:cNvSpPr>
          <p:nvPr/>
        </p:nvSpPr>
        <p:spPr bwMode="auto">
          <a:xfrm>
            <a:off x="10684898" y="3644927"/>
            <a:ext cx="1101640" cy="109829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02" name="Freeform 10"/>
          <p:cNvSpPr/>
          <p:nvPr/>
        </p:nvSpPr>
        <p:spPr bwMode="auto">
          <a:xfrm>
            <a:off x="6904498" y="3554519"/>
            <a:ext cx="3817232" cy="1280782"/>
          </a:xfrm>
          <a:custGeom>
            <a:avLst/>
            <a:gdLst>
              <a:gd name="T0" fmla="*/ 323 w 1925"/>
              <a:gd name="T1" fmla="*/ 0 h 646"/>
              <a:gd name="T2" fmla="*/ 323 w 1925"/>
              <a:gd name="T3" fmla="*/ 0 h 646"/>
              <a:gd name="T4" fmla="*/ 1925 w 1925"/>
              <a:gd name="T5" fmla="*/ 0 h 646"/>
              <a:gd name="T6" fmla="*/ 1775 w 1925"/>
              <a:gd name="T7" fmla="*/ 324 h 646"/>
              <a:gd name="T8" fmla="*/ 1923 w 1925"/>
              <a:gd name="T9" fmla="*/ 646 h 646"/>
              <a:gd name="T10" fmla="*/ 323 w 1925"/>
              <a:gd name="T11" fmla="*/ 646 h 646"/>
              <a:gd name="T12" fmla="*/ 0 w 1925"/>
              <a:gd name="T13" fmla="*/ 323 h 646"/>
              <a:gd name="T14" fmla="*/ 323 w 1925"/>
              <a:gd name="T15" fmla="*/ 0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25" h="646">
                <a:moveTo>
                  <a:pt x="323" y="0"/>
                </a:moveTo>
                <a:cubicBezTo>
                  <a:pt x="323" y="0"/>
                  <a:pt x="323" y="0"/>
                  <a:pt x="323" y="0"/>
                </a:cubicBezTo>
                <a:cubicBezTo>
                  <a:pt x="1925" y="0"/>
                  <a:pt x="1925" y="0"/>
                  <a:pt x="1925" y="0"/>
                </a:cubicBezTo>
                <a:cubicBezTo>
                  <a:pt x="1834" y="78"/>
                  <a:pt x="1775" y="194"/>
                  <a:pt x="1775" y="324"/>
                </a:cubicBezTo>
                <a:cubicBezTo>
                  <a:pt x="1775" y="453"/>
                  <a:pt x="1832" y="568"/>
                  <a:pt x="1923" y="646"/>
                </a:cubicBezTo>
                <a:cubicBezTo>
                  <a:pt x="323" y="646"/>
                  <a:pt x="323" y="646"/>
                  <a:pt x="323" y="646"/>
                </a:cubicBezTo>
                <a:cubicBezTo>
                  <a:pt x="144" y="646"/>
                  <a:pt x="0" y="501"/>
                  <a:pt x="0" y="323"/>
                </a:cubicBezTo>
                <a:cubicBezTo>
                  <a:pt x="0" y="144"/>
                  <a:pt x="144" y="0"/>
                  <a:pt x="32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03" name="Oval 13"/>
          <p:cNvSpPr>
            <a:spLocks noChangeArrowheads="1"/>
          </p:cNvSpPr>
          <p:nvPr/>
        </p:nvSpPr>
        <p:spPr bwMode="auto">
          <a:xfrm>
            <a:off x="6999930" y="2223510"/>
            <a:ext cx="1099966" cy="11016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04" name="Rectangle 14"/>
          <p:cNvSpPr>
            <a:spLocks noChangeArrowheads="1"/>
          </p:cNvSpPr>
          <p:nvPr/>
        </p:nvSpPr>
        <p:spPr bwMode="auto">
          <a:xfrm>
            <a:off x="7378305" y="2380887"/>
            <a:ext cx="310983" cy="746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64326"/>
            <a:r>
              <a:rPr lang="en-US" sz="4851" dirty="0">
                <a:solidFill>
                  <a:srgbClr val="FFFFFF"/>
                </a:solidFill>
                <a:latin typeface="Roboto" pitchFamily="2" charset="0"/>
                <a:ea typeface="Roboto" pitchFamily="2" charset="0"/>
              </a:rPr>
              <a:t>2</a:t>
            </a:r>
            <a:endParaRPr lang="en-US" sz="1898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105" name="Freeform 15"/>
          <p:cNvSpPr>
            <a:spLocks noEditPoints="1"/>
          </p:cNvSpPr>
          <p:nvPr/>
        </p:nvSpPr>
        <p:spPr bwMode="auto">
          <a:xfrm>
            <a:off x="6897802" y="2123056"/>
            <a:ext cx="1302547" cy="1302547"/>
          </a:xfrm>
          <a:custGeom>
            <a:avLst/>
            <a:gdLst>
              <a:gd name="T0" fmla="*/ 281 w 657"/>
              <a:gd name="T1" fmla="*/ 648 h 657"/>
              <a:gd name="T2" fmla="*/ 329 w 657"/>
              <a:gd name="T3" fmla="*/ 657 h 657"/>
              <a:gd name="T4" fmla="*/ 411 w 657"/>
              <a:gd name="T5" fmla="*/ 636 h 657"/>
              <a:gd name="T6" fmla="*/ 371 w 657"/>
              <a:gd name="T7" fmla="*/ 654 h 657"/>
              <a:gd name="T8" fmla="*/ 200 w 657"/>
              <a:gd name="T9" fmla="*/ 625 h 657"/>
              <a:gd name="T10" fmla="*/ 245 w 657"/>
              <a:gd name="T11" fmla="*/ 646 h 657"/>
              <a:gd name="T12" fmla="*/ 488 w 657"/>
              <a:gd name="T13" fmla="*/ 604 h 657"/>
              <a:gd name="T14" fmla="*/ 453 w 657"/>
              <a:gd name="T15" fmla="*/ 633 h 657"/>
              <a:gd name="T16" fmla="*/ 128 w 657"/>
              <a:gd name="T17" fmla="*/ 582 h 657"/>
              <a:gd name="T18" fmla="*/ 167 w 657"/>
              <a:gd name="T19" fmla="*/ 614 h 657"/>
              <a:gd name="T20" fmla="*/ 554 w 657"/>
              <a:gd name="T21" fmla="*/ 553 h 657"/>
              <a:gd name="T22" fmla="*/ 526 w 657"/>
              <a:gd name="T23" fmla="*/ 590 h 657"/>
              <a:gd name="T24" fmla="*/ 69 w 657"/>
              <a:gd name="T25" fmla="*/ 521 h 657"/>
              <a:gd name="T26" fmla="*/ 100 w 657"/>
              <a:gd name="T27" fmla="*/ 563 h 657"/>
              <a:gd name="T28" fmla="*/ 604 w 657"/>
              <a:gd name="T29" fmla="*/ 488 h 657"/>
              <a:gd name="T30" fmla="*/ 585 w 657"/>
              <a:gd name="T31" fmla="*/ 531 h 657"/>
              <a:gd name="T32" fmla="*/ 28 w 657"/>
              <a:gd name="T33" fmla="*/ 448 h 657"/>
              <a:gd name="T34" fmla="*/ 49 w 657"/>
              <a:gd name="T35" fmla="*/ 496 h 657"/>
              <a:gd name="T36" fmla="*/ 636 w 657"/>
              <a:gd name="T37" fmla="*/ 411 h 657"/>
              <a:gd name="T38" fmla="*/ 627 w 657"/>
              <a:gd name="T39" fmla="*/ 458 h 657"/>
              <a:gd name="T40" fmla="*/ 8 w 657"/>
              <a:gd name="T41" fmla="*/ 366 h 657"/>
              <a:gd name="T42" fmla="*/ 16 w 657"/>
              <a:gd name="T43" fmla="*/ 418 h 657"/>
              <a:gd name="T44" fmla="*/ 647 w 657"/>
              <a:gd name="T45" fmla="*/ 329 h 657"/>
              <a:gd name="T46" fmla="*/ 657 w 657"/>
              <a:gd name="T47" fmla="*/ 329 h 657"/>
              <a:gd name="T48" fmla="*/ 0 w 657"/>
              <a:gd name="T49" fmla="*/ 329 h 657"/>
              <a:gd name="T50" fmla="*/ 13 w 657"/>
              <a:gd name="T51" fmla="*/ 287 h 657"/>
              <a:gd name="T52" fmla="*/ 649 w 657"/>
              <a:gd name="T53" fmla="*/ 291 h 657"/>
              <a:gd name="T54" fmla="*/ 646 w 657"/>
              <a:gd name="T55" fmla="*/ 243 h 657"/>
              <a:gd name="T56" fmla="*/ 16 w 657"/>
              <a:gd name="T57" fmla="*/ 251 h 657"/>
              <a:gd name="T58" fmla="*/ 32 w 657"/>
              <a:gd name="T59" fmla="*/ 200 h 657"/>
              <a:gd name="T60" fmla="*/ 627 w 657"/>
              <a:gd name="T61" fmla="*/ 209 h 657"/>
              <a:gd name="T62" fmla="*/ 613 w 657"/>
              <a:gd name="T63" fmla="*/ 164 h 657"/>
              <a:gd name="T64" fmla="*/ 48 w 657"/>
              <a:gd name="T65" fmla="*/ 173 h 657"/>
              <a:gd name="T66" fmla="*/ 75 w 657"/>
              <a:gd name="T67" fmla="*/ 128 h 657"/>
              <a:gd name="T68" fmla="*/ 585 w 657"/>
              <a:gd name="T69" fmla="*/ 137 h 657"/>
              <a:gd name="T70" fmla="*/ 561 w 657"/>
              <a:gd name="T71" fmla="*/ 96 h 657"/>
              <a:gd name="T72" fmla="*/ 100 w 657"/>
              <a:gd name="T73" fmla="*/ 106 h 657"/>
              <a:gd name="T74" fmla="*/ 136 w 657"/>
              <a:gd name="T75" fmla="*/ 69 h 657"/>
              <a:gd name="T76" fmla="*/ 525 w 657"/>
              <a:gd name="T77" fmla="*/ 77 h 657"/>
              <a:gd name="T78" fmla="*/ 492 w 657"/>
              <a:gd name="T79" fmla="*/ 44 h 657"/>
              <a:gd name="T80" fmla="*/ 167 w 657"/>
              <a:gd name="T81" fmla="*/ 54 h 657"/>
              <a:gd name="T82" fmla="*/ 209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4 w 657"/>
              <a:gd name="T89" fmla="*/ 22 h 657"/>
              <a:gd name="T90" fmla="*/ 291 w 657"/>
              <a:gd name="T91" fmla="*/ 7 h 657"/>
              <a:gd name="T92" fmla="*/ 370 w 657"/>
              <a:gd name="T93" fmla="*/ 13 h 657"/>
              <a:gd name="T94" fmla="*/ 323 w 657"/>
              <a:gd name="T95" fmla="*/ 5 h 657"/>
              <a:gd name="T96" fmla="*/ 376 w 657"/>
              <a:gd name="T97" fmla="*/ 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9" y="657"/>
                  <a:pt x="329" y="657"/>
                  <a:pt x="329" y="657"/>
                </a:cubicBezTo>
                <a:cubicBezTo>
                  <a:pt x="314" y="657"/>
                  <a:pt x="300" y="656"/>
                  <a:pt x="286" y="654"/>
                </a:cubicBezTo>
                <a:cubicBezTo>
                  <a:pt x="283" y="654"/>
                  <a:pt x="281" y="651"/>
                  <a:pt x="281" y="648"/>
                </a:cubicBezTo>
                <a:cubicBezTo>
                  <a:pt x="282" y="646"/>
                  <a:pt x="284" y="643"/>
                  <a:pt x="287" y="644"/>
                </a:cubicBezTo>
                <a:cubicBezTo>
                  <a:pt x="301" y="646"/>
                  <a:pt x="315" y="646"/>
                  <a:pt x="329" y="646"/>
                </a:cubicBezTo>
                <a:cubicBezTo>
                  <a:pt x="332" y="646"/>
                  <a:pt x="334" y="649"/>
                  <a:pt x="334" y="652"/>
                </a:cubicBezTo>
                <a:cubicBezTo>
                  <a:pt x="334" y="655"/>
                  <a:pt x="332" y="657"/>
                  <a:pt x="329" y="657"/>
                </a:cubicBezTo>
                <a:close/>
                <a:moveTo>
                  <a:pt x="371" y="654"/>
                </a:moveTo>
                <a:cubicBezTo>
                  <a:pt x="368" y="654"/>
                  <a:pt x="366" y="652"/>
                  <a:pt x="366" y="650"/>
                </a:cubicBezTo>
                <a:cubicBezTo>
                  <a:pt x="365" y="647"/>
                  <a:pt x="367" y="644"/>
                  <a:pt x="370" y="644"/>
                </a:cubicBezTo>
                <a:cubicBezTo>
                  <a:pt x="384" y="642"/>
                  <a:pt x="398" y="639"/>
                  <a:pt x="411" y="636"/>
                </a:cubicBezTo>
                <a:cubicBezTo>
                  <a:pt x="414" y="635"/>
                  <a:pt x="417" y="637"/>
                  <a:pt x="418" y="639"/>
                </a:cubicBezTo>
                <a:cubicBezTo>
                  <a:pt x="418" y="642"/>
                  <a:pt x="417" y="645"/>
                  <a:pt x="414" y="646"/>
                </a:cubicBezTo>
                <a:cubicBezTo>
                  <a:pt x="400" y="650"/>
                  <a:pt x="386" y="652"/>
                  <a:pt x="372" y="654"/>
                </a:cubicBezTo>
                <a:cubicBezTo>
                  <a:pt x="372" y="654"/>
                  <a:pt x="371" y="654"/>
                  <a:pt x="371" y="654"/>
                </a:cubicBezTo>
                <a:close/>
                <a:moveTo>
                  <a:pt x="245" y="646"/>
                </a:moveTo>
                <a:cubicBezTo>
                  <a:pt x="245" y="646"/>
                  <a:pt x="244" y="646"/>
                  <a:pt x="244" y="646"/>
                </a:cubicBezTo>
                <a:cubicBezTo>
                  <a:pt x="230" y="642"/>
                  <a:pt x="216" y="638"/>
                  <a:pt x="203" y="632"/>
                </a:cubicBezTo>
                <a:cubicBezTo>
                  <a:pt x="200" y="631"/>
                  <a:pt x="199" y="628"/>
                  <a:pt x="200" y="625"/>
                </a:cubicBezTo>
                <a:cubicBezTo>
                  <a:pt x="201" y="623"/>
                  <a:pt x="204" y="621"/>
                  <a:pt x="207" y="622"/>
                </a:cubicBezTo>
                <a:cubicBezTo>
                  <a:pt x="220" y="628"/>
                  <a:pt x="233" y="632"/>
                  <a:pt x="247" y="636"/>
                </a:cubicBezTo>
                <a:cubicBezTo>
                  <a:pt x="249" y="637"/>
                  <a:pt x="251" y="639"/>
                  <a:pt x="250" y="642"/>
                </a:cubicBezTo>
                <a:cubicBezTo>
                  <a:pt x="250" y="645"/>
                  <a:pt x="248" y="646"/>
                  <a:pt x="245" y="646"/>
                </a:cubicBezTo>
                <a:close/>
                <a:moveTo>
                  <a:pt x="453" y="633"/>
                </a:moveTo>
                <a:cubicBezTo>
                  <a:pt x="450" y="633"/>
                  <a:pt x="449" y="631"/>
                  <a:pt x="448" y="629"/>
                </a:cubicBezTo>
                <a:cubicBezTo>
                  <a:pt x="447" y="627"/>
                  <a:pt x="448" y="623"/>
                  <a:pt x="451" y="622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2"/>
                  <a:pt x="494" y="603"/>
                  <a:pt x="495" y="606"/>
                </a:cubicBezTo>
                <a:cubicBezTo>
                  <a:pt x="496" y="608"/>
                  <a:pt x="496" y="612"/>
                  <a:pt x="493" y="613"/>
                </a:cubicBezTo>
                <a:cubicBezTo>
                  <a:pt x="481" y="620"/>
                  <a:pt x="468" y="627"/>
                  <a:pt x="455" y="632"/>
                </a:cubicBezTo>
                <a:cubicBezTo>
                  <a:pt x="454" y="632"/>
                  <a:pt x="453" y="633"/>
                  <a:pt x="453" y="633"/>
                </a:cubicBezTo>
                <a:close/>
                <a:moveTo>
                  <a:pt x="167" y="614"/>
                </a:moveTo>
                <a:cubicBezTo>
                  <a:pt x="166" y="614"/>
                  <a:pt x="165" y="614"/>
                  <a:pt x="165" y="613"/>
                </a:cubicBezTo>
                <a:cubicBezTo>
                  <a:pt x="152" y="606"/>
                  <a:pt x="140" y="598"/>
                  <a:pt x="129" y="589"/>
                </a:cubicBezTo>
                <a:cubicBezTo>
                  <a:pt x="127" y="588"/>
                  <a:pt x="126" y="584"/>
                  <a:pt x="128" y="582"/>
                </a:cubicBezTo>
                <a:cubicBezTo>
                  <a:pt x="130" y="580"/>
                  <a:pt x="133" y="579"/>
                  <a:pt x="135" y="581"/>
                </a:cubicBezTo>
                <a:cubicBezTo>
                  <a:pt x="146" y="589"/>
                  <a:pt x="158" y="597"/>
                  <a:pt x="170" y="604"/>
                </a:cubicBezTo>
                <a:cubicBezTo>
                  <a:pt x="172" y="606"/>
                  <a:pt x="173" y="609"/>
                  <a:pt x="172" y="611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6" y="590"/>
                </a:moveTo>
                <a:cubicBezTo>
                  <a:pt x="524" y="590"/>
                  <a:pt x="522" y="590"/>
                  <a:pt x="521" y="588"/>
                </a:cubicBezTo>
                <a:cubicBezTo>
                  <a:pt x="520" y="586"/>
                  <a:pt x="520" y="583"/>
                  <a:pt x="522" y="581"/>
                </a:cubicBezTo>
                <a:cubicBezTo>
                  <a:pt x="533" y="572"/>
                  <a:pt x="544" y="563"/>
                  <a:pt x="554" y="553"/>
                </a:cubicBezTo>
                <a:cubicBezTo>
                  <a:pt x="556" y="551"/>
                  <a:pt x="559" y="551"/>
                  <a:pt x="561" y="553"/>
                </a:cubicBezTo>
                <a:cubicBezTo>
                  <a:pt x="563" y="555"/>
                  <a:pt x="563" y="559"/>
                  <a:pt x="561" y="561"/>
                </a:cubicBezTo>
                <a:cubicBezTo>
                  <a:pt x="551" y="571"/>
                  <a:pt x="540" y="580"/>
                  <a:pt x="529" y="589"/>
                </a:cubicBezTo>
                <a:cubicBezTo>
                  <a:pt x="528" y="590"/>
                  <a:pt x="527" y="590"/>
                  <a:pt x="526" y="590"/>
                </a:cubicBezTo>
                <a:close/>
                <a:moveTo>
                  <a:pt x="100" y="563"/>
                </a:moveTo>
                <a:cubicBezTo>
                  <a:pt x="99" y="563"/>
                  <a:pt x="98" y="562"/>
                  <a:pt x="97" y="561"/>
                </a:cubicBezTo>
                <a:cubicBezTo>
                  <a:pt x="86" y="551"/>
                  <a:pt x="77" y="540"/>
                  <a:pt x="68" y="529"/>
                </a:cubicBezTo>
                <a:cubicBezTo>
                  <a:pt x="66" y="526"/>
                  <a:pt x="67" y="523"/>
                  <a:pt x="69" y="521"/>
                </a:cubicBezTo>
                <a:cubicBezTo>
                  <a:pt x="71" y="520"/>
                  <a:pt x="75" y="520"/>
                  <a:pt x="77" y="522"/>
                </a:cubicBezTo>
                <a:cubicBezTo>
                  <a:pt x="85" y="533"/>
                  <a:pt x="94" y="544"/>
                  <a:pt x="104" y="554"/>
                </a:cubicBezTo>
                <a:cubicBezTo>
                  <a:pt x="106" y="556"/>
                  <a:pt x="106" y="559"/>
                  <a:pt x="104" y="561"/>
                </a:cubicBezTo>
                <a:cubicBezTo>
                  <a:pt x="103" y="562"/>
                  <a:pt x="102" y="563"/>
                  <a:pt x="100" y="563"/>
                </a:cubicBezTo>
                <a:close/>
                <a:moveTo>
                  <a:pt x="585" y="531"/>
                </a:moveTo>
                <a:cubicBezTo>
                  <a:pt x="584" y="531"/>
                  <a:pt x="583" y="530"/>
                  <a:pt x="582" y="529"/>
                </a:cubicBezTo>
                <a:cubicBezTo>
                  <a:pt x="580" y="528"/>
                  <a:pt x="579" y="524"/>
                  <a:pt x="581" y="522"/>
                </a:cubicBezTo>
                <a:cubicBezTo>
                  <a:pt x="589" y="511"/>
                  <a:pt x="597" y="499"/>
                  <a:pt x="604" y="488"/>
                </a:cubicBezTo>
                <a:cubicBezTo>
                  <a:pt x="606" y="485"/>
                  <a:pt x="609" y="484"/>
                  <a:pt x="611" y="486"/>
                </a:cubicBezTo>
                <a:cubicBezTo>
                  <a:pt x="614" y="487"/>
                  <a:pt x="615" y="490"/>
                  <a:pt x="613" y="493"/>
                </a:cubicBezTo>
                <a:cubicBezTo>
                  <a:pt x="606" y="505"/>
                  <a:pt x="598" y="517"/>
                  <a:pt x="589" y="529"/>
                </a:cubicBezTo>
                <a:cubicBezTo>
                  <a:pt x="588" y="530"/>
                  <a:pt x="587" y="531"/>
                  <a:pt x="585" y="531"/>
                </a:cubicBezTo>
                <a:close/>
                <a:moveTo>
                  <a:pt x="49" y="496"/>
                </a:moveTo>
                <a:cubicBezTo>
                  <a:pt x="47" y="496"/>
                  <a:pt x="45" y="495"/>
                  <a:pt x="44" y="493"/>
                </a:cubicBezTo>
                <a:cubicBezTo>
                  <a:pt x="37" y="481"/>
                  <a:pt x="31" y="468"/>
                  <a:pt x="25" y="455"/>
                </a:cubicBezTo>
                <a:cubicBezTo>
                  <a:pt x="24" y="452"/>
                  <a:pt x="25" y="449"/>
                  <a:pt x="28" y="448"/>
                </a:cubicBezTo>
                <a:cubicBezTo>
                  <a:pt x="31" y="447"/>
                  <a:pt x="34" y="448"/>
                  <a:pt x="35" y="451"/>
                </a:cubicBezTo>
                <a:cubicBezTo>
                  <a:pt x="40" y="463"/>
                  <a:pt x="46" y="476"/>
                  <a:pt x="53" y="488"/>
                </a:cubicBezTo>
                <a:cubicBezTo>
                  <a:pt x="55" y="490"/>
                  <a:pt x="54" y="494"/>
                  <a:pt x="51" y="495"/>
                </a:cubicBezTo>
                <a:cubicBezTo>
                  <a:pt x="51" y="495"/>
                  <a:pt x="50" y="496"/>
                  <a:pt x="49" y="496"/>
                </a:cubicBezTo>
                <a:close/>
                <a:moveTo>
                  <a:pt x="627" y="458"/>
                </a:moveTo>
                <a:cubicBezTo>
                  <a:pt x="627" y="458"/>
                  <a:pt x="626" y="457"/>
                  <a:pt x="625" y="457"/>
                </a:cubicBezTo>
                <a:cubicBezTo>
                  <a:pt x="623" y="456"/>
                  <a:pt x="621" y="453"/>
                  <a:pt x="623" y="450"/>
                </a:cubicBezTo>
                <a:cubicBezTo>
                  <a:pt x="628" y="437"/>
                  <a:pt x="632" y="424"/>
                  <a:pt x="636" y="411"/>
                </a:cubicBezTo>
                <a:cubicBezTo>
                  <a:pt x="637" y="408"/>
                  <a:pt x="640" y="406"/>
                  <a:pt x="642" y="407"/>
                </a:cubicBezTo>
                <a:cubicBezTo>
                  <a:pt x="645" y="408"/>
                  <a:pt x="647" y="411"/>
                  <a:pt x="646" y="414"/>
                </a:cubicBezTo>
                <a:cubicBezTo>
                  <a:pt x="642" y="427"/>
                  <a:pt x="638" y="441"/>
                  <a:pt x="632" y="454"/>
                </a:cubicBezTo>
                <a:cubicBezTo>
                  <a:pt x="631" y="456"/>
                  <a:pt x="630" y="458"/>
                  <a:pt x="627" y="458"/>
                </a:cubicBezTo>
                <a:close/>
                <a:moveTo>
                  <a:pt x="16" y="418"/>
                </a:moveTo>
                <a:cubicBezTo>
                  <a:pt x="14" y="418"/>
                  <a:pt x="12" y="416"/>
                  <a:pt x="11" y="414"/>
                </a:cubicBezTo>
                <a:cubicBezTo>
                  <a:pt x="8" y="400"/>
                  <a:pt x="5" y="386"/>
                  <a:pt x="3" y="372"/>
                </a:cubicBezTo>
                <a:cubicBezTo>
                  <a:pt x="3" y="369"/>
                  <a:pt x="5" y="366"/>
                  <a:pt x="8" y="366"/>
                </a:cubicBezTo>
                <a:cubicBezTo>
                  <a:pt x="10" y="365"/>
                  <a:pt x="13" y="367"/>
                  <a:pt x="13" y="370"/>
                </a:cubicBezTo>
                <a:cubicBezTo>
                  <a:pt x="15" y="384"/>
                  <a:pt x="18" y="398"/>
                  <a:pt x="22" y="411"/>
                </a:cubicBezTo>
                <a:cubicBezTo>
                  <a:pt x="22" y="414"/>
                  <a:pt x="21" y="417"/>
                  <a:pt x="18" y="418"/>
                </a:cubicBezTo>
                <a:cubicBezTo>
                  <a:pt x="17" y="418"/>
                  <a:pt x="17" y="418"/>
                  <a:pt x="16" y="418"/>
                </a:cubicBezTo>
                <a:close/>
                <a:moveTo>
                  <a:pt x="649" y="376"/>
                </a:moveTo>
                <a:cubicBezTo>
                  <a:pt x="649" y="376"/>
                  <a:pt x="649" y="376"/>
                  <a:pt x="649" y="376"/>
                </a:cubicBezTo>
                <a:cubicBezTo>
                  <a:pt x="646" y="376"/>
                  <a:pt x="644" y="373"/>
                  <a:pt x="644" y="370"/>
                </a:cubicBezTo>
                <a:cubicBezTo>
                  <a:pt x="646" y="356"/>
                  <a:pt x="647" y="342"/>
                  <a:pt x="647" y="329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2"/>
                  <a:pt x="652" y="322"/>
                </a:cubicBezTo>
                <a:cubicBezTo>
                  <a:pt x="655" y="322"/>
                  <a:pt x="657" y="325"/>
                  <a:pt x="657" y="328"/>
                </a:cubicBezTo>
                <a:cubicBezTo>
                  <a:pt x="657" y="329"/>
                  <a:pt x="657" y="329"/>
                  <a:pt x="657" y="329"/>
                </a:cubicBezTo>
                <a:cubicBezTo>
                  <a:pt x="657" y="343"/>
                  <a:pt x="656" y="357"/>
                  <a:pt x="654" y="371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5" y="334"/>
                </a:moveTo>
                <a:cubicBezTo>
                  <a:pt x="2" y="334"/>
                  <a:pt x="0" y="332"/>
                  <a:pt x="0" y="329"/>
                </a:cubicBezTo>
                <a:cubicBezTo>
                  <a:pt x="0" y="329"/>
                  <a:pt x="0" y="329"/>
                  <a:pt x="0" y="329"/>
                </a:cubicBezTo>
                <a:cubicBezTo>
                  <a:pt x="0" y="314"/>
                  <a:pt x="1" y="300"/>
                  <a:pt x="3" y="286"/>
                </a:cubicBezTo>
                <a:cubicBezTo>
                  <a:pt x="3" y="283"/>
                  <a:pt x="6" y="281"/>
                  <a:pt x="9" y="281"/>
                </a:cubicBezTo>
                <a:cubicBezTo>
                  <a:pt x="12" y="282"/>
                  <a:pt x="14" y="284"/>
                  <a:pt x="13" y="287"/>
                </a:cubicBezTo>
                <a:cubicBezTo>
                  <a:pt x="12" y="301"/>
                  <a:pt x="11" y="315"/>
                  <a:pt x="11" y="329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8" y="334"/>
                  <a:pt x="5" y="334"/>
                </a:cubicBezTo>
                <a:close/>
                <a:moveTo>
                  <a:pt x="649" y="291"/>
                </a:moveTo>
                <a:cubicBezTo>
                  <a:pt x="647" y="291"/>
                  <a:pt x="644" y="289"/>
                  <a:pt x="644" y="286"/>
                </a:cubicBezTo>
                <a:cubicBezTo>
                  <a:pt x="642" y="273"/>
                  <a:pt x="639" y="259"/>
                  <a:pt x="636" y="246"/>
                </a:cubicBezTo>
                <a:cubicBezTo>
                  <a:pt x="635" y="243"/>
                  <a:pt x="637" y="240"/>
                  <a:pt x="639" y="239"/>
                </a:cubicBezTo>
                <a:cubicBezTo>
                  <a:pt x="642" y="238"/>
                  <a:pt x="645" y="240"/>
                  <a:pt x="646" y="243"/>
                </a:cubicBezTo>
                <a:cubicBezTo>
                  <a:pt x="650" y="257"/>
                  <a:pt x="652" y="271"/>
                  <a:pt x="654" y="285"/>
                </a:cubicBezTo>
                <a:cubicBezTo>
                  <a:pt x="655" y="288"/>
                  <a:pt x="653" y="290"/>
                  <a:pt x="650" y="291"/>
                </a:cubicBezTo>
                <a:cubicBezTo>
                  <a:pt x="650" y="291"/>
                  <a:pt x="649" y="291"/>
                  <a:pt x="649" y="291"/>
                </a:cubicBezTo>
                <a:close/>
                <a:moveTo>
                  <a:pt x="16" y="251"/>
                </a:moveTo>
                <a:cubicBezTo>
                  <a:pt x="16" y="251"/>
                  <a:pt x="15" y="250"/>
                  <a:pt x="15" y="250"/>
                </a:cubicBezTo>
                <a:cubicBezTo>
                  <a:pt x="12" y="250"/>
                  <a:pt x="10" y="247"/>
                  <a:pt x="11" y="244"/>
                </a:cubicBezTo>
                <a:cubicBezTo>
                  <a:pt x="15" y="230"/>
                  <a:pt x="19" y="216"/>
                  <a:pt x="25" y="203"/>
                </a:cubicBezTo>
                <a:cubicBezTo>
                  <a:pt x="26" y="200"/>
                  <a:pt x="29" y="199"/>
                  <a:pt x="32" y="200"/>
                </a:cubicBezTo>
                <a:cubicBezTo>
                  <a:pt x="35" y="201"/>
                  <a:pt x="36" y="204"/>
                  <a:pt x="35" y="207"/>
                </a:cubicBezTo>
                <a:cubicBezTo>
                  <a:pt x="29" y="220"/>
                  <a:pt x="25" y="233"/>
                  <a:pt x="21" y="247"/>
                </a:cubicBezTo>
                <a:cubicBezTo>
                  <a:pt x="21" y="249"/>
                  <a:pt x="19" y="251"/>
                  <a:pt x="16" y="251"/>
                </a:cubicBezTo>
                <a:close/>
                <a:moveTo>
                  <a:pt x="627" y="209"/>
                </a:moveTo>
                <a:cubicBezTo>
                  <a:pt x="625" y="209"/>
                  <a:pt x="623" y="208"/>
                  <a:pt x="622" y="206"/>
                </a:cubicBezTo>
                <a:cubicBezTo>
                  <a:pt x="617" y="193"/>
                  <a:pt x="611" y="181"/>
                  <a:pt x="604" y="169"/>
                </a:cubicBezTo>
                <a:cubicBezTo>
                  <a:pt x="602" y="166"/>
                  <a:pt x="603" y="163"/>
                  <a:pt x="606" y="162"/>
                </a:cubicBezTo>
                <a:cubicBezTo>
                  <a:pt x="608" y="160"/>
                  <a:pt x="611" y="161"/>
                  <a:pt x="613" y="164"/>
                </a:cubicBezTo>
                <a:cubicBezTo>
                  <a:pt x="620" y="176"/>
                  <a:pt x="627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9" y="209"/>
                  <a:pt x="628" y="209"/>
                  <a:pt x="627" y="209"/>
                </a:cubicBezTo>
                <a:close/>
                <a:moveTo>
                  <a:pt x="48" y="173"/>
                </a:moveTo>
                <a:cubicBezTo>
                  <a:pt x="48" y="173"/>
                  <a:pt x="47" y="172"/>
                  <a:pt x="46" y="172"/>
                </a:cubicBezTo>
                <a:cubicBezTo>
                  <a:pt x="43" y="170"/>
                  <a:pt x="42" y="167"/>
                  <a:pt x="44" y="165"/>
                </a:cubicBezTo>
                <a:cubicBezTo>
                  <a:pt x="51" y="152"/>
                  <a:pt x="59" y="140"/>
                  <a:pt x="68" y="129"/>
                </a:cubicBezTo>
                <a:cubicBezTo>
                  <a:pt x="70" y="126"/>
                  <a:pt x="73" y="126"/>
                  <a:pt x="75" y="128"/>
                </a:cubicBezTo>
                <a:cubicBezTo>
                  <a:pt x="78" y="130"/>
                  <a:pt x="78" y="133"/>
                  <a:pt x="76" y="135"/>
                </a:cubicBezTo>
                <a:cubicBezTo>
                  <a:pt x="68" y="146"/>
                  <a:pt x="60" y="158"/>
                  <a:pt x="53" y="170"/>
                </a:cubicBezTo>
                <a:cubicBezTo>
                  <a:pt x="52" y="172"/>
                  <a:pt x="50" y="173"/>
                  <a:pt x="48" y="173"/>
                </a:cubicBezTo>
                <a:close/>
                <a:moveTo>
                  <a:pt x="585" y="137"/>
                </a:moveTo>
                <a:cubicBezTo>
                  <a:pt x="583" y="137"/>
                  <a:pt x="582" y="136"/>
                  <a:pt x="581" y="134"/>
                </a:cubicBezTo>
                <a:cubicBezTo>
                  <a:pt x="572" y="124"/>
                  <a:pt x="563" y="113"/>
                  <a:pt x="553" y="103"/>
                </a:cubicBezTo>
                <a:cubicBezTo>
                  <a:pt x="551" y="101"/>
                  <a:pt x="551" y="98"/>
                  <a:pt x="553" y="96"/>
                </a:cubicBezTo>
                <a:cubicBezTo>
                  <a:pt x="555" y="94"/>
                  <a:pt x="559" y="94"/>
                  <a:pt x="561" y="96"/>
                </a:cubicBezTo>
                <a:cubicBezTo>
                  <a:pt x="571" y="106"/>
                  <a:pt x="580" y="117"/>
                  <a:pt x="589" y="128"/>
                </a:cubicBezTo>
                <a:cubicBezTo>
                  <a:pt x="591" y="130"/>
                  <a:pt x="590" y="134"/>
                  <a:pt x="588" y="135"/>
                </a:cubicBezTo>
                <a:cubicBezTo>
                  <a:pt x="587" y="136"/>
                  <a:pt x="586" y="137"/>
                  <a:pt x="585" y="137"/>
                </a:cubicBezTo>
                <a:close/>
                <a:moveTo>
                  <a:pt x="100" y="106"/>
                </a:moveTo>
                <a:cubicBezTo>
                  <a:pt x="98" y="106"/>
                  <a:pt x="97" y="105"/>
                  <a:pt x="96" y="104"/>
                </a:cubicBezTo>
                <a:cubicBezTo>
                  <a:pt x="94" y="102"/>
                  <a:pt x="94" y="99"/>
                  <a:pt x="96" y="96"/>
                </a:cubicBezTo>
                <a:cubicBezTo>
                  <a:pt x="106" y="86"/>
                  <a:pt x="117" y="77"/>
                  <a:pt x="128" y="68"/>
                </a:cubicBezTo>
                <a:cubicBezTo>
                  <a:pt x="131" y="66"/>
                  <a:pt x="134" y="67"/>
                  <a:pt x="136" y="69"/>
                </a:cubicBezTo>
                <a:cubicBezTo>
                  <a:pt x="138" y="71"/>
                  <a:pt x="137" y="75"/>
                  <a:pt x="135" y="76"/>
                </a:cubicBezTo>
                <a:cubicBezTo>
                  <a:pt x="124" y="85"/>
                  <a:pt x="113" y="94"/>
                  <a:pt x="104" y="104"/>
                </a:cubicBezTo>
                <a:cubicBezTo>
                  <a:pt x="103" y="105"/>
                  <a:pt x="101" y="106"/>
                  <a:pt x="100" y="106"/>
                </a:cubicBezTo>
                <a:close/>
                <a:moveTo>
                  <a:pt x="525" y="77"/>
                </a:moveTo>
                <a:cubicBezTo>
                  <a:pt x="524" y="77"/>
                  <a:pt x="523" y="77"/>
                  <a:pt x="522" y="76"/>
                </a:cubicBezTo>
                <a:cubicBezTo>
                  <a:pt x="511" y="67"/>
                  <a:pt x="499" y="60"/>
                  <a:pt x="487" y="53"/>
                </a:cubicBezTo>
                <a:cubicBezTo>
                  <a:pt x="485" y="51"/>
                  <a:pt x="484" y="48"/>
                  <a:pt x="485" y="46"/>
                </a:cubicBezTo>
                <a:cubicBezTo>
                  <a:pt x="487" y="43"/>
                  <a:pt x="490" y="42"/>
                  <a:pt x="492" y="44"/>
                </a:cubicBezTo>
                <a:cubicBezTo>
                  <a:pt x="505" y="51"/>
                  <a:pt x="517" y="59"/>
                  <a:pt x="528" y="67"/>
                </a:cubicBezTo>
                <a:cubicBezTo>
                  <a:pt x="531" y="69"/>
                  <a:pt x="531" y="73"/>
                  <a:pt x="529" y="75"/>
                </a:cubicBezTo>
                <a:cubicBezTo>
                  <a:pt x="528" y="76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1"/>
                </a:cubicBezTo>
                <a:cubicBezTo>
                  <a:pt x="161" y="49"/>
                  <a:pt x="161" y="46"/>
                  <a:pt x="164" y="44"/>
                </a:cubicBezTo>
                <a:cubicBezTo>
                  <a:pt x="176" y="37"/>
                  <a:pt x="189" y="31"/>
                  <a:pt x="202" y="25"/>
                </a:cubicBezTo>
                <a:cubicBezTo>
                  <a:pt x="205" y="24"/>
                  <a:pt x="208" y="25"/>
                  <a:pt x="209" y="28"/>
                </a:cubicBezTo>
                <a:cubicBezTo>
                  <a:pt x="211" y="31"/>
                  <a:pt x="209" y="34"/>
                  <a:pt x="207" y="35"/>
                </a:cubicBezTo>
                <a:cubicBezTo>
                  <a:pt x="194" y="40"/>
                  <a:pt x="181" y="46"/>
                  <a:pt x="169" y="53"/>
                </a:cubicBezTo>
                <a:cubicBezTo>
                  <a:pt x="168" y="54"/>
                  <a:pt x="168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1" y="35"/>
                  <a:pt x="450" y="34"/>
                </a:cubicBezTo>
                <a:cubicBezTo>
                  <a:pt x="437" y="29"/>
                  <a:pt x="424" y="25"/>
                  <a:pt x="410" y="21"/>
                </a:cubicBezTo>
                <a:cubicBezTo>
                  <a:pt x="408" y="20"/>
                  <a:pt x="406" y="18"/>
                  <a:pt x="407" y="15"/>
                </a:cubicBezTo>
                <a:cubicBezTo>
                  <a:pt x="407" y="12"/>
                  <a:pt x="410" y="10"/>
                  <a:pt x="413" y="11"/>
                </a:cubicBezTo>
                <a:cubicBezTo>
                  <a:pt x="427" y="15"/>
                  <a:pt x="441" y="19"/>
                  <a:pt x="454" y="25"/>
                </a:cubicBezTo>
                <a:cubicBezTo>
                  <a:pt x="457" y="26"/>
                  <a:pt x="458" y="29"/>
                  <a:pt x="457" y="32"/>
                </a:cubicBezTo>
                <a:cubicBezTo>
                  <a:pt x="456" y="34"/>
                  <a:pt x="454" y="35"/>
                  <a:pt x="452" y="35"/>
                </a:cubicBezTo>
                <a:close/>
                <a:moveTo>
                  <a:pt x="244" y="22"/>
                </a:moveTo>
                <a:cubicBezTo>
                  <a:pt x="242" y="22"/>
                  <a:pt x="240" y="20"/>
                  <a:pt x="239" y="18"/>
                </a:cubicBezTo>
                <a:cubicBezTo>
                  <a:pt x="239" y="15"/>
                  <a:pt x="240" y="12"/>
                  <a:pt x="243" y="11"/>
                </a:cubicBezTo>
                <a:cubicBezTo>
                  <a:pt x="257" y="8"/>
                  <a:pt x="271" y="5"/>
                  <a:pt x="285" y="3"/>
                </a:cubicBezTo>
                <a:cubicBezTo>
                  <a:pt x="288" y="2"/>
                  <a:pt x="291" y="4"/>
                  <a:pt x="291" y="7"/>
                </a:cubicBezTo>
                <a:cubicBezTo>
                  <a:pt x="292" y="10"/>
                  <a:pt x="290" y="13"/>
                  <a:pt x="287" y="13"/>
                </a:cubicBezTo>
                <a:cubicBezTo>
                  <a:pt x="273" y="15"/>
                  <a:pt x="259" y="18"/>
                  <a:pt x="246" y="21"/>
                </a:cubicBezTo>
                <a:cubicBezTo>
                  <a:pt x="245" y="22"/>
                  <a:pt x="245" y="22"/>
                  <a:pt x="244" y="22"/>
                </a:cubicBezTo>
                <a:close/>
                <a:moveTo>
                  <a:pt x="370" y="13"/>
                </a:moveTo>
                <a:cubicBezTo>
                  <a:pt x="370" y="13"/>
                  <a:pt x="370" y="13"/>
                  <a:pt x="370" y="13"/>
                </a:cubicBezTo>
                <a:cubicBezTo>
                  <a:pt x="356" y="11"/>
                  <a:pt x="342" y="11"/>
                  <a:pt x="329" y="11"/>
                </a:cubicBezTo>
                <a:cubicBezTo>
                  <a:pt x="328" y="11"/>
                  <a:pt x="328" y="11"/>
                  <a:pt x="328" y="11"/>
                </a:cubicBezTo>
                <a:cubicBezTo>
                  <a:pt x="325" y="11"/>
                  <a:pt x="323" y="8"/>
                  <a:pt x="323" y="5"/>
                </a:cubicBezTo>
                <a:cubicBezTo>
                  <a:pt x="323" y="2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3"/>
                </a:cubicBezTo>
                <a:cubicBezTo>
                  <a:pt x="374" y="3"/>
                  <a:pt x="376" y="6"/>
                  <a:pt x="376" y="9"/>
                </a:cubicBezTo>
                <a:cubicBezTo>
                  <a:pt x="375" y="11"/>
                  <a:pt x="373" y="13"/>
                  <a:pt x="370" y="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07" name="Oval 21"/>
          <p:cNvSpPr>
            <a:spLocks noChangeArrowheads="1"/>
          </p:cNvSpPr>
          <p:nvPr/>
        </p:nvSpPr>
        <p:spPr bwMode="auto">
          <a:xfrm>
            <a:off x="10684898" y="3644927"/>
            <a:ext cx="1101640" cy="109829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08" name="Rectangle 22"/>
          <p:cNvSpPr>
            <a:spLocks noChangeArrowheads="1"/>
          </p:cNvSpPr>
          <p:nvPr/>
        </p:nvSpPr>
        <p:spPr bwMode="auto">
          <a:xfrm>
            <a:off x="11064947" y="3802304"/>
            <a:ext cx="315792" cy="746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64326"/>
            <a:r>
              <a:rPr lang="en-US" sz="4851" dirty="0">
                <a:solidFill>
                  <a:srgbClr val="FFFFFF"/>
                </a:solidFill>
                <a:latin typeface="Lato" panose="020F0502020204030203" pitchFamily="34" charset="0"/>
              </a:rPr>
              <a:t>4</a:t>
            </a:r>
            <a:endParaRPr lang="en-US" sz="1898" dirty="0"/>
          </a:p>
        </p:txBody>
      </p:sp>
      <p:sp>
        <p:nvSpPr>
          <p:cNvPr id="109" name="Freeform 23"/>
          <p:cNvSpPr>
            <a:spLocks noEditPoints="1"/>
          </p:cNvSpPr>
          <p:nvPr/>
        </p:nvSpPr>
        <p:spPr bwMode="auto">
          <a:xfrm>
            <a:off x="10584444" y="3542799"/>
            <a:ext cx="1302547" cy="1302547"/>
          </a:xfrm>
          <a:custGeom>
            <a:avLst/>
            <a:gdLst>
              <a:gd name="T0" fmla="*/ 282 w 657"/>
              <a:gd name="T1" fmla="*/ 649 h 657"/>
              <a:gd name="T2" fmla="*/ 329 w 657"/>
              <a:gd name="T3" fmla="*/ 657 h 657"/>
              <a:gd name="T4" fmla="*/ 411 w 657"/>
              <a:gd name="T5" fmla="*/ 636 h 657"/>
              <a:gd name="T6" fmla="*/ 371 w 657"/>
              <a:gd name="T7" fmla="*/ 655 h 657"/>
              <a:gd name="T8" fmla="*/ 200 w 657"/>
              <a:gd name="T9" fmla="*/ 626 h 657"/>
              <a:gd name="T10" fmla="*/ 245 w 657"/>
              <a:gd name="T11" fmla="*/ 647 h 657"/>
              <a:gd name="T12" fmla="*/ 488 w 657"/>
              <a:gd name="T13" fmla="*/ 604 h 657"/>
              <a:gd name="T14" fmla="*/ 453 w 657"/>
              <a:gd name="T15" fmla="*/ 633 h 657"/>
              <a:gd name="T16" fmla="*/ 128 w 657"/>
              <a:gd name="T17" fmla="*/ 582 h 657"/>
              <a:gd name="T18" fmla="*/ 167 w 657"/>
              <a:gd name="T19" fmla="*/ 614 h 657"/>
              <a:gd name="T20" fmla="*/ 554 w 657"/>
              <a:gd name="T21" fmla="*/ 554 h 657"/>
              <a:gd name="T22" fmla="*/ 526 w 657"/>
              <a:gd name="T23" fmla="*/ 591 h 657"/>
              <a:gd name="T24" fmla="*/ 69 w 657"/>
              <a:gd name="T25" fmla="*/ 522 h 657"/>
              <a:gd name="T26" fmla="*/ 100 w 657"/>
              <a:gd name="T27" fmla="*/ 563 h 657"/>
              <a:gd name="T28" fmla="*/ 604 w 657"/>
              <a:gd name="T29" fmla="*/ 488 h 657"/>
              <a:gd name="T30" fmla="*/ 585 w 657"/>
              <a:gd name="T31" fmla="*/ 531 h 657"/>
              <a:gd name="T32" fmla="*/ 28 w 657"/>
              <a:gd name="T33" fmla="*/ 448 h 657"/>
              <a:gd name="T34" fmla="*/ 49 w 657"/>
              <a:gd name="T35" fmla="*/ 496 h 657"/>
              <a:gd name="T36" fmla="*/ 636 w 657"/>
              <a:gd name="T37" fmla="*/ 411 h 657"/>
              <a:gd name="T38" fmla="*/ 628 w 657"/>
              <a:gd name="T39" fmla="*/ 458 h 657"/>
              <a:gd name="T40" fmla="*/ 8 w 657"/>
              <a:gd name="T41" fmla="*/ 366 h 657"/>
              <a:gd name="T42" fmla="*/ 17 w 657"/>
              <a:gd name="T43" fmla="*/ 418 h 657"/>
              <a:gd name="T44" fmla="*/ 647 w 657"/>
              <a:gd name="T45" fmla="*/ 329 h 657"/>
              <a:gd name="T46" fmla="*/ 657 w 657"/>
              <a:gd name="T47" fmla="*/ 329 h 657"/>
              <a:gd name="T48" fmla="*/ 0 w 657"/>
              <a:gd name="T49" fmla="*/ 329 h 657"/>
              <a:gd name="T50" fmla="*/ 14 w 657"/>
              <a:gd name="T51" fmla="*/ 288 h 657"/>
              <a:gd name="T52" fmla="*/ 649 w 657"/>
              <a:gd name="T53" fmla="*/ 291 h 657"/>
              <a:gd name="T54" fmla="*/ 646 w 657"/>
              <a:gd name="T55" fmla="*/ 243 h 657"/>
              <a:gd name="T56" fmla="*/ 16 w 657"/>
              <a:gd name="T57" fmla="*/ 251 h 657"/>
              <a:gd name="T58" fmla="*/ 32 w 657"/>
              <a:gd name="T59" fmla="*/ 201 h 657"/>
              <a:gd name="T60" fmla="*/ 627 w 657"/>
              <a:gd name="T61" fmla="*/ 210 h 657"/>
              <a:gd name="T62" fmla="*/ 613 w 657"/>
              <a:gd name="T63" fmla="*/ 164 h 657"/>
              <a:gd name="T64" fmla="*/ 49 w 657"/>
              <a:gd name="T65" fmla="*/ 173 h 657"/>
              <a:gd name="T66" fmla="*/ 75 w 657"/>
              <a:gd name="T67" fmla="*/ 128 h 657"/>
              <a:gd name="T68" fmla="*/ 585 w 657"/>
              <a:gd name="T69" fmla="*/ 137 h 657"/>
              <a:gd name="T70" fmla="*/ 561 w 657"/>
              <a:gd name="T71" fmla="*/ 96 h 657"/>
              <a:gd name="T72" fmla="*/ 100 w 657"/>
              <a:gd name="T73" fmla="*/ 106 h 657"/>
              <a:gd name="T74" fmla="*/ 136 w 657"/>
              <a:gd name="T75" fmla="*/ 69 h 657"/>
              <a:gd name="T76" fmla="*/ 525 w 657"/>
              <a:gd name="T77" fmla="*/ 77 h 657"/>
              <a:gd name="T78" fmla="*/ 493 w 657"/>
              <a:gd name="T79" fmla="*/ 44 h 657"/>
              <a:gd name="T80" fmla="*/ 167 w 657"/>
              <a:gd name="T81" fmla="*/ 54 h 657"/>
              <a:gd name="T82" fmla="*/ 210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5 w 657"/>
              <a:gd name="T89" fmla="*/ 22 h 657"/>
              <a:gd name="T90" fmla="*/ 291 w 657"/>
              <a:gd name="T91" fmla="*/ 8 h 657"/>
              <a:gd name="T92" fmla="*/ 371 w 657"/>
              <a:gd name="T93" fmla="*/ 14 h 657"/>
              <a:gd name="T94" fmla="*/ 323 w 657"/>
              <a:gd name="T95" fmla="*/ 6 h 657"/>
              <a:gd name="T96" fmla="*/ 376 w 657"/>
              <a:gd name="T97" fmla="*/ 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9" y="657"/>
                  <a:pt x="329" y="657"/>
                  <a:pt x="329" y="657"/>
                </a:cubicBezTo>
                <a:cubicBezTo>
                  <a:pt x="315" y="657"/>
                  <a:pt x="300" y="657"/>
                  <a:pt x="286" y="655"/>
                </a:cubicBezTo>
                <a:cubicBezTo>
                  <a:pt x="283" y="654"/>
                  <a:pt x="281" y="652"/>
                  <a:pt x="282" y="649"/>
                </a:cubicBezTo>
                <a:cubicBezTo>
                  <a:pt x="282" y="646"/>
                  <a:pt x="285" y="644"/>
                  <a:pt x="288" y="644"/>
                </a:cubicBezTo>
                <a:cubicBezTo>
                  <a:pt x="301" y="646"/>
                  <a:pt x="315" y="647"/>
                  <a:pt x="329" y="647"/>
                </a:cubicBezTo>
                <a:cubicBezTo>
                  <a:pt x="332" y="647"/>
                  <a:pt x="334" y="649"/>
                  <a:pt x="334" y="652"/>
                </a:cubicBezTo>
                <a:cubicBezTo>
                  <a:pt x="334" y="655"/>
                  <a:pt x="332" y="657"/>
                  <a:pt x="329" y="657"/>
                </a:cubicBezTo>
                <a:close/>
                <a:moveTo>
                  <a:pt x="371" y="655"/>
                </a:moveTo>
                <a:cubicBezTo>
                  <a:pt x="369" y="655"/>
                  <a:pt x="366" y="653"/>
                  <a:pt x="366" y="650"/>
                </a:cubicBezTo>
                <a:cubicBezTo>
                  <a:pt x="366" y="647"/>
                  <a:pt x="368" y="645"/>
                  <a:pt x="371" y="644"/>
                </a:cubicBezTo>
                <a:cubicBezTo>
                  <a:pt x="384" y="642"/>
                  <a:pt x="398" y="640"/>
                  <a:pt x="411" y="636"/>
                </a:cubicBezTo>
                <a:cubicBezTo>
                  <a:pt x="414" y="635"/>
                  <a:pt x="417" y="637"/>
                  <a:pt x="418" y="640"/>
                </a:cubicBezTo>
                <a:cubicBezTo>
                  <a:pt x="419" y="643"/>
                  <a:pt x="417" y="646"/>
                  <a:pt x="414" y="646"/>
                </a:cubicBezTo>
                <a:cubicBezTo>
                  <a:pt x="400" y="650"/>
                  <a:pt x="386" y="653"/>
                  <a:pt x="372" y="655"/>
                </a:cubicBezTo>
                <a:cubicBezTo>
                  <a:pt x="372" y="655"/>
                  <a:pt x="371" y="655"/>
                  <a:pt x="371" y="655"/>
                </a:cubicBezTo>
                <a:close/>
                <a:moveTo>
                  <a:pt x="245" y="647"/>
                </a:moveTo>
                <a:cubicBezTo>
                  <a:pt x="245" y="647"/>
                  <a:pt x="244" y="647"/>
                  <a:pt x="244" y="646"/>
                </a:cubicBezTo>
                <a:cubicBezTo>
                  <a:pt x="230" y="643"/>
                  <a:pt x="217" y="638"/>
                  <a:pt x="203" y="633"/>
                </a:cubicBezTo>
                <a:cubicBezTo>
                  <a:pt x="201" y="631"/>
                  <a:pt x="199" y="628"/>
                  <a:pt x="200" y="626"/>
                </a:cubicBezTo>
                <a:cubicBezTo>
                  <a:pt x="202" y="623"/>
                  <a:pt x="205" y="622"/>
                  <a:pt x="207" y="623"/>
                </a:cubicBezTo>
                <a:cubicBezTo>
                  <a:pt x="220" y="628"/>
                  <a:pt x="233" y="633"/>
                  <a:pt x="247" y="636"/>
                </a:cubicBezTo>
                <a:cubicBezTo>
                  <a:pt x="250" y="637"/>
                  <a:pt x="251" y="640"/>
                  <a:pt x="251" y="643"/>
                </a:cubicBezTo>
                <a:cubicBezTo>
                  <a:pt x="250" y="645"/>
                  <a:pt x="248" y="647"/>
                  <a:pt x="245" y="647"/>
                </a:cubicBezTo>
                <a:close/>
                <a:moveTo>
                  <a:pt x="453" y="633"/>
                </a:moveTo>
                <a:cubicBezTo>
                  <a:pt x="451" y="633"/>
                  <a:pt x="449" y="632"/>
                  <a:pt x="448" y="630"/>
                </a:cubicBezTo>
                <a:cubicBezTo>
                  <a:pt x="447" y="627"/>
                  <a:pt x="448" y="624"/>
                  <a:pt x="451" y="623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3"/>
                  <a:pt x="494" y="604"/>
                  <a:pt x="495" y="606"/>
                </a:cubicBezTo>
                <a:cubicBezTo>
                  <a:pt x="497" y="609"/>
                  <a:pt x="496" y="612"/>
                  <a:pt x="493" y="613"/>
                </a:cubicBezTo>
                <a:cubicBezTo>
                  <a:pt x="481" y="621"/>
                  <a:pt x="468" y="627"/>
                  <a:pt x="455" y="632"/>
                </a:cubicBezTo>
                <a:cubicBezTo>
                  <a:pt x="454" y="633"/>
                  <a:pt x="453" y="633"/>
                  <a:pt x="453" y="633"/>
                </a:cubicBezTo>
                <a:close/>
                <a:moveTo>
                  <a:pt x="167" y="614"/>
                </a:moveTo>
                <a:cubicBezTo>
                  <a:pt x="166" y="614"/>
                  <a:pt x="166" y="614"/>
                  <a:pt x="165" y="614"/>
                </a:cubicBezTo>
                <a:cubicBezTo>
                  <a:pt x="152" y="606"/>
                  <a:pt x="140" y="598"/>
                  <a:pt x="129" y="590"/>
                </a:cubicBezTo>
                <a:cubicBezTo>
                  <a:pt x="127" y="588"/>
                  <a:pt x="126" y="585"/>
                  <a:pt x="128" y="582"/>
                </a:cubicBezTo>
                <a:cubicBezTo>
                  <a:pt x="130" y="580"/>
                  <a:pt x="133" y="579"/>
                  <a:pt x="135" y="581"/>
                </a:cubicBezTo>
                <a:cubicBezTo>
                  <a:pt x="146" y="590"/>
                  <a:pt x="158" y="597"/>
                  <a:pt x="170" y="604"/>
                </a:cubicBezTo>
                <a:cubicBezTo>
                  <a:pt x="173" y="606"/>
                  <a:pt x="173" y="609"/>
                  <a:pt x="172" y="612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6" y="591"/>
                </a:moveTo>
                <a:cubicBezTo>
                  <a:pt x="524" y="591"/>
                  <a:pt x="523" y="590"/>
                  <a:pt x="522" y="589"/>
                </a:cubicBezTo>
                <a:cubicBezTo>
                  <a:pt x="520" y="586"/>
                  <a:pt x="520" y="583"/>
                  <a:pt x="522" y="581"/>
                </a:cubicBezTo>
                <a:cubicBezTo>
                  <a:pt x="533" y="573"/>
                  <a:pt x="544" y="563"/>
                  <a:pt x="554" y="554"/>
                </a:cubicBezTo>
                <a:cubicBezTo>
                  <a:pt x="556" y="552"/>
                  <a:pt x="559" y="552"/>
                  <a:pt x="561" y="554"/>
                </a:cubicBezTo>
                <a:cubicBezTo>
                  <a:pt x="563" y="556"/>
                  <a:pt x="563" y="559"/>
                  <a:pt x="561" y="561"/>
                </a:cubicBezTo>
                <a:cubicBezTo>
                  <a:pt x="551" y="571"/>
                  <a:pt x="540" y="581"/>
                  <a:pt x="529" y="590"/>
                </a:cubicBezTo>
                <a:cubicBezTo>
                  <a:pt x="528" y="590"/>
                  <a:pt x="527" y="591"/>
                  <a:pt x="526" y="591"/>
                </a:cubicBezTo>
                <a:close/>
                <a:moveTo>
                  <a:pt x="100" y="563"/>
                </a:moveTo>
                <a:cubicBezTo>
                  <a:pt x="99" y="563"/>
                  <a:pt x="98" y="562"/>
                  <a:pt x="97" y="561"/>
                </a:cubicBezTo>
                <a:cubicBezTo>
                  <a:pt x="87" y="551"/>
                  <a:pt x="77" y="540"/>
                  <a:pt x="68" y="529"/>
                </a:cubicBezTo>
                <a:cubicBezTo>
                  <a:pt x="67" y="527"/>
                  <a:pt x="67" y="523"/>
                  <a:pt x="69" y="522"/>
                </a:cubicBezTo>
                <a:cubicBezTo>
                  <a:pt x="72" y="520"/>
                  <a:pt x="75" y="520"/>
                  <a:pt x="77" y="523"/>
                </a:cubicBezTo>
                <a:cubicBezTo>
                  <a:pt x="85" y="534"/>
                  <a:pt x="94" y="544"/>
                  <a:pt x="104" y="554"/>
                </a:cubicBezTo>
                <a:cubicBezTo>
                  <a:pt x="106" y="556"/>
                  <a:pt x="106" y="559"/>
                  <a:pt x="104" y="561"/>
                </a:cubicBezTo>
                <a:cubicBezTo>
                  <a:pt x="103" y="562"/>
                  <a:pt x="102" y="563"/>
                  <a:pt x="100" y="563"/>
                </a:cubicBezTo>
                <a:close/>
                <a:moveTo>
                  <a:pt x="585" y="531"/>
                </a:moveTo>
                <a:cubicBezTo>
                  <a:pt x="584" y="531"/>
                  <a:pt x="583" y="531"/>
                  <a:pt x="582" y="530"/>
                </a:cubicBezTo>
                <a:cubicBezTo>
                  <a:pt x="580" y="528"/>
                  <a:pt x="579" y="525"/>
                  <a:pt x="581" y="522"/>
                </a:cubicBezTo>
                <a:cubicBezTo>
                  <a:pt x="590" y="511"/>
                  <a:pt x="597" y="500"/>
                  <a:pt x="604" y="488"/>
                </a:cubicBezTo>
                <a:cubicBezTo>
                  <a:pt x="606" y="485"/>
                  <a:pt x="609" y="484"/>
                  <a:pt x="612" y="486"/>
                </a:cubicBezTo>
                <a:cubicBezTo>
                  <a:pt x="614" y="487"/>
                  <a:pt x="615" y="491"/>
                  <a:pt x="613" y="493"/>
                </a:cubicBezTo>
                <a:cubicBezTo>
                  <a:pt x="606" y="506"/>
                  <a:pt x="598" y="518"/>
                  <a:pt x="590" y="529"/>
                </a:cubicBezTo>
                <a:cubicBezTo>
                  <a:pt x="589" y="530"/>
                  <a:pt x="587" y="531"/>
                  <a:pt x="585" y="531"/>
                </a:cubicBezTo>
                <a:close/>
                <a:moveTo>
                  <a:pt x="49" y="496"/>
                </a:moveTo>
                <a:cubicBezTo>
                  <a:pt x="47" y="496"/>
                  <a:pt x="45" y="495"/>
                  <a:pt x="44" y="493"/>
                </a:cubicBezTo>
                <a:cubicBezTo>
                  <a:pt x="37" y="481"/>
                  <a:pt x="31" y="468"/>
                  <a:pt x="25" y="455"/>
                </a:cubicBezTo>
                <a:cubicBezTo>
                  <a:pt x="24" y="452"/>
                  <a:pt x="26" y="449"/>
                  <a:pt x="28" y="448"/>
                </a:cubicBezTo>
                <a:cubicBezTo>
                  <a:pt x="31" y="447"/>
                  <a:pt x="34" y="448"/>
                  <a:pt x="35" y="451"/>
                </a:cubicBezTo>
                <a:cubicBezTo>
                  <a:pt x="40" y="464"/>
                  <a:pt x="47" y="476"/>
                  <a:pt x="54" y="488"/>
                </a:cubicBezTo>
                <a:cubicBezTo>
                  <a:pt x="55" y="491"/>
                  <a:pt x="54" y="494"/>
                  <a:pt x="52" y="495"/>
                </a:cubicBezTo>
                <a:cubicBezTo>
                  <a:pt x="51" y="496"/>
                  <a:pt x="50" y="496"/>
                  <a:pt x="49" y="496"/>
                </a:cubicBezTo>
                <a:close/>
                <a:moveTo>
                  <a:pt x="628" y="458"/>
                </a:moveTo>
                <a:cubicBezTo>
                  <a:pt x="627" y="458"/>
                  <a:pt x="626" y="458"/>
                  <a:pt x="626" y="457"/>
                </a:cubicBezTo>
                <a:cubicBezTo>
                  <a:pt x="623" y="456"/>
                  <a:pt x="622" y="453"/>
                  <a:pt x="623" y="451"/>
                </a:cubicBezTo>
                <a:cubicBezTo>
                  <a:pt x="628" y="438"/>
                  <a:pt x="633" y="425"/>
                  <a:pt x="636" y="411"/>
                </a:cubicBezTo>
                <a:cubicBezTo>
                  <a:pt x="637" y="408"/>
                  <a:pt x="640" y="407"/>
                  <a:pt x="643" y="407"/>
                </a:cubicBezTo>
                <a:cubicBezTo>
                  <a:pt x="645" y="408"/>
                  <a:pt x="647" y="411"/>
                  <a:pt x="646" y="414"/>
                </a:cubicBezTo>
                <a:cubicBezTo>
                  <a:pt x="643" y="428"/>
                  <a:pt x="638" y="441"/>
                  <a:pt x="633" y="455"/>
                </a:cubicBezTo>
                <a:cubicBezTo>
                  <a:pt x="632" y="457"/>
                  <a:pt x="630" y="458"/>
                  <a:pt x="628" y="458"/>
                </a:cubicBezTo>
                <a:close/>
                <a:moveTo>
                  <a:pt x="17" y="418"/>
                </a:moveTo>
                <a:cubicBezTo>
                  <a:pt x="14" y="418"/>
                  <a:pt x="12" y="417"/>
                  <a:pt x="11" y="414"/>
                </a:cubicBezTo>
                <a:cubicBezTo>
                  <a:pt x="8" y="400"/>
                  <a:pt x="5" y="386"/>
                  <a:pt x="3" y="372"/>
                </a:cubicBezTo>
                <a:cubicBezTo>
                  <a:pt x="3" y="369"/>
                  <a:pt x="5" y="367"/>
                  <a:pt x="8" y="366"/>
                </a:cubicBezTo>
                <a:cubicBezTo>
                  <a:pt x="11" y="366"/>
                  <a:pt x="13" y="368"/>
                  <a:pt x="14" y="371"/>
                </a:cubicBezTo>
                <a:cubicBezTo>
                  <a:pt x="15" y="384"/>
                  <a:pt x="18" y="398"/>
                  <a:pt x="22" y="412"/>
                </a:cubicBezTo>
                <a:cubicBezTo>
                  <a:pt x="22" y="414"/>
                  <a:pt x="21" y="417"/>
                  <a:pt x="18" y="418"/>
                </a:cubicBezTo>
                <a:cubicBezTo>
                  <a:pt x="18" y="418"/>
                  <a:pt x="17" y="418"/>
                  <a:pt x="17" y="418"/>
                </a:cubicBezTo>
                <a:close/>
                <a:moveTo>
                  <a:pt x="649" y="376"/>
                </a:moveTo>
                <a:cubicBezTo>
                  <a:pt x="649" y="376"/>
                  <a:pt x="649" y="376"/>
                  <a:pt x="649" y="376"/>
                </a:cubicBezTo>
                <a:cubicBezTo>
                  <a:pt x="646" y="376"/>
                  <a:pt x="644" y="373"/>
                  <a:pt x="644" y="370"/>
                </a:cubicBezTo>
                <a:cubicBezTo>
                  <a:pt x="646" y="357"/>
                  <a:pt x="647" y="343"/>
                  <a:pt x="647" y="329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3"/>
                  <a:pt x="652" y="323"/>
                </a:cubicBezTo>
                <a:cubicBezTo>
                  <a:pt x="655" y="323"/>
                  <a:pt x="657" y="325"/>
                  <a:pt x="657" y="328"/>
                </a:cubicBezTo>
                <a:cubicBezTo>
                  <a:pt x="657" y="329"/>
                  <a:pt x="657" y="329"/>
                  <a:pt x="657" y="329"/>
                </a:cubicBezTo>
                <a:cubicBezTo>
                  <a:pt x="657" y="343"/>
                  <a:pt x="656" y="358"/>
                  <a:pt x="655" y="372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6" y="335"/>
                </a:moveTo>
                <a:cubicBezTo>
                  <a:pt x="3" y="335"/>
                  <a:pt x="0" y="332"/>
                  <a:pt x="0" y="329"/>
                </a:cubicBezTo>
                <a:cubicBezTo>
                  <a:pt x="0" y="329"/>
                  <a:pt x="0" y="329"/>
                  <a:pt x="0" y="329"/>
                </a:cubicBezTo>
                <a:cubicBezTo>
                  <a:pt x="0" y="315"/>
                  <a:pt x="1" y="300"/>
                  <a:pt x="3" y="286"/>
                </a:cubicBezTo>
                <a:cubicBezTo>
                  <a:pt x="3" y="283"/>
                  <a:pt x="6" y="281"/>
                  <a:pt x="9" y="282"/>
                </a:cubicBezTo>
                <a:cubicBezTo>
                  <a:pt x="12" y="282"/>
                  <a:pt x="14" y="285"/>
                  <a:pt x="14" y="288"/>
                </a:cubicBezTo>
                <a:cubicBezTo>
                  <a:pt x="12" y="301"/>
                  <a:pt x="11" y="315"/>
                  <a:pt x="11" y="329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9" y="335"/>
                  <a:pt x="6" y="335"/>
                </a:cubicBezTo>
                <a:close/>
                <a:moveTo>
                  <a:pt x="649" y="291"/>
                </a:moveTo>
                <a:cubicBezTo>
                  <a:pt x="647" y="291"/>
                  <a:pt x="644" y="289"/>
                  <a:pt x="644" y="287"/>
                </a:cubicBezTo>
                <a:cubicBezTo>
                  <a:pt x="642" y="273"/>
                  <a:pt x="639" y="259"/>
                  <a:pt x="636" y="246"/>
                </a:cubicBezTo>
                <a:cubicBezTo>
                  <a:pt x="635" y="243"/>
                  <a:pt x="637" y="240"/>
                  <a:pt x="640" y="239"/>
                </a:cubicBezTo>
                <a:cubicBezTo>
                  <a:pt x="642" y="239"/>
                  <a:pt x="645" y="240"/>
                  <a:pt x="646" y="243"/>
                </a:cubicBezTo>
                <a:cubicBezTo>
                  <a:pt x="650" y="257"/>
                  <a:pt x="653" y="271"/>
                  <a:pt x="655" y="285"/>
                </a:cubicBezTo>
                <a:cubicBezTo>
                  <a:pt x="655" y="288"/>
                  <a:pt x="653" y="291"/>
                  <a:pt x="650" y="291"/>
                </a:cubicBezTo>
                <a:cubicBezTo>
                  <a:pt x="650" y="291"/>
                  <a:pt x="650" y="291"/>
                  <a:pt x="649" y="291"/>
                </a:cubicBezTo>
                <a:close/>
                <a:moveTo>
                  <a:pt x="16" y="251"/>
                </a:moveTo>
                <a:cubicBezTo>
                  <a:pt x="16" y="251"/>
                  <a:pt x="16" y="251"/>
                  <a:pt x="15" y="251"/>
                </a:cubicBezTo>
                <a:cubicBezTo>
                  <a:pt x="12" y="250"/>
                  <a:pt x="11" y="247"/>
                  <a:pt x="11" y="244"/>
                </a:cubicBezTo>
                <a:cubicBezTo>
                  <a:pt x="15" y="230"/>
                  <a:pt x="20" y="217"/>
                  <a:pt x="25" y="203"/>
                </a:cubicBezTo>
                <a:cubicBezTo>
                  <a:pt x="26" y="201"/>
                  <a:pt x="29" y="199"/>
                  <a:pt x="32" y="201"/>
                </a:cubicBezTo>
                <a:cubicBezTo>
                  <a:pt x="35" y="202"/>
                  <a:pt x="36" y="205"/>
                  <a:pt x="35" y="208"/>
                </a:cubicBezTo>
                <a:cubicBezTo>
                  <a:pt x="30" y="220"/>
                  <a:pt x="25" y="234"/>
                  <a:pt x="22" y="247"/>
                </a:cubicBezTo>
                <a:cubicBezTo>
                  <a:pt x="21" y="249"/>
                  <a:pt x="19" y="251"/>
                  <a:pt x="16" y="251"/>
                </a:cubicBezTo>
                <a:close/>
                <a:moveTo>
                  <a:pt x="627" y="210"/>
                </a:moveTo>
                <a:cubicBezTo>
                  <a:pt x="625" y="210"/>
                  <a:pt x="623" y="209"/>
                  <a:pt x="622" y="207"/>
                </a:cubicBezTo>
                <a:cubicBezTo>
                  <a:pt x="617" y="194"/>
                  <a:pt x="611" y="181"/>
                  <a:pt x="604" y="169"/>
                </a:cubicBezTo>
                <a:cubicBezTo>
                  <a:pt x="603" y="167"/>
                  <a:pt x="603" y="164"/>
                  <a:pt x="606" y="162"/>
                </a:cubicBezTo>
                <a:cubicBezTo>
                  <a:pt x="608" y="161"/>
                  <a:pt x="612" y="161"/>
                  <a:pt x="613" y="164"/>
                </a:cubicBezTo>
                <a:cubicBezTo>
                  <a:pt x="620" y="176"/>
                  <a:pt x="627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9" y="210"/>
                  <a:pt x="628" y="210"/>
                  <a:pt x="627" y="210"/>
                </a:cubicBezTo>
                <a:close/>
                <a:moveTo>
                  <a:pt x="49" y="173"/>
                </a:moveTo>
                <a:cubicBezTo>
                  <a:pt x="48" y="173"/>
                  <a:pt x="47" y="173"/>
                  <a:pt x="46" y="172"/>
                </a:cubicBezTo>
                <a:cubicBezTo>
                  <a:pt x="43" y="171"/>
                  <a:pt x="43" y="167"/>
                  <a:pt x="44" y="165"/>
                </a:cubicBezTo>
                <a:cubicBezTo>
                  <a:pt x="51" y="153"/>
                  <a:pt x="59" y="141"/>
                  <a:pt x="68" y="129"/>
                </a:cubicBezTo>
                <a:cubicBezTo>
                  <a:pt x="70" y="127"/>
                  <a:pt x="73" y="126"/>
                  <a:pt x="75" y="128"/>
                </a:cubicBezTo>
                <a:cubicBezTo>
                  <a:pt x="78" y="130"/>
                  <a:pt x="78" y="133"/>
                  <a:pt x="76" y="136"/>
                </a:cubicBezTo>
                <a:cubicBezTo>
                  <a:pt x="68" y="147"/>
                  <a:pt x="60" y="158"/>
                  <a:pt x="53" y="170"/>
                </a:cubicBezTo>
                <a:cubicBezTo>
                  <a:pt x="52" y="172"/>
                  <a:pt x="50" y="173"/>
                  <a:pt x="49" y="173"/>
                </a:cubicBezTo>
                <a:close/>
                <a:moveTo>
                  <a:pt x="585" y="137"/>
                </a:moveTo>
                <a:cubicBezTo>
                  <a:pt x="583" y="137"/>
                  <a:pt x="582" y="136"/>
                  <a:pt x="581" y="135"/>
                </a:cubicBezTo>
                <a:cubicBezTo>
                  <a:pt x="572" y="124"/>
                  <a:pt x="563" y="113"/>
                  <a:pt x="553" y="104"/>
                </a:cubicBezTo>
                <a:cubicBezTo>
                  <a:pt x="551" y="102"/>
                  <a:pt x="551" y="98"/>
                  <a:pt x="553" y="96"/>
                </a:cubicBezTo>
                <a:cubicBezTo>
                  <a:pt x="555" y="94"/>
                  <a:pt x="559" y="94"/>
                  <a:pt x="561" y="96"/>
                </a:cubicBezTo>
                <a:cubicBezTo>
                  <a:pt x="571" y="106"/>
                  <a:pt x="580" y="117"/>
                  <a:pt x="589" y="128"/>
                </a:cubicBezTo>
                <a:cubicBezTo>
                  <a:pt x="591" y="131"/>
                  <a:pt x="591" y="134"/>
                  <a:pt x="588" y="136"/>
                </a:cubicBezTo>
                <a:cubicBezTo>
                  <a:pt x="587" y="137"/>
                  <a:pt x="586" y="137"/>
                  <a:pt x="585" y="137"/>
                </a:cubicBezTo>
                <a:close/>
                <a:moveTo>
                  <a:pt x="100" y="106"/>
                </a:moveTo>
                <a:cubicBezTo>
                  <a:pt x="99" y="106"/>
                  <a:pt x="97" y="105"/>
                  <a:pt x="96" y="104"/>
                </a:cubicBezTo>
                <a:cubicBezTo>
                  <a:pt x="94" y="102"/>
                  <a:pt x="94" y="99"/>
                  <a:pt x="96" y="97"/>
                </a:cubicBezTo>
                <a:cubicBezTo>
                  <a:pt x="106" y="87"/>
                  <a:pt x="117" y="77"/>
                  <a:pt x="128" y="68"/>
                </a:cubicBezTo>
                <a:cubicBezTo>
                  <a:pt x="131" y="67"/>
                  <a:pt x="134" y="67"/>
                  <a:pt x="136" y="69"/>
                </a:cubicBezTo>
                <a:cubicBezTo>
                  <a:pt x="138" y="72"/>
                  <a:pt x="137" y="75"/>
                  <a:pt x="135" y="77"/>
                </a:cubicBezTo>
                <a:cubicBezTo>
                  <a:pt x="124" y="85"/>
                  <a:pt x="114" y="95"/>
                  <a:pt x="104" y="104"/>
                </a:cubicBezTo>
                <a:cubicBezTo>
                  <a:pt x="103" y="105"/>
                  <a:pt x="101" y="106"/>
                  <a:pt x="100" y="106"/>
                </a:cubicBezTo>
                <a:close/>
                <a:moveTo>
                  <a:pt x="525" y="77"/>
                </a:moveTo>
                <a:cubicBezTo>
                  <a:pt x="524" y="77"/>
                  <a:pt x="523" y="77"/>
                  <a:pt x="522" y="76"/>
                </a:cubicBezTo>
                <a:cubicBezTo>
                  <a:pt x="511" y="68"/>
                  <a:pt x="499" y="60"/>
                  <a:pt x="487" y="53"/>
                </a:cubicBezTo>
                <a:cubicBezTo>
                  <a:pt x="485" y="52"/>
                  <a:pt x="484" y="48"/>
                  <a:pt x="485" y="46"/>
                </a:cubicBezTo>
                <a:cubicBezTo>
                  <a:pt x="487" y="43"/>
                  <a:pt x="490" y="43"/>
                  <a:pt x="493" y="44"/>
                </a:cubicBezTo>
                <a:cubicBezTo>
                  <a:pt x="505" y="51"/>
                  <a:pt x="517" y="59"/>
                  <a:pt x="528" y="68"/>
                </a:cubicBezTo>
                <a:cubicBezTo>
                  <a:pt x="531" y="70"/>
                  <a:pt x="531" y="73"/>
                  <a:pt x="529" y="75"/>
                </a:cubicBezTo>
                <a:cubicBezTo>
                  <a:pt x="528" y="77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2"/>
                </a:cubicBezTo>
                <a:cubicBezTo>
                  <a:pt x="161" y="49"/>
                  <a:pt x="162" y="46"/>
                  <a:pt x="164" y="45"/>
                </a:cubicBezTo>
                <a:cubicBezTo>
                  <a:pt x="177" y="37"/>
                  <a:pt x="189" y="31"/>
                  <a:pt x="203" y="25"/>
                </a:cubicBezTo>
                <a:cubicBezTo>
                  <a:pt x="205" y="24"/>
                  <a:pt x="208" y="26"/>
                  <a:pt x="210" y="28"/>
                </a:cubicBezTo>
                <a:cubicBezTo>
                  <a:pt x="211" y="31"/>
                  <a:pt x="209" y="34"/>
                  <a:pt x="207" y="35"/>
                </a:cubicBezTo>
                <a:cubicBezTo>
                  <a:pt x="194" y="41"/>
                  <a:pt x="181" y="47"/>
                  <a:pt x="169" y="54"/>
                </a:cubicBezTo>
                <a:cubicBezTo>
                  <a:pt x="169" y="54"/>
                  <a:pt x="168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1" y="35"/>
                  <a:pt x="450" y="35"/>
                </a:cubicBezTo>
                <a:cubicBezTo>
                  <a:pt x="437" y="30"/>
                  <a:pt x="424" y="25"/>
                  <a:pt x="411" y="22"/>
                </a:cubicBezTo>
                <a:cubicBezTo>
                  <a:pt x="408" y="21"/>
                  <a:pt x="406" y="18"/>
                  <a:pt x="407" y="15"/>
                </a:cubicBezTo>
                <a:cubicBezTo>
                  <a:pt x="408" y="12"/>
                  <a:pt x="411" y="11"/>
                  <a:pt x="413" y="11"/>
                </a:cubicBezTo>
                <a:cubicBezTo>
                  <a:pt x="427" y="15"/>
                  <a:pt x="441" y="20"/>
                  <a:pt x="454" y="25"/>
                </a:cubicBezTo>
                <a:cubicBezTo>
                  <a:pt x="457" y="26"/>
                  <a:pt x="458" y="29"/>
                  <a:pt x="457" y="32"/>
                </a:cubicBezTo>
                <a:cubicBezTo>
                  <a:pt x="456" y="34"/>
                  <a:pt x="454" y="35"/>
                  <a:pt x="452" y="35"/>
                </a:cubicBezTo>
                <a:close/>
                <a:moveTo>
                  <a:pt x="245" y="22"/>
                </a:moveTo>
                <a:cubicBezTo>
                  <a:pt x="242" y="22"/>
                  <a:pt x="240" y="20"/>
                  <a:pt x="240" y="18"/>
                </a:cubicBezTo>
                <a:cubicBezTo>
                  <a:pt x="239" y="15"/>
                  <a:pt x="240" y="12"/>
                  <a:pt x="243" y="12"/>
                </a:cubicBezTo>
                <a:cubicBezTo>
                  <a:pt x="257" y="8"/>
                  <a:pt x="271" y="5"/>
                  <a:pt x="285" y="3"/>
                </a:cubicBezTo>
                <a:cubicBezTo>
                  <a:pt x="288" y="3"/>
                  <a:pt x="291" y="5"/>
                  <a:pt x="291" y="8"/>
                </a:cubicBezTo>
                <a:cubicBezTo>
                  <a:pt x="292" y="11"/>
                  <a:pt x="290" y="13"/>
                  <a:pt x="287" y="14"/>
                </a:cubicBezTo>
                <a:cubicBezTo>
                  <a:pt x="273" y="15"/>
                  <a:pt x="259" y="18"/>
                  <a:pt x="246" y="22"/>
                </a:cubicBezTo>
                <a:cubicBezTo>
                  <a:pt x="246" y="22"/>
                  <a:pt x="245" y="22"/>
                  <a:pt x="245" y="22"/>
                </a:cubicBezTo>
                <a:close/>
                <a:moveTo>
                  <a:pt x="371" y="14"/>
                </a:moveTo>
                <a:cubicBezTo>
                  <a:pt x="370" y="14"/>
                  <a:pt x="370" y="14"/>
                  <a:pt x="370" y="14"/>
                </a:cubicBezTo>
                <a:cubicBezTo>
                  <a:pt x="356" y="12"/>
                  <a:pt x="343" y="11"/>
                  <a:pt x="329" y="11"/>
                </a:cubicBezTo>
                <a:cubicBezTo>
                  <a:pt x="328" y="11"/>
                  <a:pt x="328" y="11"/>
                  <a:pt x="328" y="11"/>
                </a:cubicBezTo>
                <a:cubicBezTo>
                  <a:pt x="325" y="11"/>
                  <a:pt x="323" y="9"/>
                  <a:pt x="323" y="6"/>
                </a:cubicBezTo>
                <a:cubicBezTo>
                  <a:pt x="323" y="3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3"/>
                </a:cubicBezTo>
                <a:cubicBezTo>
                  <a:pt x="374" y="3"/>
                  <a:pt x="376" y="6"/>
                  <a:pt x="376" y="9"/>
                </a:cubicBezTo>
                <a:cubicBezTo>
                  <a:pt x="375" y="12"/>
                  <a:pt x="373" y="14"/>
                  <a:pt x="371" y="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8302477" y="2380887"/>
            <a:ext cx="3345758" cy="458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884438" y="3802304"/>
            <a:ext cx="3345758" cy="458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76827" y="268261"/>
            <a:ext cx="3148419" cy="553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64020"/>
            <a:r>
              <a:rPr lang="zh-CN" altLang="en-US" sz="3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8" name="椭圆 27"/>
          <p:cNvSpPr/>
          <p:nvPr/>
        </p:nvSpPr>
        <p:spPr>
          <a:xfrm>
            <a:off x="417825" y="344455"/>
            <a:ext cx="410238" cy="41023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 flipV="1">
            <a:off x="694937" y="315041"/>
            <a:ext cx="119685" cy="11968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8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Freeform 191"/>
          <p:cNvSpPr/>
          <p:nvPr/>
        </p:nvSpPr>
        <p:spPr bwMode="auto">
          <a:xfrm>
            <a:off x="12841321" y="6016495"/>
            <a:ext cx="130590" cy="38508"/>
          </a:xfrm>
          <a:custGeom>
            <a:avLst/>
            <a:gdLst>
              <a:gd name="T0" fmla="*/ 19 w 33"/>
              <a:gd name="T1" fmla="*/ 0 h 10"/>
              <a:gd name="T2" fmla="*/ 1 w 33"/>
              <a:gd name="T3" fmla="*/ 6 h 10"/>
              <a:gd name="T4" fmla="*/ 0 w 33"/>
              <a:gd name="T5" fmla="*/ 8 h 10"/>
              <a:gd name="T6" fmla="*/ 1 w 33"/>
              <a:gd name="T7" fmla="*/ 9 h 10"/>
              <a:gd name="T8" fmla="*/ 1 w 33"/>
              <a:gd name="T9" fmla="*/ 9 h 10"/>
              <a:gd name="T10" fmla="*/ 3 w 33"/>
              <a:gd name="T11" fmla="*/ 10 h 10"/>
              <a:gd name="T12" fmla="*/ 3 w 33"/>
              <a:gd name="T13" fmla="*/ 10 h 10"/>
              <a:gd name="T14" fmla="*/ 10 w 33"/>
              <a:gd name="T15" fmla="*/ 8 h 10"/>
              <a:gd name="T16" fmla="*/ 10 w 33"/>
              <a:gd name="T17" fmla="*/ 8 h 10"/>
              <a:gd name="T18" fmla="*/ 13 w 33"/>
              <a:gd name="T19" fmla="*/ 9 h 10"/>
              <a:gd name="T20" fmla="*/ 17 w 33"/>
              <a:gd name="T21" fmla="*/ 10 h 10"/>
              <a:gd name="T22" fmla="*/ 17 w 33"/>
              <a:gd name="T23" fmla="*/ 10 h 10"/>
              <a:gd name="T24" fmla="*/ 17 w 33"/>
              <a:gd name="T25" fmla="*/ 10 h 10"/>
              <a:gd name="T26" fmla="*/ 31 w 33"/>
              <a:gd name="T27" fmla="*/ 7 h 10"/>
              <a:gd name="T28" fmla="*/ 33 w 33"/>
              <a:gd name="T29" fmla="*/ 6 h 10"/>
              <a:gd name="T30" fmla="*/ 30 w 33"/>
              <a:gd name="T31" fmla="*/ 3 h 10"/>
              <a:gd name="T32" fmla="*/ 22 w 33"/>
              <a:gd name="T33" fmla="*/ 0 h 10"/>
              <a:gd name="T34" fmla="*/ 19 w 33"/>
              <a:gd name="T35" fmla="*/ 0 h 10"/>
              <a:gd name="T36" fmla="*/ 19 w 33"/>
              <a:gd name="T3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3" h="10">
                <a:moveTo>
                  <a:pt x="19" y="0"/>
                </a:moveTo>
                <a:cubicBezTo>
                  <a:pt x="12" y="0"/>
                  <a:pt x="4" y="3"/>
                  <a:pt x="1" y="6"/>
                </a:cubicBezTo>
                <a:cubicBezTo>
                  <a:pt x="0" y="7"/>
                  <a:pt x="0" y="8"/>
                  <a:pt x="0" y="8"/>
                </a:cubicBezTo>
                <a:cubicBezTo>
                  <a:pt x="0" y="9"/>
                  <a:pt x="0" y="9"/>
                  <a:pt x="1" y="9"/>
                </a:cubicBezTo>
                <a:cubicBezTo>
                  <a:pt x="1" y="9"/>
                  <a:pt x="1" y="9"/>
                  <a:pt x="1" y="9"/>
                </a:cubicBezTo>
                <a:cubicBezTo>
                  <a:pt x="2" y="10"/>
                  <a:pt x="2" y="10"/>
                  <a:pt x="3" y="10"/>
                </a:cubicBezTo>
                <a:cubicBezTo>
                  <a:pt x="3" y="10"/>
                  <a:pt x="3" y="10"/>
                  <a:pt x="3" y="10"/>
                </a:cubicBezTo>
                <a:cubicBezTo>
                  <a:pt x="6" y="10"/>
                  <a:pt x="8" y="8"/>
                  <a:pt x="10" y="8"/>
                </a:cubicBezTo>
                <a:cubicBezTo>
                  <a:pt x="10" y="8"/>
                  <a:pt x="10" y="8"/>
                  <a:pt x="10" y="8"/>
                </a:cubicBezTo>
                <a:cubicBezTo>
                  <a:pt x="11" y="8"/>
                  <a:pt x="12" y="8"/>
                  <a:pt x="13" y="9"/>
                </a:cubicBezTo>
                <a:cubicBezTo>
                  <a:pt x="14" y="10"/>
                  <a:pt x="15" y="10"/>
                  <a:pt x="17" y="10"/>
                </a:cubicBezTo>
                <a:cubicBezTo>
                  <a:pt x="17" y="10"/>
                  <a:pt x="17" y="10"/>
                  <a:pt x="17" y="10"/>
                </a:cubicBezTo>
                <a:cubicBezTo>
                  <a:pt x="17" y="10"/>
                  <a:pt x="17" y="10"/>
                  <a:pt x="17" y="10"/>
                </a:cubicBezTo>
                <a:cubicBezTo>
                  <a:pt x="22" y="10"/>
                  <a:pt x="28" y="8"/>
                  <a:pt x="31" y="7"/>
                </a:cubicBezTo>
                <a:cubicBezTo>
                  <a:pt x="32" y="7"/>
                  <a:pt x="33" y="6"/>
                  <a:pt x="33" y="6"/>
                </a:cubicBezTo>
                <a:cubicBezTo>
                  <a:pt x="33" y="5"/>
                  <a:pt x="32" y="4"/>
                  <a:pt x="30" y="3"/>
                </a:cubicBezTo>
                <a:cubicBezTo>
                  <a:pt x="28" y="2"/>
                  <a:pt x="26" y="1"/>
                  <a:pt x="22" y="0"/>
                </a:cubicBezTo>
                <a:cubicBezTo>
                  <a:pt x="21" y="0"/>
                  <a:pt x="20" y="0"/>
                  <a:pt x="19" y="0"/>
                </a:cubicBezTo>
                <a:cubicBezTo>
                  <a:pt x="19" y="0"/>
                  <a:pt x="19" y="0"/>
                  <a:pt x="19" y="0"/>
                </a:cubicBezTo>
              </a:path>
            </a:pathLst>
          </a:custGeom>
          <a:solidFill>
            <a:srgbClr val="E8E8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16" name="Freeform 192"/>
          <p:cNvSpPr>
            <a:spLocks noEditPoints="1"/>
          </p:cNvSpPr>
          <p:nvPr/>
        </p:nvSpPr>
        <p:spPr bwMode="auto">
          <a:xfrm>
            <a:off x="12836298" y="6011471"/>
            <a:ext cx="138961" cy="48553"/>
          </a:xfrm>
          <a:custGeom>
            <a:avLst/>
            <a:gdLst>
              <a:gd name="T0" fmla="*/ 1 w 35"/>
              <a:gd name="T1" fmla="*/ 11 h 12"/>
              <a:gd name="T2" fmla="*/ 1 w 35"/>
              <a:gd name="T3" fmla="*/ 11 h 12"/>
              <a:gd name="T4" fmla="*/ 2 w 35"/>
              <a:gd name="T5" fmla="*/ 10 h 12"/>
              <a:gd name="T6" fmla="*/ 1 w 35"/>
              <a:gd name="T7" fmla="*/ 11 h 12"/>
              <a:gd name="T8" fmla="*/ 2 w 35"/>
              <a:gd name="T9" fmla="*/ 10 h 12"/>
              <a:gd name="T10" fmla="*/ 1 w 35"/>
              <a:gd name="T11" fmla="*/ 9 h 12"/>
              <a:gd name="T12" fmla="*/ 2 w 35"/>
              <a:gd name="T13" fmla="*/ 7 h 12"/>
              <a:gd name="T14" fmla="*/ 20 w 35"/>
              <a:gd name="T15" fmla="*/ 1 h 12"/>
              <a:gd name="T16" fmla="*/ 20 w 35"/>
              <a:gd name="T17" fmla="*/ 1 h 12"/>
              <a:gd name="T18" fmla="*/ 23 w 35"/>
              <a:gd name="T19" fmla="*/ 1 h 12"/>
              <a:gd name="T20" fmla="*/ 31 w 35"/>
              <a:gd name="T21" fmla="*/ 4 h 12"/>
              <a:gd name="T22" fmla="*/ 34 w 35"/>
              <a:gd name="T23" fmla="*/ 7 h 12"/>
              <a:gd name="T24" fmla="*/ 32 w 35"/>
              <a:gd name="T25" fmla="*/ 8 h 12"/>
              <a:gd name="T26" fmla="*/ 18 w 35"/>
              <a:gd name="T27" fmla="*/ 11 h 12"/>
              <a:gd name="T28" fmla="*/ 18 w 35"/>
              <a:gd name="T29" fmla="*/ 11 h 12"/>
              <a:gd name="T30" fmla="*/ 18 w 35"/>
              <a:gd name="T31" fmla="*/ 11 h 12"/>
              <a:gd name="T32" fmla="*/ 14 w 35"/>
              <a:gd name="T33" fmla="*/ 10 h 12"/>
              <a:gd name="T34" fmla="*/ 11 w 35"/>
              <a:gd name="T35" fmla="*/ 9 h 12"/>
              <a:gd name="T36" fmla="*/ 11 w 35"/>
              <a:gd name="T37" fmla="*/ 9 h 12"/>
              <a:gd name="T38" fmla="*/ 4 w 35"/>
              <a:gd name="T39" fmla="*/ 11 h 12"/>
              <a:gd name="T40" fmla="*/ 4 w 35"/>
              <a:gd name="T41" fmla="*/ 11 h 12"/>
              <a:gd name="T42" fmla="*/ 2 w 35"/>
              <a:gd name="T43" fmla="*/ 10 h 12"/>
              <a:gd name="T44" fmla="*/ 2 w 35"/>
              <a:gd name="T45" fmla="*/ 10 h 12"/>
              <a:gd name="T46" fmla="*/ 20 w 35"/>
              <a:gd name="T47" fmla="*/ 0 h 12"/>
              <a:gd name="T48" fmla="*/ 6 w 35"/>
              <a:gd name="T49" fmla="*/ 3 h 12"/>
              <a:gd name="T50" fmla="*/ 2 w 35"/>
              <a:gd name="T51" fmla="*/ 6 h 12"/>
              <a:gd name="T52" fmla="*/ 0 w 35"/>
              <a:gd name="T53" fmla="*/ 9 h 12"/>
              <a:gd name="T54" fmla="*/ 1 w 35"/>
              <a:gd name="T55" fmla="*/ 11 h 12"/>
              <a:gd name="T56" fmla="*/ 1 w 35"/>
              <a:gd name="T57" fmla="*/ 11 h 12"/>
              <a:gd name="T58" fmla="*/ 4 w 35"/>
              <a:gd name="T59" fmla="*/ 12 h 12"/>
              <a:gd name="T60" fmla="*/ 4 w 35"/>
              <a:gd name="T61" fmla="*/ 12 h 12"/>
              <a:gd name="T62" fmla="*/ 11 w 35"/>
              <a:gd name="T63" fmla="*/ 10 h 12"/>
              <a:gd name="T64" fmla="*/ 11 w 35"/>
              <a:gd name="T65" fmla="*/ 10 h 12"/>
              <a:gd name="T66" fmla="*/ 14 w 35"/>
              <a:gd name="T67" fmla="*/ 11 h 12"/>
              <a:gd name="T68" fmla="*/ 18 w 35"/>
              <a:gd name="T69" fmla="*/ 12 h 12"/>
              <a:gd name="T70" fmla="*/ 32 w 35"/>
              <a:gd name="T71" fmla="*/ 9 h 12"/>
              <a:gd name="T72" fmla="*/ 35 w 35"/>
              <a:gd name="T73" fmla="*/ 7 h 12"/>
              <a:gd name="T74" fmla="*/ 32 w 35"/>
              <a:gd name="T75" fmla="*/ 3 h 12"/>
              <a:gd name="T76" fmla="*/ 23 w 35"/>
              <a:gd name="T77" fmla="*/ 0 h 12"/>
              <a:gd name="T78" fmla="*/ 20 w 35"/>
              <a:gd name="T7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5" h="12">
                <a:moveTo>
                  <a:pt x="1" y="11"/>
                </a:moveTo>
                <a:cubicBezTo>
                  <a:pt x="1" y="11"/>
                  <a:pt x="1" y="11"/>
                  <a:pt x="1" y="11"/>
                </a:cubicBezTo>
                <a:cubicBezTo>
                  <a:pt x="2" y="10"/>
                  <a:pt x="2" y="10"/>
                  <a:pt x="2" y="10"/>
                </a:cubicBezTo>
                <a:cubicBezTo>
                  <a:pt x="1" y="11"/>
                  <a:pt x="1" y="11"/>
                  <a:pt x="1" y="11"/>
                </a:cubicBezTo>
                <a:moveTo>
                  <a:pt x="2" y="10"/>
                </a:moveTo>
                <a:cubicBezTo>
                  <a:pt x="1" y="10"/>
                  <a:pt x="1" y="10"/>
                  <a:pt x="1" y="9"/>
                </a:cubicBezTo>
                <a:cubicBezTo>
                  <a:pt x="1" y="9"/>
                  <a:pt x="1" y="8"/>
                  <a:pt x="2" y="7"/>
                </a:cubicBezTo>
                <a:cubicBezTo>
                  <a:pt x="5" y="4"/>
                  <a:pt x="13" y="1"/>
                  <a:pt x="20" y="1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1"/>
                  <a:pt x="22" y="1"/>
                  <a:pt x="23" y="1"/>
                </a:cubicBezTo>
                <a:cubicBezTo>
                  <a:pt x="27" y="2"/>
                  <a:pt x="29" y="3"/>
                  <a:pt x="31" y="4"/>
                </a:cubicBezTo>
                <a:cubicBezTo>
                  <a:pt x="33" y="5"/>
                  <a:pt x="34" y="6"/>
                  <a:pt x="34" y="7"/>
                </a:cubicBezTo>
                <a:cubicBezTo>
                  <a:pt x="34" y="7"/>
                  <a:pt x="33" y="8"/>
                  <a:pt x="32" y="8"/>
                </a:cubicBezTo>
                <a:cubicBezTo>
                  <a:pt x="29" y="9"/>
                  <a:pt x="23" y="11"/>
                  <a:pt x="18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6" y="11"/>
                  <a:pt x="15" y="11"/>
                  <a:pt x="14" y="10"/>
                </a:cubicBezTo>
                <a:cubicBezTo>
                  <a:pt x="13" y="9"/>
                  <a:pt x="12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9" y="9"/>
                  <a:pt x="7" y="11"/>
                  <a:pt x="4" y="11"/>
                </a:cubicBezTo>
                <a:cubicBezTo>
                  <a:pt x="4" y="11"/>
                  <a:pt x="4" y="11"/>
                  <a:pt x="4" y="11"/>
                </a:cubicBezTo>
                <a:cubicBezTo>
                  <a:pt x="3" y="11"/>
                  <a:pt x="3" y="11"/>
                  <a:pt x="2" y="10"/>
                </a:cubicBezTo>
                <a:cubicBezTo>
                  <a:pt x="2" y="10"/>
                  <a:pt x="2" y="10"/>
                  <a:pt x="2" y="10"/>
                </a:cubicBezTo>
                <a:moveTo>
                  <a:pt x="20" y="0"/>
                </a:moveTo>
                <a:cubicBezTo>
                  <a:pt x="15" y="0"/>
                  <a:pt x="10" y="2"/>
                  <a:pt x="6" y="3"/>
                </a:cubicBezTo>
                <a:cubicBezTo>
                  <a:pt x="4" y="4"/>
                  <a:pt x="3" y="5"/>
                  <a:pt x="2" y="6"/>
                </a:cubicBezTo>
                <a:cubicBezTo>
                  <a:pt x="0" y="7"/>
                  <a:pt x="0" y="8"/>
                  <a:pt x="0" y="9"/>
                </a:cubicBezTo>
                <a:cubicBezTo>
                  <a:pt x="0" y="10"/>
                  <a:pt x="0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cubicBezTo>
                  <a:pt x="2" y="12"/>
                  <a:pt x="3" y="12"/>
                  <a:pt x="4" y="12"/>
                </a:cubicBezTo>
                <a:cubicBezTo>
                  <a:pt x="4" y="12"/>
                  <a:pt x="4" y="12"/>
                  <a:pt x="4" y="12"/>
                </a:cubicBezTo>
                <a:cubicBezTo>
                  <a:pt x="7" y="12"/>
                  <a:pt x="9" y="10"/>
                  <a:pt x="11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2" y="10"/>
                  <a:pt x="13" y="10"/>
                  <a:pt x="14" y="11"/>
                </a:cubicBezTo>
                <a:cubicBezTo>
                  <a:pt x="15" y="12"/>
                  <a:pt x="16" y="12"/>
                  <a:pt x="18" y="12"/>
                </a:cubicBezTo>
                <a:cubicBezTo>
                  <a:pt x="23" y="12"/>
                  <a:pt x="29" y="9"/>
                  <a:pt x="32" y="9"/>
                </a:cubicBezTo>
                <a:cubicBezTo>
                  <a:pt x="34" y="9"/>
                  <a:pt x="35" y="8"/>
                  <a:pt x="35" y="7"/>
                </a:cubicBezTo>
                <a:cubicBezTo>
                  <a:pt x="35" y="5"/>
                  <a:pt x="34" y="4"/>
                  <a:pt x="32" y="3"/>
                </a:cubicBezTo>
                <a:cubicBezTo>
                  <a:pt x="30" y="2"/>
                  <a:pt x="27" y="1"/>
                  <a:pt x="23" y="0"/>
                </a:cubicBezTo>
                <a:cubicBezTo>
                  <a:pt x="22" y="0"/>
                  <a:pt x="21" y="0"/>
                  <a:pt x="2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699" name="TextBox 698"/>
          <p:cNvSpPr txBox="1"/>
          <p:nvPr/>
        </p:nvSpPr>
        <p:spPr>
          <a:xfrm>
            <a:off x="7509529" y="3267000"/>
            <a:ext cx="4010237" cy="882543"/>
          </a:xfrm>
          <a:prstGeom prst="rect">
            <a:avLst/>
          </a:prstGeom>
          <a:noFill/>
        </p:spPr>
        <p:txBody>
          <a:bodyPr wrap="square" rIns="151867" bIns="37967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00" name="TextBox 699"/>
          <p:cNvSpPr txBox="1"/>
          <p:nvPr/>
        </p:nvSpPr>
        <p:spPr>
          <a:xfrm>
            <a:off x="7509529" y="4542595"/>
            <a:ext cx="4010237" cy="882543"/>
          </a:xfrm>
          <a:prstGeom prst="rect">
            <a:avLst/>
          </a:prstGeom>
          <a:noFill/>
        </p:spPr>
        <p:txBody>
          <a:bodyPr wrap="square" rIns="151867" bIns="37967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01" name="Freeform 38"/>
          <p:cNvSpPr>
            <a:spLocks noEditPoints="1"/>
          </p:cNvSpPr>
          <p:nvPr/>
        </p:nvSpPr>
        <p:spPr bwMode="auto">
          <a:xfrm>
            <a:off x="9269254" y="2694894"/>
            <a:ext cx="427549" cy="427549"/>
          </a:xfrm>
          <a:custGeom>
            <a:avLst/>
            <a:gdLst>
              <a:gd name="T0" fmla="*/ 88 w 176"/>
              <a:gd name="T1" fmla="*/ 112 h 176"/>
              <a:gd name="T2" fmla="*/ 80 w 176"/>
              <a:gd name="T3" fmla="*/ 120 h 176"/>
              <a:gd name="T4" fmla="*/ 88 w 176"/>
              <a:gd name="T5" fmla="*/ 128 h 176"/>
              <a:gd name="T6" fmla="*/ 96 w 176"/>
              <a:gd name="T7" fmla="*/ 120 h 176"/>
              <a:gd name="T8" fmla="*/ 88 w 176"/>
              <a:gd name="T9" fmla="*/ 112 h 176"/>
              <a:gd name="T10" fmla="*/ 96 w 176"/>
              <a:gd name="T11" fmla="*/ 48 h 176"/>
              <a:gd name="T12" fmla="*/ 80 w 176"/>
              <a:gd name="T13" fmla="*/ 48 h 176"/>
              <a:gd name="T14" fmla="*/ 76 w 176"/>
              <a:gd name="T15" fmla="*/ 52 h 176"/>
              <a:gd name="T16" fmla="*/ 76 w 176"/>
              <a:gd name="T17" fmla="*/ 52 h 176"/>
              <a:gd name="T18" fmla="*/ 76 w 176"/>
              <a:gd name="T19" fmla="*/ 52 h 176"/>
              <a:gd name="T20" fmla="*/ 80 w 176"/>
              <a:gd name="T21" fmla="*/ 100 h 176"/>
              <a:gd name="T22" fmla="*/ 80 w 176"/>
              <a:gd name="T23" fmla="*/ 100 h 176"/>
              <a:gd name="T24" fmla="*/ 84 w 176"/>
              <a:gd name="T25" fmla="*/ 104 h 176"/>
              <a:gd name="T26" fmla="*/ 92 w 176"/>
              <a:gd name="T27" fmla="*/ 104 h 176"/>
              <a:gd name="T28" fmla="*/ 96 w 176"/>
              <a:gd name="T29" fmla="*/ 100 h 176"/>
              <a:gd name="T30" fmla="*/ 96 w 176"/>
              <a:gd name="T31" fmla="*/ 100 h 176"/>
              <a:gd name="T32" fmla="*/ 100 w 176"/>
              <a:gd name="T33" fmla="*/ 52 h 176"/>
              <a:gd name="T34" fmla="*/ 100 w 176"/>
              <a:gd name="T35" fmla="*/ 52 h 176"/>
              <a:gd name="T36" fmla="*/ 100 w 176"/>
              <a:gd name="T37" fmla="*/ 52 h 176"/>
              <a:gd name="T38" fmla="*/ 96 w 176"/>
              <a:gd name="T39" fmla="*/ 48 h 176"/>
              <a:gd name="T40" fmla="*/ 88 w 176"/>
              <a:gd name="T41" fmla="*/ 0 h 176"/>
              <a:gd name="T42" fmla="*/ 0 w 176"/>
              <a:gd name="T43" fmla="*/ 88 h 176"/>
              <a:gd name="T44" fmla="*/ 88 w 176"/>
              <a:gd name="T45" fmla="*/ 176 h 176"/>
              <a:gd name="T46" fmla="*/ 176 w 176"/>
              <a:gd name="T47" fmla="*/ 88 h 176"/>
              <a:gd name="T48" fmla="*/ 88 w 176"/>
              <a:gd name="T49" fmla="*/ 0 h 176"/>
              <a:gd name="T50" fmla="*/ 88 w 176"/>
              <a:gd name="T51" fmla="*/ 168 h 176"/>
              <a:gd name="T52" fmla="*/ 8 w 176"/>
              <a:gd name="T53" fmla="*/ 88 h 176"/>
              <a:gd name="T54" fmla="*/ 88 w 176"/>
              <a:gd name="T55" fmla="*/ 8 h 176"/>
              <a:gd name="T56" fmla="*/ 168 w 176"/>
              <a:gd name="T57" fmla="*/ 88 h 176"/>
              <a:gd name="T58" fmla="*/ 88 w 176"/>
              <a:gd name="T59" fmla="*/ 16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6" h="176">
                <a:moveTo>
                  <a:pt x="88" y="112"/>
                </a:moveTo>
                <a:cubicBezTo>
                  <a:pt x="84" y="112"/>
                  <a:pt x="80" y="116"/>
                  <a:pt x="80" y="120"/>
                </a:cubicBezTo>
                <a:cubicBezTo>
                  <a:pt x="80" y="124"/>
                  <a:pt x="84" y="128"/>
                  <a:pt x="88" y="128"/>
                </a:cubicBezTo>
                <a:cubicBezTo>
                  <a:pt x="92" y="128"/>
                  <a:pt x="96" y="124"/>
                  <a:pt x="96" y="120"/>
                </a:cubicBezTo>
                <a:cubicBezTo>
                  <a:pt x="96" y="116"/>
                  <a:pt x="92" y="112"/>
                  <a:pt x="88" y="112"/>
                </a:cubicBezTo>
                <a:moveTo>
                  <a:pt x="96" y="48"/>
                </a:moveTo>
                <a:cubicBezTo>
                  <a:pt x="80" y="48"/>
                  <a:pt x="80" y="48"/>
                  <a:pt x="80" y="48"/>
                </a:cubicBezTo>
                <a:cubicBezTo>
                  <a:pt x="78" y="48"/>
                  <a:pt x="76" y="50"/>
                  <a:pt x="76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80" y="100"/>
                  <a:pt x="80" y="100"/>
                  <a:pt x="80" y="100"/>
                </a:cubicBezTo>
                <a:cubicBezTo>
                  <a:pt x="80" y="100"/>
                  <a:pt x="80" y="100"/>
                  <a:pt x="80" y="100"/>
                </a:cubicBezTo>
                <a:cubicBezTo>
                  <a:pt x="80" y="102"/>
                  <a:pt x="82" y="104"/>
                  <a:pt x="84" y="104"/>
                </a:cubicBezTo>
                <a:cubicBezTo>
                  <a:pt x="92" y="104"/>
                  <a:pt x="92" y="104"/>
                  <a:pt x="92" y="104"/>
                </a:cubicBezTo>
                <a:cubicBezTo>
                  <a:pt x="94" y="104"/>
                  <a:pt x="96" y="102"/>
                  <a:pt x="96" y="100"/>
                </a:cubicBezTo>
                <a:cubicBezTo>
                  <a:pt x="96" y="100"/>
                  <a:pt x="96" y="100"/>
                  <a:pt x="96" y="100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100" y="50"/>
                  <a:pt x="98" y="48"/>
                  <a:pt x="96" y="48"/>
                </a:cubicBezTo>
                <a:moveTo>
                  <a:pt x="88" y="0"/>
                </a:moveTo>
                <a:cubicBezTo>
                  <a:pt x="39" y="0"/>
                  <a:pt x="0" y="39"/>
                  <a:pt x="0" y="88"/>
                </a:cubicBezTo>
                <a:cubicBezTo>
                  <a:pt x="0" y="137"/>
                  <a:pt x="39" y="176"/>
                  <a:pt x="88" y="176"/>
                </a:cubicBezTo>
                <a:cubicBezTo>
                  <a:pt x="137" y="176"/>
                  <a:pt x="176" y="137"/>
                  <a:pt x="176" y="88"/>
                </a:cubicBezTo>
                <a:cubicBezTo>
                  <a:pt x="176" y="39"/>
                  <a:pt x="137" y="0"/>
                  <a:pt x="88" y="0"/>
                </a:cubicBezTo>
                <a:moveTo>
                  <a:pt x="88" y="168"/>
                </a:moveTo>
                <a:cubicBezTo>
                  <a:pt x="44" y="168"/>
                  <a:pt x="8" y="132"/>
                  <a:pt x="8" y="88"/>
                </a:cubicBezTo>
                <a:cubicBezTo>
                  <a:pt x="8" y="44"/>
                  <a:pt x="44" y="8"/>
                  <a:pt x="88" y="8"/>
                </a:cubicBezTo>
                <a:cubicBezTo>
                  <a:pt x="132" y="8"/>
                  <a:pt x="168" y="44"/>
                  <a:pt x="168" y="88"/>
                </a:cubicBezTo>
                <a:cubicBezTo>
                  <a:pt x="168" y="132"/>
                  <a:pt x="132" y="168"/>
                  <a:pt x="88" y="168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70" name="AutoShape 3"/>
          <p:cNvSpPr>
            <a:spLocks noChangeAspect="1" noChangeArrowheads="1" noTextEdit="1"/>
          </p:cNvSpPr>
          <p:nvPr/>
        </p:nvSpPr>
        <p:spPr bwMode="auto">
          <a:xfrm>
            <a:off x="2218720" y="1822896"/>
            <a:ext cx="4376423" cy="416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71" name="Freeform 5"/>
          <p:cNvSpPr/>
          <p:nvPr/>
        </p:nvSpPr>
        <p:spPr bwMode="auto">
          <a:xfrm>
            <a:off x="5826674" y="2330186"/>
            <a:ext cx="771818" cy="3114058"/>
          </a:xfrm>
          <a:custGeom>
            <a:avLst/>
            <a:gdLst>
              <a:gd name="T0" fmla="*/ 0 w 461"/>
              <a:gd name="T1" fmla="*/ 31 h 1860"/>
              <a:gd name="T2" fmla="*/ 0 w 461"/>
              <a:gd name="T3" fmla="*/ 1820 h 1860"/>
              <a:gd name="T4" fmla="*/ 177 w 461"/>
              <a:gd name="T5" fmla="*/ 1860 h 1860"/>
              <a:gd name="T6" fmla="*/ 177 w 461"/>
              <a:gd name="T7" fmla="*/ 71 h 1860"/>
              <a:gd name="T8" fmla="*/ 461 w 461"/>
              <a:gd name="T9" fmla="*/ 38 h 1860"/>
              <a:gd name="T10" fmla="*/ 284 w 461"/>
              <a:gd name="T11" fmla="*/ 0 h 1860"/>
              <a:gd name="T12" fmla="*/ 0 w 461"/>
              <a:gd name="T13" fmla="*/ 31 h 1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1" h="1860">
                <a:moveTo>
                  <a:pt x="0" y="31"/>
                </a:moveTo>
                <a:lnTo>
                  <a:pt x="0" y="1820"/>
                </a:lnTo>
                <a:lnTo>
                  <a:pt x="177" y="1860"/>
                </a:lnTo>
                <a:lnTo>
                  <a:pt x="177" y="71"/>
                </a:lnTo>
                <a:lnTo>
                  <a:pt x="461" y="38"/>
                </a:lnTo>
                <a:lnTo>
                  <a:pt x="284" y="0"/>
                </a:lnTo>
                <a:lnTo>
                  <a:pt x="0" y="3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72" name="Freeform 6"/>
          <p:cNvSpPr/>
          <p:nvPr/>
        </p:nvSpPr>
        <p:spPr bwMode="auto">
          <a:xfrm>
            <a:off x="6123011" y="2393807"/>
            <a:ext cx="475480" cy="3050437"/>
          </a:xfrm>
          <a:custGeom>
            <a:avLst/>
            <a:gdLst>
              <a:gd name="T0" fmla="*/ 0 w 284"/>
              <a:gd name="T1" fmla="*/ 33 h 1822"/>
              <a:gd name="T2" fmla="*/ 0 w 284"/>
              <a:gd name="T3" fmla="*/ 1822 h 1822"/>
              <a:gd name="T4" fmla="*/ 284 w 284"/>
              <a:gd name="T5" fmla="*/ 1782 h 1822"/>
              <a:gd name="T6" fmla="*/ 284 w 284"/>
              <a:gd name="T7" fmla="*/ 0 h 1822"/>
              <a:gd name="T8" fmla="*/ 0 w 284"/>
              <a:gd name="T9" fmla="*/ 33 h 1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1822">
                <a:moveTo>
                  <a:pt x="0" y="33"/>
                </a:moveTo>
                <a:lnTo>
                  <a:pt x="0" y="1822"/>
                </a:lnTo>
                <a:lnTo>
                  <a:pt x="284" y="1782"/>
                </a:lnTo>
                <a:lnTo>
                  <a:pt x="284" y="0"/>
                </a:lnTo>
                <a:lnTo>
                  <a:pt x="0" y="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73" name="Freeform 7"/>
          <p:cNvSpPr/>
          <p:nvPr/>
        </p:nvSpPr>
        <p:spPr bwMode="auto">
          <a:xfrm>
            <a:off x="5826674" y="2330187"/>
            <a:ext cx="771818" cy="118870"/>
          </a:xfrm>
          <a:custGeom>
            <a:avLst/>
            <a:gdLst>
              <a:gd name="T0" fmla="*/ 0 w 461"/>
              <a:gd name="T1" fmla="*/ 31 h 71"/>
              <a:gd name="T2" fmla="*/ 177 w 461"/>
              <a:gd name="T3" fmla="*/ 71 h 71"/>
              <a:gd name="T4" fmla="*/ 461 w 461"/>
              <a:gd name="T5" fmla="*/ 38 h 71"/>
              <a:gd name="T6" fmla="*/ 284 w 461"/>
              <a:gd name="T7" fmla="*/ 0 h 71"/>
              <a:gd name="T8" fmla="*/ 0 w 461"/>
              <a:gd name="T9" fmla="*/ 31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1" h="71">
                <a:moveTo>
                  <a:pt x="0" y="31"/>
                </a:moveTo>
                <a:lnTo>
                  <a:pt x="177" y="71"/>
                </a:lnTo>
                <a:lnTo>
                  <a:pt x="461" y="38"/>
                </a:lnTo>
                <a:lnTo>
                  <a:pt x="284" y="0"/>
                </a:lnTo>
                <a:lnTo>
                  <a:pt x="0" y="3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74" name="Freeform 8"/>
          <p:cNvSpPr/>
          <p:nvPr/>
        </p:nvSpPr>
        <p:spPr bwMode="auto">
          <a:xfrm>
            <a:off x="5168704" y="2902771"/>
            <a:ext cx="776840" cy="2665365"/>
          </a:xfrm>
          <a:custGeom>
            <a:avLst/>
            <a:gdLst>
              <a:gd name="T0" fmla="*/ 0 w 464"/>
              <a:gd name="T1" fmla="*/ 26 h 1592"/>
              <a:gd name="T2" fmla="*/ 0 w 464"/>
              <a:gd name="T3" fmla="*/ 1554 h 1592"/>
              <a:gd name="T4" fmla="*/ 177 w 464"/>
              <a:gd name="T5" fmla="*/ 1592 h 1592"/>
              <a:gd name="T6" fmla="*/ 177 w 464"/>
              <a:gd name="T7" fmla="*/ 61 h 1592"/>
              <a:gd name="T8" fmla="*/ 464 w 464"/>
              <a:gd name="T9" fmla="*/ 33 h 1592"/>
              <a:gd name="T10" fmla="*/ 284 w 464"/>
              <a:gd name="T11" fmla="*/ 0 h 1592"/>
              <a:gd name="T12" fmla="*/ 0 w 464"/>
              <a:gd name="T13" fmla="*/ 26 h 1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4" h="1592">
                <a:moveTo>
                  <a:pt x="0" y="26"/>
                </a:moveTo>
                <a:lnTo>
                  <a:pt x="0" y="1554"/>
                </a:lnTo>
                <a:lnTo>
                  <a:pt x="177" y="1592"/>
                </a:lnTo>
                <a:lnTo>
                  <a:pt x="177" y="61"/>
                </a:lnTo>
                <a:lnTo>
                  <a:pt x="464" y="33"/>
                </a:lnTo>
                <a:lnTo>
                  <a:pt x="284" y="0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75" name="Freeform 9"/>
          <p:cNvSpPr/>
          <p:nvPr/>
        </p:nvSpPr>
        <p:spPr bwMode="auto">
          <a:xfrm>
            <a:off x="5465042" y="2958020"/>
            <a:ext cx="480503" cy="2610117"/>
          </a:xfrm>
          <a:custGeom>
            <a:avLst/>
            <a:gdLst>
              <a:gd name="T0" fmla="*/ 0 w 287"/>
              <a:gd name="T1" fmla="*/ 28 h 1559"/>
              <a:gd name="T2" fmla="*/ 0 w 287"/>
              <a:gd name="T3" fmla="*/ 1559 h 1559"/>
              <a:gd name="T4" fmla="*/ 287 w 287"/>
              <a:gd name="T5" fmla="*/ 1521 h 1559"/>
              <a:gd name="T6" fmla="*/ 287 w 287"/>
              <a:gd name="T7" fmla="*/ 0 h 1559"/>
              <a:gd name="T8" fmla="*/ 0 w 287"/>
              <a:gd name="T9" fmla="*/ 28 h 1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7" h="1559">
                <a:moveTo>
                  <a:pt x="0" y="28"/>
                </a:moveTo>
                <a:lnTo>
                  <a:pt x="0" y="1559"/>
                </a:lnTo>
                <a:lnTo>
                  <a:pt x="287" y="1521"/>
                </a:lnTo>
                <a:lnTo>
                  <a:pt x="287" y="0"/>
                </a:lnTo>
                <a:lnTo>
                  <a:pt x="0" y="2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76" name="Freeform 10"/>
          <p:cNvSpPr/>
          <p:nvPr/>
        </p:nvSpPr>
        <p:spPr bwMode="auto">
          <a:xfrm>
            <a:off x="5168704" y="2902771"/>
            <a:ext cx="776840" cy="102128"/>
          </a:xfrm>
          <a:custGeom>
            <a:avLst/>
            <a:gdLst>
              <a:gd name="T0" fmla="*/ 0 w 464"/>
              <a:gd name="T1" fmla="*/ 26 h 61"/>
              <a:gd name="T2" fmla="*/ 177 w 464"/>
              <a:gd name="T3" fmla="*/ 61 h 61"/>
              <a:gd name="T4" fmla="*/ 464 w 464"/>
              <a:gd name="T5" fmla="*/ 33 h 61"/>
              <a:gd name="T6" fmla="*/ 284 w 464"/>
              <a:gd name="T7" fmla="*/ 0 h 61"/>
              <a:gd name="T8" fmla="*/ 0 w 464"/>
              <a:gd name="T9" fmla="*/ 26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4" h="61">
                <a:moveTo>
                  <a:pt x="0" y="26"/>
                </a:moveTo>
                <a:lnTo>
                  <a:pt x="177" y="61"/>
                </a:lnTo>
                <a:lnTo>
                  <a:pt x="464" y="33"/>
                </a:lnTo>
                <a:lnTo>
                  <a:pt x="284" y="0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77" name="Freeform 11"/>
          <p:cNvSpPr/>
          <p:nvPr/>
        </p:nvSpPr>
        <p:spPr bwMode="auto">
          <a:xfrm>
            <a:off x="4514083" y="3500469"/>
            <a:ext cx="773492" cy="2186537"/>
          </a:xfrm>
          <a:custGeom>
            <a:avLst/>
            <a:gdLst>
              <a:gd name="T0" fmla="*/ 0 w 462"/>
              <a:gd name="T1" fmla="*/ 24 h 1306"/>
              <a:gd name="T2" fmla="*/ 0 w 462"/>
              <a:gd name="T3" fmla="*/ 1270 h 1306"/>
              <a:gd name="T4" fmla="*/ 178 w 462"/>
              <a:gd name="T5" fmla="*/ 1306 h 1306"/>
              <a:gd name="T6" fmla="*/ 178 w 462"/>
              <a:gd name="T7" fmla="*/ 60 h 1306"/>
              <a:gd name="T8" fmla="*/ 462 w 462"/>
              <a:gd name="T9" fmla="*/ 31 h 1306"/>
              <a:gd name="T10" fmla="*/ 284 w 462"/>
              <a:gd name="T11" fmla="*/ 0 h 1306"/>
              <a:gd name="T12" fmla="*/ 0 w 462"/>
              <a:gd name="T13" fmla="*/ 24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2" h="1306">
                <a:moveTo>
                  <a:pt x="0" y="24"/>
                </a:moveTo>
                <a:lnTo>
                  <a:pt x="0" y="1270"/>
                </a:lnTo>
                <a:lnTo>
                  <a:pt x="178" y="1306"/>
                </a:lnTo>
                <a:lnTo>
                  <a:pt x="178" y="60"/>
                </a:lnTo>
                <a:lnTo>
                  <a:pt x="462" y="31"/>
                </a:lnTo>
                <a:lnTo>
                  <a:pt x="284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78" name="Freeform 12"/>
          <p:cNvSpPr/>
          <p:nvPr/>
        </p:nvSpPr>
        <p:spPr bwMode="auto">
          <a:xfrm>
            <a:off x="4812094" y="3552371"/>
            <a:ext cx="475480" cy="2134637"/>
          </a:xfrm>
          <a:custGeom>
            <a:avLst/>
            <a:gdLst>
              <a:gd name="T0" fmla="*/ 0 w 284"/>
              <a:gd name="T1" fmla="*/ 29 h 1275"/>
              <a:gd name="T2" fmla="*/ 0 w 284"/>
              <a:gd name="T3" fmla="*/ 1275 h 1275"/>
              <a:gd name="T4" fmla="*/ 284 w 284"/>
              <a:gd name="T5" fmla="*/ 1239 h 1275"/>
              <a:gd name="T6" fmla="*/ 284 w 284"/>
              <a:gd name="T7" fmla="*/ 0 h 1275"/>
              <a:gd name="T8" fmla="*/ 0 w 284"/>
              <a:gd name="T9" fmla="*/ 29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1275">
                <a:moveTo>
                  <a:pt x="0" y="29"/>
                </a:moveTo>
                <a:lnTo>
                  <a:pt x="0" y="1275"/>
                </a:lnTo>
                <a:lnTo>
                  <a:pt x="284" y="1239"/>
                </a:lnTo>
                <a:lnTo>
                  <a:pt x="284" y="0"/>
                </a:lnTo>
                <a:lnTo>
                  <a:pt x="0" y="2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79" name="Freeform 13"/>
          <p:cNvSpPr/>
          <p:nvPr/>
        </p:nvSpPr>
        <p:spPr bwMode="auto">
          <a:xfrm>
            <a:off x="4514083" y="3500469"/>
            <a:ext cx="773492" cy="100453"/>
          </a:xfrm>
          <a:custGeom>
            <a:avLst/>
            <a:gdLst>
              <a:gd name="T0" fmla="*/ 0 w 462"/>
              <a:gd name="T1" fmla="*/ 24 h 60"/>
              <a:gd name="T2" fmla="*/ 178 w 462"/>
              <a:gd name="T3" fmla="*/ 60 h 60"/>
              <a:gd name="T4" fmla="*/ 462 w 462"/>
              <a:gd name="T5" fmla="*/ 31 h 60"/>
              <a:gd name="T6" fmla="*/ 289 w 462"/>
              <a:gd name="T7" fmla="*/ 0 h 60"/>
              <a:gd name="T8" fmla="*/ 0 w 462"/>
              <a:gd name="T9" fmla="*/ 24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2" h="60">
                <a:moveTo>
                  <a:pt x="0" y="24"/>
                </a:moveTo>
                <a:lnTo>
                  <a:pt x="178" y="60"/>
                </a:lnTo>
                <a:lnTo>
                  <a:pt x="462" y="31"/>
                </a:lnTo>
                <a:lnTo>
                  <a:pt x="289" y="0"/>
                </a:lnTo>
                <a:lnTo>
                  <a:pt x="0" y="2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80" name="Freeform 14"/>
          <p:cNvSpPr/>
          <p:nvPr/>
        </p:nvSpPr>
        <p:spPr bwMode="auto">
          <a:xfrm>
            <a:off x="3859460" y="4076402"/>
            <a:ext cx="773492" cy="1729474"/>
          </a:xfrm>
          <a:custGeom>
            <a:avLst/>
            <a:gdLst>
              <a:gd name="T0" fmla="*/ 0 w 462"/>
              <a:gd name="T1" fmla="*/ 26 h 1033"/>
              <a:gd name="T2" fmla="*/ 0 w 462"/>
              <a:gd name="T3" fmla="*/ 997 h 1033"/>
              <a:gd name="T4" fmla="*/ 178 w 462"/>
              <a:gd name="T5" fmla="*/ 1033 h 1033"/>
              <a:gd name="T6" fmla="*/ 178 w 462"/>
              <a:gd name="T7" fmla="*/ 61 h 1033"/>
              <a:gd name="T8" fmla="*/ 462 w 462"/>
              <a:gd name="T9" fmla="*/ 31 h 1033"/>
              <a:gd name="T10" fmla="*/ 284 w 462"/>
              <a:gd name="T11" fmla="*/ 0 h 1033"/>
              <a:gd name="T12" fmla="*/ 0 w 462"/>
              <a:gd name="T13" fmla="*/ 26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2" h="1033">
                <a:moveTo>
                  <a:pt x="0" y="26"/>
                </a:moveTo>
                <a:lnTo>
                  <a:pt x="0" y="997"/>
                </a:lnTo>
                <a:lnTo>
                  <a:pt x="178" y="1033"/>
                </a:lnTo>
                <a:lnTo>
                  <a:pt x="178" y="61"/>
                </a:lnTo>
                <a:lnTo>
                  <a:pt x="462" y="31"/>
                </a:lnTo>
                <a:lnTo>
                  <a:pt x="284" y="0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81" name="Freeform 15"/>
          <p:cNvSpPr/>
          <p:nvPr/>
        </p:nvSpPr>
        <p:spPr bwMode="auto">
          <a:xfrm>
            <a:off x="4157472" y="4128304"/>
            <a:ext cx="475480" cy="1677573"/>
          </a:xfrm>
          <a:custGeom>
            <a:avLst/>
            <a:gdLst>
              <a:gd name="T0" fmla="*/ 0 w 284"/>
              <a:gd name="T1" fmla="*/ 30 h 1002"/>
              <a:gd name="T2" fmla="*/ 0 w 284"/>
              <a:gd name="T3" fmla="*/ 1002 h 1002"/>
              <a:gd name="T4" fmla="*/ 284 w 284"/>
              <a:gd name="T5" fmla="*/ 966 h 1002"/>
              <a:gd name="T6" fmla="*/ 284 w 284"/>
              <a:gd name="T7" fmla="*/ 0 h 1002"/>
              <a:gd name="T8" fmla="*/ 0 w 284"/>
              <a:gd name="T9" fmla="*/ 30 h 1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1002">
                <a:moveTo>
                  <a:pt x="0" y="30"/>
                </a:moveTo>
                <a:lnTo>
                  <a:pt x="0" y="1002"/>
                </a:lnTo>
                <a:lnTo>
                  <a:pt x="284" y="966"/>
                </a:lnTo>
                <a:lnTo>
                  <a:pt x="284" y="0"/>
                </a:lnTo>
                <a:lnTo>
                  <a:pt x="0" y="3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82" name="Freeform 16"/>
          <p:cNvSpPr/>
          <p:nvPr/>
        </p:nvSpPr>
        <p:spPr bwMode="auto">
          <a:xfrm>
            <a:off x="3859460" y="4076402"/>
            <a:ext cx="773492" cy="102128"/>
          </a:xfrm>
          <a:custGeom>
            <a:avLst/>
            <a:gdLst>
              <a:gd name="T0" fmla="*/ 0 w 462"/>
              <a:gd name="T1" fmla="*/ 26 h 61"/>
              <a:gd name="T2" fmla="*/ 178 w 462"/>
              <a:gd name="T3" fmla="*/ 61 h 61"/>
              <a:gd name="T4" fmla="*/ 462 w 462"/>
              <a:gd name="T5" fmla="*/ 31 h 61"/>
              <a:gd name="T6" fmla="*/ 289 w 462"/>
              <a:gd name="T7" fmla="*/ 0 h 61"/>
              <a:gd name="T8" fmla="*/ 0 w 462"/>
              <a:gd name="T9" fmla="*/ 26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2" h="61">
                <a:moveTo>
                  <a:pt x="0" y="26"/>
                </a:moveTo>
                <a:lnTo>
                  <a:pt x="178" y="61"/>
                </a:lnTo>
                <a:lnTo>
                  <a:pt x="462" y="31"/>
                </a:lnTo>
                <a:lnTo>
                  <a:pt x="289" y="0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83" name="Freeform 17"/>
          <p:cNvSpPr/>
          <p:nvPr/>
        </p:nvSpPr>
        <p:spPr bwMode="auto">
          <a:xfrm>
            <a:off x="3206512" y="4757812"/>
            <a:ext cx="771818" cy="1166935"/>
          </a:xfrm>
          <a:custGeom>
            <a:avLst/>
            <a:gdLst>
              <a:gd name="T0" fmla="*/ 0 w 461"/>
              <a:gd name="T1" fmla="*/ 29 h 697"/>
              <a:gd name="T2" fmla="*/ 0 w 461"/>
              <a:gd name="T3" fmla="*/ 654 h 697"/>
              <a:gd name="T4" fmla="*/ 177 w 461"/>
              <a:gd name="T5" fmla="*/ 697 h 697"/>
              <a:gd name="T6" fmla="*/ 177 w 461"/>
              <a:gd name="T7" fmla="*/ 69 h 697"/>
              <a:gd name="T8" fmla="*/ 461 w 461"/>
              <a:gd name="T9" fmla="*/ 36 h 697"/>
              <a:gd name="T10" fmla="*/ 284 w 461"/>
              <a:gd name="T11" fmla="*/ 0 h 697"/>
              <a:gd name="T12" fmla="*/ 0 w 461"/>
              <a:gd name="T13" fmla="*/ 29 h 6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1" h="697">
                <a:moveTo>
                  <a:pt x="0" y="29"/>
                </a:moveTo>
                <a:lnTo>
                  <a:pt x="0" y="654"/>
                </a:lnTo>
                <a:lnTo>
                  <a:pt x="177" y="697"/>
                </a:lnTo>
                <a:lnTo>
                  <a:pt x="177" y="69"/>
                </a:lnTo>
                <a:lnTo>
                  <a:pt x="461" y="36"/>
                </a:lnTo>
                <a:lnTo>
                  <a:pt x="284" y="0"/>
                </a:lnTo>
                <a:lnTo>
                  <a:pt x="0" y="2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84" name="Freeform 18"/>
          <p:cNvSpPr/>
          <p:nvPr/>
        </p:nvSpPr>
        <p:spPr bwMode="auto">
          <a:xfrm>
            <a:off x="3502850" y="4818084"/>
            <a:ext cx="475480" cy="1106663"/>
          </a:xfrm>
          <a:custGeom>
            <a:avLst/>
            <a:gdLst>
              <a:gd name="T0" fmla="*/ 0 w 284"/>
              <a:gd name="T1" fmla="*/ 33 h 661"/>
              <a:gd name="T2" fmla="*/ 0 w 284"/>
              <a:gd name="T3" fmla="*/ 661 h 661"/>
              <a:gd name="T4" fmla="*/ 284 w 284"/>
              <a:gd name="T5" fmla="*/ 618 h 661"/>
              <a:gd name="T6" fmla="*/ 284 w 284"/>
              <a:gd name="T7" fmla="*/ 0 h 661"/>
              <a:gd name="T8" fmla="*/ 0 w 284"/>
              <a:gd name="T9" fmla="*/ 33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661">
                <a:moveTo>
                  <a:pt x="0" y="33"/>
                </a:moveTo>
                <a:lnTo>
                  <a:pt x="0" y="661"/>
                </a:lnTo>
                <a:lnTo>
                  <a:pt x="284" y="618"/>
                </a:lnTo>
                <a:lnTo>
                  <a:pt x="284" y="0"/>
                </a:lnTo>
                <a:lnTo>
                  <a:pt x="0" y="3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85" name="Freeform 19"/>
          <p:cNvSpPr/>
          <p:nvPr/>
        </p:nvSpPr>
        <p:spPr bwMode="auto">
          <a:xfrm>
            <a:off x="3206512" y="4757812"/>
            <a:ext cx="771818" cy="115522"/>
          </a:xfrm>
          <a:custGeom>
            <a:avLst/>
            <a:gdLst>
              <a:gd name="T0" fmla="*/ 0 w 461"/>
              <a:gd name="T1" fmla="*/ 29 h 69"/>
              <a:gd name="T2" fmla="*/ 177 w 461"/>
              <a:gd name="T3" fmla="*/ 69 h 69"/>
              <a:gd name="T4" fmla="*/ 461 w 461"/>
              <a:gd name="T5" fmla="*/ 36 h 69"/>
              <a:gd name="T6" fmla="*/ 288 w 461"/>
              <a:gd name="T7" fmla="*/ 0 h 69"/>
              <a:gd name="T8" fmla="*/ 0 w 461"/>
              <a:gd name="T9" fmla="*/ 2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1" h="69">
                <a:moveTo>
                  <a:pt x="0" y="29"/>
                </a:moveTo>
                <a:lnTo>
                  <a:pt x="177" y="69"/>
                </a:lnTo>
                <a:lnTo>
                  <a:pt x="461" y="36"/>
                </a:lnTo>
                <a:lnTo>
                  <a:pt x="288" y="0"/>
                </a:lnTo>
                <a:lnTo>
                  <a:pt x="0" y="29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86" name="Freeform 20"/>
          <p:cNvSpPr/>
          <p:nvPr/>
        </p:nvSpPr>
        <p:spPr bwMode="auto">
          <a:xfrm>
            <a:off x="2491619" y="5325374"/>
            <a:ext cx="773492" cy="659644"/>
          </a:xfrm>
          <a:custGeom>
            <a:avLst/>
            <a:gdLst>
              <a:gd name="T0" fmla="*/ 0 w 462"/>
              <a:gd name="T1" fmla="*/ 26 h 394"/>
              <a:gd name="T2" fmla="*/ 0 w 462"/>
              <a:gd name="T3" fmla="*/ 358 h 394"/>
              <a:gd name="T4" fmla="*/ 178 w 462"/>
              <a:gd name="T5" fmla="*/ 394 h 394"/>
              <a:gd name="T6" fmla="*/ 178 w 462"/>
              <a:gd name="T7" fmla="*/ 62 h 394"/>
              <a:gd name="T8" fmla="*/ 462 w 462"/>
              <a:gd name="T9" fmla="*/ 33 h 394"/>
              <a:gd name="T10" fmla="*/ 285 w 462"/>
              <a:gd name="T11" fmla="*/ 0 h 394"/>
              <a:gd name="T12" fmla="*/ 0 w 462"/>
              <a:gd name="T13" fmla="*/ 26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2" h="394">
                <a:moveTo>
                  <a:pt x="0" y="26"/>
                </a:moveTo>
                <a:lnTo>
                  <a:pt x="0" y="358"/>
                </a:lnTo>
                <a:lnTo>
                  <a:pt x="178" y="394"/>
                </a:lnTo>
                <a:lnTo>
                  <a:pt x="178" y="62"/>
                </a:lnTo>
                <a:lnTo>
                  <a:pt x="462" y="33"/>
                </a:lnTo>
                <a:lnTo>
                  <a:pt x="285" y="0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87" name="Freeform 21"/>
          <p:cNvSpPr/>
          <p:nvPr/>
        </p:nvSpPr>
        <p:spPr bwMode="auto">
          <a:xfrm>
            <a:off x="2789631" y="5380623"/>
            <a:ext cx="475480" cy="604396"/>
          </a:xfrm>
          <a:custGeom>
            <a:avLst/>
            <a:gdLst>
              <a:gd name="T0" fmla="*/ 0 w 284"/>
              <a:gd name="T1" fmla="*/ 29 h 361"/>
              <a:gd name="T2" fmla="*/ 0 w 284"/>
              <a:gd name="T3" fmla="*/ 361 h 361"/>
              <a:gd name="T4" fmla="*/ 284 w 284"/>
              <a:gd name="T5" fmla="*/ 325 h 361"/>
              <a:gd name="T6" fmla="*/ 284 w 284"/>
              <a:gd name="T7" fmla="*/ 0 h 361"/>
              <a:gd name="T8" fmla="*/ 0 w 284"/>
              <a:gd name="T9" fmla="*/ 29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361">
                <a:moveTo>
                  <a:pt x="0" y="29"/>
                </a:moveTo>
                <a:lnTo>
                  <a:pt x="0" y="361"/>
                </a:lnTo>
                <a:lnTo>
                  <a:pt x="284" y="325"/>
                </a:lnTo>
                <a:lnTo>
                  <a:pt x="284" y="0"/>
                </a:lnTo>
                <a:lnTo>
                  <a:pt x="0" y="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88" name="Freeform 22"/>
          <p:cNvSpPr/>
          <p:nvPr/>
        </p:nvSpPr>
        <p:spPr bwMode="auto">
          <a:xfrm>
            <a:off x="2491619" y="5330397"/>
            <a:ext cx="773492" cy="98780"/>
          </a:xfrm>
          <a:custGeom>
            <a:avLst/>
            <a:gdLst>
              <a:gd name="T0" fmla="*/ 0 w 462"/>
              <a:gd name="T1" fmla="*/ 23 h 59"/>
              <a:gd name="T2" fmla="*/ 178 w 462"/>
              <a:gd name="T3" fmla="*/ 59 h 59"/>
              <a:gd name="T4" fmla="*/ 462 w 462"/>
              <a:gd name="T5" fmla="*/ 30 h 59"/>
              <a:gd name="T6" fmla="*/ 289 w 462"/>
              <a:gd name="T7" fmla="*/ 0 h 59"/>
              <a:gd name="T8" fmla="*/ 0 w 462"/>
              <a:gd name="T9" fmla="*/ 23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2" h="59">
                <a:moveTo>
                  <a:pt x="0" y="23"/>
                </a:moveTo>
                <a:lnTo>
                  <a:pt x="178" y="59"/>
                </a:lnTo>
                <a:lnTo>
                  <a:pt x="462" y="30"/>
                </a:lnTo>
                <a:lnTo>
                  <a:pt x="289" y="0"/>
                </a:lnTo>
                <a:lnTo>
                  <a:pt x="0" y="2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89" name="Freeform 23"/>
          <p:cNvSpPr/>
          <p:nvPr/>
        </p:nvSpPr>
        <p:spPr bwMode="auto">
          <a:xfrm>
            <a:off x="4966123" y="2152719"/>
            <a:ext cx="202582" cy="70317"/>
          </a:xfrm>
          <a:custGeom>
            <a:avLst/>
            <a:gdLst>
              <a:gd name="T0" fmla="*/ 121 w 121"/>
              <a:gd name="T1" fmla="*/ 0 h 42"/>
              <a:gd name="T2" fmla="*/ 0 w 121"/>
              <a:gd name="T3" fmla="*/ 42 h 42"/>
              <a:gd name="T4" fmla="*/ 121 w 121"/>
              <a:gd name="T5" fmla="*/ 0 h 42"/>
              <a:gd name="T6" fmla="*/ 121 w 121"/>
              <a:gd name="T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" h="42">
                <a:moveTo>
                  <a:pt x="121" y="0"/>
                </a:moveTo>
                <a:lnTo>
                  <a:pt x="0" y="42"/>
                </a:lnTo>
                <a:lnTo>
                  <a:pt x="121" y="0"/>
                </a:lnTo>
                <a:lnTo>
                  <a:pt x="121" y="0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90" name="Freeform 24"/>
          <p:cNvSpPr/>
          <p:nvPr/>
        </p:nvSpPr>
        <p:spPr bwMode="auto">
          <a:xfrm>
            <a:off x="5409792" y="1846335"/>
            <a:ext cx="170771" cy="723265"/>
          </a:xfrm>
          <a:custGeom>
            <a:avLst/>
            <a:gdLst>
              <a:gd name="T0" fmla="*/ 0 w 102"/>
              <a:gd name="T1" fmla="*/ 432 h 432"/>
              <a:gd name="T2" fmla="*/ 102 w 102"/>
              <a:gd name="T3" fmla="*/ 0 h 432"/>
              <a:gd name="T4" fmla="*/ 0 w 102"/>
              <a:gd name="T5" fmla="*/ 429 h 432"/>
              <a:gd name="T6" fmla="*/ 0 w 102"/>
              <a:gd name="T7" fmla="*/ 432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2" h="432">
                <a:moveTo>
                  <a:pt x="0" y="432"/>
                </a:moveTo>
                <a:lnTo>
                  <a:pt x="102" y="0"/>
                </a:lnTo>
                <a:lnTo>
                  <a:pt x="0" y="429"/>
                </a:lnTo>
                <a:lnTo>
                  <a:pt x="0" y="432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91" name="Freeform 25"/>
          <p:cNvSpPr/>
          <p:nvPr/>
        </p:nvSpPr>
        <p:spPr bwMode="auto">
          <a:xfrm>
            <a:off x="2215371" y="2199597"/>
            <a:ext cx="3095642" cy="2250158"/>
          </a:xfrm>
          <a:custGeom>
            <a:avLst/>
            <a:gdLst>
              <a:gd name="T0" fmla="*/ 0 w 781"/>
              <a:gd name="T1" fmla="*/ 567 h 567"/>
              <a:gd name="T2" fmla="*/ 781 w 781"/>
              <a:gd name="T3" fmla="*/ 62 h 567"/>
              <a:gd name="T4" fmla="*/ 780 w 781"/>
              <a:gd name="T5" fmla="*/ 0 h 567"/>
              <a:gd name="T6" fmla="*/ 0 w 781"/>
              <a:gd name="T7" fmla="*/ 567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1" h="567">
                <a:moveTo>
                  <a:pt x="0" y="567"/>
                </a:moveTo>
                <a:cubicBezTo>
                  <a:pt x="198" y="526"/>
                  <a:pt x="630" y="372"/>
                  <a:pt x="781" y="62"/>
                </a:cubicBezTo>
                <a:cubicBezTo>
                  <a:pt x="780" y="0"/>
                  <a:pt x="780" y="0"/>
                  <a:pt x="780" y="0"/>
                </a:cubicBezTo>
                <a:cubicBezTo>
                  <a:pt x="668" y="316"/>
                  <a:pt x="133" y="540"/>
                  <a:pt x="0" y="56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92" name="Freeform 26"/>
          <p:cNvSpPr/>
          <p:nvPr/>
        </p:nvSpPr>
        <p:spPr bwMode="auto">
          <a:xfrm>
            <a:off x="5168703" y="2147696"/>
            <a:ext cx="15069" cy="5023"/>
          </a:xfrm>
          <a:custGeom>
            <a:avLst/>
            <a:gdLst>
              <a:gd name="T0" fmla="*/ 9 w 9"/>
              <a:gd name="T1" fmla="*/ 0 h 3"/>
              <a:gd name="T2" fmla="*/ 0 w 9"/>
              <a:gd name="T3" fmla="*/ 3 h 3"/>
              <a:gd name="T4" fmla="*/ 0 w 9"/>
              <a:gd name="T5" fmla="*/ 3 h 3"/>
              <a:gd name="T6" fmla="*/ 9 w 9"/>
              <a:gd name="T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" h="3">
                <a:moveTo>
                  <a:pt x="9" y="0"/>
                </a:moveTo>
                <a:lnTo>
                  <a:pt x="0" y="3"/>
                </a:lnTo>
                <a:lnTo>
                  <a:pt x="0" y="3"/>
                </a:lnTo>
                <a:lnTo>
                  <a:pt x="9" y="0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93" name="Freeform 27"/>
          <p:cNvSpPr/>
          <p:nvPr/>
        </p:nvSpPr>
        <p:spPr bwMode="auto">
          <a:xfrm>
            <a:off x="2183562" y="1822896"/>
            <a:ext cx="3298222" cy="2638578"/>
          </a:xfrm>
          <a:custGeom>
            <a:avLst/>
            <a:gdLst>
              <a:gd name="T0" fmla="*/ 809 w 832"/>
              <a:gd name="T1" fmla="*/ 100 h 665"/>
              <a:gd name="T2" fmla="*/ 832 w 832"/>
              <a:gd name="T3" fmla="*/ 0 h 665"/>
              <a:gd name="T4" fmla="*/ 702 w 832"/>
              <a:gd name="T5" fmla="*/ 101 h 665"/>
              <a:gd name="T6" fmla="*/ 757 w 832"/>
              <a:gd name="T7" fmla="*/ 82 h 665"/>
              <a:gd name="T8" fmla="*/ 754 w 832"/>
              <a:gd name="T9" fmla="*/ 88 h 665"/>
              <a:gd name="T10" fmla="*/ 754 w 832"/>
              <a:gd name="T11" fmla="*/ 88 h 665"/>
              <a:gd name="T12" fmla="*/ 8 w 832"/>
              <a:gd name="T13" fmla="*/ 662 h 665"/>
              <a:gd name="T14" fmla="*/ 788 w 832"/>
              <a:gd name="T15" fmla="*/ 95 h 665"/>
              <a:gd name="T16" fmla="*/ 789 w 832"/>
              <a:gd name="T17" fmla="*/ 157 h 665"/>
              <a:gd name="T18" fmla="*/ 790 w 832"/>
              <a:gd name="T19" fmla="*/ 182 h 665"/>
              <a:gd name="T20" fmla="*/ 802 w 832"/>
              <a:gd name="T21" fmla="*/ 128 h 665"/>
              <a:gd name="T22" fmla="*/ 809 w 832"/>
              <a:gd name="T23" fmla="*/ 100 h 6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32" h="665">
                <a:moveTo>
                  <a:pt x="809" y="100"/>
                </a:moveTo>
                <a:cubicBezTo>
                  <a:pt x="832" y="0"/>
                  <a:pt x="832" y="0"/>
                  <a:pt x="832" y="0"/>
                </a:cubicBezTo>
                <a:cubicBezTo>
                  <a:pt x="702" y="101"/>
                  <a:pt x="702" y="101"/>
                  <a:pt x="702" y="101"/>
                </a:cubicBezTo>
                <a:cubicBezTo>
                  <a:pt x="757" y="82"/>
                  <a:pt x="757" y="82"/>
                  <a:pt x="757" y="82"/>
                </a:cubicBezTo>
                <a:cubicBezTo>
                  <a:pt x="754" y="88"/>
                  <a:pt x="754" y="88"/>
                  <a:pt x="754" y="88"/>
                </a:cubicBezTo>
                <a:cubicBezTo>
                  <a:pt x="754" y="88"/>
                  <a:pt x="754" y="88"/>
                  <a:pt x="754" y="88"/>
                </a:cubicBezTo>
                <a:cubicBezTo>
                  <a:pt x="542" y="512"/>
                  <a:pt x="0" y="665"/>
                  <a:pt x="8" y="662"/>
                </a:cubicBezTo>
                <a:cubicBezTo>
                  <a:pt x="141" y="635"/>
                  <a:pt x="676" y="411"/>
                  <a:pt x="788" y="95"/>
                </a:cubicBezTo>
                <a:cubicBezTo>
                  <a:pt x="789" y="157"/>
                  <a:pt x="789" y="157"/>
                  <a:pt x="789" y="157"/>
                </a:cubicBezTo>
                <a:cubicBezTo>
                  <a:pt x="790" y="182"/>
                  <a:pt x="790" y="182"/>
                  <a:pt x="790" y="182"/>
                </a:cubicBezTo>
                <a:cubicBezTo>
                  <a:pt x="802" y="128"/>
                  <a:pt x="802" y="128"/>
                  <a:pt x="802" y="128"/>
                </a:cubicBezTo>
                <a:lnTo>
                  <a:pt x="809" y="1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94" name="Freeform 28"/>
          <p:cNvSpPr/>
          <p:nvPr/>
        </p:nvSpPr>
        <p:spPr bwMode="auto">
          <a:xfrm>
            <a:off x="5314362" y="1822896"/>
            <a:ext cx="266202" cy="758424"/>
          </a:xfrm>
          <a:custGeom>
            <a:avLst/>
            <a:gdLst>
              <a:gd name="T0" fmla="*/ 45 w 159"/>
              <a:gd name="T1" fmla="*/ 237 h 453"/>
              <a:gd name="T2" fmla="*/ 29 w 159"/>
              <a:gd name="T3" fmla="*/ 303 h 453"/>
              <a:gd name="T4" fmla="*/ 0 w 159"/>
              <a:gd name="T5" fmla="*/ 431 h 453"/>
              <a:gd name="T6" fmla="*/ 55 w 159"/>
              <a:gd name="T7" fmla="*/ 453 h 453"/>
              <a:gd name="T8" fmla="*/ 57 w 159"/>
              <a:gd name="T9" fmla="*/ 443 h 453"/>
              <a:gd name="T10" fmla="*/ 159 w 159"/>
              <a:gd name="T11" fmla="*/ 14 h 453"/>
              <a:gd name="T12" fmla="*/ 100 w 159"/>
              <a:gd name="T13" fmla="*/ 0 h 453"/>
              <a:gd name="T14" fmla="*/ 45 w 159"/>
              <a:gd name="T15" fmla="*/ 237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453">
                <a:moveTo>
                  <a:pt x="45" y="237"/>
                </a:moveTo>
                <a:lnTo>
                  <a:pt x="29" y="303"/>
                </a:lnTo>
                <a:lnTo>
                  <a:pt x="0" y="431"/>
                </a:lnTo>
                <a:lnTo>
                  <a:pt x="55" y="453"/>
                </a:lnTo>
                <a:lnTo>
                  <a:pt x="57" y="443"/>
                </a:lnTo>
                <a:lnTo>
                  <a:pt x="159" y="14"/>
                </a:lnTo>
                <a:lnTo>
                  <a:pt x="100" y="0"/>
                </a:lnTo>
                <a:lnTo>
                  <a:pt x="45" y="2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95" name="Freeform 29"/>
          <p:cNvSpPr/>
          <p:nvPr/>
        </p:nvSpPr>
        <p:spPr bwMode="auto">
          <a:xfrm>
            <a:off x="4966123" y="2147696"/>
            <a:ext cx="217649" cy="103802"/>
          </a:xfrm>
          <a:custGeom>
            <a:avLst/>
            <a:gdLst>
              <a:gd name="T0" fmla="*/ 130 w 130"/>
              <a:gd name="T1" fmla="*/ 0 h 62"/>
              <a:gd name="T2" fmla="*/ 0 w 130"/>
              <a:gd name="T3" fmla="*/ 45 h 62"/>
              <a:gd name="T4" fmla="*/ 50 w 130"/>
              <a:gd name="T5" fmla="*/ 62 h 62"/>
              <a:gd name="T6" fmla="*/ 106 w 130"/>
              <a:gd name="T7" fmla="*/ 45 h 62"/>
              <a:gd name="T8" fmla="*/ 130 w 130"/>
              <a:gd name="T9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62">
                <a:moveTo>
                  <a:pt x="130" y="0"/>
                </a:moveTo>
                <a:lnTo>
                  <a:pt x="0" y="45"/>
                </a:lnTo>
                <a:lnTo>
                  <a:pt x="50" y="62"/>
                </a:lnTo>
                <a:lnTo>
                  <a:pt x="106" y="45"/>
                </a:lnTo>
                <a:lnTo>
                  <a:pt x="130" y="0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96" name="TextBox 195"/>
          <p:cNvSpPr txBox="1"/>
          <p:nvPr/>
        </p:nvSpPr>
        <p:spPr>
          <a:xfrm>
            <a:off x="1288842" y="2377912"/>
            <a:ext cx="2833869" cy="1069967"/>
          </a:xfrm>
          <a:prstGeom prst="rect">
            <a:avLst/>
          </a:prstGeom>
          <a:noFill/>
        </p:spPr>
        <p:txBody>
          <a:bodyPr wrap="square" rIns="151867" bIns="37967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97" name="Freeform 318"/>
          <p:cNvSpPr/>
          <p:nvPr/>
        </p:nvSpPr>
        <p:spPr bwMode="auto">
          <a:xfrm>
            <a:off x="1389824" y="1427463"/>
            <a:ext cx="641656" cy="741381"/>
          </a:xfrm>
          <a:custGeom>
            <a:avLst/>
            <a:gdLst>
              <a:gd name="T0" fmla="*/ 1393 w 2786"/>
              <a:gd name="T1" fmla="*/ 3219 h 3219"/>
              <a:gd name="T2" fmla="*/ 2786 w 2786"/>
              <a:gd name="T3" fmla="*/ 2414 h 3219"/>
              <a:gd name="T4" fmla="*/ 2786 w 2786"/>
              <a:gd name="T5" fmla="*/ 806 h 3219"/>
              <a:gd name="T6" fmla="*/ 1393 w 2786"/>
              <a:gd name="T7" fmla="*/ 0 h 3219"/>
              <a:gd name="T8" fmla="*/ 0 w 2786"/>
              <a:gd name="T9" fmla="*/ 806 h 3219"/>
              <a:gd name="T10" fmla="*/ 0 w 2786"/>
              <a:gd name="T11" fmla="*/ 2414 h 3219"/>
              <a:gd name="T12" fmla="*/ 1393 w 2786"/>
              <a:gd name="T13" fmla="*/ 3219 h 3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86" h="3219">
                <a:moveTo>
                  <a:pt x="1393" y="3219"/>
                </a:moveTo>
                <a:lnTo>
                  <a:pt x="2786" y="2414"/>
                </a:lnTo>
                <a:lnTo>
                  <a:pt x="2786" y="806"/>
                </a:lnTo>
                <a:lnTo>
                  <a:pt x="1393" y="0"/>
                </a:lnTo>
                <a:lnTo>
                  <a:pt x="0" y="806"/>
                </a:lnTo>
                <a:lnTo>
                  <a:pt x="0" y="2414"/>
                </a:lnTo>
                <a:lnTo>
                  <a:pt x="1393" y="32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98" name="Freeform 68"/>
          <p:cNvSpPr>
            <a:spLocks noEditPoints="1"/>
          </p:cNvSpPr>
          <p:nvPr/>
        </p:nvSpPr>
        <p:spPr bwMode="auto">
          <a:xfrm>
            <a:off x="1533184" y="1620685"/>
            <a:ext cx="354936" cy="354936"/>
          </a:xfrm>
          <a:custGeom>
            <a:avLst/>
            <a:gdLst>
              <a:gd name="T0" fmla="*/ 88 w 176"/>
              <a:gd name="T1" fmla="*/ 0 h 176"/>
              <a:gd name="T2" fmla="*/ 0 w 176"/>
              <a:gd name="T3" fmla="*/ 88 h 176"/>
              <a:gd name="T4" fmla="*/ 88 w 176"/>
              <a:gd name="T5" fmla="*/ 176 h 176"/>
              <a:gd name="T6" fmla="*/ 176 w 176"/>
              <a:gd name="T7" fmla="*/ 88 h 176"/>
              <a:gd name="T8" fmla="*/ 88 w 176"/>
              <a:gd name="T9" fmla="*/ 0 h 176"/>
              <a:gd name="T10" fmla="*/ 88 w 176"/>
              <a:gd name="T11" fmla="*/ 168 h 176"/>
              <a:gd name="T12" fmla="*/ 8 w 176"/>
              <a:gd name="T13" fmla="*/ 88 h 176"/>
              <a:gd name="T14" fmla="*/ 88 w 176"/>
              <a:gd name="T15" fmla="*/ 8 h 176"/>
              <a:gd name="T16" fmla="*/ 168 w 176"/>
              <a:gd name="T17" fmla="*/ 88 h 176"/>
              <a:gd name="T18" fmla="*/ 88 w 176"/>
              <a:gd name="T19" fmla="*/ 168 h 176"/>
              <a:gd name="T20" fmla="*/ 100 w 176"/>
              <a:gd name="T21" fmla="*/ 72 h 176"/>
              <a:gd name="T22" fmla="*/ 86 w 176"/>
              <a:gd name="T23" fmla="*/ 36 h 176"/>
              <a:gd name="T24" fmla="*/ 72 w 176"/>
              <a:gd name="T25" fmla="*/ 72 h 176"/>
              <a:gd name="T26" fmla="*/ 36 w 176"/>
              <a:gd name="T27" fmla="*/ 72 h 176"/>
              <a:gd name="T28" fmla="*/ 66 w 176"/>
              <a:gd name="T29" fmla="*/ 95 h 176"/>
              <a:gd name="T30" fmla="*/ 52 w 176"/>
              <a:gd name="T31" fmla="*/ 136 h 176"/>
              <a:gd name="T32" fmla="*/ 86 w 176"/>
              <a:gd name="T33" fmla="*/ 111 h 176"/>
              <a:gd name="T34" fmla="*/ 120 w 176"/>
              <a:gd name="T35" fmla="*/ 136 h 176"/>
              <a:gd name="T36" fmla="*/ 106 w 176"/>
              <a:gd name="T37" fmla="*/ 95 h 176"/>
              <a:gd name="T38" fmla="*/ 136 w 176"/>
              <a:gd name="T39" fmla="*/ 72 h 176"/>
              <a:gd name="T40" fmla="*/ 100 w 176"/>
              <a:gd name="T41" fmla="*/ 72 h 176"/>
              <a:gd name="T42" fmla="*/ 99 w 176"/>
              <a:gd name="T43" fmla="*/ 97 h 176"/>
              <a:gd name="T44" fmla="*/ 105 w 176"/>
              <a:gd name="T45" fmla="*/ 114 h 176"/>
              <a:gd name="T46" fmla="*/ 91 w 176"/>
              <a:gd name="T47" fmla="*/ 104 h 176"/>
              <a:gd name="T48" fmla="*/ 86 w 176"/>
              <a:gd name="T49" fmla="*/ 101 h 176"/>
              <a:gd name="T50" fmla="*/ 81 w 176"/>
              <a:gd name="T51" fmla="*/ 104 h 176"/>
              <a:gd name="T52" fmla="*/ 67 w 176"/>
              <a:gd name="T53" fmla="*/ 114 h 176"/>
              <a:gd name="T54" fmla="*/ 73 w 176"/>
              <a:gd name="T55" fmla="*/ 97 h 176"/>
              <a:gd name="T56" fmla="*/ 75 w 176"/>
              <a:gd name="T57" fmla="*/ 92 h 176"/>
              <a:gd name="T58" fmla="*/ 70 w 176"/>
              <a:gd name="T59" fmla="*/ 89 h 176"/>
              <a:gd name="T60" fmla="*/ 59 w 176"/>
              <a:gd name="T61" fmla="*/ 80 h 176"/>
              <a:gd name="T62" fmla="*/ 78 w 176"/>
              <a:gd name="T63" fmla="*/ 80 h 176"/>
              <a:gd name="T64" fmla="*/ 80 w 176"/>
              <a:gd name="T65" fmla="*/ 75 h 176"/>
              <a:gd name="T66" fmla="*/ 86 w 176"/>
              <a:gd name="T67" fmla="*/ 58 h 176"/>
              <a:gd name="T68" fmla="*/ 92 w 176"/>
              <a:gd name="T69" fmla="*/ 75 h 176"/>
              <a:gd name="T70" fmla="*/ 94 w 176"/>
              <a:gd name="T71" fmla="*/ 80 h 176"/>
              <a:gd name="T72" fmla="*/ 113 w 176"/>
              <a:gd name="T73" fmla="*/ 80 h 176"/>
              <a:gd name="T74" fmla="*/ 102 w 176"/>
              <a:gd name="T75" fmla="*/ 89 h 176"/>
              <a:gd name="T76" fmla="*/ 97 w 176"/>
              <a:gd name="T77" fmla="*/ 92 h 176"/>
              <a:gd name="T78" fmla="*/ 99 w 176"/>
              <a:gd name="T79" fmla="*/ 97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76" h="176">
                <a:moveTo>
                  <a:pt x="88" y="0"/>
                </a:moveTo>
                <a:cubicBezTo>
                  <a:pt x="39" y="0"/>
                  <a:pt x="0" y="39"/>
                  <a:pt x="0" y="88"/>
                </a:cubicBezTo>
                <a:cubicBezTo>
                  <a:pt x="0" y="137"/>
                  <a:pt x="39" y="176"/>
                  <a:pt x="88" y="176"/>
                </a:cubicBezTo>
                <a:cubicBezTo>
                  <a:pt x="137" y="176"/>
                  <a:pt x="176" y="137"/>
                  <a:pt x="176" y="88"/>
                </a:cubicBezTo>
                <a:cubicBezTo>
                  <a:pt x="176" y="39"/>
                  <a:pt x="137" y="0"/>
                  <a:pt x="88" y="0"/>
                </a:cubicBezTo>
                <a:moveTo>
                  <a:pt x="88" y="168"/>
                </a:moveTo>
                <a:cubicBezTo>
                  <a:pt x="44" y="168"/>
                  <a:pt x="8" y="132"/>
                  <a:pt x="8" y="88"/>
                </a:cubicBezTo>
                <a:cubicBezTo>
                  <a:pt x="8" y="44"/>
                  <a:pt x="44" y="8"/>
                  <a:pt x="88" y="8"/>
                </a:cubicBezTo>
                <a:cubicBezTo>
                  <a:pt x="132" y="8"/>
                  <a:pt x="168" y="44"/>
                  <a:pt x="168" y="88"/>
                </a:cubicBezTo>
                <a:cubicBezTo>
                  <a:pt x="168" y="132"/>
                  <a:pt x="132" y="168"/>
                  <a:pt x="88" y="168"/>
                </a:cubicBezTo>
                <a:moveTo>
                  <a:pt x="100" y="72"/>
                </a:moveTo>
                <a:cubicBezTo>
                  <a:pt x="86" y="36"/>
                  <a:pt x="86" y="36"/>
                  <a:pt x="86" y="36"/>
                </a:cubicBezTo>
                <a:cubicBezTo>
                  <a:pt x="72" y="72"/>
                  <a:pt x="72" y="72"/>
                  <a:pt x="72" y="72"/>
                </a:cubicBezTo>
                <a:cubicBezTo>
                  <a:pt x="36" y="72"/>
                  <a:pt x="36" y="72"/>
                  <a:pt x="36" y="72"/>
                </a:cubicBezTo>
                <a:cubicBezTo>
                  <a:pt x="66" y="95"/>
                  <a:pt x="66" y="95"/>
                  <a:pt x="66" y="95"/>
                </a:cubicBezTo>
                <a:cubicBezTo>
                  <a:pt x="52" y="136"/>
                  <a:pt x="52" y="136"/>
                  <a:pt x="52" y="136"/>
                </a:cubicBezTo>
                <a:cubicBezTo>
                  <a:pt x="86" y="111"/>
                  <a:pt x="86" y="111"/>
                  <a:pt x="86" y="111"/>
                </a:cubicBezTo>
                <a:cubicBezTo>
                  <a:pt x="120" y="136"/>
                  <a:pt x="120" y="136"/>
                  <a:pt x="120" y="136"/>
                </a:cubicBezTo>
                <a:cubicBezTo>
                  <a:pt x="106" y="95"/>
                  <a:pt x="106" y="95"/>
                  <a:pt x="106" y="95"/>
                </a:cubicBezTo>
                <a:cubicBezTo>
                  <a:pt x="136" y="72"/>
                  <a:pt x="136" y="72"/>
                  <a:pt x="136" y="72"/>
                </a:cubicBezTo>
                <a:lnTo>
                  <a:pt x="100" y="72"/>
                </a:lnTo>
                <a:close/>
                <a:moveTo>
                  <a:pt x="99" y="97"/>
                </a:moveTo>
                <a:cubicBezTo>
                  <a:pt x="105" y="114"/>
                  <a:pt x="105" y="114"/>
                  <a:pt x="105" y="114"/>
                </a:cubicBezTo>
                <a:cubicBezTo>
                  <a:pt x="91" y="104"/>
                  <a:pt x="91" y="104"/>
                  <a:pt x="91" y="104"/>
                </a:cubicBezTo>
                <a:cubicBezTo>
                  <a:pt x="86" y="101"/>
                  <a:pt x="86" y="101"/>
                  <a:pt x="86" y="101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67" y="114"/>
                  <a:pt x="67" y="114"/>
                  <a:pt x="67" y="114"/>
                </a:cubicBezTo>
                <a:cubicBezTo>
                  <a:pt x="73" y="97"/>
                  <a:pt x="73" y="97"/>
                  <a:pt x="73" y="97"/>
                </a:cubicBezTo>
                <a:cubicBezTo>
                  <a:pt x="75" y="92"/>
                  <a:pt x="75" y="92"/>
                  <a:pt x="75" y="92"/>
                </a:cubicBezTo>
                <a:cubicBezTo>
                  <a:pt x="70" y="89"/>
                  <a:pt x="70" y="89"/>
                  <a:pt x="70" y="89"/>
                </a:cubicBezTo>
                <a:cubicBezTo>
                  <a:pt x="59" y="80"/>
                  <a:pt x="59" y="80"/>
                  <a:pt x="59" y="80"/>
                </a:cubicBezTo>
                <a:cubicBezTo>
                  <a:pt x="78" y="80"/>
                  <a:pt x="78" y="80"/>
                  <a:pt x="78" y="80"/>
                </a:cubicBezTo>
                <a:cubicBezTo>
                  <a:pt x="80" y="75"/>
                  <a:pt x="80" y="75"/>
                  <a:pt x="80" y="75"/>
                </a:cubicBezTo>
                <a:cubicBezTo>
                  <a:pt x="86" y="58"/>
                  <a:pt x="86" y="58"/>
                  <a:pt x="86" y="58"/>
                </a:cubicBezTo>
                <a:cubicBezTo>
                  <a:pt x="92" y="75"/>
                  <a:pt x="92" y="75"/>
                  <a:pt x="92" y="75"/>
                </a:cubicBezTo>
                <a:cubicBezTo>
                  <a:pt x="94" y="80"/>
                  <a:pt x="94" y="80"/>
                  <a:pt x="94" y="80"/>
                </a:cubicBezTo>
                <a:cubicBezTo>
                  <a:pt x="113" y="80"/>
                  <a:pt x="113" y="80"/>
                  <a:pt x="113" y="80"/>
                </a:cubicBezTo>
                <a:cubicBezTo>
                  <a:pt x="102" y="89"/>
                  <a:pt x="102" y="89"/>
                  <a:pt x="102" y="89"/>
                </a:cubicBezTo>
                <a:cubicBezTo>
                  <a:pt x="97" y="92"/>
                  <a:pt x="97" y="92"/>
                  <a:pt x="97" y="92"/>
                </a:cubicBezTo>
                <a:lnTo>
                  <a:pt x="99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36" name="文本框 35"/>
          <p:cNvSpPr txBox="1"/>
          <p:nvPr/>
        </p:nvSpPr>
        <p:spPr>
          <a:xfrm>
            <a:off x="976827" y="268261"/>
            <a:ext cx="3148419" cy="553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64020"/>
            <a:r>
              <a:rPr lang="zh-CN" altLang="en-US" sz="3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38" name="椭圆 37"/>
          <p:cNvSpPr/>
          <p:nvPr/>
        </p:nvSpPr>
        <p:spPr>
          <a:xfrm>
            <a:off x="417825" y="344455"/>
            <a:ext cx="410238" cy="41023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 flipV="1">
            <a:off x="694937" y="315041"/>
            <a:ext cx="119685" cy="11968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96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5"/>
          <p:cNvSpPr>
            <a:spLocks/>
          </p:cNvSpPr>
          <p:nvPr/>
        </p:nvSpPr>
        <p:spPr bwMode="auto">
          <a:xfrm>
            <a:off x="3142334" y="2337338"/>
            <a:ext cx="1886465" cy="2459167"/>
          </a:xfrm>
          <a:custGeom>
            <a:avLst/>
            <a:gdLst>
              <a:gd name="T0" fmla="*/ 376 w 440"/>
              <a:gd name="T1" fmla="*/ 65 h 572"/>
              <a:gd name="T2" fmla="*/ 220 w 440"/>
              <a:gd name="T3" fmla="*/ 0 h 572"/>
              <a:gd name="T4" fmla="*/ 64 w 440"/>
              <a:gd name="T5" fmla="*/ 65 h 572"/>
              <a:gd name="T6" fmla="*/ 0 w 440"/>
              <a:gd name="T7" fmla="*/ 221 h 572"/>
              <a:gd name="T8" fmla="*/ 66 w 440"/>
              <a:gd name="T9" fmla="*/ 374 h 572"/>
              <a:gd name="T10" fmla="*/ 220 w 440"/>
              <a:gd name="T11" fmla="*/ 572 h 572"/>
              <a:gd name="T12" fmla="*/ 374 w 440"/>
              <a:gd name="T13" fmla="*/ 374 h 572"/>
              <a:gd name="T14" fmla="*/ 440 w 440"/>
              <a:gd name="T15" fmla="*/ 221 h 572"/>
              <a:gd name="T16" fmla="*/ 376 w 440"/>
              <a:gd name="T17" fmla="*/ 65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0" h="572">
                <a:moveTo>
                  <a:pt x="376" y="65"/>
                </a:moveTo>
                <a:cubicBezTo>
                  <a:pt x="336" y="25"/>
                  <a:pt x="281" y="0"/>
                  <a:pt x="220" y="0"/>
                </a:cubicBezTo>
                <a:cubicBezTo>
                  <a:pt x="159" y="0"/>
                  <a:pt x="104" y="25"/>
                  <a:pt x="64" y="65"/>
                </a:cubicBezTo>
                <a:cubicBezTo>
                  <a:pt x="25" y="104"/>
                  <a:pt x="0" y="160"/>
                  <a:pt x="0" y="221"/>
                </a:cubicBezTo>
                <a:cubicBezTo>
                  <a:pt x="0" y="282"/>
                  <a:pt x="20" y="329"/>
                  <a:pt x="66" y="374"/>
                </a:cubicBezTo>
                <a:cubicBezTo>
                  <a:pt x="112" y="419"/>
                  <a:pt x="220" y="506"/>
                  <a:pt x="220" y="572"/>
                </a:cubicBezTo>
                <a:cubicBezTo>
                  <a:pt x="220" y="506"/>
                  <a:pt x="328" y="419"/>
                  <a:pt x="374" y="374"/>
                </a:cubicBezTo>
                <a:cubicBezTo>
                  <a:pt x="420" y="329"/>
                  <a:pt x="440" y="282"/>
                  <a:pt x="440" y="221"/>
                </a:cubicBezTo>
                <a:cubicBezTo>
                  <a:pt x="440" y="160"/>
                  <a:pt x="415" y="104"/>
                  <a:pt x="376" y="6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0" tIns="0" rIns="0" bIns="323982" numCol="1" anchor="ctr" anchorCtr="1" compatLnSpc="1">
            <a:prstTxWarp prst="textNoShape">
              <a:avLst/>
            </a:prstTxWarp>
          </a:bodyPr>
          <a:lstStyle/>
          <a:p>
            <a:endParaRPr lang="zh-CN" altLang="en-US" sz="7999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59" name="直接连接符 58"/>
          <p:cNvCxnSpPr/>
          <p:nvPr>
            <p:custDataLst>
              <p:tags r:id="rId2"/>
            </p:custDataLst>
          </p:nvPr>
        </p:nvCxnSpPr>
        <p:spPr>
          <a:xfrm>
            <a:off x="5795193" y="3862164"/>
            <a:ext cx="4143445" cy="0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>
          <a:xfrm>
            <a:off x="5795193" y="2994382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61" name="TextBox 11"/>
          <p:cNvSpPr txBox="1"/>
          <p:nvPr/>
        </p:nvSpPr>
        <p:spPr>
          <a:xfrm>
            <a:off x="5795193" y="394198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11"/>
          <p:cNvSpPr txBox="1"/>
          <p:nvPr/>
        </p:nvSpPr>
        <p:spPr>
          <a:xfrm>
            <a:off x="7939483" y="394198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11"/>
          <p:cNvSpPr txBox="1"/>
          <p:nvPr/>
        </p:nvSpPr>
        <p:spPr>
          <a:xfrm>
            <a:off x="5795193" y="431639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Box 11"/>
          <p:cNvSpPr txBox="1"/>
          <p:nvPr/>
        </p:nvSpPr>
        <p:spPr>
          <a:xfrm>
            <a:off x="7939483" y="431639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矩形 259"/>
          <p:cNvSpPr>
            <a:spLocks noChangeArrowheads="1"/>
          </p:cNvSpPr>
          <p:nvPr/>
        </p:nvSpPr>
        <p:spPr bwMode="auto">
          <a:xfrm>
            <a:off x="3590026" y="2594344"/>
            <a:ext cx="991080" cy="7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4799">
                <a:solidFill>
                  <a:schemeClr val="bg1"/>
                </a:solidFill>
                <a:cs typeface="Arial" panose="020B0604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6" name="矩形 259"/>
          <p:cNvSpPr>
            <a:spLocks noChangeArrowheads="1"/>
          </p:cNvSpPr>
          <p:nvPr/>
        </p:nvSpPr>
        <p:spPr bwMode="auto">
          <a:xfrm>
            <a:off x="3590026" y="3392124"/>
            <a:ext cx="991080" cy="72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>
                <a:solidFill>
                  <a:schemeClr val="bg1"/>
                </a:solidFill>
                <a:cs typeface="Arial" panose="020B0604020202020204" pitchFamily="34" charset="0"/>
              </a:rPr>
              <a:t>章节</a:t>
            </a:r>
            <a:endParaRPr lang="en-US" altLang="zh-CN" sz="105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altLang="zh-CN" sz="2399">
                <a:solidFill>
                  <a:schemeClr val="bg1"/>
                </a:solidFill>
                <a:cs typeface="Arial" panose="020B0604020202020204" pitchFamily="34" charset="0"/>
              </a:rPr>
              <a:t>PART</a:t>
            </a:r>
            <a:endParaRPr lang="en-US" altLang="zh-CN" sz="60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660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7531433" y="2335700"/>
            <a:ext cx="5326612" cy="36339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8112510" y="3229409"/>
            <a:ext cx="4050148" cy="184473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799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Lato Light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</a:t>
            </a:r>
            <a:endParaRPr lang="en-US" altLang="zh-CN" sz="799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07" y="2335700"/>
            <a:ext cx="7530727" cy="363397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76827" y="268261"/>
            <a:ext cx="3148419" cy="553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64020"/>
            <a:r>
              <a:rPr lang="zh-CN" altLang="en-US" sz="3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7" name="椭圆 6"/>
          <p:cNvSpPr/>
          <p:nvPr/>
        </p:nvSpPr>
        <p:spPr>
          <a:xfrm>
            <a:off x="417825" y="344455"/>
            <a:ext cx="410238" cy="41023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 flipV="1">
            <a:off x="694937" y="315041"/>
            <a:ext cx="119685" cy="11968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52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2" presetClass="entr" presetSubtype="2" accel="4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8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9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/>
          <p:bldP spid="2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/>
          <p:bldP spid="28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Freeform 191"/>
          <p:cNvSpPr/>
          <p:nvPr/>
        </p:nvSpPr>
        <p:spPr bwMode="auto">
          <a:xfrm>
            <a:off x="12841321" y="6016495"/>
            <a:ext cx="130590" cy="38508"/>
          </a:xfrm>
          <a:custGeom>
            <a:avLst/>
            <a:gdLst>
              <a:gd name="T0" fmla="*/ 19 w 33"/>
              <a:gd name="T1" fmla="*/ 0 h 10"/>
              <a:gd name="T2" fmla="*/ 1 w 33"/>
              <a:gd name="T3" fmla="*/ 6 h 10"/>
              <a:gd name="T4" fmla="*/ 0 w 33"/>
              <a:gd name="T5" fmla="*/ 8 h 10"/>
              <a:gd name="T6" fmla="*/ 1 w 33"/>
              <a:gd name="T7" fmla="*/ 9 h 10"/>
              <a:gd name="T8" fmla="*/ 1 w 33"/>
              <a:gd name="T9" fmla="*/ 9 h 10"/>
              <a:gd name="T10" fmla="*/ 3 w 33"/>
              <a:gd name="T11" fmla="*/ 10 h 10"/>
              <a:gd name="T12" fmla="*/ 3 w 33"/>
              <a:gd name="T13" fmla="*/ 10 h 10"/>
              <a:gd name="T14" fmla="*/ 10 w 33"/>
              <a:gd name="T15" fmla="*/ 8 h 10"/>
              <a:gd name="T16" fmla="*/ 10 w 33"/>
              <a:gd name="T17" fmla="*/ 8 h 10"/>
              <a:gd name="T18" fmla="*/ 13 w 33"/>
              <a:gd name="T19" fmla="*/ 9 h 10"/>
              <a:gd name="T20" fmla="*/ 17 w 33"/>
              <a:gd name="T21" fmla="*/ 10 h 10"/>
              <a:gd name="T22" fmla="*/ 17 w 33"/>
              <a:gd name="T23" fmla="*/ 10 h 10"/>
              <a:gd name="T24" fmla="*/ 17 w 33"/>
              <a:gd name="T25" fmla="*/ 10 h 10"/>
              <a:gd name="T26" fmla="*/ 31 w 33"/>
              <a:gd name="T27" fmla="*/ 7 h 10"/>
              <a:gd name="T28" fmla="*/ 33 w 33"/>
              <a:gd name="T29" fmla="*/ 6 h 10"/>
              <a:gd name="T30" fmla="*/ 30 w 33"/>
              <a:gd name="T31" fmla="*/ 3 h 10"/>
              <a:gd name="T32" fmla="*/ 22 w 33"/>
              <a:gd name="T33" fmla="*/ 0 h 10"/>
              <a:gd name="T34" fmla="*/ 19 w 33"/>
              <a:gd name="T35" fmla="*/ 0 h 10"/>
              <a:gd name="T36" fmla="*/ 19 w 33"/>
              <a:gd name="T3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3" h="10">
                <a:moveTo>
                  <a:pt x="19" y="0"/>
                </a:moveTo>
                <a:cubicBezTo>
                  <a:pt x="12" y="0"/>
                  <a:pt x="4" y="3"/>
                  <a:pt x="1" y="6"/>
                </a:cubicBezTo>
                <a:cubicBezTo>
                  <a:pt x="0" y="7"/>
                  <a:pt x="0" y="8"/>
                  <a:pt x="0" y="8"/>
                </a:cubicBezTo>
                <a:cubicBezTo>
                  <a:pt x="0" y="9"/>
                  <a:pt x="0" y="9"/>
                  <a:pt x="1" y="9"/>
                </a:cubicBezTo>
                <a:cubicBezTo>
                  <a:pt x="1" y="9"/>
                  <a:pt x="1" y="9"/>
                  <a:pt x="1" y="9"/>
                </a:cubicBezTo>
                <a:cubicBezTo>
                  <a:pt x="2" y="10"/>
                  <a:pt x="2" y="10"/>
                  <a:pt x="3" y="10"/>
                </a:cubicBezTo>
                <a:cubicBezTo>
                  <a:pt x="3" y="10"/>
                  <a:pt x="3" y="10"/>
                  <a:pt x="3" y="10"/>
                </a:cubicBezTo>
                <a:cubicBezTo>
                  <a:pt x="6" y="10"/>
                  <a:pt x="8" y="8"/>
                  <a:pt x="10" y="8"/>
                </a:cubicBezTo>
                <a:cubicBezTo>
                  <a:pt x="10" y="8"/>
                  <a:pt x="10" y="8"/>
                  <a:pt x="10" y="8"/>
                </a:cubicBezTo>
                <a:cubicBezTo>
                  <a:pt x="11" y="8"/>
                  <a:pt x="12" y="8"/>
                  <a:pt x="13" y="9"/>
                </a:cubicBezTo>
                <a:cubicBezTo>
                  <a:pt x="14" y="10"/>
                  <a:pt x="15" y="10"/>
                  <a:pt x="17" y="10"/>
                </a:cubicBezTo>
                <a:cubicBezTo>
                  <a:pt x="17" y="10"/>
                  <a:pt x="17" y="10"/>
                  <a:pt x="17" y="10"/>
                </a:cubicBezTo>
                <a:cubicBezTo>
                  <a:pt x="17" y="10"/>
                  <a:pt x="17" y="10"/>
                  <a:pt x="17" y="10"/>
                </a:cubicBezTo>
                <a:cubicBezTo>
                  <a:pt x="22" y="10"/>
                  <a:pt x="28" y="8"/>
                  <a:pt x="31" y="7"/>
                </a:cubicBezTo>
                <a:cubicBezTo>
                  <a:pt x="32" y="7"/>
                  <a:pt x="33" y="6"/>
                  <a:pt x="33" y="6"/>
                </a:cubicBezTo>
                <a:cubicBezTo>
                  <a:pt x="33" y="5"/>
                  <a:pt x="32" y="4"/>
                  <a:pt x="30" y="3"/>
                </a:cubicBezTo>
                <a:cubicBezTo>
                  <a:pt x="28" y="2"/>
                  <a:pt x="26" y="1"/>
                  <a:pt x="22" y="0"/>
                </a:cubicBezTo>
                <a:cubicBezTo>
                  <a:pt x="21" y="0"/>
                  <a:pt x="20" y="0"/>
                  <a:pt x="19" y="0"/>
                </a:cubicBezTo>
                <a:cubicBezTo>
                  <a:pt x="19" y="0"/>
                  <a:pt x="19" y="0"/>
                  <a:pt x="19" y="0"/>
                </a:cubicBezTo>
              </a:path>
            </a:pathLst>
          </a:custGeom>
          <a:solidFill>
            <a:srgbClr val="E8E8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16" name="Freeform 192"/>
          <p:cNvSpPr>
            <a:spLocks noEditPoints="1"/>
          </p:cNvSpPr>
          <p:nvPr/>
        </p:nvSpPr>
        <p:spPr bwMode="auto">
          <a:xfrm>
            <a:off x="12836298" y="6011471"/>
            <a:ext cx="138961" cy="48553"/>
          </a:xfrm>
          <a:custGeom>
            <a:avLst/>
            <a:gdLst>
              <a:gd name="T0" fmla="*/ 1 w 35"/>
              <a:gd name="T1" fmla="*/ 11 h 12"/>
              <a:gd name="T2" fmla="*/ 1 w 35"/>
              <a:gd name="T3" fmla="*/ 11 h 12"/>
              <a:gd name="T4" fmla="*/ 2 w 35"/>
              <a:gd name="T5" fmla="*/ 10 h 12"/>
              <a:gd name="T6" fmla="*/ 1 w 35"/>
              <a:gd name="T7" fmla="*/ 11 h 12"/>
              <a:gd name="T8" fmla="*/ 2 w 35"/>
              <a:gd name="T9" fmla="*/ 10 h 12"/>
              <a:gd name="T10" fmla="*/ 1 w 35"/>
              <a:gd name="T11" fmla="*/ 9 h 12"/>
              <a:gd name="T12" fmla="*/ 2 w 35"/>
              <a:gd name="T13" fmla="*/ 7 h 12"/>
              <a:gd name="T14" fmla="*/ 20 w 35"/>
              <a:gd name="T15" fmla="*/ 1 h 12"/>
              <a:gd name="T16" fmla="*/ 20 w 35"/>
              <a:gd name="T17" fmla="*/ 1 h 12"/>
              <a:gd name="T18" fmla="*/ 23 w 35"/>
              <a:gd name="T19" fmla="*/ 1 h 12"/>
              <a:gd name="T20" fmla="*/ 31 w 35"/>
              <a:gd name="T21" fmla="*/ 4 h 12"/>
              <a:gd name="T22" fmla="*/ 34 w 35"/>
              <a:gd name="T23" fmla="*/ 7 h 12"/>
              <a:gd name="T24" fmla="*/ 32 w 35"/>
              <a:gd name="T25" fmla="*/ 8 h 12"/>
              <a:gd name="T26" fmla="*/ 18 w 35"/>
              <a:gd name="T27" fmla="*/ 11 h 12"/>
              <a:gd name="T28" fmla="*/ 18 w 35"/>
              <a:gd name="T29" fmla="*/ 11 h 12"/>
              <a:gd name="T30" fmla="*/ 18 w 35"/>
              <a:gd name="T31" fmla="*/ 11 h 12"/>
              <a:gd name="T32" fmla="*/ 14 w 35"/>
              <a:gd name="T33" fmla="*/ 10 h 12"/>
              <a:gd name="T34" fmla="*/ 11 w 35"/>
              <a:gd name="T35" fmla="*/ 9 h 12"/>
              <a:gd name="T36" fmla="*/ 11 w 35"/>
              <a:gd name="T37" fmla="*/ 9 h 12"/>
              <a:gd name="T38" fmla="*/ 4 w 35"/>
              <a:gd name="T39" fmla="*/ 11 h 12"/>
              <a:gd name="T40" fmla="*/ 4 w 35"/>
              <a:gd name="T41" fmla="*/ 11 h 12"/>
              <a:gd name="T42" fmla="*/ 2 w 35"/>
              <a:gd name="T43" fmla="*/ 10 h 12"/>
              <a:gd name="T44" fmla="*/ 2 w 35"/>
              <a:gd name="T45" fmla="*/ 10 h 12"/>
              <a:gd name="T46" fmla="*/ 20 w 35"/>
              <a:gd name="T47" fmla="*/ 0 h 12"/>
              <a:gd name="T48" fmla="*/ 6 w 35"/>
              <a:gd name="T49" fmla="*/ 3 h 12"/>
              <a:gd name="T50" fmla="*/ 2 w 35"/>
              <a:gd name="T51" fmla="*/ 6 h 12"/>
              <a:gd name="T52" fmla="*/ 0 w 35"/>
              <a:gd name="T53" fmla="*/ 9 h 12"/>
              <a:gd name="T54" fmla="*/ 1 w 35"/>
              <a:gd name="T55" fmla="*/ 11 h 12"/>
              <a:gd name="T56" fmla="*/ 1 w 35"/>
              <a:gd name="T57" fmla="*/ 11 h 12"/>
              <a:gd name="T58" fmla="*/ 4 w 35"/>
              <a:gd name="T59" fmla="*/ 12 h 12"/>
              <a:gd name="T60" fmla="*/ 4 w 35"/>
              <a:gd name="T61" fmla="*/ 12 h 12"/>
              <a:gd name="T62" fmla="*/ 11 w 35"/>
              <a:gd name="T63" fmla="*/ 10 h 12"/>
              <a:gd name="T64" fmla="*/ 11 w 35"/>
              <a:gd name="T65" fmla="*/ 10 h 12"/>
              <a:gd name="T66" fmla="*/ 14 w 35"/>
              <a:gd name="T67" fmla="*/ 11 h 12"/>
              <a:gd name="T68" fmla="*/ 18 w 35"/>
              <a:gd name="T69" fmla="*/ 12 h 12"/>
              <a:gd name="T70" fmla="*/ 32 w 35"/>
              <a:gd name="T71" fmla="*/ 9 h 12"/>
              <a:gd name="T72" fmla="*/ 35 w 35"/>
              <a:gd name="T73" fmla="*/ 7 h 12"/>
              <a:gd name="T74" fmla="*/ 32 w 35"/>
              <a:gd name="T75" fmla="*/ 3 h 12"/>
              <a:gd name="T76" fmla="*/ 23 w 35"/>
              <a:gd name="T77" fmla="*/ 0 h 12"/>
              <a:gd name="T78" fmla="*/ 20 w 35"/>
              <a:gd name="T7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5" h="12">
                <a:moveTo>
                  <a:pt x="1" y="11"/>
                </a:moveTo>
                <a:cubicBezTo>
                  <a:pt x="1" y="11"/>
                  <a:pt x="1" y="11"/>
                  <a:pt x="1" y="11"/>
                </a:cubicBezTo>
                <a:cubicBezTo>
                  <a:pt x="2" y="10"/>
                  <a:pt x="2" y="10"/>
                  <a:pt x="2" y="10"/>
                </a:cubicBezTo>
                <a:cubicBezTo>
                  <a:pt x="1" y="11"/>
                  <a:pt x="1" y="11"/>
                  <a:pt x="1" y="11"/>
                </a:cubicBezTo>
                <a:moveTo>
                  <a:pt x="2" y="10"/>
                </a:moveTo>
                <a:cubicBezTo>
                  <a:pt x="1" y="10"/>
                  <a:pt x="1" y="10"/>
                  <a:pt x="1" y="9"/>
                </a:cubicBezTo>
                <a:cubicBezTo>
                  <a:pt x="1" y="9"/>
                  <a:pt x="1" y="8"/>
                  <a:pt x="2" y="7"/>
                </a:cubicBezTo>
                <a:cubicBezTo>
                  <a:pt x="5" y="4"/>
                  <a:pt x="13" y="1"/>
                  <a:pt x="20" y="1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1"/>
                  <a:pt x="22" y="1"/>
                  <a:pt x="23" y="1"/>
                </a:cubicBezTo>
                <a:cubicBezTo>
                  <a:pt x="27" y="2"/>
                  <a:pt x="29" y="3"/>
                  <a:pt x="31" y="4"/>
                </a:cubicBezTo>
                <a:cubicBezTo>
                  <a:pt x="33" y="5"/>
                  <a:pt x="34" y="6"/>
                  <a:pt x="34" y="7"/>
                </a:cubicBezTo>
                <a:cubicBezTo>
                  <a:pt x="34" y="7"/>
                  <a:pt x="33" y="8"/>
                  <a:pt x="32" y="8"/>
                </a:cubicBezTo>
                <a:cubicBezTo>
                  <a:pt x="29" y="9"/>
                  <a:pt x="23" y="11"/>
                  <a:pt x="18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6" y="11"/>
                  <a:pt x="15" y="11"/>
                  <a:pt x="14" y="10"/>
                </a:cubicBezTo>
                <a:cubicBezTo>
                  <a:pt x="13" y="9"/>
                  <a:pt x="12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9" y="9"/>
                  <a:pt x="7" y="11"/>
                  <a:pt x="4" y="11"/>
                </a:cubicBezTo>
                <a:cubicBezTo>
                  <a:pt x="4" y="11"/>
                  <a:pt x="4" y="11"/>
                  <a:pt x="4" y="11"/>
                </a:cubicBezTo>
                <a:cubicBezTo>
                  <a:pt x="3" y="11"/>
                  <a:pt x="3" y="11"/>
                  <a:pt x="2" y="10"/>
                </a:cubicBezTo>
                <a:cubicBezTo>
                  <a:pt x="2" y="10"/>
                  <a:pt x="2" y="10"/>
                  <a:pt x="2" y="10"/>
                </a:cubicBezTo>
                <a:moveTo>
                  <a:pt x="20" y="0"/>
                </a:moveTo>
                <a:cubicBezTo>
                  <a:pt x="15" y="0"/>
                  <a:pt x="10" y="2"/>
                  <a:pt x="6" y="3"/>
                </a:cubicBezTo>
                <a:cubicBezTo>
                  <a:pt x="4" y="4"/>
                  <a:pt x="3" y="5"/>
                  <a:pt x="2" y="6"/>
                </a:cubicBezTo>
                <a:cubicBezTo>
                  <a:pt x="0" y="7"/>
                  <a:pt x="0" y="8"/>
                  <a:pt x="0" y="9"/>
                </a:cubicBezTo>
                <a:cubicBezTo>
                  <a:pt x="0" y="10"/>
                  <a:pt x="0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cubicBezTo>
                  <a:pt x="2" y="12"/>
                  <a:pt x="3" y="12"/>
                  <a:pt x="4" y="12"/>
                </a:cubicBezTo>
                <a:cubicBezTo>
                  <a:pt x="4" y="12"/>
                  <a:pt x="4" y="12"/>
                  <a:pt x="4" y="12"/>
                </a:cubicBezTo>
                <a:cubicBezTo>
                  <a:pt x="7" y="12"/>
                  <a:pt x="9" y="10"/>
                  <a:pt x="11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2" y="10"/>
                  <a:pt x="13" y="10"/>
                  <a:pt x="14" y="11"/>
                </a:cubicBezTo>
                <a:cubicBezTo>
                  <a:pt x="15" y="12"/>
                  <a:pt x="16" y="12"/>
                  <a:pt x="18" y="12"/>
                </a:cubicBezTo>
                <a:cubicBezTo>
                  <a:pt x="23" y="12"/>
                  <a:pt x="29" y="9"/>
                  <a:pt x="32" y="9"/>
                </a:cubicBezTo>
                <a:cubicBezTo>
                  <a:pt x="34" y="9"/>
                  <a:pt x="35" y="8"/>
                  <a:pt x="35" y="7"/>
                </a:cubicBezTo>
                <a:cubicBezTo>
                  <a:pt x="35" y="5"/>
                  <a:pt x="34" y="4"/>
                  <a:pt x="32" y="3"/>
                </a:cubicBezTo>
                <a:cubicBezTo>
                  <a:pt x="30" y="2"/>
                  <a:pt x="27" y="1"/>
                  <a:pt x="23" y="0"/>
                </a:cubicBezTo>
                <a:cubicBezTo>
                  <a:pt x="22" y="0"/>
                  <a:pt x="21" y="0"/>
                  <a:pt x="2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885659" y="2113040"/>
            <a:ext cx="6402866" cy="3770577"/>
            <a:chOff x="2087563" y="1044576"/>
            <a:chExt cx="8001000" cy="4711700"/>
          </a:xfrm>
        </p:grpSpPr>
        <p:sp>
          <p:nvSpPr>
            <p:cNvPr id="541" name="Oval 6"/>
            <p:cNvSpPr>
              <a:spLocks noChangeArrowheads="1"/>
            </p:cNvSpPr>
            <p:nvPr/>
          </p:nvSpPr>
          <p:spPr bwMode="auto">
            <a:xfrm>
              <a:off x="2992438" y="5745163"/>
              <a:ext cx="6432550" cy="1111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42" name="Oval 7"/>
            <p:cNvSpPr>
              <a:spLocks noChangeArrowheads="1"/>
            </p:cNvSpPr>
            <p:nvPr/>
          </p:nvSpPr>
          <p:spPr bwMode="auto">
            <a:xfrm>
              <a:off x="2992438" y="5316538"/>
              <a:ext cx="6432550" cy="12700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43" name="Oval 8"/>
            <p:cNvSpPr>
              <a:spLocks noChangeArrowheads="1"/>
            </p:cNvSpPr>
            <p:nvPr/>
          </p:nvSpPr>
          <p:spPr bwMode="auto">
            <a:xfrm>
              <a:off x="2992438" y="4892676"/>
              <a:ext cx="6432550" cy="7938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44" name="Oval 9"/>
            <p:cNvSpPr>
              <a:spLocks noChangeArrowheads="1"/>
            </p:cNvSpPr>
            <p:nvPr/>
          </p:nvSpPr>
          <p:spPr bwMode="auto">
            <a:xfrm>
              <a:off x="2992438" y="4464051"/>
              <a:ext cx="6432550" cy="1111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45" name="Oval 10"/>
            <p:cNvSpPr>
              <a:spLocks noChangeArrowheads="1"/>
            </p:cNvSpPr>
            <p:nvPr/>
          </p:nvSpPr>
          <p:spPr bwMode="auto">
            <a:xfrm>
              <a:off x="2992438" y="4035426"/>
              <a:ext cx="6432550" cy="1111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46" name="Oval 11"/>
            <p:cNvSpPr>
              <a:spLocks noChangeArrowheads="1"/>
            </p:cNvSpPr>
            <p:nvPr/>
          </p:nvSpPr>
          <p:spPr bwMode="auto">
            <a:xfrm>
              <a:off x="2992438" y="3611563"/>
              <a:ext cx="6432550" cy="7938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47" name="Oval 12"/>
            <p:cNvSpPr>
              <a:spLocks noChangeArrowheads="1"/>
            </p:cNvSpPr>
            <p:nvPr/>
          </p:nvSpPr>
          <p:spPr bwMode="auto">
            <a:xfrm>
              <a:off x="2992438" y="3182938"/>
              <a:ext cx="6432550" cy="1111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48" name="Oval 13"/>
            <p:cNvSpPr>
              <a:spLocks noChangeArrowheads="1"/>
            </p:cNvSpPr>
            <p:nvPr/>
          </p:nvSpPr>
          <p:spPr bwMode="auto">
            <a:xfrm>
              <a:off x="2992438" y="2754313"/>
              <a:ext cx="6432550" cy="1111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49" name="Oval 14"/>
            <p:cNvSpPr>
              <a:spLocks noChangeArrowheads="1"/>
            </p:cNvSpPr>
            <p:nvPr/>
          </p:nvSpPr>
          <p:spPr bwMode="auto">
            <a:xfrm>
              <a:off x="2992438" y="2325688"/>
              <a:ext cx="6432550" cy="12700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50" name="Oval 15"/>
            <p:cNvSpPr>
              <a:spLocks noChangeArrowheads="1"/>
            </p:cNvSpPr>
            <p:nvPr/>
          </p:nvSpPr>
          <p:spPr bwMode="auto">
            <a:xfrm>
              <a:off x="2992438" y="1901826"/>
              <a:ext cx="6432550" cy="7938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51" name="Oval 16"/>
            <p:cNvSpPr>
              <a:spLocks noChangeArrowheads="1"/>
            </p:cNvSpPr>
            <p:nvPr/>
          </p:nvSpPr>
          <p:spPr bwMode="auto">
            <a:xfrm>
              <a:off x="2992438" y="1473201"/>
              <a:ext cx="6432550" cy="1111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52" name="Oval 17"/>
            <p:cNvSpPr>
              <a:spLocks noChangeArrowheads="1"/>
            </p:cNvSpPr>
            <p:nvPr/>
          </p:nvSpPr>
          <p:spPr bwMode="auto">
            <a:xfrm>
              <a:off x="2992438" y="1044576"/>
              <a:ext cx="6432550" cy="12700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53" name="Oval 18"/>
            <p:cNvSpPr>
              <a:spLocks noChangeArrowheads="1"/>
            </p:cNvSpPr>
            <p:nvPr/>
          </p:nvSpPr>
          <p:spPr bwMode="auto">
            <a:xfrm>
              <a:off x="2970213" y="1049338"/>
              <a:ext cx="15875" cy="470376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54" name="Oval 19"/>
            <p:cNvSpPr>
              <a:spLocks noChangeArrowheads="1"/>
            </p:cNvSpPr>
            <p:nvPr/>
          </p:nvSpPr>
          <p:spPr bwMode="auto">
            <a:xfrm>
              <a:off x="3556000" y="1049338"/>
              <a:ext cx="15875" cy="470376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55" name="Oval 20"/>
            <p:cNvSpPr>
              <a:spLocks noChangeArrowheads="1"/>
            </p:cNvSpPr>
            <p:nvPr/>
          </p:nvSpPr>
          <p:spPr bwMode="auto">
            <a:xfrm>
              <a:off x="4144963" y="1049338"/>
              <a:ext cx="15875" cy="470376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56" name="Oval 21"/>
            <p:cNvSpPr>
              <a:spLocks noChangeArrowheads="1"/>
            </p:cNvSpPr>
            <p:nvPr/>
          </p:nvSpPr>
          <p:spPr bwMode="auto">
            <a:xfrm>
              <a:off x="4730750" y="1049338"/>
              <a:ext cx="15875" cy="470376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57" name="Oval 22"/>
            <p:cNvSpPr>
              <a:spLocks noChangeArrowheads="1"/>
            </p:cNvSpPr>
            <p:nvPr/>
          </p:nvSpPr>
          <p:spPr bwMode="auto">
            <a:xfrm>
              <a:off x="5321300" y="1049338"/>
              <a:ext cx="14288" cy="470376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58" name="Oval 23"/>
            <p:cNvSpPr>
              <a:spLocks noChangeArrowheads="1"/>
            </p:cNvSpPr>
            <p:nvPr/>
          </p:nvSpPr>
          <p:spPr bwMode="auto">
            <a:xfrm>
              <a:off x="5907088" y="1049338"/>
              <a:ext cx="14288" cy="470376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59" name="Oval 24"/>
            <p:cNvSpPr>
              <a:spLocks noChangeArrowheads="1"/>
            </p:cNvSpPr>
            <p:nvPr/>
          </p:nvSpPr>
          <p:spPr bwMode="auto">
            <a:xfrm>
              <a:off x="6496050" y="1049338"/>
              <a:ext cx="14288" cy="470376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60" name="Oval 25"/>
            <p:cNvSpPr>
              <a:spLocks noChangeArrowheads="1"/>
            </p:cNvSpPr>
            <p:nvPr/>
          </p:nvSpPr>
          <p:spPr bwMode="auto">
            <a:xfrm>
              <a:off x="7081838" y="1049338"/>
              <a:ext cx="14288" cy="470376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61" name="Oval 26"/>
            <p:cNvSpPr>
              <a:spLocks noChangeArrowheads="1"/>
            </p:cNvSpPr>
            <p:nvPr/>
          </p:nvSpPr>
          <p:spPr bwMode="auto">
            <a:xfrm>
              <a:off x="7670800" y="1049338"/>
              <a:ext cx="11113" cy="470376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62" name="Oval 27"/>
            <p:cNvSpPr>
              <a:spLocks noChangeArrowheads="1"/>
            </p:cNvSpPr>
            <p:nvPr/>
          </p:nvSpPr>
          <p:spPr bwMode="auto">
            <a:xfrm>
              <a:off x="8256588" y="1049338"/>
              <a:ext cx="15875" cy="470376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63" name="Oval 28"/>
            <p:cNvSpPr>
              <a:spLocks noChangeArrowheads="1"/>
            </p:cNvSpPr>
            <p:nvPr/>
          </p:nvSpPr>
          <p:spPr bwMode="auto">
            <a:xfrm>
              <a:off x="8847138" y="1049338"/>
              <a:ext cx="11113" cy="470376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64" name="Oval 29"/>
            <p:cNvSpPr>
              <a:spLocks noChangeArrowheads="1"/>
            </p:cNvSpPr>
            <p:nvPr/>
          </p:nvSpPr>
          <p:spPr bwMode="auto">
            <a:xfrm>
              <a:off x="9431338" y="1049338"/>
              <a:ext cx="15875" cy="4703763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65" name="Line 30"/>
            <p:cNvSpPr>
              <a:spLocks noChangeShapeType="1"/>
            </p:cNvSpPr>
            <p:nvPr/>
          </p:nvSpPr>
          <p:spPr bwMode="auto">
            <a:xfrm>
              <a:off x="9559925" y="1981201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66" name="Line 31"/>
            <p:cNvSpPr>
              <a:spLocks noChangeShapeType="1"/>
            </p:cNvSpPr>
            <p:nvPr/>
          </p:nvSpPr>
          <p:spPr bwMode="auto">
            <a:xfrm>
              <a:off x="9559925" y="1981201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67" name="Freeform 32"/>
            <p:cNvSpPr>
              <a:spLocks noEditPoints="1"/>
            </p:cNvSpPr>
            <p:nvPr/>
          </p:nvSpPr>
          <p:spPr bwMode="auto">
            <a:xfrm>
              <a:off x="2163763" y="1371601"/>
              <a:ext cx="7924800" cy="3551238"/>
            </a:xfrm>
            <a:custGeom>
              <a:avLst/>
              <a:gdLst>
                <a:gd name="T0" fmla="*/ 4 w 2111"/>
                <a:gd name="T1" fmla="*/ 827 h 945"/>
                <a:gd name="T2" fmla="*/ 4 w 2111"/>
                <a:gd name="T3" fmla="*/ 827 h 945"/>
                <a:gd name="T4" fmla="*/ 1980 w 2111"/>
                <a:gd name="T5" fmla="*/ 129 h 945"/>
                <a:gd name="T6" fmla="*/ 2015 w 2111"/>
                <a:gd name="T7" fmla="*/ 143 h 945"/>
                <a:gd name="T8" fmla="*/ 1978 w 2111"/>
                <a:gd name="T9" fmla="*/ 197 h 945"/>
                <a:gd name="T10" fmla="*/ 1778 w 2111"/>
                <a:gd name="T11" fmla="*/ 359 h 945"/>
                <a:gd name="T12" fmla="*/ 1669 w 2111"/>
                <a:gd name="T13" fmla="*/ 326 h 945"/>
                <a:gd name="T14" fmla="*/ 1572 w 2111"/>
                <a:gd name="T15" fmla="*/ 299 h 945"/>
                <a:gd name="T16" fmla="*/ 1400 w 2111"/>
                <a:gd name="T17" fmla="*/ 445 h 945"/>
                <a:gd name="T18" fmla="*/ 938 w 2111"/>
                <a:gd name="T19" fmla="*/ 869 h 945"/>
                <a:gd name="T20" fmla="*/ 859 w 2111"/>
                <a:gd name="T21" fmla="*/ 878 h 945"/>
                <a:gd name="T22" fmla="*/ 419 w 2111"/>
                <a:gd name="T23" fmla="*/ 630 h 945"/>
                <a:gd name="T24" fmla="*/ 325 w 2111"/>
                <a:gd name="T25" fmla="*/ 567 h 945"/>
                <a:gd name="T26" fmla="*/ 226 w 2111"/>
                <a:gd name="T27" fmla="*/ 647 h 945"/>
                <a:gd name="T28" fmla="*/ 148 w 2111"/>
                <a:gd name="T29" fmla="*/ 796 h 945"/>
                <a:gd name="T30" fmla="*/ 82 w 2111"/>
                <a:gd name="T31" fmla="*/ 858 h 945"/>
                <a:gd name="T32" fmla="*/ 29 w 2111"/>
                <a:gd name="T33" fmla="*/ 845 h 945"/>
                <a:gd name="T34" fmla="*/ 4 w 2111"/>
                <a:gd name="T35" fmla="*/ 827 h 945"/>
                <a:gd name="T36" fmla="*/ 84 w 2111"/>
                <a:gd name="T37" fmla="*/ 889 h 945"/>
                <a:gd name="T38" fmla="*/ 156 w 2111"/>
                <a:gd name="T39" fmla="*/ 820 h 945"/>
                <a:gd name="T40" fmla="*/ 235 w 2111"/>
                <a:gd name="T41" fmla="*/ 657 h 945"/>
                <a:gd name="T42" fmla="*/ 327 w 2111"/>
                <a:gd name="T43" fmla="*/ 594 h 945"/>
                <a:gd name="T44" fmla="*/ 414 w 2111"/>
                <a:gd name="T45" fmla="*/ 648 h 945"/>
                <a:gd name="T46" fmla="*/ 945 w 2111"/>
                <a:gd name="T47" fmla="*/ 904 h 945"/>
                <a:gd name="T48" fmla="*/ 1422 w 2111"/>
                <a:gd name="T49" fmla="*/ 450 h 945"/>
                <a:gd name="T50" fmla="*/ 1573 w 2111"/>
                <a:gd name="T51" fmla="*/ 310 h 945"/>
                <a:gd name="T52" fmla="*/ 1664 w 2111"/>
                <a:gd name="T53" fmla="*/ 344 h 945"/>
                <a:gd name="T54" fmla="*/ 1779 w 2111"/>
                <a:gd name="T55" fmla="*/ 382 h 945"/>
                <a:gd name="T56" fmla="*/ 1973 w 2111"/>
                <a:gd name="T57" fmla="*/ 227 h 945"/>
                <a:gd name="T58" fmla="*/ 2022 w 2111"/>
                <a:gd name="T59" fmla="*/ 147 h 945"/>
                <a:gd name="T60" fmla="*/ 2050 w 2111"/>
                <a:gd name="T61" fmla="*/ 173 h 945"/>
                <a:gd name="T62" fmla="*/ 2111 w 2111"/>
                <a:gd name="T63" fmla="*/ 0 h 945"/>
                <a:gd name="T64" fmla="*/ 1980 w 2111"/>
                <a:gd name="T65" fmla="*/ 129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11" h="945">
                  <a:moveTo>
                    <a:pt x="4" y="827"/>
                  </a:moveTo>
                  <a:cubicBezTo>
                    <a:pt x="4" y="827"/>
                    <a:pt x="0" y="824"/>
                    <a:pt x="4" y="827"/>
                  </a:cubicBezTo>
                  <a:close/>
                  <a:moveTo>
                    <a:pt x="1980" y="129"/>
                  </a:moveTo>
                  <a:cubicBezTo>
                    <a:pt x="1980" y="129"/>
                    <a:pt x="1997" y="137"/>
                    <a:pt x="2015" y="143"/>
                  </a:cubicBezTo>
                  <a:cubicBezTo>
                    <a:pt x="2004" y="159"/>
                    <a:pt x="1992" y="177"/>
                    <a:pt x="1978" y="197"/>
                  </a:cubicBezTo>
                  <a:cubicBezTo>
                    <a:pt x="1919" y="284"/>
                    <a:pt x="1850" y="355"/>
                    <a:pt x="1778" y="359"/>
                  </a:cubicBezTo>
                  <a:cubicBezTo>
                    <a:pt x="1743" y="361"/>
                    <a:pt x="1706" y="348"/>
                    <a:pt x="1669" y="326"/>
                  </a:cubicBezTo>
                  <a:cubicBezTo>
                    <a:pt x="1635" y="306"/>
                    <a:pt x="1602" y="298"/>
                    <a:pt x="1572" y="299"/>
                  </a:cubicBezTo>
                  <a:cubicBezTo>
                    <a:pt x="1500" y="303"/>
                    <a:pt x="1443" y="365"/>
                    <a:pt x="1400" y="445"/>
                  </a:cubicBezTo>
                  <a:cubicBezTo>
                    <a:pt x="1324" y="586"/>
                    <a:pt x="1263" y="814"/>
                    <a:pt x="938" y="869"/>
                  </a:cubicBezTo>
                  <a:cubicBezTo>
                    <a:pt x="910" y="874"/>
                    <a:pt x="883" y="877"/>
                    <a:pt x="859" y="878"/>
                  </a:cubicBezTo>
                  <a:cubicBezTo>
                    <a:pt x="627" y="891"/>
                    <a:pt x="520" y="768"/>
                    <a:pt x="419" y="630"/>
                  </a:cubicBezTo>
                  <a:cubicBezTo>
                    <a:pt x="388" y="587"/>
                    <a:pt x="366" y="563"/>
                    <a:pt x="325" y="567"/>
                  </a:cubicBezTo>
                  <a:cubicBezTo>
                    <a:pt x="285" y="571"/>
                    <a:pt x="255" y="603"/>
                    <a:pt x="226" y="647"/>
                  </a:cubicBezTo>
                  <a:cubicBezTo>
                    <a:pt x="196" y="691"/>
                    <a:pt x="182" y="732"/>
                    <a:pt x="148" y="796"/>
                  </a:cubicBezTo>
                  <a:cubicBezTo>
                    <a:pt x="125" y="841"/>
                    <a:pt x="105" y="857"/>
                    <a:pt x="82" y="858"/>
                  </a:cubicBezTo>
                  <a:cubicBezTo>
                    <a:pt x="63" y="859"/>
                    <a:pt x="43" y="855"/>
                    <a:pt x="29" y="845"/>
                  </a:cubicBezTo>
                  <a:cubicBezTo>
                    <a:pt x="21" y="841"/>
                    <a:pt x="8" y="831"/>
                    <a:pt x="4" y="827"/>
                  </a:cubicBezTo>
                  <a:cubicBezTo>
                    <a:pt x="4" y="827"/>
                    <a:pt x="38" y="891"/>
                    <a:pt x="84" y="889"/>
                  </a:cubicBezTo>
                  <a:cubicBezTo>
                    <a:pt x="112" y="887"/>
                    <a:pt x="134" y="868"/>
                    <a:pt x="156" y="820"/>
                  </a:cubicBezTo>
                  <a:cubicBezTo>
                    <a:pt x="187" y="752"/>
                    <a:pt x="206" y="700"/>
                    <a:pt x="235" y="657"/>
                  </a:cubicBezTo>
                  <a:cubicBezTo>
                    <a:pt x="264" y="614"/>
                    <a:pt x="291" y="596"/>
                    <a:pt x="327" y="594"/>
                  </a:cubicBezTo>
                  <a:cubicBezTo>
                    <a:pt x="362" y="591"/>
                    <a:pt x="384" y="607"/>
                    <a:pt x="414" y="648"/>
                  </a:cubicBezTo>
                  <a:cubicBezTo>
                    <a:pt x="515" y="786"/>
                    <a:pt x="641" y="945"/>
                    <a:pt x="945" y="904"/>
                  </a:cubicBezTo>
                  <a:cubicBezTo>
                    <a:pt x="1257" y="861"/>
                    <a:pt x="1347" y="589"/>
                    <a:pt x="1422" y="450"/>
                  </a:cubicBezTo>
                  <a:cubicBezTo>
                    <a:pt x="1465" y="371"/>
                    <a:pt x="1507" y="314"/>
                    <a:pt x="1573" y="310"/>
                  </a:cubicBezTo>
                  <a:cubicBezTo>
                    <a:pt x="1600" y="309"/>
                    <a:pt x="1631" y="324"/>
                    <a:pt x="1664" y="344"/>
                  </a:cubicBezTo>
                  <a:cubicBezTo>
                    <a:pt x="1702" y="367"/>
                    <a:pt x="1741" y="384"/>
                    <a:pt x="1779" y="382"/>
                  </a:cubicBezTo>
                  <a:cubicBezTo>
                    <a:pt x="1856" y="378"/>
                    <a:pt x="1909" y="330"/>
                    <a:pt x="1973" y="227"/>
                  </a:cubicBezTo>
                  <a:cubicBezTo>
                    <a:pt x="1986" y="207"/>
                    <a:pt x="2004" y="178"/>
                    <a:pt x="2022" y="147"/>
                  </a:cubicBezTo>
                  <a:cubicBezTo>
                    <a:pt x="2035" y="160"/>
                    <a:pt x="2050" y="173"/>
                    <a:pt x="2050" y="173"/>
                  </a:cubicBezTo>
                  <a:cubicBezTo>
                    <a:pt x="2111" y="0"/>
                    <a:pt x="2111" y="0"/>
                    <a:pt x="2111" y="0"/>
                  </a:cubicBezTo>
                  <a:lnTo>
                    <a:pt x="1980" y="1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68" name="Freeform 33"/>
            <p:cNvSpPr>
              <a:spLocks noEditPoints="1"/>
            </p:cNvSpPr>
            <p:nvPr/>
          </p:nvSpPr>
          <p:spPr bwMode="auto">
            <a:xfrm>
              <a:off x="3913188" y="2709863"/>
              <a:ext cx="3521075" cy="1968500"/>
            </a:xfrm>
            <a:custGeom>
              <a:avLst/>
              <a:gdLst>
                <a:gd name="T0" fmla="*/ 779 w 938"/>
                <a:gd name="T1" fmla="*/ 23 h 524"/>
                <a:gd name="T2" fmla="*/ 776 w 938"/>
                <a:gd name="T3" fmla="*/ 30 h 524"/>
                <a:gd name="T4" fmla="*/ 751 w 938"/>
                <a:gd name="T5" fmla="*/ 148 h 524"/>
                <a:gd name="T6" fmla="*/ 750 w 938"/>
                <a:gd name="T7" fmla="*/ 170 h 524"/>
                <a:gd name="T8" fmla="*/ 735 w 938"/>
                <a:gd name="T9" fmla="*/ 202 h 524"/>
                <a:gd name="T10" fmla="*/ 643 w 938"/>
                <a:gd name="T11" fmla="*/ 197 h 524"/>
                <a:gd name="T12" fmla="*/ 568 w 938"/>
                <a:gd name="T13" fmla="*/ 137 h 524"/>
                <a:gd name="T14" fmla="*/ 542 w 938"/>
                <a:gd name="T15" fmla="*/ 122 h 524"/>
                <a:gd name="T16" fmla="*/ 488 w 938"/>
                <a:gd name="T17" fmla="*/ 147 h 524"/>
                <a:gd name="T18" fmla="*/ 513 w 938"/>
                <a:gd name="T19" fmla="*/ 149 h 524"/>
                <a:gd name="T20" fmla="*/ 540 w 938"/>
                <a:gd name="T21" fmla="*/ 153 h 524"/>
                <a:gd name="T22" fmla="*/ 507 w 938"/>
                <a:gd name="T23" fmla="*/ 166 h 524"/>
                <a:gd name="T24" fmla="*/ 569 w 938"/>
                <a:gd name="T25" fmla="*/ 177 h 524"/>
                <a:gd name="T26" fmla="*/ 553 w 938"/>
                <a:gd name="T27" fmla="*/ 185 h 524"/>
                <a:gd name="T28" fmla="*/ 491 w 938"/>
                <a:gd name="T29" fmla="*/ 187 h 524"/>
                <a:gd name="T30" fmla="*/ 481 w 938"/>
                <a:gd name="T31" fmla="*/ 191 h 524"/>
                <a:gd name="T32" fmla="*/ 460 w 938"/>
                <a:gd name="T33" fmla="*/ 205 h 524"/>
                <a:gd name="T34" fmla="*/ 474 w 938"/>
                <a:gd name="T35" fmla="*/ 214 h 524"/>
                <a:gd name="T36" fmla="*/ 483 w 938"/>
                <a:gd name="T37" fmla="*/ 228 h 524"/>
                <a:gd name="T38" fmla="*/ 496 w 938"/>
                <a:gd name="T39" fmla="*/ 234 h 524"/>
                <a:gd name="T40" fmla="*/ 529 w 938"/>
                <a:gd name="T41" fmla="*/ 213 h 524"/>
                <a:gd name="T42" fmla="*/ 544 w 938"/>
                <a:gd name="T43" fmla="*/ 222 h 524"/>
                <a:gd name="T44" fmla="*/ 569 w 938"/>
                <a:gd name="T45" fmla="*/ 247 h 524"/>
                <a:gd name="T46" fmla="*/ 554 w 938"/>
                <a:gd name="T47" fmla="*/ 247 h 524"/>
                <a:gd name="T48" fmla="*/ 542 w 938"/>
                <a:gd name="T49" fmla="*/ 247 h 524"/>
                <a:gd name="T50" fmla="*/ 531 w 938"/>
                <a:gd name="T51" fmla="*/ 247 h 524"/>
                <a:gd name="T52" fmla="*/ 520 w 938"/>
                <a:gd name="T53" fmla="*/ 247 h 524"/>
                <a:gd name="T54" fmla="*/ 508 w 938"/>
                <a:gd name="T55" fmla="*/ 247 h 524"/>
                <a:gd name="T56" fmla="*/ 497 w 938"/>
                <a:gd name="T57" fmla="*/ 247 h 524"/>
                <a:gd name="T58" fmla="*/ 485 w 938"/>
                <a:gd name="T59" fmla="*/ 247 h 524"/>
                <a:gd name="T60" fmla="*/ 474 w 938"/>
                <a:gd name="T61" fmla="*/ 246 h 524"/>
                <a:gd name="T62" fmla="*/ 463 w 938"/>
                <a:gd name="T63" fmla="*/ 246 h 524"/>
                <a:gd name="T64" fmla="*/ 451 w 938"/>
                <a:gd name="T65" fmla="*/ 246 h 524"/>
                <a:gd name="T66" fmla="*/ 434 w 938"/>
                <a:gd name="T67" fmla="*/ 246 h 524"/>
                <a:gd name="T68" fmla="*/ 362 w 938"/>
                <a:gd name="T69" fmla="*/ 86 h 524"/>
                <a:gd name="T70" fmla="*/ 407 w 938"/>
                <a:gd name="T71" fmla="*/ 246 h 524"/>
                <a:gd name="T72" fmla="*/ 341 w 938"/>
                <a:gd name="T73" fmla="*/ 208 h 524"/>
                <a:gd name="T74" fmla="*/ 327 w 938"/>
                <a:gd name="T75" fmla="*/ 232 h 524"/>
                <a:gd name="T76" fmla="*/ 270 w 938"/>
                <a:gd name="T77" fmla="*/ 228 h 524"/>
                <a:gd name="T78" fmla="*/ 129 w 938"/>
                <a:gd name="T79" fmla="*/ 374 h 524"/>
                <a:gd name="T80" fmla="*/ 78 w 938"/>
                <a:gd name="T81" fmla="*/ 377 h 524"/>
                <a:gd name="T82" fmla="*/ 77 w 938"/>
                <a:gd name="T83" fmla="*/ 432 h 524"/>
                <a:gd name="T84" fmla="*/ 151 w 938"/>
                <a:gd name="T85" fmla="*/ 408 h 524"/>
                <a:gd name="T86" fmla="*/ 158 w 938"/>
                <a:gd name="T87" fmla="*/ 394 h 524"/>
                <a:gd name="T88" fmla="*/ 264 w 938"/>
                <a:gd name="T89" fmla="*/ 379 h 524"/>
                <a:gd name="T90" fmla="*/ 291 w 938"/>
                <a:gd name="T91" fmla="*/ 432 h 524"/>
                <a:gd name="T92" fmla="*/ 202 w 938"/>
                <a:gd name="T93" fmla="*/ 457 h 524"/>
                <a:gd name="T94" fmla="*/ 338 w 938"/>
                <a:gd name="T95" fmla="*/ 512 h 524"/>
                <a:gd name="T96" fmla="*/ 334 w 938"/>
                <a:gd name="T97" fmla="*/ 467 h 524"/>
                <a:gd name="T98" fmla="*/ 331 w 938"/>
                <a:gd name="T99" fmla="*/ 443 h 524"/>
                <a:gd name="T100" fmla="*/ 363 w 938"/>
                <a:gd name="T101" fmla="*/ 440 h 524"/>
                <a:gd name="T102" fmla="*/ 540 w 938"/>
                <a:gd name="T103" fmla="*/ 492 h 524"/>
                <a:gd name="T104" fmla="*/ 655 w 938"/>
                <a:gd name="T105" fmla="*/ 449 h 524"/>
                <a:gd name="T106" fmla="*/ 805 w 938"/>
                <a:gd name="T107" fmla="*/ 315 h 524"/>
                <a:gd name="T108" fmla="*/ 830 w 938"/>
                <a:gd name="T109" fmla="*/ 275 h 524"/>
                <a:gd name="T110" fmla="*/ 848 w 938"/>
                <a:gd name="T111" fmla="*/ 185 h 524"/>
                <a:gd name="T112" fmla="*/ 561 w 938"/>
                <a:gd name="T113" fmla="*/ 278 h 524"/>
                <a:gd name="T114" fmla="*/ 429 w 938"/>
                <a:gd name="T115" fmla="*/ 275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38" h="524">
                  <a:moveTo>
                    <a:pt x="922" y="38"/>
                  </a:moveTo>
                  <a:cubicBezTo>
                    <a:pt x="916" y="29"/>
                    <a:pt x="873" y="3"/>
                    <a:pt x="822" y="1"/>
                  </a:cubicBezTo>
                  <a:cubicBezTo>
                    <a:pt x="771" y="0"/>
                    <a:pt x="748" y="17"/>
                    <a:pt x="747" y="27"/>
                  </a:cubicBezTo>
                  <a:cubicBezTo>
                    <a:pt x="747" y="27"/>
                    <a:pt x="756" y="19"/>
                    <a:pt x="779" y="23"/>
                  </a:cubicBezTo>
                  <a:cubicBezTo>
                    <a:pt x="776" y="30"/>
                    <a:pt x="776" y="30"/>
                    <a:pt x="776" y="30"/>
                  </a:cubicBezTo>
                  <a:cubicBezTo>
                    <a:pt x="776" y="30"/>
                    <a:pt x="776" y="30"/>
                    <a:pt x="776" y="30"/>
                  </a:cubicBezTo>
                  <a:cubicBezTo>
                    <a:pt x="776" y="31"/>
                    <a:pt x="775" y="31"/>
                    <a:pt x="775" y="31"/>
                  </a:cubicBezTo>
                  <a:cubicBezTo>
                    <a:pt x="775" y="31"/>
                    <a:pt x="776" y="30"/>
                    <a:pt x="776" y="30"/>
                  </a:cubicBezTo>
                  <a:cubicBezTo>
                    <a:pt x="776" y="30"/>
                    <a:pt x="772" y="35"/>
                    <a:pt x="767" y="42"/>
                  </a:cubicBezTo>
                  <a:cubicBezTo>
                    <a:pt x="762" y="50"/>
                    <a:pt x="763" y="58"/>
                    <a:pt x="759" y="70"/>
                  </a:cubicBezTo>
                  <a:cubicBezTo>
                    <a:pt x="756" y="74"/>
                    <a:pt x="752" y="141"/>
                    <a:pt x="752" y="141"/>
                  </a:cubicBezTo>
                  <a:cubicBezTo>
                    <a:pt x="751" y="148"/>
                    <a:pt x="751" y="148"/>
                    <a:pt x="751" y="148"/>
                  </a:cubicBezTo>
                  <a:cubicBezTo>
                    <a:pt x="751" y="148"/>
                    <a:pt x="751" y="148"/>
                    <a:pt x="751" y="148"/>
                  </a:cubicBezTo>
                  <a:cubicBezTo>
                    <a:pt x="751" y="151"/>
                    <a:pt x="751" y="151"/>
                    <a:pt x="751" y="151"/>
                  </a:cubicBezTo>
                  <a:cubicBezTo>
                    <a:pt x="750" y="152"/>
                    <a:pt x="750" y="152"/>
                    <a:pt x="750" y="153"/>
                  </a:cubicBezTo>
                  <a:cubicBezTo>
                    <a:pt x="750" y="155"/>
                    <a:pt x="749" y="161"/>
                    <a:pt x="750" y="170"/>
                  </a:cubicBezTo>
                  <a:cubicBezTo>
                    <a:pt x="752" y="179"/>
                    <a:pt x="759" y="183"/>
                    <a:pt x="762" y="185"/>
                  </a:cubicBezTo>
                  <a:cubicBezTo>
                    <a:pt x="766" y="187"/>
                    <a:pt x="771" y="189"/>
                    <a:pt x="777" y="191"/>
                  </a:cubicBezTo>
                  <a:cubicBezTo>
                    <a:pt x="772" y="192"/>
                    <a:pt x="767" y="192"/>
                    <a:pt x="762" y="192"/>
                  </a:cubicBezTo>
                  <a:cubicBezTo>
                    <a:pt x="748" y="192"/>
                    <a:pt x="735" y="202"/>
                    <a:pt x="735" y="202"/>
                  </a:cubicBezTo>
                  <a:cubicBezTo>
                    <a:pt x="735" y="202"/>
                    <a:pt x="736" y="203"/>
                    <a:pt x="736" y="203"/>
                  </a:cubicBezTo>
                  <a:cubicBezTo>
                    <a:pt x="734" y="206"/>
                    <a:pt x="732" y="208"/>
                    <a:pt x="732" y="209"/>
                  </a:cubicBezTo>
                  <a:cubicBezTo>
                    <a:pt x="724" y="210"/>
                    <a:pt x="700" y="212"/>
                    <a:pt x="669" y="220"/>
                  </a:cubicBezTo>
                  <a:cubicBezTo>
                    <a:pt x="665" y="216"/>
                    <a:pt x="654" y="206"/>
                    <a:pt x="643" y="197"/>
                  </a:cubicBezTo>
                  <a:cubicBezTo>
                    <a:pt x="635" y="190"/>
                    <a:pt x="627" y="183"/>
                    <a:pt x="620" y="177"/>
                  </a:cubicBezTo>
                  <a:cubicBezTo>
                    <a:pt x="590" y="151"/>
                    <a:pt x="590" y="151"/>
                    <a:pt x="590" y="151"/>
                  </a:cubicBezTo>
                  <a:cubicBezTo>
                    <a:pt x="588" y="153"/>
                    <a:pt x="586" y="155"/>
                    <a:pt x="584" y="158"/>
                  </a:cubicBezTo>
                  <a:cubicBezTo>
                    <a:pt x="580" y="153"/>
                    <a:pt x="575" y="145"/>
                    <a:pt x="568" y="137"/>
                  </a:cubicBezTo>
                  <a:cubicBezTo>
                    <a:pt x="567" y="136"/>
                    <a:pt x="565" y="135"/>
                    <a:pt x="564" y="134"/>
                  </a:cubicBezTo>
                  <a:cubicBezTo>
                    <a:pt x="564" y="134"/>
                    <a:pt x="564" y="134"/>
                    <a:pt x="564" y="134"/>
                  </a:cubicBezTo>
                  <a:cubicBezTo>
                    <a:pt x="560" y="130"/>
                    <a:pt x="557" y="127"/>
                    <a:pt x="555" y="126"/>
                  </a:cubicBezTo>
                  <a:cubicBezTo>
                    <a:pt x="551" y="123"/>
                    <a:pt x="548" y="122"/>
                    <a:pt x="542" y="122"/>
                  </a:cubicBezTo>
                  <a:cubicBezTo>
                    <a:pt x="542" y="122"/>
                    <a:pt x="542" y="122"/>
                    <a:pt x="542" y="122"/>
                  </a:cubicBezTo>
                  <a:cubicBezTo>
                    <a:pt x="534" y="121"/>
                    <a:pt x="512" y="123"/>
                    <a:pt x="497" y="132"/>
                  </a:cubicBezTo>
                  <a:cubicBezTo>
                    <a:pt x="481" y="141"/>
                    <a:pt x="477" y="142"/>
                    <a:pt x="479" y="146"/>
                  </a:cubicBezTo>
                  <a:cubicBezTo>
                    <a:pt x="481" y="149"/>
                    <a:pt x="484" y="148"/>
                    <a:pt x="488" y="147"/>
                  </a:cubicBezTo>
                  <a:cubicBezTo>
                    <a:pt x="482" y="153"/>
                    <a:pt x="490" y="156"/>
                    <a:pt x="499" y="150"/>
                  </a:cubicBezTo>
                  <a:cubicBezTo>
                    <a:pt x="499" y="150"/>
                    <a:pt x="502" y="147"/>
                    <a:pt x="505" y="145"/>
                  </a:cubicBezTo>
                  <a:cubicBezTo>
                    <a:pt x="504" y="147"/>
                    <a:pt x="502" y="149"/>
                    <a:pt x="502" y="150"/>
                  </a:cubicBezTo>
                  <a:cubicBezTo>
                    <a:pt x="501" y="151"/>
                    <a:pt x="509" y="154"/>
                    <a:pt x="513" y="149"/>
                  </a:cubicBezTo>
                  <a:cubicBezTo>
                    <a:pt x="517" y="144"/>
                    <a:pt x="523" y="139"/>
                    <a:pt x="527" y="140"/>
                  </a:cubicBezTo>
                  <a:cubicBezTo>
                    <a:pt x="527" y="140"/>
                    <a:pt x="528" y="140"/>
                    <a:pt x="529" y="140"/>
                  </a:cubicBezTo>
                  <a:cubicBezTo>
                    <a:pt x="534" y="142"/>
                    <a:pt x="537" y="146"/>
                    <a:pt x="539" y="151"/>
                  </a:cubicBezTo>
                  <a:cubicBezTo>
                    <a:pt x="540" y="151"/>
                    <a:pt x="540" y="152"/>
                    <a:pt x="540" y="153"/>
                  </a:cubicBezTo>
                  <a:cubicBezTo>
                    <a:pt x="536" y="152"/>
                    <a:pt x="531" y="152"/>
                    <a:pt x="525" y="153"/>
                  </a:cubicBezTo>
                  <a:cubicBezTo>
                    <a:pt x="516" y="154"/>
                    <a:pt x="509" y="158"/>
                    <a:pt x="506" y="161"/>
                  </a:cubicBezTo>
                  <a:cubicBezTo>
                    <a:pt x="506" y="162"/>
                    <a:pt x="506" y="162"/>
                    <a:pt x="506" y="163"/>
                  </a:cubicBezTo>
                  <a:cubicBezTo>
                    <a:pt x="504" y="166"/>
                    <a:pt x="507" y="166"/>
                    <a:pt x="507" y="166"/>
                  </a:cubicBezTo>
                  <a:cubicBezTo>
                    <a:pt x="510" y="168"/>
                    <a:pt x="516" y="169"/>
                    <a:pt x="526" y="167"/>
                  </a:cubicBezTo>
                  <a:cubicBezTo>
                    <a:pt x="542" y="163"/>
                    <a:pt x="550" y="172"/>
                    <a:pt x="559" y="173"/>
                  </a:cubicBezTo>
                  <a:cubicBezTo>
                    <a:pt x="560" y="173"/>
                    <a:pt x="561" y="173"/>
                    <a:pt x="561" y="173"/>
                  </a:cubicBezTo>
                  <a:cubicBezTo>
                    <a:pt x="565" y="174"/>
                    <a:pt x="568" y="175"/>
                    <a:pt x="569" y="177"/>
                  </a:cubicBezTo>
                  <a:cubicBezTo>
                    <a:pt x="569" y="177"/>
                    <a:pt x="569" y="177"/>
                    <a:pt x="569" y="177"/>
                  </a:cubicBezTo>
                  <a:cubicBezTo>
                    <a:pt x="565" y="182"/>
                    <a:pt x="562" y="187"/>
                    <a:pt x="562" y="187"/>
                  </a:cubicBezTo>
                  <a:cubicBezTo>
                    <a:pt x="562" y="187"/>
                    <a:pt x="564" y="189"/>
                    <a:pt x="568" y="194"/>
                  </a:cubicBezTo>
                  <a:cubicBezTo>
                    <a:pt x="564" y="191"/>
                    <a:pt x="558" y="188"/>
                    <a:pt x="553" y="185"/>
                  </a:cubicBezTo>
                  <a:cubicBezTo>
                    <a:pt x="553" y="185"/>
                    <a:pt x="552" y="185"/>
                    <a:pt x="552" y="185"/>
                  </a:cubicBezTo>
                  <a:cubicBezTo>
                    <a:pt x="548" y="183"/>
                    <a:pt x="545" y="182"/>
                    <a:pt x="541" y="180"/>
                  </a:cubicBezTo>
                  <a:cubicBezTo>
                    <a:pt x="529" y="177"/>
                    <a:pt x="523" y="176"/>
                    <a:pt x="515" y="178"/>
                  </a:cubicBezTo>
                  <a:cubicBezTo>
                    <a:pt x="512" y="179"/>
                    <a:pt x="500" y="183"/>
                    <a:pt x="491" y="187"/>
                  </a:cubicBezTo>
                  <a:cubicBezTo>
                    <a:pt x="489" y="187"/>
                    <a:pt x="488" y="188"/>
                    <a:pt x="487" y="189"/>
                  </a:cubicBezTo>
                  <a:cubicBezTo>
                    <a:pt x="486" y="189"/>
                    <a:pt x="485" y="189"/>
                    <a:pt x="484" y="190"/>
                  </a:cubicBezTo>
                  <a:cubicBezTo>
                    <a:pt x="484" y="190"/>
                    <a:pt x="484" y="190"/>
                    <a:pt x="484" y="190"/>
                  </a:cubicBezTo>
                  <a:cubicBezTo>
                    <a:pt x="483" y="190"/>
                    <a:pt x="482" y="191"/>
                    <a:pt x="481" y="191"/>
                  </a:cubicBezTo>
                  <a:cubicBezTo>
                    <a:pt x="474" y="195"/>
                    <a:pt x="467" y="199"/>
                    <a:pt x="461" y="204"/>
                  </a:cubicBezTo>
                  <a:cubicBezTo>
                    <a:pt x="461" y="204"/>
                    <a:pt x="461" y="204"/>
                    <a:pt x="461" y="204"/>
                  </a:cubicBezTo>
                  <a:cubicBezTo>
                    <a:pt x="461" y="204"/>
                    <a:pt x="461" y="204"/>
                    <a:pt x="460" y="205"/>
                  </a:cubicBezTo>
                  <a:cubicBezTo>
                    <a:pt x="460" y="205"/>
                    <a:pt x="460" y="205"/>
                    <a:pt x="460" y="205"/>
                  </a:cubicBezTo>
                  <a:cubicBezTo>
                    <a:pt x="457" y="208"/>
                    <a:pt x="456" y="210"/>
                    <a:pt x="455" y="212"/>
                  </a:cubicBezTo>
                  <a:cubicBezTo>
                    <a:pt x="450" y="221"/>
                    <a:pt x="458" y="223"/>
                    <a:pt x="464" y="216"/>
                  </a:cubicBezTo>
                  <a:cubicBezTo>
                    <a:pt x="469" y="210"/>
                    <a:pt x="476" y="205"/>
                    <a:pt x="483" y="202"/>
                  </a:cubicBezTo>
                  <a:cubicBezTo>
                    <a:pt x="478" y="208"/>
                    <a:pt x="475" y="211"/>
                    <a:pt x="474" y="214"/>
                  </a:cubicBezTo>
                  <a:cubicBezTo>
                    <a:pt x="474" y="215"/>
                    <a:pt x="473" y="215"/>
                    <a:pt x="473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2" y="220"/>
                    <a:pt x="471" y="226"/>
                    <a:pt x="470" y="230"/>
                  </a:cubicBezTo>
                  <a:cubicBezTo>
                    <a:pt x="466" y="239"/>
                    <a:pt x="477" y="239"/>
                    <a:pt x="483" y="228"/>
                  </a:cubicBezTo>
                  <a:cubicBezTo>
                    <a:pt x="483" y="228"/>
                    <a:pt x="485" y="223"/>
                    <a:pt x="488" y="218"/>
                  </a:cubicBezTo>
                  <a:cubicBezTo>
                    <a:pt x="488" y="219"/>
                    <a:pt x="488" y="220"/>
                    <a:pt x="488" y="221"/>
                  </a:cubicBezTo>
                  <a:cubicBezTo>
                    <a:pt x="488" y="223"/>
                    <a:pt x="488" y="226"/>
                    <a:pt x="488" y="228"/>
                  </a:cubicBezTo>
                  <a:cubicBezTo>
                    <a:pt x="488" y="235"/>
                    <a:pt x="491" y="243"/>
                    <a:pt x="496" y="234"/>
                  </a:cubicBezTo>
                  <a:cubicBezTo>
                    <a:pt x="502" y="224"/>
                    <a:pt x="506" y="211"/>
                    <a:pt x="511" y="206"/>
                  </a:cubicBezTo>
                  <a:cubicBezTo>
                    <a:pt x="511" y="205"/>
                    <a:pt x="512" y="204"/>
                    <a:pt x="512" y="204"/>
                  </a:cubicBezTo>
                  <a:cubicBezTo>
                    <a:pt x="517" y="204"/>
                    <a:pt x="521" y="207"/>
                    <a:pt x="525" y="210"/>
                  </a:cubicBezTo>
                  <a:cubicBezTo>
                    <a:pt x="526" y="211"/>
                    <a:pt x="527" y="212"/>
                    <a:pt x="529" y="213"/>
                  </a:cubicBezTo>
                  <a:cubicBezTo>
                    <a:pt x="527" y="215"/>
                    <a:pt x="524" y="220"/>
                    <a:pt x="522" y="222"/>
                  </a:cubicBezTo>
                  <a:cubicBezTo>
                    <a:pt x="519" y="224"/>
                    <a:pt x="514" y="233"/>
                    <a:pt x="521" y="233"/>
                  </a:cubicBezTo>
                  <a:cubicBezTo>
                    <a:pt x="528" y="234"/>
                    <a:pt x="536" y="227"/>
                    <a:pt x="540" y="224"/>
                  </a:cubicBezTo>
                  <a:cubicBezTo>
                    <a:pt x="541" y="224"/>
                    <a:pt x="542" y="223"/>
                    <a:pt x="544" y="222"/>
                  </a:cubicBezTo>
                  <a:cubicBezTo>
                    <a:pt x="546" y="223"/>
                    <a:pt x="549" y="223"/>
                    <a:pt x="552" y="223"/>
                  </a:cubicBezTo>
                  <a:cubicBezTo>
                    <a:pt x="556" y="224"/>
                    <a:pt x="559" y="223"/>
                    <a:pt x="562" y="222"/>
                  </a:cubicBezTo>
                  <a:cubicBezTo>
                    <a:pt x="558" y="227"/>
                    <a:pt x="558" y="227"/>
                    <a:pt x="558" y="227"/>
                  </a:cubicBezTo>
                  <a:cubicBezTo>
                    <a:pt x="558" y="227"/>
                    <a:pt x="562" y="235"/>
                    <a:pt x="569" y="247"/>
                  </a:cubicBezTo>
                  <a:cubicBezTo>
                    <a:pt x="562" y="247"/>
                    <a:pt x="562" y="247"/>
                    <a:pt x="562" y="247"/>
                  </a:cubicBezTo>
                  <a:cubicBezTo>
                    <a:pt x="561" y="246"/>
                    <a:pt x="561" y="246"/>
                    <a:pt x="561" y="246"/>
                  </a:cubicBezTo>
                  <a:cubicBezTo>
                    <a:pt x="554" y="246"/>
                    <a:pt x="554" y="246"/>
                    <a:pt x="554" y="246"/>
                  </a:cubicBezTo>
                  <a:cubicBezTo>
                    <a:pt x="554" y="247"/>
                    <a:pt x="554" y="247"/>
                    <a:pt x="554" y="247"/>
                  </a:cubicBezTo>
                  <a:cubicBezTo>
                    <a:pt x="551" y="247"/>
                    <a:pt x="551" y="247"/>
                    <a:pt x="551" y="247"/>
                  </a:cubicBezTo>
                  <a:cubicBezTo>
                    <a:pt x="550" y="246"/>
                    <a:pt x="550" y="246"/>
                    <a:pt x="550" y="246"/>
                  </a:cubicBezTo>
                  <a:cubicBezTo>
                    <a:pt x="543" y="246"/>
                    <a:pt x="543" y="246"/>
                    <a:pt x="543" y="246"/>
                  </a:cubicBezTo>
                  <a:cubicBezTo>
                    <a:pt x="542" y="247"/>
                    <a:pt x="542" y="247"/>
                    <a:pt x="542" y="247"/>
                  </a:cubicBezTo>
                  <a:cubicBezTo>
                    <a:pt x="539" y="247"/>
                    <a:pt x="539" y="247"/>
                    <a:pt x="539" y="247"/>
                  </a:cubicBezTo>
                  <a:cubicBezTo>
                    <a:pt x="539" y="246"/>
                    <a:pt x="539" y="246"/>
                    <a:pt x="539" y="246"/>
                  </a:cubicBezTo>
                  <a:cubicBezTo>
                    <a:pt x="532" y="246"/>
                    <a:pt x="532" y="246"/>
                    <a:pt x="532" y="246"/>
                  </a:cubicBezTo>
                  <a:cubicBezTo>
                    <a:pt x="531" y="247"/>
                    <a:pt x="531" y="247"/>
                    <a:pt x="531" y="247"/>
                  </a:cubicBezTo>
                  <a:cubicBezTo>
                    <a:pt x="528" y="247"/>
                    <a:pt x="528" y="247"/>
                    <a:pt x="528" y="247"/>
                  </a:cubicBezTo>
                  <a:cubicBezTo>
                    <a:pt x="528" y="245"/>
                    <a:pt x="528" y="245"/>
                    <a:pt x="528" y="245"/>
                  </a:cubicBezTo>
                  <a:cubicBezTo>
                    <a:pt x="520" y="245"/>
                    <a:pt x="520" y="245"/>
                    <a:pt x="520" y="245"/>
                  </a:cubicBezTo>
                  <a:cubicBezTo>
                    <a:pt x="520" y="247"/>
                    <a:pt x="520" y="247"/>
                    <a:pt x="520" y="247"/>
                  </a:cubicBezTo>
                  <a:cubicBezTo>
                    <a:pt x="517" y="247"/>
                    <a:pt x="517" y="247"/>
                    <a:pt x="517" y="247"/>
                  </a:cubicBezTo>
                  <a:cubicBezTo>
                    <a:pt x="516" y="245"/>
                    <a:pt x="516" y="245"/>
                    <a:pt x="516" y="245"/>
                  </a:cubicBezTo>
                  <a:cubicBezTo>
                    <a:pt x="509" y="245"/>
                    <a:pt x="509" y="245"/>
                    <a:pt x="509" y="245"/>
                  </a:cubicBezTo>
                  <a:cubicBezTo>
                    <a:pt x="508" y="247"/>
                    <a:pt x="508" y="247"/>
                    <a:pt x="508" y="247"/>
                  </a:cubicBezTo>
                  <a:cubicBezTo>
                    <a:pt x="506" y="247"/>
                    <a:pt x="506" y="247"/>
                    <a:pt x="506" y="247"/>
                  </a:cubicBezTo>
                  <a:cubicBezTo>
                    <a:pt x="505" y="245"/>
                    <a:pt x="505" y="245"/>
                    <a:pt x="505" y="245"/>
                  </a:cubicBezTo>
                  <a:cubicBezTo>
                    <a:pt x="498" y="245"/>
                    <a:pt x="498" y="245"/>
                    <a:pt x="498" y="245"/>
                  </a:cubicBezTo>
                  <a:cubicBezTo>
                    <a:pt x="497" y="247"/>
                    <a:pt x="497" y="247"/>
                    <a:pt x="497" y="247"/>
                  </a:cubicBezTo>
                  <a:cubicBezTo>
                    <a:pt x="495" y="247"/>
                    <a:pt x="495" y="247"/>
                    <a:pt x="495" y="247"/>
                  </a:cubicBezTo>
                  <a:cubicBezTo>
                    <a:pt x="494" y="244"/>
                    <a:pt x="494" y="244"/>
                    <a:pt x="494" y="244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5" y="247"/>
                    <a:pt x="485" y="247"/>
                    <a:pt x="485" y="247"/>
                  </a:cubicBezTo>
                  <a:cubicBezTo>
                    <a:pt x="484" y="247"/>
                    <a:pt x="484" y="247"/>
                    <a:pt x="484" y="247"/>
                  </a:cubicBezTo>
                  <a:cubicBezTo>
                    <a:pt x="482" y="244"/>
                    <a:pt x="482" y="244"/>
                    <a:pt x="482" y="244"/>
                  </a:cubicBezTo>
                  <a:cubicBezTo>
                    <a:pt x="475" y="244"/>
                    <a:pt x="475" y="244"/>
                    <a:pt x="475" y="244"/>
                  </a:cubicBezTo>
                  <a:cubicBezTo>
                    <a:pt x="474" y="246"/>
                    <a:pt x="474" y="246"/>
                    <a:pt x="474" y="246"/>
                  </a:cubicBezTo>
                  <a:cubicBezTo>
                    <a:pt x="472" y="246"/>
                    <a:pt x="472" y="246"/>
                    <a:pt x="472" y="246"/>
                  </a:cubicBezTo>
                  <a:cubicBezTo>
                    <a:pt x="471" y="243"/>
                    <a:pt x="471" y="243"/>
                    <a:pt x="471" y="243"/>
                  </a:cubicBezTo>
                  <a:cubicBezTo>
                    <a:pt x="464" y="244"/>
                    <a:pt x="464" y="244"/>
                    <a:pt x="464" y="244"/>
                  </a:cubicBezTo>
                  <a:cubicBezTo>
                    <a:pt x="463" y="246"/>
                    <a:pt x="463" y="246"/>
                    <a:pt x="463" y="246"/>
                  </a:cubicBezTo>
                  <a:cubicBezTo>
                    <a:pt x="461" y="246"/>
                    <a:pt x="461" y="246"/>
                    <a:pt x="461" y="246"/>
                  </a:cubicBezTo>
                  <a:cubicBezTo>
                    <a:pt x="460" y="243"/>
                    <a:pt x="460" y="243"/>
                    <a:pt x="460" y="243"/>
                  </a:cubicBezTo>
                  <a:cubicBezTo>
                    <a:pt x="453" y="243"/>
                    <a:pt x="453" y="243"/>
                    <a:pt x="453" y="243"/>
                  </a:cubicBezTo>
                  <a:cubicBezTo>
                    <a:pt x="451" y="246"/>
                    <a:pt x="451" y="246"/>
                    <a:pt x="451" y="246"/>
                  </a:cubicBezTo>
                  <a:cubicBezTo>
                    <a:pt x="444" y="246"/>
                    <a:pt x="444" y="246"/>
                    <a:pt x="444" y="246"/>
                  </a:cubicBezTo>
                  <a:cubicBezTo>
                    <a:pt x="443" y="243"/>
                    <a:pt x="443" y="243"/>
                    <a:pt x="443" y="243"/>
                  </a:cubicBezTo>
                  <a:cubicBezTo>
                    <a:pt x="436" y="243"/>
                    <a:pt x="436" y="243"/>
                    <a:pt x="436" y="243"/>
                  </a:cubicBezTo>
                  <a:cubicBezTo>
                    <a:pt x="434" y="246"/>
                    <a:pt x="434" y="246"/>
                    <a:pt x="434" y="246"/>
                  </a:cubicBezTo>
                  <a:cubicBezTo>
                    <a:pt x="426" y="246"/>
                    <a:pt x="426" y="246"/>
                    <a:pt x="426" y="246"/>
                  </a:cubicBezTo>
                  <a:cubicBezTo>
                    <a:pt x="428" y="245"/>
                    <a:pt x="428" y="245"/>
                    <a:pt x="428" y="245"/>
                  </a:cubicBezTo>
                  <a:cubicBezTo>
                    <a:pt x="429" y="240"/>
                    <a:pt x="429" y="240"/>
                    <a:pt x="429" y="240"/>
                  </a:cubicBezTo>
                  <a:cubicBezTo>
                    <a:pt x="362" y="86"/>
                    <a:pt x="362" y="86"/>
                    <a:pt x="362" y="86"/>
                  </a:cubicBezTo>
                  <a:cubicBezTo>
                    <a:pt x="357" y="83"/>
                    <a:pt x="357" y="83"/>
                    <a:pt x="357" y="83"/>
                  </a:cubicBezTo>
                  <a:cubicBezTo>
                    <a:pt x="340" y="92"/>
                    <a:pt x="340" y="92"/>
                    <a:pt x="340" y="92"/>
                  </a:cubicBezTo>
                  <a:cubicBezTo>
                    <a:pt x="338" y="99"/>
                    <a:pt x="338" y="99"/>
                    <a:pt x="338" y="99"/>
                  </a:cubicBezTo>
                  <a:cubicBezTo>
                    <a:pt x="407" y="246"/>
                    <a:pt x="407" y="246"/>
                    <a:pt x="407" y="246"/>
                  </a:cubicBezTo>
                  <a:cubicBezTo>
                    <a:pt x="391" y="225"/>
                    <a:pt x="374" y="207"/>
                    <a:pt x="362" y="202"/>
                  </a:cubicBezTo>
                  <a:cubicBezTo>
                    <a:pt x="362" y="202"/>
                    <a:pt x="361" y="202"/>
                    <a:pt x="361" y="202"/>
                  </a:cubicBezTo>
                  <a:cubicBezTo>
                    <a:pt x="360" y="202"/>
                    <a:pt x="359" y="202"/>
                    <a:pt x="358" y="201"/>
                  </a:cubicBezTo>
                  <a:cubicBezTo>
                    <a:pt x="352" y="199"/>
                    <a:pt x="346" y="202"/>
                    <a:pt x="341" y="208"/>
                  </a:cubicBezTo>
                  <a:cubicBezTo>
                    <a:pt x="340" y="208"/>
                    <a:pt x="340" y="208"/>
                    <a:pt x="340" y="209"/>
                  </a:cubicBezTo>
                  <a:cubicBezTo>
                    <a:pt x="339" y="209"/>
                    <a:pt x="339" y="210"/>
                    <a:pt x="339" y="210"/>
                  </a:cubicBezTo>
                  <a:cubicBezTo>
                    <a:pt x="338" y="211"/>
                    <a:pt x="337" y="211"/>
                    <a:pt x="337" y="212"/>
                  </a:cubicBezTo>
                  <a:cubicBezTo>
                    <a:pt x="333" y="217"/>
                    <a:pt x="330" y="224"/>
                    <a:pt x="327" y="232"/>
                  </a:cubicBezTo>
                  <a:cubicBezTo>
                    <a:pt x="325" y="231"/>
                    <a:pt x="324" y="229"/>
                    <a:pt x="323" y="228"/>
                  </a:cubicBezTo>
                  <a:cubicBezTo>
                    <a:pt x="316" y="221"/>
                    <a:pt x="308" y="214"/>
                    <a:pt x="299" y="214"/>
                  </a:cubicBezTo>
                  <a:cubicBezTo>
                    <a:pt x="300" y="213"/>
                    <a:pt x="300" y="213"/>
                    <a:pt x="300" y="213"/>
                  </a:cubicBezTo>
                  <a:cubicBezTo>
                    <a:pt x="292" y="212"/>
                    <a:pt x="287" y="213"/>
                    <a:pt x="270" y="228"/>
                  </a:cubicBezTo>
                  <a:cubicBezTo>
                    <a:pt x="254" y="243"/>
                    <a:pt x="207" y="280"/>
                    <a:pt x="190" y="294"/>
                  </a:cubicBezTo>
                  <a:cubicBezTo>
                    <a:pt x="173" y="307"/>
                    <a:pt x="124" y="345"/>
                    <a:pt x="124" y="345"/>
                  </a:cubicBezTo>
                  <a:cubicBezTo>
                    <a:pt x="126" y="355"/>
                    <a:pt x="130" y="363"/>
                    <a:pt x="134" y="370"/>
                  </a:cubicBezTo>
                  <a:cubicBezTo>
                    <a:pt x="129" y="374"/>
                    <a:pt x="129" y="374"/>
                    <a:pt x="129" y="374"/>
                  </a:cubicBezTo>
                  <a:cubicBezTo>
                    <a:pt x="129" y="373"/>
                    <a:pt x="129" y="372"/>
                    <a:pt x="129" y="372"/>
                  </a:cubicBezTo>
                  <a:cubicBezTo>
                    <a:pt x="116" y="381"/>
                    <a:pt x="116" y="381"/>
                    <a:pt x="116" y="381"/>
                  </a:cubicBezTo>
                  <a:cubicBezTo>
                    <a:pt x="116" y="380"/>
                    <a:pt x="115" y="379"/>
                    <a:pt x="115" y="378"/>
                  </a:cubicBezTo>
                  <a:cubicBezTo>
                    <a:pt x="115" y="378"/>
                    <a:pt x="94" y="383"/>
                    <a:pt x="78" y="377"/>
                  </a:cubicBezTo>
                  <a:cubicBezTo>
                    <a:pt x="61" y="371"/>
                    <a:pt x="53" y="365"/>
                    <a:pt x="39" y="353"/>
                  </a:cubicBezTo>
                  <a:cubicBezTo>
                    <a:pt x="27" y="342"/>
                    <a:pt x="12" y="348"/>
                    <a:pt x="7" y="351"/>
                  </a:cubicBezTo>
                  <a:cubicBezTo>
                    <a:pt x="4" y="351"/>
                    <a:pt x="0" y="351"/>
                    <a:pt x="3" y="356"/>
                  </a:cubicBezTo>
                  <a:cubicBezTo>
                    <a:pt x="7" y="363"/>
                    <a:pt x="49" y="411"/>
                    <a:pt x="77" y="432"/>
                  </a:cubicBezTo>
                  <a:cubicBezTo>
                    <a:pt x="104" y="453"/>
                    <a:pt x="130" y="466"/>
                    <a:pt x="130" y="466"/>
                  </a:cubicBezTo>
                  <a:cubicBezTo>
                    <a:pt x="130" y="466"/>
                    <a:pt x="140" y="460"/>
                    <a:pt x="135" y="455"/>
                  </a:cubicBezTo>
                  <a:cubicBezTo>
                    <a:pt x="141" y="446"/>
                    <a:pt x="155" y="422"/>
                    <a:pt x="156" y="416"/>
                  </a:cubicBezTo>
                  <a:cubicBezTo>
                    <a:pt x="158" y="410"/>
                    <a:pt x="152" y="408"/>
                    <a:pt x="151" y="408"/>
                  </a:cubicBezTo>
                  <a:cubicBezTo>
                    <a:pt x="150" y="407"/>
                    <a:pt x="149" y="407"/>
                    <a:pt x="147" y="406"/>
                  </a:cubicBezTo>
                  <a:cubicBezTo>
                    <a:pt x="151" y="402"/>
                    <a:pt x="155" y="398"/>
                    <a:pt x="155" y="398"/>
                  </a:cubicBezTo>
                  <a:cubicBezTo>
                    <a:pt x="155" y="398"/>
                    <a:pt x="155" y="397"/>
                    <a:pt x="154" y="397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72" y="403"/>
                    <a:pt x="186" y="410"/>
                    <a:pt x="186" y="410"/>
                  </a:cubicBezTo>
                  <a:cubicBezTo>
                    <a:pt x="186" y="410"/>
                    <a:pt x="236" y="361"/>
                    <a:pt x="254" y="345"/>
                  </a:cubicBezTo>
                  <a:cubicBezTo>
                    <a:pt x="266" y="334"/>
                    <a:pt x="286" y="319"/>
                    <a:pt x="297" y="312"/>
                  </a:cubicBezTo>
                  <a:cubicBezTo>
                    <a:pt x="285" y="340"/>
                    <a:pt x="273" y="364"/>
                    <a:pt x="264" y="379"/>
                  </a:cubicBezTo>
                  <a:cubicBezTo>
                    <a:pt x="257" y="392"/>
                    <a:pt x="252" y="401"/>
                    <a:pt x="252" y="401"/>
                  </a:cubicBezTo>
                  <a:cubicBezTo>
                    <a:pt x="252" y="401"/>
                    <a:pt x="272" y="416"/>
                    <a:pt x="294" y="427"/>
                  </a:cubicBezTo>
                  <a:cubicBezTo>
                    <a:pt x="293" y="429"/>
                    <a:pt x="293" y="432"/>
                    <a:pt x="292" y="434"/>
                  </a:cubicBezTo>
                  <a:cubicBezTo>
                    <a:pt x="292" y="434"/>
                    <a:pt x="291" y="433"/>
                    <a:pt x="291" y="432"/>
                  </a:cubicBezTo>
                  <a:cubicBezTo>
                    <a:pt x="291" y="432"/>
                    <a:pt x="287" y="447"/>
                    <a:pt x="284" y="457"/>
                  </a:cubicBezTo>
                  <a:cubicBezTo>
                    <a:pt x="280" y="455"/>
                    <a:pt x="277" y="454"/>
                    <a:pt x="277" y="454"/>
                  </a:cubicBezTo>
                  <a:cubicBezTo>
                    <a:pt x="272" y="457"/>
                    <a:pt x="272" y="457"/>
                    <a:pt x="272" y="457"/>
                  </a:cubicBezTo>
                  <a:cubicBezTo>
                    <a:pt x="254" y="471"/>
                    <a:pt x="237" y="466"/>
                    <a:pt x="202" y="457"/>
                  </a:cubicBezTo>
                  <a:cubicBezTo>
                    <a:pt x="164" y="447"/>
                    <a:pt x="157" y="472"/>
                    <a:pt x="157" y="472"/>
                  </a:cubicBezTo>
                  <a:cubicBezTo>
                    <a:pt x="149" y="470"/>
                    <a:pt x="151" y="478"/>
                    <a:pt x="175" y="490"/>
                  </a:cubicBezTo>
                  <a:cubicBezTo>
                    <a:pt x="205" y="505"/>
                    <a:pt x="281" y="523"/>
                    <a:pt x="307" y="523"/>
                  </a:cubicBezTo>
                  <a:cubicBezTo>
                    <a:pt x="334" y="524"/>
                    <a:pt x="339" y="516"/>
                    <a:pt x="338" y="512"/>
                  </a:cubicBezTo>
                  <a:cubicBezTo>
                    <a:pt x="338" y="511"/>
                    <a:pt x="338" y="509"/>
                    <a:pt x="338" y="508"/>
                  </a:cubicBezTo>
                  <a:cubicBezTo>
                    <a:pt x="338" y="506"/>
                    <a:pt x="337" y="504"/>
                    <a:pt x="337" y="504"/>
                  </a:cubicBezTo>
                  <a:cubicBezTo>
                    <a:pt x="337" y="504"/>
                    <a:pt x="337" y="504"/>
                    <a:pt x="337" y="504"/>
                  </a:cubicBezTo>
                  <a:cubicBezTo>
                    <a:pt x="334" y="467"/>
                    <a:pt x="334" y="467"/>
                    <a:pt x="334" y="467"/>
                  </a:cubicBezTo>
                  <a:cubicBezTo>
                    <a:pt x="332" y="467"/>
                    <a:pt x="331" y="467"/>
                    <a:pt x="329" y="467"/>
                  </a:cubicBezTo>
                  <a:cubicBezTo>
                    <a:pt x="328" y="467"/>
                    <a:pt x="327" y="467"/>
                    <a:pt x="327" y="467"/>
                  </a:cubicBezTo>
                  <a:cubicBezTo>
                    <a:pt x="326" y="467"/>
                    <a:pt x="326" y="467"/>
                    <a:pt x="326" y="467"/>
                  </a:cubicBezTo>
                  <a:cubicBezTo>
                    <a:pt x="331" y="443"/>
                    <a:pt x="331" y="443"/>
                    <a:pt x="331" y="443"/>
                  </a:cubicBezTo>
                  <a:cubicBezTo>
                    <a:pt x="331" y="443"/>
                    <a:pt x="331" y="443"/>
                    <a:pt x="330" y="443"/>
                  </a:cubicBezTo>
                  <a:cubicBezTo>
                    <a:pt x="331" y="439"/>
                    <a:pt x="331" y="439"/>
                    <a:pt x="331" y="439"/>
                  </a:cubicBezTo>
                  <a:cubicBezTo>
                    <a:pt x="340" y="440"/>
                    <a:pt x="349" y="440"/>
                    <a:pt x="355" y="440"/>
                  </a:cubicBezTo>
                  <a:cubicBezTo>
                    <a:pt x="359" y="441"/>
                    <a:pt x="363" y="440"/>
                    <a:pt x="363" y="440"/>
                  </a:cubicBezTo>
                  <a:cubicBezTo>
                    <a:pt x="375" y="366"/>
                    <a:pt x="375" y="366"/>
                    <a:pt x="375" y="366"/>
                  </a:cubicBezTo>
                  <a:cubicBezTo>
                    <a:pt x="391" y="389"/>
                    <a:pt x="414" y="423"/>
                    <a:pt x="431" y="442"/>
                  </a:cubicBezTo>
                  <a:cubicBezTo>
                    <a:pt x="452" y="466"/>
                    <a:pt x="473" y="477"/>
                    <a:pt x="494" y="482"/>
                  </a:cubicBezTo>
                  <a:cubicBezTo>
                    <a:pt x="510" y="491"/>
                    <a:pt x="524" y="491"/>
                    <a:pt x="540" y="492"/>
                  </a:cubicBezTo>
                  <a:cubicBezTo>
                    <a:pt x="561" y="492"/>
                    <a:pt x="588" y="478"/>
                    <a:pt x="602" y="469"/>
                  </a:cubicBezTo>
                  <a:cubicBezTo>
                    <a:pt x="607" y="470"/>
                    <a:pt x="614" y="470"/>
                    <a:pt x="622" y="467"/>
                  </a:cubicBezTo>
                  <a:cubicBezTo>
                    <a:pt x="630" y="465"/>
                    <a:pt x="639" y="459"/>
                    <a:pt x="650" y="452"/>
                  </a:cubicBezTo>
                  <a:cubicBezTo>
                    <a:pt x="652" y="451"/>
                    <a:pt x="654" y="450"/>
                    <a:pt x="655" y="449"/>
                  </a:cubicBezTo>
                  <a:cubicBezTo>
                    <a:pt x="679" y="433"/>
                    <a:pt x="707" y="410"/>
                    <a:pt x="728" y="391"/>
                  </a:cubicBezTo>
                  <a:cubicBezTo>
                    <a:pt x="738" y="381"/>
                    <a:pt x="752" y="368"/>
                    <a:pt x="764" y="355"/>
                  </a:cubicBezTo>
                  <a:cubicBezTo>
                    <a:pt x="779" y="341"/>
                    <a:pt x="792" y="329"/>
                    <a:pt x="802" y="319"/>
                  </a:cubicBezTo>
                  <a:cubicBezTo>
                    <a:pt x="803" y="318"/>
                    <a:pt x="804" y="316"/>
                    <a:pt x="805" y="315"/>
                  </a:cubicBezTo>
                  <a:cubicBezTo>
                    <a:pt x="806" y="313"/>
                    <a:pt x="808" y="311"/>
                    <a:pt x="810" y="309"/>
                  </a:cubicBezTo>
                  <a:cubicBezTo>
                    <a:pt x="812" y="306"/>
                    <a:pt x="812" y="306"/>
                    <a:pt x="812" y="306"/>
                  </a:cubicBezTo>
                  <a:cubicBezTo>
                    <a:pt x="817" y="299"/>
                    <a:pt x="821" y="292"/>
                    <a:pt x="824" y="285"/>
                  </a:cubicBezTo>
                  <a:cubicBezTo>
                    <a:pt x="827" y="282"/>
                    <a:pt x="829" y="278"/>
                    <a:pt x="830" y="275"/>
                  </a:cubicBezTo>
                  <a:cubicBezTo>
                    <a:pt x="841" y="253"/>
                    <a:pt x="829" y="221"/>
                    <a:pt x="829" y="221"/>
                  </a:cubicBezTo>
                  <a:cubicBezTo>
                    <a:pt x="829" y="221"/>
                    <a:pt x="829" y="221"/>
                    <a:pt x="829" y="221"/>
                  </a:cubicBezTo>
                  <a:cubicBezTo>
                    <a:pt x="829" y="216"/>
                    <a:pt x="828" y="212"/>
                    <a:pt x="828" y="211"/>
                  </a:cubicBezTo>
                  <a:cubicBezTo>
                    <a:pt x="835" y="202"/>
                    <a:pt x="841" y="193"/>
                    <a:pt x="848" y="185"/>
                  </a:cubicBezTo>
                  <a:cubicBezTo>
                    <a:pt x="853" y="186"/>
                    <a:pt x="880" y="157"/>
                    <a:pt x="898" y="128"/>
                  </a:cubicBezTo>
                  <a:cubicBezTo>
                    <a:pt x="917" y="98"/>
                    <a:pt x="938" y="62"/>
                    <a:pt x="922" y="38"/>
                  </a:cubicBezTo>
                  <a:close/>
                  <a:moveTo>
                    <a:pt x="563" y="276"/>
                  </a:moveTo>
                  <a:cubicBezTo>
                    <a:pt x="562" y="277"/>
                    <a:pt x="561" y="278"/>
                    <a:pt x="561" y="278"/>
                  </a:cubicBezTo>
                  <a:cubicBezTo>
                    <a:pt x="561" y="278"/>
                    <a:pt x="561" y="280"/>
                    <a:pt x="561" y="283"/>
                  </a:cubicBezTo>
                  <a:cubicBezTo>
                    <a:pt x="503" y="312"/>
                    <a:pt x="482" y="331"/>
                    <a:pt x="478" y="335"/>
                  </a:cubicBezTo>
                  <a:cubicBezTo>
                    <a:pt x="470" y="330"/>
                    <a:pt x="460" y="319"/>
                    <a:pt x="446" y="299"/>
                  </a:cubicBezTo>
                  <a:cubicBezTo>
                    <a:pt x="442" y="292"/>
                    <a:pt x="436" y="284"/>
                    <a:pt x="429" y="275"/>
                  </a:cubicBezTo>
                  <a:lnTo>
                    <a:pt x="563" y="27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69" name="Oval 34"/>
            <p:cNvSpPr>
              <a:spLocks noChangeArrowheads="1"/>
            </p:cNvSpPr>
            <p:nvPr/>
          </p:nvSpPr>
          <p:spPr bwMode="auto">
            <a:xfrm>
              <a:off x="3311525" y="3419476"/>
              <a:ext cx="19050" cy="23336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70" name="Oval 35"/>
            <p:cNvSpPr>
              <a:spLocks noChangeArrowheads="1"/>
            </p:cNvSpPr>
            <p:nvPr/>
          </p:nvSpPr>
          <p:spPr bwMode="auto">
            <a:xfrm>
              <a:off x="5392738" y="4652963"/>
              <a:ext cx="14288" cy="11001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71" name="Oval 36"/>
            <p:cNvSpPr>
              <a:spLocks noChangeArrowheads="1"/>
            </p:cNvSpPr>
            <p:nvPr/>
          </p:nvSpPr>
          <p:spPr bwMode="auto">
            <a:xfrm>
              <a:off x="8024813" y="2322513"/>
              <a:ext cx="14288" cy="34305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72" name="Oval 37"/>
            <p:cNvSpPr>
              <a:spLocks noChangeArrowheads="1"/>
            </p:cNvSpPr>
            <p:nvPr/>
          </p:nvSpPr>
          <p:spPr bwMode="auto">
            <a:xfrm>
              <a:off x="8831263" y="2611438"/>
              <a:ext cx="15875" cy="31416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73" name="Freeform 38"/>
            <p:cNvSpPr/>
            <p:nvPr/>
          </p:nvSpPr>
          <p:spPr bwMode="auto">
            <a:xfrm>
              <a:off x="5268913" y="3814763"/>
              <a:ext cx="671513" cy="593725"/>
            </a:xfrm>
            <a:custGeom>
              <a:avLst/>
              <a:gdLst>
                <a:gd name="T0" fmla="*/ 0 w 179"/>
                <a:gd name="T1" fmla="*/ 16 h 158"/>
                <a:gd name="T2" fmla="*/ 71 w 179"/>
                <a:gd name="T3" fmla="*/ 114 h 158"/>
                <a:gd name="T4" fmla="*/ 153 w 179"/>
                <a:gd name="T5" fmla="*/ 157 h 158"/>
                <a:gd name="T6" fmla="*/ 81 w 179"/>
                <a:gd name="T7" fmla="*/ 74 h 158"/>
                <a:gd name="T8" fmla="*/ 14 w 179"/>
                <a:gd name="T9" fmla="*/ 0 h 158"/>
                <a:gd name="T10" fmla="*/ 0 w 179"/>
                <a:gd name="T11" fmla="*/ 1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158">
                  <a:moveTo>
                    <a:pt x="0" y="16"/>
                  </a:moveTo>
                  <a:cubicBezTo>
                    <a:pt x="0" y="16"/>
                    <a:pt x="45" y="84"/>
                    <a:pt x="71" y="114"/>
                  </a:cubicBezTo>
                  <a:cubicBezTo>
                    <a:pt x="98" y="145"/>
                    <a:pt x="127" y="155"/>
                    <a:pt x="153" y="157"/>
                  </a:cubicBezTo>
                  <a:cubicBezTo>
                    <a:pt x="179" y="158"/>
                    <a:pt x="81" y="74"/>
                    <a:pt x="81" y="74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8760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74" name="Freeform 39"/>
            <p:cNvSpPr/>
            <p:nvPr/>
          </p:nvSpPr>
          <p:spPr bwMode="auto">
            <a:xfrm>
              <a:off x="3902075" y="3892551"/>
              <a:ext cx="533400" cy="439738"/>
            </a:xfrm>
            <a:custGeom>
              <a:avLst/>
              <a:gdLst>
                <a:gd name="T0" fmla="*/ 10 w 142"/>
                <a:gd name="T1" fmla="*/ 4 h 117"/>
                <a:gd name="T2" fmla="*/ 3 w 142"/>
                <a:gd name="T3" fmla="*/ 8 h 117"/>
                <a:gd name="T4" fmla="*/ 78 w 142"/>
                <a:gd name="T5" fmla="*/ 84 h 117"/>
                <a:gd name="T6" fmla="*/ 132 w 142"/>
                <a:gd name="T7" fmla="*/ 117 h 117"/>
                <a:gd name="T8" fmla="*/ 136 w 142"/>
                <a:gd name="T9" fmla="*/ 106 h 117"/>
                <a:gd name="T10" fmla="*/ 10 w 142"/>
                <a:gd name="T11" fmla="*/ 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2" h="117">
                  <a:moveTo>
                    <a:pt x="10" y="4"/>
                  </a:moveTo>
                  <a:cubicBezTo>
                    <a:pt x="10" y="4"/>
                    <a:pt x="0" y="0"/>
                    <a:pt x="3" y="8"/>
                  </a:cubicBezTo>
                  <a:cubicBezTo>
                    <a:pt x="7" y="15"/>
                    <a:pt x="50" y="62"/>
                    <a:pt x="78" y="84"/>
                  </a:cubicBezTo>
                  <a:cubicBezTo>
                    <a:pt x="105" y="105"/>
                    <a:pt x="132" y="117"/>
                    <a:pt x="132" y="117"/>
                  </a:cubicBezTo>
                  <a:cubicBezTo>
                    <a:pt x="132" y="117"/>
                    <a:pt x="142" y="111"/>
                    <a:pt x="136" y="106"/>
                  </a:cubicBezTo>
                  <a:cubicBezTo>
                    <a:pt x="131" y="101"/>
                    <a:pt x="10" y="4"/>
                    <a:pt x="10" y="4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75" name="Freeform 40"/>
            <p:cNvSpPr/>
            <p:nvPr/>
          </p:nvSpPr>
          <p:spPr bwMode="auto">
            <a:xfrm>
              <a:off x="4464050" y="4348163"/>
              <a:ext cx="722313" cy="203200"/>
            </a:xfrm>
            <a:custGeom>
              <a:avLst/>
              <a:gdLst>
                <a:gd name="T0" fmla="*/ 191 w 192"/>
                <a:gd name="T1" fmla="*/ 34 h 54"/>
                <a:gd name="T2" fmla="*/ 191 w 192"/>
                <a:gd name="T3" fmla="*/ 38 h 54"/>
                <a:gd name="T4" fmla="*/ 192 w 192"/>
                <a:gd name="T5" fmla="*/ 42 h 54"/>
                <a:gd name="T6" fmla="*/ 160 w 192"/>
                <a:gd name="T7" fmla="*/ 53 h 54"/>
                <a:gd name="T8" fmla="*/ 27 w 192"/>
                <a:gd name="T9" fmla="*/ 20 h 54"/>
                <a:gd name="T10" fmla="*/ 9 w 192"/>
                <a:gd name="T11" fmla="*/ 2 h 54"/>
                <a:gd name="T12" fmla="*/ 191 w 192"/>
                <a:gd name="T13" fmla="*/ 3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54">
                  <a:moveTo>
                    <a:pt x="191" y="34"/>
                  </a:moveTo>
                  <a:cubicBezTo>
                    <a:pt x="191" y="34"/>
                    <a:pt x="191" y="36"/>
                    <a:pt x="191" y="38"/>
                  </a:cubicBezTo>
                  <a:cubicBezTo>
                    <a:pt x="191" y="39"/>
                    <a:pt x="192" y="41"/>
                    <a:pt x="192" y="42"/>
                  </a:cubicBezTo>
                  <a:cubicBezTo>
                    <a:pt x="192" y="46"/>
                    <a:pt x="187" y="54"/>
                    <a:pt x="160" y="53"/>
                  </a:cubicBezTo>
                  <a:cubicBezTo>
                    <a:pt x="134" y="53"/>
                    <a:pt x="57" y="35"/>
                    <a:pt x="27" y="20"/>
                  </a:cubicBezTo>
                  <a:cubicBezTo>
                    <a:pt x="2" y="8"/>
                    <a:pt x="0" y="0"/>
                    <a:pt x="9" y="2"/>
                  </a:cubicBezTo>
                  <a:cubicBezTo>
                    <a:pt x="17" y="4"/>
                    <a:pt x="191" y="34"/>
                    <a:pt x="191" y="34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76" name="Freeform 41"/>
            <p:cNvSpPr/>
            <p:nvPr/>
          </p:nvSpPr>
          <p:spPr bwMode="auto">
            <a:xfrm>
              <a:off x="5846763" y="3386138"/>
              <a:ext cx="149225" cy="79375"/>
            </a:xfrm>
            <a:custGeom>
              <a:avLst/>
              <a:gdLst>
                <a:gd name="T0" fmla="*/ 17 w 40"/>
                <a:gd name="T1" fmla="*/ 0 h 21"/>
                <a:gd name="T2" fmla="*/ 9 w 40"/>
                <a:gd name="T3" fmla="*/ 9 h 21"/>
                <a:gd name="T4" fmla="*/ 8 w 40"/>
                <a:gd name="T5" fmla="*/ 21 h 21"/>
                <a:gd name="T6" fmla="*/ 27 w 40"/>
                <a:gd name="T7" fmla="*/ 12 h 21"/>
                <a:gd name="T8" fmla="*/ 40 w 40"/>
                <a:gd name="T9" fmla="*/ 6 h 21"/>
                <a:gd name="T10" fmla="*/ 17 w 4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1">
                  <a:moveTo>
                    <a:pt x="17" y="0"/>
                  </a:moveTo>
                  <a:cubicBezTo>
                    <a:pt x="17" y="0"/>
                    <a:pt x="12" y="6"/>
                    <a:pt x="9" y="9"/>
                  </a:cubicBezTo>
                  <a:cubicBezTo>
                    <a:pt x="6" y="12"/>
                    <a:pt x="0" y="20"/>
                    <a:pt x="8" y="21"/>
                  </a:cubicBezTo>
                  <a:cubicBezTo>
                    <a:pt x="15" y="21"/>
                    <a:pt x="23" y="14"/>
                    <a:pt x="27" y="12"/>
                  </a:cubicBezTo>
                  <a:cubicBezTo>
                    <a:pt x="31" y="9"/>
                    <a:pt x="40" y="6"/>
                    <a:pt x="40" y="6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EDB0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77" name="Freeform 42"/>
            <p:cNvSpPr/>
            <p:nvPr/>
          </p:nvSpPr>
          <p:spPr bwMode="auto">
            <a:xfrm>
              <a:off x="5665788" y="3246438"/>
              <a:ext cx="442913" cy="236538"/>
            </a:xfrm>
            <a:custGeom>
              <a:avLst/>
              <a:gdLst>
                <a:gd name="T0" fmla="*/ 118 w 118"/>
                <a:gd name="T1" fmla="*/ 29 h 63"/>
                <a:gd name="T2" fmla="*/ 76 w 118"/>
                <a:gd name="T3" fmla="*/ 5 h 63"/>
                <a:gd name="T4" fmla="*/ 42 w 118"/>
                <a:gd name="T5" fmla="*/ 6 h 63"/>
                <a:gd name="T6" fmla="*/ 11 w 118"/>
                <a:gd name="T7" fmla="*/ 35 h 63"/>
                <a:gd name="T8" fmla="*/ 5 w 118"/>
                <a:gd name="T9" fmla="*/ 54 h 63"/>
                <a:gd name="T10" fmla="*/ 18 w 118"/>
                <a:gd name="T11" fmla="*/ 52 h 63"/>
                <a:gd name="T12" fmla="*/ 33 w 118"/>
                <a:gd name="T13" fmla="*/ 32 h 63"/>
                <a:gd name="T14" fmla="*/ 60 w 118"/>
                <a:gd name="T15" fmla="*/ 35 h 63"/>
                <a:gd name="T16" fmla="*/ 87 w 118"/>
                <a:gd name="T17" fmla="*/ 48 h 63"/>
                <a:gd name="T18" fmla="*/ 103 w 118"/>
                <a:gd name="T19" fmla="*/ 48 h 63"/>
                <a:gd name="T20" fmla="*/ 118 w 118"/>
                <a:gd name="T21" fmla="*/ 2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63">
                  <a:moveTo>
                    <a:pt x="118" y="29"/>
                  </a:moveTo>
                  <a:cubicBezTo>
                    <a:pt x="118" y="29"/>
                    <a:pt x="93" y="10"/>
                    <a:pt x="76" y="5"/>
                  </a:cubicBezTo>
                  <a:cubicBezTo>
                    <a:pt x="60" y="0"/>
                    <a:pt x="55" y="0"/>
                    <a:pt x="42" y="6"/>
                  </a:cubicBezTo>
                  <a:cubicBezTo>
                    <a:pt x="30" y="12"/>
                    <a:pt x="21" y="24"/>
                    <a:pt x="11" y="35"/>
                  </a:cubicBezTo>
                  <a:cubicBezTo>
                    <a:pt x="5" y="42"/>
                    <a:pt x="10" y="44"/>
                    <a:pt x="5" y="54"/>
                  </a:cubicBezTo>
                  <a:cubicBezTo>
                    <a:pt x="0" y="63"/>
                    <a:pt x="12" y="63"/>
                    <a:pt x="18" y="52"/>
                  </a:cubicBezTo>
                  <a:cubicBezTo>
                    <a:pt x="18" y="52"/>
                    <a:pt x="23" y="39"/>
                    <a:pt x="33" y="32"/>
                  </a:cubicBezTo>
                  <a:cubicBezTo>
                    <a:pt x="43" y="26"/>
                    <a:pt x="52" y="28"/>
                    <a:pt x="60" y="35"/>
                  </a:cubicBezTo>
                  <a:cubicBezTo>
                    <a:pt x="68" y="42"/>
                    <a:pt x="75" y="48"/>
                    <a:pt x="87" y="48"/>
                  </a:cubicBezTo>
                  <a:cubicBezTo>
                    <a:pt x="95" y="48"/>
                    <a:pt x="100" y="45"/>
                    <a:pt x="103" y="48"/>
                  </a:cubicBezTo>
                  <a:cubicBezTo>
                    <a:pt x="106" y="50"/>
                    <a:pt x="118" y="29"/>
                    <a:pt x="118" y="29"/>
                  </a:cubicBezTo>
                  <a:close/>
                </a:path>
              </a:pathLst>
            </a:custGeom>
            <a:solidFill>
              <a:srgbClr val="FFD2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78" name="Freeform 43"/>
            <p:cNvSpPr/>
            <p:nvPr/>
          </p:nvSpPr>
          <p:spPr bwMode="auto">
            <a:xfrm>
              <a:off x="5748338" y="3273426"/>
              <a:ext cx="180975" cy="233363"/>
            </a:xfrm>
            <a:custGeom>
              <a:avLst/>
              <a:gdLst>
                <a:gd name="T0" fmla="*/ 24 w 48"/>
                <a:gd name="T1" fmla="*/ 8 h 62"/>
                <a:gd name="T2" fmla="*/ 4 w 48"/>
                <a:gd name="T3" fmla="*/ 28 h 62"/>
                <a:gd name="T4" fmla="*/ 1 w 48"/>
                <a:gd name="T5" fmla="*/ 43 h 62"/>
                <a:gd name="T6" fmla="*/ 9 w 48"/>
                <a:gd name="T7" fmla="*/ 51 h 62"/>
                <a:gd name="T8" fmla="*/ 24 w 48"/>
                <a:gd name="T9" fmla="*/ 23 h 62"/>
                <a:gd name="T10" fmla="*/ 40 w 48"/>
                <a:gd name="T11" fmla="*/ 16 h 62"/>
                <a:gd name="T12" fmla="*/ 24 w 48"/>
                <a:gd name="T13" fmla="*/ 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2">
                  <a:moveTo>
                    <a:pt x="24" y="8"/>
                  </a:moveTo>
                  <a:cubicBezTo>
                    <a:pt x="17" y="11"/>
                    <a:pt x="8" y="22"/>
                    <a:pt x="4" y="28"/>
                  </a:cubicBezTo>
                  <a:cubicBezTo>
                    <a:pt x="0" y="33"/>
                    <a:pt x="1" y="37"/>
                    <a:pt x="1" y="43"/>
                  </a:cubicBezTo>
                  <a:cubicBezTo>
                    <a:pt x="0" y="49"/>
                    <a:pt x="3" y="62"/>
                    <a:pt x="9" y="51"/>
                  </a:cubicBezTo>
                  <a:cubicBezTo>
                    <a:pt x="15" y="41"/>
                    <a:pt x="19" y="28"/>
                    <a:pt x="24" y="23"/>
                  </a:cubicBezTo>
                  <a:cubicBezTo>
                    <a:pt x="28" y="18"/>
                    <a:pt x="32" y="15"/>
                    <a:pt x="40" y="16"/>
                  </a:cubicBezTo>
                  <a:cubicBezTo>
                    <a:pt x="48" y="18"/>
                    <a:pt x="44" y="0"/>
                    <a:pt x="24" y="8"/>
                  </a:cubicBezTo>
                  <a:close/>
                </a:path>
              </a:pathLst>
            </a:custGeom>
            <a:solidFill>
              <a:srgbClr val="FFD2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79" name="Freeform 44"/>
            <p:cNvSpPr/>
            <p:nvPr/>
          </p:nvSpPr>
          <p:spPr bwMode="auto">
            <a:xfrm>
              <a:off x="5605463" y="3270251"/>
              <a:ext cx="307975" cy="153988"/>
            </a:xfrm>
            <a:custGeom>
              <a:avLst/>
              <a:gdLst>
                <a:gd name="T0" fmla="*/ 62 w 82"/>
                <a:gd name="T1" fmla="*/ 0 h 41"/>
                <a:gd name="T2" fmla="*/ 35 w 82"/>
                <a:gd name="T3" fmla="*/ 8 h 41"/>
                <a:gd name="T4" fmla="*/ 5 w 82"/>
                <a:gd name="T5" fmla="*/ 30 h 41"/>
                <a:gd name="T6" fmla="*/ 14 w 82"/>
                <a:gd name="T7" fmla="*/ 34 h 41"/>
                <a:gd name="T8" fmla="*/ 38 w 82"/>
                <a:gd name="T9" fmla="*/ 19 h 41"/>
                <a:gd name="T10" fmla="*/ 62 w 8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41">
                  <a:moveTo>
                    <a:pt x="62" y="0"/>
                  </a:moveTo>
                  <a:cubicBezTo>
                    <a:pt x="62" y="0"/>
                    <a:pt x="45" y="3"/>
                    <a:pt x="35" y="8"/>
                  </a:cubicBezTo>
                  <a:cubicBezTo>
                    <a:pt x="24" y="14"/>
                    <a:pt x="10" y="21"/>
                    <a:pt x="5" y="30"/>
                  </a:cubicBezTo>
                  <a:cubicBezTo>
                    <a:pt x="0" y="39"/>
                    <a:pt x="8" y="41"/>
                    <a:pt x="14" y="34"/>
                  </a:cubicBezTo>
                  <a:cubicBezTo>
                    <a:pt x="20" y="27"/>
                    <a:pt x="30" y="22"/>
                    <a:pt x="38" y="19"/>
                  </a:cubicBezTo>
                  <a:cubicBezTo>
                    <a:pt x="47" y="17"/>
                    <a:pt x="82" y="0"/>
                    <a:pt x="62" y="0"/>
                  </a:cubicBezTo>
                  <a:close/>
                </a:path>
              </a:pathLst>
            </a:custGeom>
            <a:solidFill>
              <a:srgbClr val="FFD2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80" name="Freeform 45"/>
            <p:cNvSpPr/>
            <p:nvPr/>
          </p:nvSpPr>
          <p:spPr bwMode="auto">
            <a:xfrm>
              <a:off x="5849938" y="3254376"/>
              <a:ext cx="255588" cy="161925"/>
            </a:xfrm>
            <a:custGeom>
              <a:avLst/>
              <a:gdLst>
                <a:gd name="T0" fmla="*/ 68 w 68"/>
                <a:gd name="T1" fmla="*/ 26 h 43"/>
                <a:gd name="T2" fmla="*/ 39 w 68"/>
                <a:gd name="T3" fmla="*/ 8 h 43"/>
                <a:gd name="T4" fmla="*/ 11 w 68"/>
                <a:gd name="T5" fmla="*/ 2 h 43"/>
                <a:gd name="T6" fmla="*/ 10 w 68"/>
                <a:gd name="T7" fmla="*/ 5 h 43"/>
                <a:gd name="T8" fmla="*/ 3 w 68"/>
                <a:gd name="T9" fmla="*/ 10 h 43"/>
                <a:gd name="T10" fmla="*/ 3 w 68"/>
                <a:gd name="T11" fmla="*/ 15 h 43"/>
                <a:gd name="T12" fmla="*/ 14 w 68"/>
                <a:gd name="T13" fmla="*/ 30 h 43"/>
                <a:gd name="T14" fmla="*/ 53 w 68"/>
                <a:gd name="T15" fmla="*/ 42 h 43"/>
                <a:gd name="T16" fmla="*/ 68 w 68"/>
                <a:gd name="T17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3">
                  <a:moveTo>
                    <a:pt x="68" y="26"/>
                  </a:moveTo>
                  <a:cubicBezTo>
                    <a:pt x="68" y="26"/>
                    <a:pt x="55" y="16"/>
                    <a:pt x="39" y="8"/>
                  </a:cubicBezTo>
                  <a:cubicBezTo>
                    <a:pt x="23" y="0"/>
                    <a:pt x="9" y="1"/>
                    <a:pt x="11" y="2"/>
                  </a:cubicBezTo>
                  <a:cubicBezTo>
                    <a:pt x="12" y="3"/>
                    <a:pt x="13" y="5"/>
                    <a:pt x="10" y="5"/>
                  </a:cubicBezTo>
                  <a:cubicBezTo>
                    <a:pt x="8" y="6"/>
                    <a:pt x="3" y="8"/>
                    <a:pt x="3" y="10"/>
                  </a:cubicBezTo>
                  <a:cubicBezTo>
                    <a:pt x="4" y="12"/>
                    <a:pt x="6" y="15"/>
                    <a:pt x="3" y="15"/>
                  </a:cubicBezTo>
                  <a:cubicBezTo>
                    <a:pt x="0" y="16"/>
                    <a:pt x="8" y="25"/>
                    <a:pt x="14" y="30"/>
                  </a:cubicBezTo>
                  <a:cubicBezTo>
                    <a:pt x="19" y="35"/>
                    <a:pt x="36" y="43"/>
                    <a:pt x="53" y="42"/>
                  </a:cubicBezTo>
                  <a:lnTo>
                    <a:pt x="68" y="26"/>
                  </a:lnTo>
                  <a:close/>
                </a:path>
              </a:pathLst>
            </a:custGeom>
            <a:solidFill>
              <a:srgbClr val="F5C0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81" name="Freeform 46"/>
            <p:cNvSpPr/>
            <p:nvPr/>
          </p:nvSpPr>
          <p:spPr bwMode="auto">
            <a:xfrm>
              <a:off x="5745163" y="3270251"/>
              <a:ext cx="115888" cy="206375"/>
            </a:xfrm>
            <a:custGeom>
              <a:avLst/>
              <a:gdLst>
                <a:gd name="T0" fmla="*/ 26 w 31"/>
                <a:gd name="T1" fmla="*/ 8 h 55"/>
                <a:gd name="T2" fmla="*/ 12 w 31"/>
                <a:gd name="T3" fmla="*/ 26 h 55"/>
                <a:gd name="T4" fmla="*/ 5 w 31"/>
                <a:gd name="T5" fmla="*/ 42 h 55"/>
                <a:gd name="T6" fmla="*/ 4 w 31"/>
                <a:gd name="T7" fmla="*/ 55 h 55"/>
                <a:gd name="T8" fmla="*/ 2 w 31"/>
                <a:gd name="T9" fmla="*/ 37 h 55"/>
                <a:gd name="T10" fmla="*/ 11 w 31"/>
                <a:gd name="T11" fmla="*/ 20 h 55"/>
                <a:gd name="T12" fmla="*/ 26 w 31"/>
                <a:gd name="T13" fmla="*/ 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55">
                  <a:moveTo>
                    <a:pt x="26" y="8"/>
                  </a:moveTo>
                  <a:cubicBezTo>
                    <a:pt x="26" y="8"/>
                    <a:pt x="16" y="20"/>
                    <a:pt x="12" y="26"/>
                  </a:cubicBezTo>
                  <a:cubicBezTo>
                    <a:pt x="8" y="32"/>
                    <a:pt x="7" y="36"/>
                    <a:pt x="5" y="42"/>
                  </a:cubicBezTo>
                  <a:cubicBezTo>
                    <a:pt x="4" y="48"/>
                    <a:pt x="4" y="55"/>
                    <a:pt x="4" y="55"/>
                  </a:cubicBezTo>
                  <a:cubicBezTo>
                    <a:pt x="4" y="55"/>
                    <a:pt x="0" y="45"/>
                    <a:pt x="2" y="37"/>
                  </a:cubicBezTo>
                  <a:cubicBezTo>
                    <a:pt x="5" y="29"/>
                    <a:pt x="5" y="27"/>
                    <a:pt x="11" y="20"/>
                  </a:cubicBezTo>
                  <a:cubicBezTo>
                    <a:pt x="17" y="13"/>
                    <a:pt x="31" y="0"/>
                    <a:pt x="26" y="8"/>
                  </a:cubicBezTo>
                  <a:close/>
                </a:path>
              </a:pathLst>
            </a:custGeom>
            <a:solidFill>
              <a:srgbClr val="FFE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82" name="Freeform 47"/>
            <p:cNvSpPr/>
            <p:nvPr/>
          </p:nvSpPr>
          <p:spPr bwMode="auto">
            <a:xfrm>
              <a:off x="5676900" y="3281363"/>
              <a:ext cx="147638" cy="187325"/>
            </a:xfrm>
            <a:custGeom>
              <a:avLst/>
              <a:gdLst>
                <a:gd name="T0" fmla="*/ 39 w 39"/>
                <a:gd name="T1" fmla="*/ 0 h 50"/>
                <a:gd name="T2" fmla="*/ 19 w 39"/>
                <a:gd name="T3" fmla="*/ 18 h 50"/>
                <a:gd name="T4" fmla="*/ 6 w 39"/>
                <a:gd name="T5" fmla="*/ 34 h 50"/>
                <a:gd name="T6" fmla="*/ 3 w 39"/>
                <a:gd name="T7" fmla="*/ 48 h 50"/>
                <a:gd name="T8" fmla="*/ 1 w 39"/>
                <a:gd name="T9" fmla="*/ 48 h 50"/>
                <a:gd name="T10" fmla="*/ 5 w 39"/>
                <a:gd name="T11" fmla="*/ 32 h 50"/>
                <a:gd name="T12" fmla="*/ 16 w 39"/>
                <a:gd name="T13" fmla="*/ 17 h 50"/>
                <a:gd name="T14" fmla="*/ 39 w 39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50">
                  <a:moveTo>
                    <a:pt x="39" y="0"/>
                  </a:moveTo>
                  <a:cubicBezTo>
                    <a:pt x="39" y="0"/>
                    <a:pt x="26" y="10"/>
                    <a:pt x="19" y="18"/>
                  </a:cubicBezTo>
                  <a:cubicBezTo>
                    <a:pt x="12" y="26"/>
                    <a:pt x="7" y="27"/>
                    <a:pt x="6" y="34"/>
                  </a:cubicBezTo>
                  <a:cubicBezTo>
                    <a:pt x="5" y="40"/>
                    <a:pt x="5" y="45"/>
                    <a:pt x="3" y="48"/>
                  </a:cubicBezTo>
                  <a:cubicBezTo>
                    <a:pt x="2" y="50"/>
                    <a:pt x="0" y="50"/>
                    <a:pt x="1" y="48"/>
                  </a:cubicBezTo>
                  <a:cubicBezTo>
                    <a:pt x="2" y="45"/>
                    <a:pt x="4" y="36"/>
                    <a:pt x="5" y="32"/>
                  </a:cubicBezTo>
                  <a:cubicBezTo>
                    <a:pt x="5" y="28"/>
                    <a:pt x="8" y="25"/>
                    <a:pt x="16" y="17"/>
                  </a:cubicBezTo>
                  <a:cubicBezTo>
                    <a:pt x="24" y="9"/>
                    <a:pt x="39" y="0"/>
                    <a:pt x="39" y="0"/>
                  </a:cubicBezTo>
                  <a:close/>
                </a:path>
              </a:pathLst>
            </a:custGeom>
            <a:solidFill>
              <a:srgbClr val="FFE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83" name="Freeform 48"/>
            <p:cNvSpPr/>
            <p:nvPr/>
          </p:nvSpPr>
          <p:spPr bwMode="auto">
            <a:xfrm>
              <a:off x="5618163" y="3257551"/>
              <a:ext cx="239713" cy="142875"/>
            </a:xfrm>
            <a:custGeom>
              <a:avLst/>
              <a:gdLst>
                <a:gd name="T0" fmla="*/ 1 w 64"/>
                <a:gd name="T1" fmla="*/ 38 h 38"/>
                <a:gd name="T2" fmla="*/ 9 w 64"/>
                <a:gd name="T3" fmla="*/ 26 h 38"/>
                <a:gd name="T4" fmla="*/ 38 w 64"/>
                <a:gd name="T5" fmla="*/ 8 h 38"/>
                <a:gd name="T6" fmla="*/ 64 w 64"/>
                <a:gd name="T7" fmla="*/ 0 h 38"/>
                <a:gd name="T8" fmla="*/ 47 w 64"/>
                <a:gd name="T9" fmla="*/ 7 h 38"/>
                <a:gd name="T10" fmla="*/ 13 w 64"/>
                <a:gd name="T11" fmla="*/ 25 h 38"/>
                <a:gd name="T12" fmla="*/ 1 w 64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8">
                  <a:moveTo>
                    <a:pt x="1" y="38"/>
                  </a:moveTo>
                  <a:cubicBezTo>
                    <a:pt x="1" y="38"/>
                    <a:pt x="0" y="32"/>
                    <a:pt x="9" y="26"/>
                  </a:cubicBezTo>
                  <a:cubicBezTo>
                    <a:pt x="17" y="19"/>
                    <a:pt x="28" y="13"/>
                    <a:pt x="38" y="8"/>
                  </a:cubicBezTo>
                  <a:cubicBezTo>
                    <a:pt x="49" y="4"/>
                    <a:pt x="64" y="0"/>
                    <a:pt x="64" y="0"/>
                  </a:cubicBezTo>
                  <a:cubicBezTo>
                    <a:pt x="64" y="0"/>
                    <a:pt x="55" y="4"/>
                    <a:pt x="47" y="7"/>
                  </a:cubicBezTo>
                  <a:cubicBezTo>
                    <a:pt x="38" y="10"/>
                    <a:pt x="22" y="18"/>
                    <a:pt x="13" y="25"/>
                  </a:cubicBezTo>
                  <a:cubicBezTo>
                    <a:pt x="4" y="32"/>
                    <a:pt x="1" y="34"/>
                    <a:pt x="1" y="38"/>
                  </a:cubicBezTo>
                  <a:close/>
                </a:path>
              </a:pathLst>
            </a:custGeom>
            <a:solidFill>
              <a:srgbClr val="FFE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84" name="Freeform 49"/>
            <p:cNvSpPr/>
            <p:nvPr/>
          </p:nvSpPr>
          <p:spPr bwMode="auto">
            <a:xfrm>
              <a:off x="5800725" y="3081338"/>
              <a:ext cx="136525" cy="87313"/>
            </a:xfrm>
            <a:custGeom>
              <a:avLst/>
              <a:gdLst>
                <a:gd name="T0" fmla="*/ 10 w 36"/>
                <a:gd name="T1" fmla="*/ 5 h 23"/>
                <a:gd name="T2" fmla="*/ 1 w 36"/>
                <a:gd name="T3" fmla="*/ 19 h 23"/>
                <a:gd name="T4" fmla="*/ 12 w 36"/>
                <a:gd name="T5" fmla="*/ 18 h 23"/>
                <a:gd name="T6" fmla="*/ 26 w 36"/>
                <a:gd name="T7" fmla="*/ 9 h 23"/>
                <a:gd name="T8" fmla="*/ 36 w 36"/>
                <a:gd name="T9" fmla="*/ 9 h 23"/>
                <a:gd name="T10" fmla="*/ 28 w 36"/>
                <a:gd name="T11" fmla="*/ 2 h 23"/>
                <a:gd name="T12" fmla="*/ 10 w 36"/>
                <a:gd name="T1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23">
                  <a:moveTo>
                    <a:pt x="10" y="5"/>
                  </a:moveTo>
                  <a:cubicBezTo>
                    <a:pt x="10" y="5"/>
                    <a:pt x="2" y="18"/>
                    <a:pt x="1" y="19"/>
                  </a:cubicBezTo>
                  <a:cubicBezTo>
                    <a:pt x="0" y="20"/>
                    <a:pt x="8" y="23"/>
                    <a:pt x="12" y="18"/>
                  </a:cubicBezTo>
                  <a:cubicBezTo>
                    <a:pt x="16" y="13"/>
                    <a:pt x="22" y="8"/>
                    <a:pt x="26" y="9"/>
                  </a:cubicBezTo>
                  <a:cubicBezTo>
                    <a:pt x="29" y="9"/>
                    <a:pt x="36" y="9"/>
                    <a:pt x="36" y="9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13" y="0"/>
                    <a:pt x="10" y="5"/>
                  </a:cubicBezTo>
                  <a:close/>
                </a:path>
              </a:pathLst>
            </a:custGeom>
            <a:solidFill>
              <a:srgbClr val="EDB0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85" name="Freeform 50"/>
            <p:cNvSpPr/>
            <p:nvPr/>
          </p:nvSpPr>
          <p:spPr bwMode="auto">
            <a:xfrm>
              <a:off x="5707063" y="3044826"/>
              <a:ext cx="247650" cy="107950"/>
            </a:xfrm>
            <a:custGeom>
              <a:avLst/>
              <a:gdLst>
                <a:gd name="T0" fmla="*/ 66 w 66"/>
                <a:gd name="T1" fmla="*/ 1 h 29"/>
                <a:gd name="T2" fmla="*/ 20 w 66"/>
                <a:gd name="T3" fmla="*/ 11 h 29"/>
                <a:gd name="T4" fmla="*/ 3 w 66"/>
                <a:gd name="T5" fmla="*/ 25 h 29"/>
                <a:gd name="T6" fmla="*/ 20 w 66"/>
                <a:gd name="T7" fmla="*/ 21 h 29"/>
                <a:gd name="T8" fmla="*/ 64 w 66"/>
                <a:gd name="T9" fmla="*/ 9 h 29"/>
                <a:gd name="T10" fmla="*/ 66 w 66"/>
                <a:gd name="T11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29">
                  <a:moveTo>
                    <a:pt x="66" y="1"/>
                  </a:moveTo>
                  <a:cubicBezTo>
                    <a:pt x="58" y="0"/>
                    <a:pt x="36" y="2"/>
                    <a:pt x="20" y="11"/>
                  </a:cubicBezTo>
                  <a:cubicBezTo>
                    <a:pt x="5" y="20"/>
                    <a:pt x="0" y="21"/>
                    <a:pt x="3" y="25"/>
                  </a:cubicBezTo>
                  <a:cubicBezTo>
                    <a:pt x="5" y="29"/>
                    <a:pt x="15" y="25"/>
                    <a:pt x="20" y="21"/>
                  </a:cubicBezTo>
                  <a:cubicBezTo>
                    <a:pt x="24" y="18"/>
                    <a:pt x="64" y="9"/>
                    <a:pt x="64" y="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FFD2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86" name="Freeform 51"/>
            <p:cNvSpPr/>
            <p:nvPr/>
          </p:nvSpPr>
          <p:spPr bwMode="auto">
            <a:xfrm>
              <a:off x="5726113" y="3048001"/>
              <a:ext cx="401638" cy="214313"/>
            </a:xfrm>
            <a:custGeom>
              <a:avLst/>
              <a:gdLst>
                <a:gd name="T0" fmla="*/ 107 w 107"/>
                <a:gd name="T1" fmla="*/ 44 h 57"/>
                <a:gd name="T2" fmla="*/ 82 w 107"/>
                <a:gd name="T3" fmla="*/ 10 h 57"/>
                <a:gd name="T4" fmla="*/ 58 w 107"/>
                <a:gd name="T5" fmla="*/ 0 h 57"/>
                <a:gd name="T6" fmla="*/ 26 w 107"/>
                <a:gd name="T7" fmla="*/ 10 h 57"/>
                <a:gd name="T8" fmla="*/ 7 w 107"/>
                <a:gd name="T9" fmla="*/ 24 h 57"/>
                <a:gd name="T10" fmla="*/ 18 w 107"/>
                <a:gd name="T11" fmla="*/ 28 h 57"/>
                <a:gd name="T12" fmla="*/ 38 w 107"/>
                <a:gd name="T13" fmla="*/ 17 h 57"/>
                <a:gd name="T14" fmla="*/ 58 w 107"/>
                <a:gd name="T15" fmla="*/ 29 h 57"/>
                <a:gd name="T16" fmla="*/ 75 w 107"/>
                <a:gd name="T17" fmla="*/ 49 h 57"/>
                <a:gd name="T18" fmla="*/ 88 w 107"/>
                <a:gd name="T19" fmla="*/ 54 h 57"/>
                <a:gd name="T20" fmla="*/ 107 w 107"/>
                <a:gd name="T21" fmla="*/ 4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57">
                  <a:moveTo>
                    <a:pt x="107" y="44"/>
                  </a:moveTo>
                  <a:cubicBezTo>
                    <a:pt x="107" y="44"/>
                    <a:pt x="94" y="20"/>
                    <a:pt x="82" y="10"/>
                  </a:cubicBezTo>
                  <a:cubicBezTo>
                    <a:pt x="71" y="0"/>
                    <a:pt x="70" y="0"/>
                    <a:pt x="58" y="0"/>
                  </a:cubicBezTo>
                  <a:cubicBezTo>
                    <a:pt x="45" y="1"/>
                    <a:pt x="39" y="4"/>
                    <a:pt x="26" y="10"/>
                  </a:cubicBezTo>
                  <a:cubicBezTo>
                    <a:pt x="19" y="12"/>
                    <a:pt x="14" y="18"/>
                    <a:pt x="7" y="24"/>
                  </a:cubicBezTo>
                  <a:cubicBezTo>
                    <a:pt x="0" y="30"/>
                    <a:pt x="9" y="34"/>
                    <a:pt x="18" y="28"/>
                  </a:cubicBezTo>
                  <a:cubicBezTo>
                    <a:pt x="18" y="28"/>
                    <a:pt x="27" y="19"/>
                    <a:pt x="38" y="17"/>
                  </a:cubicBezTo>
                  <a:cubicBezTo>
                    <a:pt x="48" y="15"/>
                    <a:pt x="54" y="20"/>
                    <a:pt x="58" y="29"/>
                  </a:cubicBezTo>
                  <a:cubicBezTo>
                    <a:pt x="63" y="37"/>
                    <a:pt x="66" y="44"/>
                    <a:pt x="75" y="49"/>
                  </a:cubicBezTo>
                  <a:cubicBezTo>
                    <a:pt x="82" y="52"/>
                    <a:pt x="87" y="51"/>
                    <a:pt x="88" y="54"/>
                  </a:cubicBezTo>
                  <a:cubicBezTo>
                    <a:pt x="90" y="57"/>
                    <a:pt x="107" y="44"/>
                    <a:pt x="107" y="44"/>
                  </a:cubicBezTo>
                  <a:close/>
                </a:path>
              </a:pathLst>
            </a:custGeom>
            <a:solidFill>
              <a:srgbClr val="FFD2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87" name="Freeform 52"/>
            <p:cNvSpPr/>
            <p:nvPr/>
          </p:nvSpPr>
          <p:spPr bwMode="auto">
            <a:xfrm>
              <a:off x="5813425" y="3152776"/>
              <a:ext cx="242888" cy="90488"/>
            </a:xfrm>
            <a:custGeom>
              <a:avLst/>
              <a:gdLst>
                <a:gd name="T0" fmla="*/ 53 w 65"/>
                <a:gd name="T1" fmla="*/ 1 h 24"/>
                <a:gd name="T2" fmla="*/ 25 w 65"/>
                <a:gd name="T3" fmla="*/ 3 h 24"/>
                <a:gd name="T4" fmla="*/ 2 w 65"/>
                <a:gd name="T5" fmla="*/ 12 h 24"/>
                <a:gd name="T6" fmla="*/ 22 w 65"/>
                <a:gd name="T7" fmla="*/ 17 h 24"/>
                <a:gd name="T8" fmla="*/ 56 w 65"/>
                <a:gd name="T9" fmla="*/ 23 h 24"/>
                <a:gd name="T10" fmla="*/ 53 w 65"/>
                <a:gd name="T1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24">
                  <a:moveTo>
                    <a:pt x="53" y="1"/>
                  </a:moveTo>
                  <a:cubicBezTo>
                    <a:pt x="48" y="0"/>
                    <a:pt x="35" y="3"/>
                    <a:pt x="25" y="3"/>
                  </a:cubicBezTo>
                  <a:cubicBezTo>
                    <a:pt x="15" y="3"/>
                    <a:pt x="3" y="8"/>
                    <a:pt x="2" y="12"/>
                  </a:cubicBezTo>
                  <a:cubicBezTo>
                    <a:pt x="0" y="16"/>
                    <a:pt x="6" y="20"/>
                    <a:pt x="22" y="17"/>
                  </a:cubicBezTo>
                  <a:cubicBezTo>
                    <a:pt x="38" y="13"/>
                    <a:pt x="46" y="22"/>
                    <a:pt x="56" y="23"/>
                  </a:cubicBezTo>
                  <a:cubicBezTo>
                    <a:pt x="65" y="24"/>
                    <a:pt x="62" y="4"/>
                    <a:pt x="53" y="1"/>
                  </a:cubicBezTo>
                  <a:close/>
                </a:path>
              </a:pathLst>
            </a:custGeom>
            <a:solidFill>
              <a:srgbClr val="FFD2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88" name="Freeform 53"/>
            <p:cNvSpPr/>
            <p:nvPr/>
          </p:nvSpPr>
          <p:spPr bwMode="auto">
            <a:xfrm>
              <a:off x="5918200" y="3040063"/>
              <a:ext cx="206375" cy="206375"/>
            </a:xfrm>
            <a:custGeom>
              <a:avLst/>
              <a:gdLst>
                <a:gd name="T0" fmla="*/ 42 w 55"/>
                <a:gd name="T1" fmla="*/ 55 h 55"/>
                <a:gd name="T2" fmla="*/ 33 w 55"/>
                <a:gd name="T3" fmla="*/ 40 h 55"/>
                <a:gd name="T4" fmla="*/ 18 w 55"/>
                <a:gd name="T5" fmla="*/ 35 h 55"/>
                <a:gd name="T6" fmla="*/ 22 w 55"/>
                <a:gd name="T7" fmla="*/ 34 h 55"/>
                <a:gd name="T8" fmla="*/ 16 w 55"/>
                <a:gd name="T9" fmla="*/ 20 h 55"/>
                <a:gd name="T10" fmla="*/ 4 w 55"/>
                <a:gd name="T11" fmla="*/ 9 h 55"/>
                <a:gd name="T12" fmla="*/ 14 w 55"/>
                <a:gd name="T13" fmla="*/ 9 h 55"/>
                <a:gd name="T14" fmla="*/ 15 w 55"/>
                <a:gd name="T15" fmla="*/ 6 h 55"/>
                <a:gd name="T16" fmla="*/ 20 w 55"/>
                <a:gd name="T17" fmla="*/ 7 h 55"/>
                <a:gd name="T18" fmla="*/ 32 w 55"/>
                <a:gd name="T19" fmla="*/ 13 h 55"/>
                <a:gd name="T20" fmla="*/ 55 w 55"/>
                <a:gd name="T21" fmla="*/ 42 h 55"/>
                <a:gd name="T22" fmla="*/ 42 w 55"/>
                <a:gd name="T2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55">
                  <a:moveTo>
                    <a:pt x="42" y="55"/>
                  </a:moveTo>
                  <a:cubicBezTo>
                    <a:pt x="42" y="55"/>
                    <a:pt x="40" y="45"/>
                    <a:pt x="33" y="40"/>
                  </a:cubicBezTo>
                  <a:cubicBezTo>
                    <a:pt x="25" y="36"/>
                    <a:pt x="18" y="35"/>
                    <a:pt x="18" y="35"/>
                  </a:cubicBezTo>
                  <a:cubicBezTo>
                    <a:pt x="18" y="35"/>
                    <a:pt x="20" y="35"/>
                    <a:pt x="22" y="34"/>
                  </a:cubicBezTo>
                  <a:cubicBezTo>
                    <a:pt x="25" y="33"/>
                    <a:pt x="21" y="26"/>
                    <a:pt x="16" y="20"/>
                  </a:cubicBezTo>
                  <a:cubicBezTo>
                    <a:pt x="11" y="14"/>
                    <a:pt x="0" y="10"/>
                    <a:pt x="4" y="9"/>
                  </a:cubicBezTo>
                  <a:cubicBezTo>
                    <a:pt x="9" y="9"/>
                    <a:pt x="17" y="11"/>
                    <a:pt x="14" y="9"/>
                  </a:cubicBezTo>
                  <a:cubicBezTo>
                    <a:pt x="12" y="6"/>
                    <a:pt x="12" y="4"/>
                    <a:pt x="15" y="6"/>
                  </a:cubicBezTo>
                  <a:cubicBezTo>
                    <a:pt x="18" y="7"/>
                    <a:pt x="22" y="9"/>
                    <a:pt x="20" y="7"/>
                  </a:cubicBezTo>
                  <a:cubicBezTo>
                    <a:pt x="18" y="5"/>
                    <a:pt x="19" y="0"/>
                    <a:pt x="32" y="13"/>
                  </a:cubicBezTo>
                  <a:cubicBezTo>
                    <a:pt x="46" y="27"/>
                    <a:pt x="55" y="42"/>
                    <a:pt x="55" y="42"/>
                  </a:cubicBezTo>
                  <a:lnTo>
                    <a:pt x="42" y="55"/>
                  </a:lnTo>
                  <a:close/>
                </a:path>
              </a:pathLst>
            </a:custGeom>
            <a:solidFill>
              <a:srgbClr val="F5C0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89" name="Freeform 54"/>
            <p:cNvSpPr/>
            <p:nvPr/>
          </p:nvSpPr>
          <p:spPr bwMode="auto">
            <a:xfrm>
              <a:off x="5745163" y="3051176"/>
              <a:ext cx="192088" cy="101600"/>
            </a:xfrm>
            <a:custGeom>
              <a:avLst/>
              <a:gdLst>
                <a:gd name="T0" fmla="*/ 0 w 51"/>
                <a:gd name="T1" fmla="*/ 27 h 27"/>
                <a:gd name="T2" fmla="*/ 15 w 51"/>
                <a:gd name="T3" fmla="*/ 13 h 27"/>
                <a:gd name="T4" fmla="*/ 37 w 51"/>
                <a:gd name="T5" fmla="*/ 3 h 27"/>
                <a:gd name="T6" fmla="*/ 48 w 51"/>
                <a:gd name="T7" fmla="*/ 1 h 27"/>
                <a:gd name="T8" fmla="*/ 29 w 51"/>
                <a:gd name="T9" fmla="*/ 4 h 27"/>
                <a:gd name="T10" fmla="*/ 6 w 51"/>
                <a:gd name="T11" fmla="*/ 17 h 27"/>
                <a:gd name="T12" fmla="*/ 0 w 51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27">
                  <a:moveTo>
                    <a:pt x="0" y="27"/>
                  </a:moveTo>
                  <a:cubicBezTo>
                    <a:pt x="0" y="27"/>
                    <a:pt x="8" y="17"/>
                    <a:pt x="15" y="13"/>
                  </a:cubicBezTo>
                  <a:cubicBezTo>
                    <a:pt x="22" y="9"/>
                    <a:pt x="31" y="4"/>
                    <a:pt x="37" y="3"/>
                  </a:cubicBezTo>
                  <a:cubicBezTo>
                    <a:pt x="43" y="2"/>
                    <a:pt x="51" y="1"/>
                    <a:pt x="48" y="1"/>
                  </a:cubicBezTo>
                  <a:cubicBezTo>
                    <a:pt x="45" y="0"/>
                    <a:pt x="37" y="0"/>
                    <a:pt x="29" y="4"/>
                  </a:cubicBezTo>
                  <a:cubicBezTo>
                    <a:pt x="21" y="7"/>
                    <a:pt x="11" y="12"/>
                    <a:pt x="6" y="17"/>
                  </a:cubicBezTo>
                  <a:cubicBezTo>
                    <a:pt x="2" y="22"/>
                    <a:pt x="0" y="27"/>
                    <a:pt x="0" y="27"/>
                  </a:cubicBezTo>
                  <a:close/>
                </a:path>
              </a:pathLst>
            </a:custGeom>
            <a:solidFill>
              <a:srgbClr val="FFE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90" name="Freeform 55"/>
            <p:cNvSpPr/>
            <p:nvPr/>
          </p:nvSpPr>
          <p:spPr bwMode="auto">
            <a:xfrm>
              <a:off x="5813425" y="3160713"/>
              <a:ext cx="160338" cy="52388"/>
            </a:xfrm>
            <a:custGeom>
              <a:avLst/>
              <a:gdLst>
                <a:gd name="T0" fmla="*/ 43 w 43"/>
                <a:gd name="T1" fmla="*/ 2 h 14"/>
                <a:gd name="T2" fmla="*/ 23 w 43"/>
                <a:gd name="T3" fmla="*/ 4 h 14"/>
                <a:gd name="T4" fmla="*/ 6 w 43"/>
                <a:gd name="T5" fmla="*/ 9 h 14"/>
                <a:gd name="T6" fmla="*/ 3 w 43"/>
                <a:gd name="T7" fmla="*/ 14 h 14"/>
                <a:gd name="T8" fmla="*/ 2 w 43"/>
                <a:gd name="T9" fmla="*/ 10 h 14"/>
                <a:gd name="T10" fmla="*/ 21 w 43"/>
                <a:gd name="T11" fmla="*/ 1 h 14"/>
                <a:gd name="T12" fmla="*/ 43 w 43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4">
                  <a:moveTo>
                    <a:pt x="43" y="2"/>
                  </a:moveTo>
                  <a:cubicBezTo>
                    <a:pt x="43" y="2"/>
                    <a:pt x="30" y="2"/>
                    <a:pt x="23" y="4"/>
                  </a:cubicBezTo>
                  <a:cubicBezTo>
                    <a:pt x="16" y="5"/>
                    <a:pt x="8" y="6"/>
                    <a:pt x="6" y="9"/>
                  </a:cubicBezTo>
                  <a:cubicBezTo>
                    <a:pt x="3" y="12"/>
                    <a:pt x="3" y="14"/>
                    <a:pt x="3" y="14"/>
                  </a:cubicBezTo>
                  <a:cubicBezTo>
                    <a:pt x="3" y="14"/>
                    <a:pt x="0" y="14"/>
                    <a:pt x="2" y="10"/>
                  </a:cubicBezTo>
                  <a:cubicBezTo>
                    <a:pt x="3" y="7"/>
                    <a:pt x="11" y="2"/>
                    <a:pt x="21" y="1"/>
                  </a:cubicBezTo>
                  <a:cubicBezTo>
                    <a:pt x="31" y="0"/>
                    <a:pt x="41" y="0"/>
                    <a:pt x="43" y="2"/>
                  </a:cubicBezTo>
                  <a:close/>
                </a:path>
              </a:pathLst>
            </a:custGeom>
            <a:solidFill>
              <a:srgbClr val="FFE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91" name="Freeform 56"/>
            <p:cNvSpPr/>
            <p:nvPr/>
          </p:nvSpPr>
          <p:spPr bwMode="auto">
            <a:xfrm>
              <a:off x="5546725" y="3498851"/>
              <a:ext cx="41275" cy="19050"/>
            </a:xfrm>
            <a:custGeom>
              <a:avLst/>
              <a:gdLst>
                <a:gd name="T0" fmla="*/ 0 w 26"/>
                <a:gd name="T1" fmla="*/ 12 h 12"/>
                <a:gd name="T2" fmla="*/ 4 w 26"/>
                <a:gd name="T3" fmla="*/ 0 h 12"/>
                <a:gd name="T4" fmla="*/ 21 w 26"/>
                <a:gd name="T5" fmla="*/ 0 h 12"/>
                <a:gd name="T6" fmla="*/ 26 w 26"/>
                <a:gd name="T7" fmla="*/ 12 h 12"/>
                <a:gd name="T8" fmla="*/ 0 w 2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0" y="12"/>
                  </a:moveTo>
                  <a:lnTo>
                    <a:pt x="4" y="0"/>
                  </a:lnTo>
                  <a:lnTo>
                    <a:pt x="21" y="0"/>
                  </a:lnTo>
                  <a:lnTo>
                    <a:pt x="26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92" name="Freeform 57"/>
            <p:cNvSpPr/>
            <p:nvPr/>
          </p:nvSpPr>
          <p:spPr bwMode="auto">
            <a:xfrm>
              <a:off x="5610225" y="3498851"/>
              <a:ext cx="41275" cy="19050"/>
            </a:xfrm>
            <a:custGeom>
              <a:avLst/>
              <a:gdLst>
                <a:gd name="T0" fmla="*/ 0 w 26"/>
                <a:gd name="T1" fmla="*/ 12 h 12"/>
                <a:gd name="T2" fmla="*/ 5 w 26"/>
                <a:gd name="T3" fmla="*/ 0 h 12"/>
                <a:gd name="T4" fmla="*/ 21 w 26"/>
                <a:gd name="T5" fmla="*/ 0 h 12"/>
                <a:gd name="T6" fmla="*/ 26 w 26"/>
                <a:gd name="T7" fmla="*/ 12 h 12"/>
                <a:gd name="T8" fmla="*/ 0 w 2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0" y="12"/>
                  </a:moveTo>
                  <a:lnTo>
                    <a:pt x="5" y="0"/>
                  </a:lnTo>
                  <a:lnTo>
                    <a:pt x="21" y="0"/>
                  </a:lnTo>
                  <a:lnTo>
                    <a:pt x="26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93" name="Freeform 58"/>
            <p:cNvSpPr/>
            <p:nvPr/>
          </p:nvSpPr>
          <p:spPr bwMode="auto">
            <a:xfrm>
              <a:off x="5651500" y="3502026"/>
              <a:ext cx="41275" cy="15875"/>
            </a:xfrm>
            <a:custGeom>
              <a:avLst/>
              <a:gdLst>
                <a:gd name="T0" fmla="*/ 0 w 26"/>
                <a:gd name="T1" fmla="*/ 10 h 10"/>
                <a:gd name="T2" fmla="*/ 5 w 26"/>
                <a:gd name="T3" fmla="*/ 0 h 10"/>
                <a:gd name="T4" fmla="*/ 23 w 26"/>
                <a:gd name="T5" fmla="*/ 0 h 10"/>
                <a:gd name="T6" fmla="*/ 26 w 26"/>
                <a:gd name="T7" fmla="*/ 10 h 10"/>
                <a:gd name="T8" fmla="*/ 0 w 2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0">
                  <a:moveTo>
                    <a:pt x="0" y="10"/>
                  </a:moveTo>
                  <a:lnTo>
                    <a:pt x="5" y="0"/>
                  </a:lnTo>
                  <a:lnTo>
                    <a:pt x="23" y="0"/>
                  </a:lnTo>
                  <a:lnTo>
                    <a:pt x="26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94" name="Freeform 59"/>
            <p:cNvSpPr/>
            <p:nvPr/>
          </p:nvSpPr>
          <p:spPr bwMode="auto">
            <a:xfrm>
              <a:off x="5695950" y="3502026"/>
              <a:ext cx="41275" cy="15875"/>
            </a:xfrm>
            <a:custGeom>
              <a:avLst/>
              <a:gdLst>
                <a:gd name="T0" fmla="*/ 0 w 26"/>
                <a:gd name="T1" fmla="*/ 10 h 10"/>
                <a:gd name="T2" fmla="*/ 5 w 26"/>
                <a:gd name="T3" fmla="*/ 0 h 10"/>
                <a:gd name="T4" fmla="*/ 21 w 26"/>
                <a:gd name="T5" fmla="*/ 0 h 10"/>
                <a:gd name="T6" fmla="*/ 26 w 26"/>
                <a:gd name="T7" fmla="*/ 10 h 10"/>
                <a:gd name="T8" fmla="*/ 0 w 2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0">
                  <a:moveTo>
                    <a:pt x="0" y="10"/>
                  </a:moveTo>
                  <a:lnTo>
                    <a:pt x="5" y="0"/>
                  </a:lnTo>
                  <a:lnTo>
                    <a:pt x="21" y="0"/>
                  </a:lnTo>
                  <a:lnTo>
                    <a:pt x="26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95" name="Freeform 60"/>
            <p:cNvSpPr/>
            <p:nvPr/>
          </p:nvSpPr>
          <p:spPr bwMode="auto">
            <a:xfrm>
              <a:off x="5737225" y="3506788"/>
              <a:ext cx="41275" cy="14288"/>
            </a:xfrm>
            <a:custGeom>
              <a:avLst/>
              <a:gdLst>
                <a:gd name="T0" fmla="*/ 0 w 26"/>
                <a:gd name="T1" fmla="*/ 9 h 9"/>
                <a:gd name="T2" fmla="*/ 5 w 26"/>
                <a:gd name="T3" fmla="*/ 0 h 9"/>
                <a:gd name="T4" fmla="*/ 22 w 26"/>
                <a:gd name="T5" fmla="*/ 0 h 9"/>
                <a:gd name="T6" fmla="*/ 26 w 26"/>
                <a:gd name="T7" fmla="*/ 9 h 9"/>
                <a:gd name="T8" fmla="*/ 0 w 26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9">
                  <a:moveTo>
                    <a:pt x="0" y="9"/>
                  </a:moveTo>
                  <a:lnTo>
                    <a:pt x="5" y="0"/>
                  </a:lnTo>
                  <a:lnTo>
                    <a:pt x="22" y="0"/>
                  </a:lnTo>
                  <a:lnTo>
                    <a:pt x="26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96" name="Freeform 61"/>
            <p:cNvSpPr/>
            <p:nvPr/>
          </p:nvSpPr>
          <p:spPr bwMode="auto">
            <a:xfrm>
              <a:off x="5778500" y="3506788"/>
              <a:ext cx="41275" cy="14288"/>
            </a:xfrm>
            <a:custGeom>
              <a:avLst/>
              <a:gdLst>
                <a:gd name="T0" fmla="*/ 0 w 26"/>
                <a:gd name="T1" fmla="*/ 9 h 9"/>
                <a:gd name="T2" fmla="*/ 7 w 26"/>
                <a:gd name="T3" fmla="*/ 0 h 9"/>
                <a:gd name="T4" fmla="*/ 24 w 26"/>
                <a:gd name="T5" fmla="*/ 0 h 9"/>
                <a:gd name="T6" fmla="*/ 26 w 26"/>
                <a:gd name="T7" fmla="*/ 9 h 9"/>
                <a:gd name="T8" fmla="*/ 0 w 26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9">
                  <a:moveTo>
                    <a:pt x="0" y="9"/>
                  </a:moveTo>
                  <a:lnTo>
                    <a:pt x="7" y="0"/>
                  </a:lnTo>
                  <a:lnTo>
                    <a:pt x="24" y="0"/>
                  </a:lnTo>
                  <a:lnTo>
                    <a:pt x="26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97" name="Freeform 62"/>
            <p:cNvSpPr/>
            <p:nvPr/>
          </p:nvSpPr>
          <p:spPr bwMode="auto">
            <a:xfrm>
              <a:off x="5824538" y="3506788"/>
              <a:ext cx="41275" cy="17463"/>
            </a:xfrm>
            <a:custGeom>
              <a:avLst/>
              <a:gdLst>
                <a:gd name="T0" fmla="*/ 0 w 26"/>
                <a:gd name="T1" fmla="*/ 9 h 11"/>
                <a:gd name="T2" fmla="*/ 4 w 26"/>
                <a:gd name="T3" fmla="*/ 0 h 11"/>
                <a:gd name="T4" fmla="*/ 21 w 26"/>
                <a:gd name="T5" fmla="*/ 0 h 11"/>
                <a:gd name="T6" fmla="*/ 26 w 26"/>
                <a:gd name="T7" fmla="*/ 11 h 11"/>
                <a:gd name="T8" fmla="*/ 0 w 26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1">
                  <a:moveTo>
                    <a:pt x="0" y="9"/>
                  </a:moveTo>
                  <a:lnTo>
                    <a:pt x="4" y="0"/>
                  </a:lnTo>
                  <a:lnTo>
                    <a:pt x="21" y="0"/>
                  </a:lnTo>
                  <a:lnTo>
                    <a:pt x="26" y="1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98" name="Freeform 63"/>
            <p:cNvSpPr/>
            <p:nvPr/>
          </p:nvSpPr>
          <p:spPr bwMode="auto">
            <a:xfrm>
              <a:off x="5865813" y="3509963"/>
              <a:ext cx="41275" cy="14288"/>
            </a:xfrm>
            <a:custGeom>
              <a:avLst/>
              <a:gdLst>
                <a:gd name="T0" fmla="*/ 0 w 26"/>
                <a:gd name="T1" fmla="*/ 9 h 9"/>
                <a:gd name="T2" fmla="*/ 4 w 26"/>
                <a:gd name="T3" fmla="*/ 0 h 9"/>
                <a:gd name="T4" fmla="*/ 23 w 26"/>
                <a:gd name="T5" fmla="*/ 0 h 9"/>
                <a:gd name="T6" fmla="*/ 26 w 26"/>
                <a:gd name="T7" fmla="*/ 9 h 9"/>
                <a:gd name="T8" fmla="*/ 0 w 26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9">
                  <a:moveTo>
                    <a:pt x="0" y="9"/>
                  </a:moveTo>
                  <a:lnTo>
                    <a:pt x="4" y="0"/>
                  </a:lnTo>
                  <a:lnTo>
                    <a:pt x="23" y="0"/>
                  </a:lnTo>
                  <a:lnTo>
                    <a:pt x="26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99" name="Freeform 64"/>
            <p:cNvSpPr/>
            <p:nvPr/>
          </p:nvSpPr>
          <p:spPr bwMode="auto">
            <a:xfrm>
              <a:off x="5910263" y="3509963"/>
              <a:ext cx="41275" cy="14288"/>
            </a:xfrm>
            <a:custGeom>
              <a:avLst/>
              <a:gdLst>
                <a:gd name="T0" fmla="*/ 0 w 26"/>
                <a:gd name="T1" fmla="*/ 9 h 9"/>
                <a:gd name="T2" fmla="*/ 5 w 26"/>
                <a:gd name="T3" fmla="*/ 0 h 9"/>
                <a:gd name="T4" fmla="*/ 21 w 26"/>
                <a:gd name="T5" fmla="*/ 0 h 9"/>
                <a:gd name="T6" fmla="*/ 26 w 26"/>
                <a:gd name="T7" fmla="*/ 9 h 9"/>
                <a:gd name="T8" fmla="*/ 0 w 26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9">
                  <a:moveTo>
                    <a:pt x="0" y="9"/>
                  </a:moveTo>
                  <a:lnTo>
                    <a:pt x="5" y="0"/>
                  </a:lnTo>
                  <a:lnTo>
                    <a:pt x="21" y="0"/>
                  </a:lnTo>
                  <a:lnTo>
                    <a:pt x="26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00" name="Freeform 65"/>
            <p:cNvSpPr/>
            <p:nvPr/>
          </p:nvSpPr>
          <p:spPr bwMode="auto">
            <a:xfrm>
              <a:off x="5951538" y="3509963"/>
              <a:ext cx="41275" cy="19050"/>
            </a:xfrm>
            <a:custGeom>
              <a:avLst/>
              <a:gdLst>
                <a:gd name="T0" fmla="*/ 0 w 26"/>
                <a:gd name="T1" fmla="*/ 12 h 12"/>
                <a:gd name="T2" fmla="*/ 5 w 26"/>
                <a:gd name="T3" fmla="*/ 0 h 12"/>
                <a:gd name="T4" fmla="*/ 21 w 26"/>
                <a:gd name="T5" fmla="*/ 0 h 12"/>
                <a:gd name="T6" fmla="*/ 26 w 26"/>
                <a:gd name="T7" fmla="*/ 12 h 12"/>
                <a:gd name="T8" fmla="*/ 0 w 2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0" y="12"/>
                  </a:moveTo>
                  <a:lnTo>
                    <a:pt x="5" y="0"/>
                  </a:lnTo>
                  <a:lnTo>
                    <a:pt x="21" y="0"/>
                  </a:lnTo>
                  <a:lnTo>
                    <a:pt x="26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01" name="Freeform 66"/>
            <p:cNvSpPr/>
            <p:nvPr/>
          </p:nvSpPr>
          <p:spPr bwMode="auto">
            <a:xfrm>
              <a:off x="5992813" y="3513138"/>
              <a:ext cx="41275" cy="15875"/>
            </a:xfrm>
            <a:custGeom>
              <a:avLst/>
              <a:gdLst>
                <a:gd name="T0" fmla="*/ 0 w 26"/>
                <a:gd name="T1" fmla="*/ 10 h 10"/>
                <a:gd name="T2" fmla="*/ 5 w 26"/>
                <a:gd name="T3" fmla="*/ 0 h 10"/>
                <a:gd name="T4" fmla="*/ 24 w 26"/>
                <a:gd name="T5" fmla="*/ 0 h 10"/>
                <a:gd name="T6" fmla="*/ 26 w 26"/>
                <a:gd name="T7" fmla="*/ 10 h 10"/>
                <a:gd name="T8" fmla="*/ 0 w 2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0">
                  <a:moveTo>
                    <a:pt x="0" y="10"/>
                  </a:moveTo>
                  <a:lnTo>
                    <a:pt x="5" y="0"/>
                  </a:lnTo>
                  <a:lnTo>
                    <a:pt x="24" y="0"/>
                  </a:lnTo>
                  <a:lnTo>
                    <a:pt x="26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02" name="Freeform 67"/>
            <p:cNvSpPr/>
            <p:nvPr/>
          </p:nvSpPr>
          <p:spPr bwMode="auto">
            <a:xfrm>
              <a:off x="4284663" y="3960813"/>
              <a:ext cx="255588" cy="198438"/>
            </a:xfrm>
            <a:custGeom>
              <a:avLst/>
              <a:gdLst>
                <a:gd name="T0" fmla="*/ 38 w 68"/>
                <a:gd name="T1" fmla="*/ 0 h 53"/>
                <a:gd name="T2" fmla="*/ 0 w 68"/>
                <a:gd name="T3" fmla="*/ 33 h 53"/>
                <a:gd name="T4" fmla="*/ 11 w 68"/>
                <a:gd name="T5" fmla="*/ 49 h 53"/>
                <a:gd name="T6" fmla="*/ 35 w 68"/>
                <a:gd name="T7" fmla="*/ 47 h 53"/>
                <a:gd name="T8" fmla="*/ 68 w 68"/>
                <a:gd name="T9" fmla="*/ 19 h 53"/>
                <a:gd name="T10" fmla="*/ 38 w 68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53">
                  <a:moveTo>
                    <a:pt x="38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" y="45"/>
                    <a:pt x="11" y="49"/>
                  </a:cubicBezTo>
                  <a:cubicBezTo>
                    <a:pt x="20" y="53"/>
                    <a:pt x="35" y="47"/>
                    <a:pt x="35" y="47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19"/>
                    <a:pt x="47" y="0"/>
                    <a:pt x="38" y="0"/>
                  </a:cubicBezTo>
                  <a:close/>
                </a:path>
              </a:pathLst>
            </a:custGeom>
            <a:solidFill>
              <a:srgbClr val="FFD2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03" name="Freeform 68"/>
            <p:cNvSpPr/>
            <p:nvPr/>
          </p:nvSpPr>
          <p:spPr bwMode="auto">
            <a:xfrm>
              <a:off x="4978400" y="4167188"/>
              <a:ext cx="192088" cy="274638"/>
            </a:xfrm>
            <a:custGeom>
              <a:avLst/>
              <a:gdLst>
                <a:gd name="T0" fmla="*/ 11 w 51"/>
                <a:gd name="T1" fmla="*/ 0 h 73"/>
                <a:gd name="T2" fmla="*/ 2 w 51"/>
                <a:gd name="T3" fmla="*/ 48 h 73"/>
                <a:gd name="T4" fmla="*/ 20 w 51"/>
                <a:gd name="T5" fmla="*/ 71 h 73"/>
                <a:gd name="T6" fmla="*/ 39 w 51"/>
                <a:gd name="T7" fmla="*/ 51 h 73"/>
                <a:gd name="T8" fmla="*/ 51 w 51"/>
                <a:gd name="T9" fmla="*/ 3 h 73"/>
                <a:gd name="T10" fmla="*/ 11 w 51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73">
                  <a:moveTo>
                    <a:pt x="11" y="0"/>
                  </a:moveTo>
                  <a:cubicBezTo>
                    <a:pt x="11" y="0"/>
                    <a:pt x="4" y="36"/>
                    <a:pt x="2" y="48"/>
                  </a:cubicBezTo>
                  <a:cubicBezTo>
                    <a:pt x="0" y="60"/>
                    <a:pt x="9" y="73"/>
                    <a:pt x="20" y="71"/>
                  </a:cubicBezTo>
                  <a:cubicBezTo>
                    <a:pt x="32" y="69"/>
                    <a:pt x="39" y="51"/>
                    <a:pt x="39" y="51"/>
                  </a:cubicBezTo>
                  <a:cubicBezTo>
                    <a:pt x="51" y="3"/>
                    <a:pt x="51" y="3"/>
                    <a:pt x="51" y="3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FD2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04" name="Freeform 69"/>
            <p:cNvSpPr/>
            <p:nvPr/>
          </p:nvSpPr>
          <p:spPr bwMode="auto">
            <a:xfrm>
              <a:off x="4370388" y="3311526"/>
              <a:ext cx="815975" cy="814388"/>
            </a:xfrm>
            <a:custGeom>
              <a:avLst/>
              <a:gdLst>
                <a:gd name="T0" fmla="*/ 217 w 217"/>
                <a:gd name="T1" fmla="*/ 58 h 217"/>
                <a:gd name="T2" fmla="*/ 156 w 217"/>
                <a:gd name="T3" fmla="*/ 30 h 217"/>
                <a:gd name="T4" fmla="*/ 0 w 217"/>
                <a:gd name="T5" fmla="*/ 151 h 217"/>
                <a:gd name="T6" fmla="*/ 27 w 217"/>
                <a:gd name="T7" fmla="*/ 196 h 217"/>
                <a:gd name="T8" fmla="*/ 63 w 217"/>
                <a:gd name="T9" fmla="*/ 217 h 217"/>
                <a:gd name="T10" fmla="*/ 128 w 217"/>
                <a:gd name="T11" fmla="*/ 151 h 217"/>
                <a:gd name="T12" fmla="*/ 189 w 217"/>
                <a:gd name="T13" fmla="*/ 103 h 217"/>
                <a:gd name="T14" fmla="*/ 217 w 217"/>
                <a:gd name="T15" fmla="*/ 5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217">
                  <a:moveTo>
                    <a:pt x="217" y="58"/>
                  </a:moveTo>
                  <a:cubicBezTo>
                    <a:pt x="217" y="58"/>
                    <a:pt x="188" y="0"/>
                    <a:pt x="156" y="30"/>
                  </a:cubicBezTo>
                  <a:cubicBezTo>
                    <a:pt x="124" y="59"/>
                    <a:pt x="0" y="151"/>
                    <a:pt x="0" y="151"/>
                  </a:cubicBezTo>
                  <a:cubicBezTo>
                    <a:pt x="0" y="151"/>
                    <a:pt x="11" y="185"/>
                    <a:pt x="27" y="196"/>
                  </a:cubicBezTo>
                  <a:cubicBezTo>
                    <a:pt x="43" y="207"/>
                    <a:pt x="63" y="217"/>
                    <a:pt x="63" y="217"/>
                  </a:cubicBezTo>
                  <a:cubicBezTo>
                    <a:pt x="63" y="217"/>
                    <a:pt x="109" y="165"/>
                    <a:pt x="128" y="151"/>
                  </a:cubicBezTo>
                  <a:cubicBezTo>
                    <a:pt x="146" y="137"/>
                    <a:pt x="189" y="103"/>
                    <a:pt x="189" y="103"/>
                  </a:cubicBezTo>
                  <a:lnTo>
                    <a:pt x="217" y="58"/>
                  </a:lnTo>
                  <a:close/>
                </a:path>
              </a:pathLst>
            </a:custGeom>
            <a:solidFill>
              <a:srgbClr val="AE7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05" name="Freeform 70"/>
            <p:cNvSpPr/>
            <p:nvPr/>
          </p:nvSpPr>
          <p:spPr bwMode="auto">
            <a:xfrm>
              <a:off x="5238750" y="3344863"/>
              <a:ext cx="998538" cy="1096963"/>
            </a:xfrm>
            <a:custGeom>
              <a:avLst/>
              <a:gdLst>
                <a:gd name="T0" fmla="*/ 6 w 266"/>
                <a:gd name="T1" fmla="*/ 0 h 292"/>
                <a:gd name="T2" fmla="*/ 95 w 266"/>
                <a:gd name="T3" fmla="*/ 97 h 292"/>
                <a:gd name="T4" fmla="*/ 136 w 266"/>
                <a:gd name="T5" fmla="*/ 137 h 292"/>
                <a:gd name="T6" fmla="*/ 222 w 266"/>
                <a:gd name="T7" fmla="*/ 184 h 292"/>
                <a:gd name="T8" fmla="*/ 266 w 266"/>
                <a:gd name="T9" fmla="*/ 255 h 292"/>
                <a:gd name="T10" fmla="*/ 198 w 266"/>
                <a:gd name="T11" fmla="*/ 287 h 292"/>
                <a:gd name="T12" fmla="*/ 86 w 266"/>
                <a:gd name="T13" fmla="*/ 227 h 292"/>
                <a:gd name="T14" fmla="*/ 0 w 266"/>
                <a:gd name="T15" fmla="*/ 118 h 292"/>
                <a:gd name="T16" fmla="*/ 6 w 266"/>
                <a:gd name="T1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6" h="292">
                  <a:moveTo>
                    <a:pt x="6" y="0"/>
                  </a:moveTo>
                  <a:cubicBezTo>
                    <a:pt x="29" y="3"/>
                    <a:pt x="73" y="67"/>
                    <a:pt x="95" y="97"/>
                  </a:cubicBezTo>
                  <a:cubicBezTo>
                    <a:pt x="115" y="125"/>
                    <a:pt x="127" y="136"/>
                    <a:pt x="136" y="137"/>
                  </a:cubicBezTo>
                  <a:cubicBezTo>
                    <a:pt x="146" y="138"/>
                    <a:pt x="198" y="152"/>
                    <a:pt x="222" y="184"/>
                  </a:cubicBezTo>
                  <a:cubicBezTo>
                    <a:pt x="245" y="217"/>
                    <a:pt x="266" y="255"/>
                    <a:pt x="266" y="255"/>
                  </a:cubicBezTo>
                  <a:cubicBezTo>
                    <a:pt x="266" y="255"/>
                    <a:pt x="227" y="283"/>
                    <a:pt x="198" y="287"/>
                  </a:cubicBezTo>
                  <a:cubicBezTo>
                    <a:pt x="161" y="292"/>
                    <a:pt x="131" y="278"/>
                    <a:pt x="86" y="227"/>
                  </a:cubicBezTo>
                  <a:cubicBezTo>
                    <a:pt x="41" y="176"/>
                    <a:pt x="0" y="118"/>
                    <a:pt x="0" y="118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AE7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06" name="Freeform 71"/>
            <p:cNvSpPr/>
            <p:nvPr/>
          </p:nvSpPr>
          <p:spPr bwMode="auto">
            <a:xfrm>
              <a:off x="4859338" y="3333751"/>
              <a:ext cx="536575" cy="915988"/>
            </a:xfrm>
            <a:custGeom>
              <a:avLst/>
              <a:gdLst>
                <a:gd name="T0" fmla="*/ 107 w 143"/>
                <a:gd name="T1" fmla="*/ 3 h 244"/>
                <a:gd name="T2" fmla="*/ 54 w 143"/>
                <a:gd name="T3" fmla="*/ 91 h 244"/>
                <a:gd name="T4" fmla="*/ 0 w 143"/>
                <a:gd name="T5" fmla="*/ 201 h 244"/>
                <a:gd name="T6" fmla="*/ 56 w 143"/>
                <a:gd name="T7" fmla="*/ 233 h 244"/>
                <a:gd name="T8" fmla="*/ 111 w 143"/>
                <a:gd name="T9" fmla="*/ 240 h 244"/>
                <a:gd name="T10" fmla="*/ 130 w 143"/>
                <a:gd name="T11" fmla="*/ 132 h 244"/>
                <a:gd name="T12" fmla="*/ 107 w 143"/>
                <a:gd name="T13" fmla="*/ 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244">
                  <a:moveTo>
                    <a:pt x="107" y="3"/>
                  </a:moveTo>
                  <a:cubicBezTo>
                    <a:pt x="82" y="0"/>
                    <a:pt x="79" y="28"/>
                    <a:pt x="54" y="91"/>
                  </a:cubicBezTo>
                  <a:cubicBezTo>
                    <a:pt x="28" y="155"/>
                    <a:pt x="0" y="201"/>
                    <a:pt x="0" y="201"/>
                  </a:cubicBezTo>
                  <a:cubicBezTo>
                    <a:pt x="0" y="201"/>
                    <a:pt x="28" y="223"/>
                    <a:pt x="56" y="233"/>
                  </a:cubicBezTo>
                  <a:cubicBezTo>
                    <a:pt x="83" y="244"/>
                    <a:pt x="111" y="240"/>
                    <a:pt x="111" y="240"/>
                  </a:cubicBezTo>
                  <a:cubicBezTo>
                    <a:pt x="130" y="132"/>
                    <a:pt x="130" y="132"/>
                    <a:pt x="130" y="132"/>
                  </a:cubicBezTo>
                  <a:cubicBezTo>
                    <a:pt x="130" y="132"/>
                    <a:pt x="143" y="7"/>
                    <a:pt x="107" y="3"/>
                  </a:cubicBezTo>
                  <a:close/>
                </a:path>
              </a:pathLst>
            </a:custGeom>
            <a:solidFill>
              <a:srgbClr val="AE7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07" name="Freeform 72"/>
            <p:cNvSpPr/>
            <p:nvPr/>
          </p:nvSpPr>
          <p:spPr bwMode="auto">
            <a:xfrm>
              <a:off x="4532313" y="3397251"/>
              <a:ext cx="627063" cy="728663"/>
            </a:xfrm>
            <a:custGeom>
              <a:avLst/>
              <a:gdLst>
                <a:gd name="T0" fmla="*/ 138 w 167"/>
                <a:gd name="T1" fmla="*/ 0 h 194"/>
                <a:gd name="T2" fmla="*/ 149 w 167"/>
                <a:gd name="T3" fmla="*/ 24 h 194"/>
                <a:gd name="T4" fmla="*/ 133 w 167"/>
                <a:gd name="T5" fmla="*/ 51 h 194"/>
                <a:gd name="T6" fmla="*/ 111 w 167"/>
                <a:gd name="T7" fmla="*/ 49 h 194"/>
                <a:gd name="T8" fmla="*/ 122 w 167"/>
                <a:gd name="T9" fmla="*/ 60 h 194"/>
                <a:gd name="T10" fmla="*/ 100 w 167"/>
                <a:gd name="T11" fmla="*/ 66 h 194"/>
                <a:gd name="T12" fmla="*/ 119 w 167"/>
                <a:gd name="T13" fmla="*/ 71 h 194"/>
                <a:gd name="T14" fmla="*/ 95 w 167"/>
                <a:gd name="T15" fmla="*/ 97 h 194"/>
                <a:gd name="T16" fmla="*/ 52 w 167"/>
                <a:gd name="T17" fmla="*/ 132 h 194"/>
                <a:gd name="T18" fmla="*/ 22 w 167"/>
                <a:gd name="T19" fmla="*/ 173 h 194"/>
                <a:gd name="T20" fmla="*/ 0 w 167"/>
                <a:gd name="T21" fmla="*/ 183 h 194"/>
                <a:gd name="T22" fmla="*/ 20 w 167"/>
                <a:gd name="T23" fmla="*/ 194 h 194"/>
                <a:gd name="T24" fmla="*/ 88 w 167"/>
                <a:gd name="T25" fmla="*/ 129 h 194"/>
                <a:gd name="T26" fmla="*/ 140 w 167"/>
                <a:gd name="T27" fmla="*/ 90 h 194"/>
                <a:gd name="T28" fmla="*/ 167 w 167"/>
                <a:gd name="T29" fmla="*/ 23 h 194"/>
                <a:gd name="T30" fmla="*/ 138 w 167"/>
                <a:gd name="T3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7" h="194">
                  <a:moveTo>
                    <a:pt x="138" y="0"/>
                  </a:moveTo>
                  <a:cubicBezTo>
                    <a:pt x="138" y="0"/>
                    <a:pt x="151" y="7"/>
                    <a:pt x="149" y="24"/>
                  </a:cubicBezTo>
                  <a:cubicBezTo>
                    <a:pt x="147" y="40"/>
                    <a:pt x="144" y="53"/>
                    <a:pt x="133" y="51"/>
                  </a:cubicBezTo>
                  <a:cubicBezTo>
                    <a:pt x="123" y="49"/>
                    <a:pt x="104" y="44"/>
                    <a:pt x="111" y="49"/>
                  </a:cubicBezTo>
                  <a:cubicBezTo>
                    <a:pt x="118" y="54"/>
                    <a:pt x="131" y="58"/>
                    <a:pt x="122" y="60"/>
                  </a:cubicBezTo>
                  <a:cubicBezTo>
                    <a:pt x="113" y="63"/>
                    <a:pt x="98" y="64"/>
                    <a:pt x="100" y="66"/>
                  </a:cubicBezTo>
                  <a:cubicBezTo>
                    <a:pt x="102" y="69"/>
                    <a:pt x="120" y="64"/>
                    <a:pt x="119" y="71"/>
                  </a:cubicBezTo>
                  <a:cubicBezTo>
                    <a:pt x="117" y="79"/>
                    <a:pt x="118" y="88"/>
                    <a:pt x="95" y="97"/>
                  </a:cubicBezTo>
                  <a:cubicBezTo>
                    <a:pt x="72" y="106"/>
                    <a:pt x="67" y="111"/>
                    <a:pt x="52" y="132"/>
                  </a:cubicBezTo>
                  <a:cubicBezTo>
                    <a:pt x="37" y="153"/>
                    <a:pt x="33" y="162"/>
                    <a:pt x="22" y="173"/>
                  </a:cubicBezTo>
                  <a:cubicBezTo>
                    <a:pt x="10" y="184"/>
                    <a:pt x="0" y="183"/>
                    <a:pt x="0" y="183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20" y="194"/>
                    <a:pt x="71" y="145"/>
                    <a:pt x="88" y="129"/>
                  </a:cubicBezTo>
                  <a:cubicBezTo>
                    <a:pt x="106" y="113"/>
                    <a:pt x="140" y="90"/>
                    <a:pt x="140" y="90"/>
                  </a:cubicBezTo>
                  <a:cubicBezTo>
                    <a:pt x="167" y="23"/>
                    <a:pt x="167" y="23"/>
                    <a:pt x="167" y="23"/>
                  </a:cubicBezTo>
                  <a:cubicBezTo>
                    <a:pt x="167" y="23"/>
                    <a:pt x="152" y="3"/>
                    <a:pt x="138" y="0"/>
                  </a:cubicBezTo>
                  <a:close/>
                </a:path>
              </a:pathLst>
            </a:custGeom>
            <a:solidFill>
              <a:srgbClr val="9C6F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08" name="Freeform 73"/>
            <p:cNvSpPr/>
            <p:nvPr/>
          </p:nvSpPr>
          <p:spPr bwMode="auto">
            <a:xfrm>
              <a:off x="4859338" y="3311526"/>
              <a:ext cx="423863" cy="836613"/>
            </a:xfrm>
            <a:custGeom>
              <a:avLst/>
              <a:gdLst>
                <a:gd name="T0" fmla="*/ 107 w 113"/>
                <a:gd name="T1" fmla="*/ 9 h 223"/>
                <a:gd name="T2" fmla="*/ 86 w 113"/>
                <a:gd name="T3" fmla="*/ 34 h 223"/>
                <a:gd name="T4" fmla="*/ 80 w 113"/>
                <a:gd name="T5" fmla="*/ 67 h 223"/>
                <a:gd name="T6" fmla="*/ 67 w 113"/>
                <a:gd name="T7" fmla="*/ 96 h 223"/>
                <a:gd name="T8" fmla="*/ 47 w 113"/>
                <a:gd name="T9" fmla="*/ 141 h 223"/>
                <a:gd name="T10" fmla="*/ 41 w 113"/>
                <a:gd name="T11" fmla="*/ 175 h 223"/>
                <a:gd name="T12" fmla="*/ 28 w 113"/>
                <a:gd name="T13" fmla="*/ 192 h 223"/>
                <a:gd name="T14" fmla="*/ 17 w 113"/>
                <a:gd name="T15" fmla="*/ 208 h 223"/>
                <a:gd name="T16" fmla="*/ 25 w 113"/>
                <a:gd name="T17" fmla="*/ 223 h 223"/>
                <a:gd name="T18" fmla="*/ 0 w 113"/>
                <a:gd name="T19" fmla="*/ 207 h 223"/>
                <a:gd name="T20" fmla="*/ 54 w 113"/>
                <a:gd name="T21" fmla="*/ 97 h 223"/>
                <a:gd name="T22" fmla="*/ 107 w 113"/>
                <a:gd name="T23" fmla="*/ 9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3" h="223">
                  <a:moveTo>
                    <a:pt x="107" y="9"/>
                  </a:moveTo>
                  <a:cubicBezTo>
                    <a:pt x="113" y="11"/>
                    <a:pt x="89" y="16"/>
                    <a:pt x="86" y="34"/>
                  </a:cubicBezTo>
                  <a:cubicBezTo>
                    <a:pt x="83" y="52"/>
                    <a:pt x="84" y="73"/>
                    <a:pt x="80" y="67"/>
                  </a:cubicBezTo>
                  <a:cubicBezTo>
                    <a:pt x="76" y="60"/>
                    <a:pt x="74" y="74"/>
                    <a:pt x="67" y="96"/>
                  </a:cubicBezTo>
                  <a:cubicBezTo>
                    <a:pt x="60" y="119"/>
                    <a:pt x="53" y="130"/>
                    <a:pt x="47" y="141"/>
                  </a:cubicBezTo>
                  <a:cubicBezTo>
                    <a:pt x="42" y="152"/>
                    <a:pt x="43" y="162"/>
                    <a:pt x="41" y="175"/>
                  </a:cubicBezTo>
                  <a:cubicBezTo>
                    <a:pt x="39" y="188"/>
                    <a:pt x="37" y="189"/>
                    <a:pt x="28" y="192"/>
                  </a:cubicBezTo>
                  <a:cubicBezTo>
                    <a:pt x="19" y="196"/>
                    <a:pt x="15" y="200"/>
                    <a:pt x="17" y="208"/>
                  </a:cubicBezTo>
                  <a:cubicBezTo>
                    <a:pt x="20" y="216"/>
                    <a:pt x="25" y="223"/>
                    <a:pt x="25" y="223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07"/>
                    <a:pt x="38" y="142"/>
                    <a:pt x="54" y="97"/>
                  </a:cubicBezTo>
                  <a:cubicBezTo>
                    <a:pt x="69" y="52"/>
                    <a:pt x="84" y="0"/>
                    <a:pt x="107" y="9"/>
                  </a:cubicBezTo>
                  <a:close/>
                </a:path>
              </a:pathLst>
            </a:custGeom>
            <a:solidFill>
              <a:srgbClr val="C79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09" name="Freeform 74"/>
            <p:cNvSpPr/>
            <p:nvPr/>
          </p:nvSpPr>
          <p:spPr bwMode="auto">
            <a:xfrm>
              <a:off x="5227638" y="3584576"/>
              <a:ext cx="998538" cy="849313"/>
            </a:xfrm>
            <a:custGeom>
              <a:avLst/>
              <a:gdLst>
                <a:gd name="T0" fmla="*/ 0 w 266"/>
                <a:gd name="T1" fmla="*/ 172 h 226"/>
                <a:gd name="T2" fmla="*/ 10 w 266"/>
                <a:gd name="T3" fmla="*/ 154 h 226"/>
                <a:gd name="T4" fmla="*/ 15 w 266"/>
                <a:gd name="T5" fmla="*/ 94 h 226"/>
                <a:gd name="T6" fmla="*/ 22 w 266"/>
                <a:gd name="T7" fmla="*/ 47 h 226"/>
                <a:gd name="T8" fmla="*/ 22 w 266"/>
                <a:gd name="T9" fmla="*/ 15 h 226"/>
                <a:gd name="T10" fmla="*/ 31 w 266"/>
                <a:gd name="T11" fmla="*/ 46 h 226"/>
                <a:gd name="T12" fmla="*/ 36 w 266"/>
                <a:gd name="T13" fmla="*/ 33 h 226"/>
                <a:gd name="T14" fmla="*/ 36 w 266"/>
                <a:gd name="T15" fmla="*/ 57 h 226"/>
                <a:gd name="T16" fmla="*/ 41 w 266"/>
                <a:gd name="T17" fmla="*/ 73 h 226"/>
                <a:gd name="T18" fmla="*/ 45 w 266"/>
                <a:gd name="T19" fmla="*/ 75 h 226"/>
                <a:gd name="T20" fmla="*/ 48 w 266"/>
                <a:gd name="T21" fmla="*/ 99 h 226"/>
                <a:gd name="T22" fmla="*/ 117 w 266"/>
                <a:gd name="T23" fmla="*/ 166 h 226"/>
                <a:gd name="T24" fmla="*/ 186 w 266"/>
                <a:gd name="T25" fmla="*/ 196 h 226"/>
                <a:gd name="T26" fmla="*/ 194 w 266"/>
                <a:gd name="T27" fmla="*/ 168 h 226"/>
                <a:gd name="T28" fmla="*/ 173 w 266"/>
                <a:gd name="T29" fmla="*/ 137 h 226"/>
                <a:gd name="T30" fmla="*/ 187 w 266"/>
                <a:gd name="T31" fmla="*/ 140 h 226"/>
                <a:gd name="T32" fmla="*/ 212 w 266"/>
                <a:gd name="T33" fmla="*/ 181 h 226"/>
                <a:gd name="T34" fmla="*/ 224 w 266"/>
                <a:gd name="T35" fmla="*/ 172 h 226"/>
                <a:gd name="T36" fmla="*/ 181 w 266"/>
                <a:gd name="T37" fmla="*/ 103 h 226"/>
                <a:gd name="T38" fmla="*/ 129 w 266"/>
                <a:gd name="T39" fmla="*/ 70 h 226"/>
                <a:gd name="T40" fmla="*/ 181 w 266"/>
                <a:gd name="T41" fmla="*/ 78 h 226"/>
                <a:gd name="T42" fmla="*/ 249 w 266"/>
                <a:gd name="T43" fmla="*/ 167 h 226"/>
                <a:gd name="T44" fmla="*/ 266 w 266"/>
                <a:gd name="T45" fmla="*/ 195 h 226"/>
                <a:gd name="T46" fmla="*/ 193 w 266"/>
                <a:gd name="T47" fmla="*/ 225 h 226"/>
                <a:gd name="T48" fmla="*/ 94 w 266"/>
                <a:gd name="T49" fmla="*/ 170 h 226"/>
                <a:gd name="T50" fmla="*/ 28 w 266"/>
                <a:gd name="T51" fmla="*/ 88 h 226"/>
                <a:gd name="T52" fmla="*/ 13 w 266"/>
                <a:gd name="T53" fmla="*/ 173 h 226"/>
                <a:gd name="T54" fmla="*/ 0 w 266"/>
                <a:gd name="T55" fmla="*/ 17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6" h="226">
                  <a:moveTo>
                    <a:pt x="0" y="172"/>
                  </a:moveTo>
                  <a:cubicBezTo>
                    <a:pt x="0" y="172"/>
                    <a:pt x="11" y="163"/>
                    <a:pt x="10" y="154"/>
                  </a:cubicBezTo>
                  <a:cubicBezTo>
                    <a:pt x="9" y="144"/>
                    <a:pt x="10" y="110"/>
                    <a:pt x="15" y="94"/>
                  </a:cubicBezTo>
                  <a:cubicBezTo>
                    <a:pt x="20" y="78"/>
                    <a:pt x="27" y="79"/>
                    <a:pt x="22" y="47"/>
                  </a:cubicBezTo>
                  <a:cubicBezTo>
                    <a:pt x="17" y="14"/>
                    <a:pt x="18" y="0"/>
                    <a:pt x="22" y="15"/>
                  </a:cubicBezTo>
                  <a:cubicBezTo>
                    <a:pt x="26" y="30"/>
                    <a:pt x="32" y="60"/>
                    <a:pt x="31" y="46"/>
                  </a:cubicBezTo>
                  <a:cubicBezTo>
                    <a:pt x="30" y="33"/>
                    <a:pt x="35" y="23"/>
                    <a:pt x="36" y="33"/>
                  </a:cubicBezTo>
                  <a:cubicBezTo>
                    <a:pt x="38" y="43"/>
                    <a:pt x="39" y="50"/>
                    <a:pt x="36" y="57"/>
                  </a:cubicBezTo>
                  <a:cubicBezTo>
                    <a:pt x="32" y="65"/>
                    <a:pt x="39" y="76"/>
                    <a:pt x="41" y="73"/>
                  </a:cubicBezTo>
                  <a:cubicBezTo>
                    <a:pt x="42" y="70"/>
                    <a:pt x="50" y="70"/>
                    <a:pt x="45" y="75"/>
                  </a:cubicBezTo>
                  <a:cubicBezTo>
                    <a:pt x="41" y="80"/>
                    <a:pt x="33" y="88"/>
                    <a:pt x="48" y="99"/>
                  </a:cubicBezTo>
                  <a:cubicBezTo>
                    <a:pt x="63" y="111"/>
                    <a:pt x="95" y="148"/>
                    <a:pt x="117" y="166"/>
                  </a:cubicBezTo>
                  <a:cubicBezTo>
                    <a:pt x="138" y="184"/>
                    <a:pt x="174" y="195"/>
                    <a:pt x="186" y="196"/>
                  </a:cubicBezTo>
                  <a:cubicBezTo>
                    <a:pt x="199" y="197"/>
                    <a:pt x="202" y="186"/>
                    <a:pt x="194" y="168"/>
                  </a:cubicBezTo>
                  <a:cubicBezTo>
                    <a:pt x="186" y="151"/>
                    <a:pt x="173" y="137"/>
                    <a:pt x="173" y="137"/>
                  </a:cubicBezTo>
                  <a:cubicBezTo>
                    <a:pt x="173" y="137"/>
                    <a:pt x="177" y="129"/>
                    <a:pt x="187" y="140"/>
                  </a:cubicBezTo>
                  <a:cubicBezTo>
                    <a:pt x="196" y="152"/>
                    <a:pt x="212" y="181"/>
                    <a:pt x="212" y="181"/>
                  </a:cubicBezTo>
                  <a:cubicBezTo>
                    <a:pt x="212" y="181"/>
                    <a:pt x="227" y="187"/>
                    <a:pt x="224" y="172"/>
                  </a:cubicBezTo>
                  <a:cubicBezTo>
                    <a:pt x="222" y="157"/>
                    <a:pt x="201" y="124"/>
                    <a:pt x="181" y="103"/>
                  </a:cubicBezTo>
                  <a:cubicBezTo>
                    <a:pt x="161" y="82"/>
                    <a:pt x="129" y="70"/>
                    <a:pt x="129" y="70"/>
                  </a:cubicBezTo>
                  <a:cubicBezTo>
                    <a:pt x="129" y="70"/>
                    <a:pt x="156" y="56"/>
                    <a:pt x="181" y="78"/>
                  </a:cubicBezTo>
                  <a:cubicBezTo>
                    <a:pt x="206" y="100"/>
                    <a:pt x="244" y="149"/>
                    <a:pt x="249" y="167"/>
                  </a:cubicBezTo>
                  <a:cubicBezTo>
                    <a:pt x="254" y="185"/>
                    <a:pt x="266" y="195"/>
                    <a:pt x="266" y="195"/>
                  </a:cubicBezTo>
                  <a:cubicBezTo>
                    <a:pt x="266" y="195"/>
                    <a:pt x="223" y="226"/>
                    <a:pt x="193" y="225"/>
                  </a:cubicBezTo>
                  <a:cubicBezTo>
                    <a:pt x="162" y="224"/>
                    <a:pt x="140" y="223"/>
                    <a:pt x="94" y="170"/>
                  </a:cubicBezTo>
                  <a:cubicBezTo>
                    <a:pt x="48" y="117"/>
                    <a:pt x="28" y="88"/>
                    <a:pt x="28" y="88"/>
                  </a:cubicBezTo>
                  <a:cubicBezTo>
                    <a:pt x="13" y="173"/>
                    <a:pt x="13" y="173"/>
                    <a:pt x="13" y="173"/>
                  </a:cubicBezTo>
                  <a:cubicBezTo>
                    <a:pt x="13" y="173"/>
                    <a:pt x="6" y="176"/>
                    <a:pt x="0" y="172"/>
                  </a:cubicBezTo>
                  <a:close/>
                </a:path>
              </a:pathLst>
            </a:custGeom>
            <a:solidFill>
              <a:srgbClr val="9C6F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10" name="Freeform 75"/>
            <p:cNvSpPr/>
            <p:nvPr/>
          </p:nvSpPr>
          <p:spPr bwMode="auto">
            <a:xfrm>
              <a:off x="4370388" y="3386138"/>
              <a:ext cx="668338" cy="638175"/>
            </a:xfrm>
            <a:custGeom>
              <a:avLst/>
              <a:gdLst>
                <a:gd name="T0" fmla="*/ 178 w 178"/>
                <a:gd name="T1" fmla="*/ 1 h 170"/>
                <a:gd name="T2" fmla="*/ 159 w 178"/>
                <a:gd name="T3" fmla="*/ 13 h 170"/>
                <a:gd name="T4" fmla="*/ 132 w 178"/>
                <a:gd name="T5" fmla="*/ 43 h 170"/>
                <a:gd name="T6" fmla="*/ 66 w 178"/>
                <a:gd name="T7" fmla="*/ 91 h 170"/>
                <a:gd name="T8" fmla="*/ 26 w 178"/>
                <a:gd name="T9" fmla="*/ 128 h 170"/>
                <a:gd name="T10" fmla="*/ 15 w 178"/>
                <a:gd name="T11" fmla="*/ 153 h 170"/>
                <a:gd name="T12" fmla="*/ 21 w 178"/>
                <a:gd name="T13" fmla="*/ 170 h 170"/>
                <a:gd name="T14" fmla="*/ 0 w 178"/>
                <a:gd name="T15" fmla="*/ 131 h 170"/>
                <a:gd name="T16" fmla="*/ 67 w 178"/>
                <a:gd name="T17" fmla="*/ 81 h 170"/>
                <a:gd name="T18" fmla="*/ 148 w 178"/>
                <a:gd name="T19" fmla="*/ 15 h 170"/>
                <a:gd name="T20" fmla="*/ 178 w 178"/>
                <a:gd name="T21" fmla="*/ 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170">
                  <a:moveTo>
                    <a:pt x="178" y="1"/>
                  </a:moveTo>
                  <a:cubicBezTo>
                    <a:pt x="178" y="1"/>
                    <a:pt x="163" y="5"/>
                    <a:pt x="159" y="13"/>
                  </a:cubicBezTo>
                  <a:cubicBezTo>
                    <a:pt x="155" y="21"/>
                    <a:pt x="149" y="32"/>
                    <a:pt x="132" y="43"/>
                  </a:cubicBezTo>
                  <a:cubicBezTo>
                    <a:pt x="114" y="54"/>
                    <a:pt x="80" y="71"/>
                    <a:pt x="66" y="91"/>
                  </a:cubicBezTo>
                  <a:cubicBezTo>
                    <a:pt x="53" y="111"/>
                    <a:pt x="38" y="120"/>
                    <a:pt x="26" y="128"/>
                  </a:cubicBezTo>
                  <a:cubicBezTo>
                    <a:pt x="14" y="137"/>
                    <a:pt x="12" y="144"/>
                    <a:pt x="15" y="153"/>
                  </a:cubicBezTo>
                  <a:cubicBezTo>
                    <a:pt x="18" y="161"/>
                    <a:pt x="21" y="170"/>
                    <a:pt x="21" y="170"/>
                  </a:cubicBezTo>
                  <a:cubicBezTo>
                    <a:pt x="21" y="170"/>
                    <a:pt x="6" y="155"/>
                    <a:pt x="0" y="131"/>
                  </a:cubicBezTo>
                  <a:cubicBezTo>
                    <a:pt x="0" y="131"/>
                    <a:pt x="49" y="94"/>
                    <a:pt x="67" y="81"/>
                  </a:cubicBezTo>
                  <a:cubicBezTo>
                    <a:pt x="84" y="68"/>
                    <a:pt x="132" y="30"/>
                    <a:pt x="148" y="15"/>
                  </a:cubicBezTo>
                  <a:cubicBezTo>
                    <a:pt x="165" y="0"/>
                    <a:pt x="170" y="0"/>
                    <a:pt x="178" y="1"/>
                  </a:cubicBezTo>
                  <a:close/>
                </a:path>
              </a:pathLst>
            </a:custGeom>
            <a:solidFill>
              <a:srgbClr val="C79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11" name="Freeform 76"/>
            <p:cNvSpPr/>
            <p:nvPr/>
          </p:nvSpPr>
          <p:spPr bwMode="auto">
            <a:xfrm>
              <a:off x="6688138" y="3303588"/>
              <a:ext cx="266700" cy="120650"/>
            </a:xfrm>
            <a:custGeom>
              <a:avLst/>
              <a:gdLst>
                <a:gd name="T0" fmla="*/ 0 w 71"/>
                <a:gd name="T1" fmla="*/ 12 h 32"/>
                <a:gd name="T2" fmla="*/ 27 w 71"/>
                <a:gd name="T3" fmla="*/ 1 h 32"/>
                <a:gd name="T4" fmla="*/ 59 w 71"/>
                <a:gd name="T5" fmla="*/ 0 h 32"/>
                <a:gd name="T6" fmla="*/ 71 w 71"/>
                <a:gd name="T7" fmla="*/ 22 h 32"/>
                <a:gd name="T8" fmla="*/ 0 w 71"/>
                <a:gd name="T9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32">
                  <a:moveTo>
                    <a:pt x="0" y="12"/>
                  </a:moveTo>
                  <a:cubicBezTo>
                    <a:pt x="0" y="12"/>
                    <a:pt x="13" y="2"/>
                    <a:pt x="27" y="1"/>
                  </a:cubicBezTo>
                  <a:cubicBezTo>
                    <a:pt x="41" y="1"/>
                    <a:pt x="59" y="0"/>
                    <a:pt x="59" y="0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22"/>
                    <a:pt x="24" y="32"/>
                    <a:pt x="0" y="12"/>
                  </a:cubicBezTo>
                  <a:close/>
                </a:path>
              </a:pathLst>
            </a:custGeom>
            <a:solidFill>
              <a:srgbClr val="D4E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12" name="Freeform 77"/>
            <p:cNvSpPr/>
            <p:nvPr/>
          </p:nvSpPr>
          <p:spPr bwMode="auto">
            <a:xfrm>
              <a:off x="6034088" y="3163888"/>
              <a:ext cx="615950" cy="661988"/>
            </a:xfrm>
            <a:custGeom>
              <a:avLst/>
              <a:gdLst>
                <a:gd name="T0" fmla="*/ 26 w 164"/>
                <a:gd name="T1" fmla="*/ 0 h 176"/>
                <a:gd name="T2" fmla="*/ 0 w 164"/>
                <a:gd name="T3" fmla="*/ 33 h 176"/>
                <a:gd name="T4" fmla="*/ 57 w 164"/>
                <a:gd name="T5" fmla="*/ 109 h 176"/>
                <a:gd name="T6" fmla="*/ 135 w 164"/>
                <a:gd name="T7" fmla="*/ 161 h 176"/>
                <a:gd name="T8" fmla="*/ 97 w 164"/>
                <a:gd name="T9" fmla="*/ 58 h 176"/>
                <a:gd name="T10" fmla="*/ 26 w 164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76">
                  <a:moveTo>
                    <a:pt x="26" y="0"/>
                  </a:moveTo>
                  <a:cubicBezTo>
                    <a:pt x="26" y="0"/>
                    <a:pt x="6" y="25"/>
                    <a:pt x="0" y="33"/>
                  </a:cubicBezTo>
                  <a:cubicBezTo>
                    <a:pt x="0" y="33"/>
                    <a:pt x="37" y="80"/>
                    <a:pt x="57" y="109"/>
                  </a:cubicBezTo>
                  <a:cubicBezTo>
                    <a:pt x="77" y="138"/>
                    <a:pt x="106" y="176"/>
                    <a:pt x="135" y="161"/>
                  </a:cubicBezTo>
                  <a:cubicBezTo>
                    <a:pt x="164" y="145"/>
                    <a:pt x="126" y="87"/>
                    <a:pt x="97" y="58"/>
                  </a:cubicBezTo>
                  <a:cubicBezTo>
                    <a:pt x="68" y="30"/>
                    <a:pt x="26" y="0"/>
                    <a:pt x="26" y="0"/>
                  </a:cubicBezTo>
                  <a:close/>
                </a:path>
              </a:pathLst>
            </a:custGeom>
            <a:solidFill>
              <a:srgbClr val="C9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13" name="Freeform 78"/>
            <p:cNvSpPr/>
            <p:nvPr/>
          </p:nvSpPr>
          <p:spPr bwMode="auto">
            <a:xfrm>
              <a:off x="6777038" y="3198813"/>
              <a:ext cx="425450" cy="371475"/>
            </a:xfrm>
            <a:custGeom>
              <a:avLst/>
              <a:gdLst>
                <a:gd name="T0" fmla="*/ 43 w 113"/>
                <a:gd name="T1" fmla="*/ 22 h 99"/>
                <a:gd name="T2" fmla="*/ 21 w 113"/>
                <a:gd name="T3" fmla="*/ 40 h 99"/>
                <a:gd name="T4" fmla="*/ 0 w 113"/>
                <a:gd name="T5" fmla="*/ 54 h 99"/>
                <a:gd name="T6" fmla="*/ 36 w 113"/>
                <a:gd name="T7" fmla="*/ 99 h 99"/>
                <a:gd name="T8" fmla="*/ 113 w 113"/>
                <a:gd name="T9" fmla="*/ 0 h 99"/>
                <a:gd name="T10" fmla="*/ 43 w 113"/>
                <a:gd name="T11" fmla="*/ 2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99">
                  <a:moveTo>
                    <a:pt x="43" y="22"/>
                  </a:moveTo>
                  <a:cubicBezTo>
                    <a:pt x="43" y="22"/>
                    <a:pt x="30" y="32"/>
                    <a:pt x="21" y="40"/>
                  </a:cubicBezTo>
                  <a:cubicBezTo>
                    <a:pt x="11" y="48"/>
                    <a:pt x="0" y="54"/>
                    <a:pt x="0" y="54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99"/>
                    <a:pt x="80" y="26"/>
                    <a:pt x="113" y="0"/>
                  </a:cubicBezTo>
                  <a:lnTo>
                    <a:pt x="43" y="22"/>
                  </a:lnTo>
                  <a:close/>
                </a:path>
              </a:pathLst>
            </a:custGeom>
            <a:solidFill>
              <a:srgbClr val="FFD2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14" name="Freeform 79"/>
            <p:cNvSpPr/>
            <p:nvPr/>
          </p:nvSpPr>
          <p:spPr bwMode="auto">
            <a:xfrm>
              <a:off x="6281738" y="3284538"/>
              <a:ext cx="165100" cy="206375"/>
            </a:xfrm>
            <a:custGeom>
              <a:avLst/>
              <a:gdLst>
                <a:gd name="T0" fmla="*/ 0 w 44"/>
                <a:gd name="T1" fmla="*/ 0 h 55"/>
                <a:gd name="T2" fmla="*/ 17 w 44"/>
                <a:gd name="T3" fmla="*/ 26 h 55"/>
                <a:gd name="T4" fmla="*/ 7 w 44"/>
                <a:gd name="T5" fmla="*/ 55 h 55"/>
                <a:gd name="T6" fmla="*/ 44 w 44"/>
                <a:gd name="T7" fmla="*/ 37 h 55"/>
                <a:gd name="T8" fmla="*/ 0 w 44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5">
                  <a:moveTo>
                    <a:pt x="0" y="0"/>
                  </a:moveTo>
                  <a:cubicBezTo>
                    <a:pt x="0" y="0"/>
                    <a:pt x="14" y="18"/>
                    <a:pt x="17" y="26"/>
                  </a:cubicBezTo>
                  <a:cubicBezTo>
                    <a:pt x="19" y="34"/>
                    <a:pt x="7" y="55"/>
                    <a:pt x="7" y="55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15" y="9"/>
                    <a:pt x="0" y="0"/>
                  </a:cubicBezTo>
                  <a:close/>
                </a:path>
              </a:pathLst>
            </a:custGeom>
            <a:solidFill>
              <a:srgbClr val="93BD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15" name="Freeform 80"/>
            <p:cNvSpPr/>
            <p:nvPr/>
          </p:nvSpPr>
          <p:spPr bwMode="auto">
            <a:xfrm>
              <a:off x="6650038" y="2660651"/>
              <a:ext cx="717550" cy="709613"/>
            </a:xfrm>
            <a:custGeom>
              <a:avLst/>
              <a:gdLst>
                <a:gd name="T0" fmla="*/ 59 w 191"/>
                <a:gd name="T1" fmla="*/ 0 h 189"/>
                <a:gd name="T2" fmla="*/ 41 w 191"/>
                <a:gd name="T3" fmla="*/ 27 h 189"/>
                <a:gd name="T4" fmla="*/ 34 w 191"/>
                <a:gd name="T5" fmla="*/ 51 h 189"/>
                <a:gd name="T6" fmla="*/ 10 w 191"/>
                <a:gd name="T7" fmla="*/ 72 h 189"/>
                <a:gd name="T8" fmla="*/ 6 w 191"/>
                <a:gd name="T9" fmla="*/ 91 h 189"/>
                <a:gd name="T10" fmla="*/ 24 w 191"/>
                <a:gd name="T11" fmla="*/ 102 h 189"/>
                <a:gd name="T12" fmla="*/ 24 w 191"/>
                <a:gd name="T13" fmla="*/ 120 h 189"/>
                <a:gd name="T14" fmla="*/ 29 w 191"/>
                <a:gd name="T15" fmla="*/ 123 h 189"/>
                <a:gd name="T16" fmla="*/ 25 w 191"/>
                <a:gd name="T17" fmla="*/ 135 h 189"/>
                <a:gd name="T18" fmla="*/ 43 w 191"/>
                <a:gd name="T19" fmla="*/ 167 h 189"/>
                <a:gd name="T20" fmla="*/ 130 w 191"/>
                <a:gd name="T21" fmla="*/ 159 h 189"/>
                <a:gd name="T22" fmla="*/ 166 w 191"/>
                <a:gd name="T23" fmla="*/ 30 h 189"/>
                <a:gd name="T24" fmla="*/ 59 w 191"/>
                <a:gd name="T2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89">
                  <a:moveTo>
                    <a:pt x="59" y="0"/>
                  </a:moveTo>
                  <a:cubicBezTo>
                    <a:pt x="59" y="0"/>
                    <a:pt x="46" y="20"/>
                    <a:pt x="41" y="27"/>
                  </a:cubicBezTo>
                  <a:cubicBezTo>
                    <a:pt x="37" y="34"/>
                    <a:pt x="39" y="42"/>
                    <a:pt x="34" y="51"/>
                  </a:cubicBezTo>
                  <a:cubicBezTo>
                    <a:pt x="29" y="60"/>
                    <a:pt x="17" y="69"/>
                    <a:pt x="10" y="72"/>
                  </a:cubicBezTo>
                  <a:cubicBezTo>
                    <a:pt x="3" y="74"/>
                    <a:pt x="0" y="82"/>
                    <a:pt x="6" y="91"/>
                  </a:cubicBezTo>
                  <a:cubicBezTo>
                    <a:pt x="13" y="99"/>
                    <a:pt x="24" y="102"/>
                    <a:pt x="24" y="102"/>
                  </a:cubicBezTo>
                  <a:cubicBezTo>
                    <a:pt x="24" y="102"/>
                    <a:pt x="24" y="109"/>
                    <a:pt x="24" y="120"/>
                  </a:cubicBezTo>
                  <a:cubicBezTo>
                    <a:pt x="24" y="120"/>
                    <a:pt x="28" y="121"/>
                    <a:pt x="29" y="123"/>
                  </a:cubicBezTo>
                  <a:cubicBezTo>
                    <a:pt x="29" y="126"/>
                    <a:pt x="25" y="131"/>
                    <a:pt x="25" y="135"/>
                  </a:cubicBezTo>
                  <a:cubicBezTo>
                    <a:pt x="27" y="154"/>
                    <a:pt x="24" y="159"/>
                    <a:pt x="43" y="167"/>
                  </a:cubicBezTo>
                  <a:cubicBezTo>
                    <a:pt x="63" y="176"/>
                    <a:pt x="103" y="189"/>
                    <a:pt x="130" y="159"/>
                  </a:cubicBezTo>
                  <a:cubicBezTo>
                    <a:pt x="156" y="129"/>
                    <a:pt x="191" y="56"/>
                    <a:pt x="166" y="30"/>
                  </a:cubicBezTo>
                  <a:cubicBezTo>
                    <a:pt x="140" y="4"/>
                    <a:pt x="59" y="0"/>
                    <a:pt x="59" y="0"/>
                  </a:cubicBezTo>
                  <a:close/>
                </a:path>
              </a:pathLst>
            </a:custGeom>
            <a:solidFill>
              <a:srgbClr val="FFD2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16" name="Freeform 81"/>
            <p:cNvSpPr/>
            <p:nvPr/>
          </p:nvSpPr>
          <p:spPr bwMode="auto">
            <a:xfrm>
              <a:off x="6740525" y="3157538"/>
              <a:ext cx="60325" cy="127000"/>
            </a:xfrm>
            <a:custGeom>
              <a:avLst/>
              <a:gdLst>
                <a:gd name="T0" fmla="*/ 8 w 16"/>
                <a:gd name="T1" fmla="*/ 1 h 34"/>
                <a:gd name="T2" fmla="*/ 16 w 16"/>
                <a:gd name="T3" fmla="*/ 34 h 34"/>
                <a:gd name="T4" fmla="*/ 1 w 16"/>
                <a:gd name="T5" fmla="*/ 18 h 34"/>
                <a:gd name="T6" fmla="*/ 2 w 16"/>
                <a:gd name="T7" fmla="*/ 0 h 34"/>
                <a:gd name="T8" fmla="*/ 8 w 16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4">
                  <a:moveTo>
                    <a:pt x="8" y="1"/>
                  </a:moveTo>
                  <a:cubicBezTo>
                    <a:pt x="8" y="1"/>
                    <a:pt x="1" y="25"/>
                    <a:pt x="16" y="34"/>
                  </a:cubicBezTo>
                  <a:cubicBezTo>
                    <a:pt x="16" y="34"/>
                    <a:pt x="3" y="32"/>
                    <a:pt x="1" y="18"/>
                  </a:cubicBezTo>
                  <a:cubicBezTo>
                    <a:pt x="0" y="5"/>
                    <a:pt x="2" y="0"/>
                    <a:pt x="2" y="0"/>
                  </a:cubicBezTo>
                  <a:lnTo>
                    <a:pt x="8" y="1"/>
                  </a:lnTo>
                  <a:close/>
                </a:path>
              </a:pathLst>
            </a:custGeom>
            <a:solidFill>
              <a:srgbClr val="FFE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17" name="Freeform 82"/>
            <p:cNvSpPr/>
            <p:nvPr/>
          </p:nvSpPr>
          <p:spPr bwMode="auto">
            <a:xfrm>
              <a:off x="6826250" y="3270251"/>
              <a:ext cx="296863" cy="138113"/>
            </a:xfrm>
            <a:custGeom>
              <a:avLst/>
              <a:gdLst>
                <a:gd name="T0" fmla="*/ 51 w 79"/>
                <a:gd name="T1" fmla="*/ 9 h 37"/>
                <a:gd name="T2" fmla="*/ 36 w 79"/>
                <a:gd name="T3" fmla="*/ 24 h 37"/>
                <a:gd name="T4" fmla="*/ 8 w 79"/>
                <a:gd name="T5" fmla="*/ 21 h 37"/>
                <a:gd name="T6" fmla="*/ 0 w 79"/>
                <a:gd name="T7" fmla="*/ 24 h 37"/>
                <a:gd name="T8" fmla="*/ 27 w 79"/>
                <a:gd name="T9" fmla="*/ 35 h 37"/>
                <a:gd name="T10" fmla="*/ 57 w 79"/>
                <a:gd name="T11" fmla="*/ 29 h 37"/>
                <a:gd name="T12" fmla="*/ 79 w 79"/>
                <a:gd name="T13" fmla="*/ 0 h 37"/>
                <a:gd name="T14" fmla="*/ 51 w 79"/>
                <a:gd name="T15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37">
                  <a:moveTo>
                    <a:pt x="51" y="9"/>
                  </a:moveTo>
                  <a:cubicBezTo>
                    <a:pt x="51" y="9"/>
                    <a:pt x="44" y="20"/>
                    <a:pt x="36" y="24"/>
                  </a:cubicBezTo>
                  <a:cubicBezTo>
                    <a:pt x="27" y="27"/>
                    <a:pt x="8" y="21"/>
                    <a:pt x="8" y="2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12" y="34"/>
                    <a:pt x="27" y="35"/>
                  </a:cubicBezTo>
                  <a:cubicBezTo>
                    <a:pt x="43" y="37"/>
                    <a:pt x="57" y="29"/>
                    <a:pt x="57" y="29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51" y="9"/>
                  </a:lnTo>
                  <a:close/>
                </a:path>
              </a:pathLst>
            </a:custGeom>
            <a:solidFill>
              <a:srgbClr val="E0A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18" name="Freeform 83"/>
            <p:cNvSpPr/>
            <p:nvPr/>
          </p:nvSpPr>
          <p:spPr bwMode="auto">
            <a:xfrm>
              <a:off x="6842125" y="2668588"/>
              <a:ext cx="355600" cy="409575"/>
            </a:xfrm>
            <a:custGeom>
              <a:avLst/>
              <a:gdLst>
                <a:gd name="T0" fmla="*/ 0 w 95"/>
                <a:gd name="T1" fmla="*/ 10 h 109"/>
                <a:gd name="T2" fmla="*/ 52 w 95"/>
                <a:gd name="T3" fmla="*/ 25 h 109"/>
                <a:gd name="T4" fmla="*/ 58 w 95"/>
                <a:gd name="T5" fmla="*/ 59 h 109"/>
                <a:gd name="T6" fmla="*/ 30 w 95"/>
                <a:gd name="T7" fmla="*/ 89 h 109"/>
                <a:gd name="T8" fmla="*/ 64 w 95"/>
                <a:gd name="T9" fmla="*/ 109 h 109"/>
                <a:gd name="T10" fmla="*/ 68 w 95"/>
                <a:gd name="T11" fmla="*/ 94 h 109"/>
                <a:gd name="T12" fmla="*/ 95 w 95"/>
                <a:gd name="T13" fmla="*/ 32 h 109"/>
                <a:gd name="T14" fmla="*/ 35 w 95"/>
                <a:gd name="T15" fmla="*/ 1 h 109"/>
                <a:gd name="T16" fmla="*/ 5 w 95"/>
                <a:gd name="T17" fmla="*/ 0 h 109"/>
                <a:gd name="T18" fmla="*/ 0 w 95"/>
                <a:gd name="T19" fmla="*/ 1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09">
                  <a:moveTo>
                    <a:pt x="0" y="10"/>
                  </a:moveTo>
                  <a:cubicBezTo>
                    <a:pt x="0" y="10"/>
                    <a:pt x="38" y="19"/>
                    <a:pt x="52" y="25"/>
                  </a:cubicBezTo>
                  <a:cubicBezTo>
                    <a:pt x="66" y="32"/>
                    <a:pt x="74" y="37"/>
                    <a:pt x="58" y="59"/>
                  </a:cubicBezTo>
                  <a:cubicBezTo>
                    <a:pt x="42" y="80"/>
                    <a:pt x="30" y="89"/>
                    <a:pt x="30" y="8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9"/>
                    <a:pt x="61" y="105"/>
                    <a:pt x="68" y="94"/>
                  </a:cubicBezTo>
                  <a:cubicBezTo>
                    <a:pt x="76" y="83"/>
                    <a:pt x="95" y="32"/>
                    <a:pt x="95" y="32"/>
                  </a:cubicBezTo>
                  <a:cubicBezTo>
                    <a:pt x="95" y="32"/>
                    <a:pt x="55" y="3"/>
                    <a:pt x="35" y="1"/>
                  </a:cubicBezTo>
                  <a:cubicBezTo>
                    <a:pt x="16" y="0"/>
                    <a:pt x="5" y="0"/>
                    <a:pt x="5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E0A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19" name="Freeform 84"/>
            <p:cNvSpPr/>
            <p:nvPr/>
          </p:nvSpPr>
          <p:spPr bwMode="auto">
            <a:xfrm>
              <a:off x="6773863" y="2932113"/>
              <a:ext cx="487363" cy="393700"/>
            </a:xfrm>
            <a:custGeom>
              <a:avLst/>
              <a:gdLst>
                <a:gd name="T0" fmla="*/ 89 w 130"/>
                <a:gd name="T1" fmla="*/ 18 h 105"/>
                <a:gd name="T2" fmla="*/ 110 w 130"/>
                <a:gd name="T3" fmla="*/ 19 h 105"/>
                <a:gd name="T4" fmla="*/ 102 w 130"/>
                <a:gd name="T5" fmla="*/ 49 h 105"/>
                <a:gd name="T6" fmla="*/ 79 w 130"/>
                <a:gd name="T7" fmla="*/ 77 h 105"/>
                <a:gd name="T8" fmla="*/ 27 w 130"/>
                <a:gd name="T9" fmla="*/ 97 h 105"/>
                <a:gd name="T10" fmla="*/ 0 w 130"/>
                <a:gd name="T11" fmla="*/ 90 h 105"/>
                <a:gd name="T12" fmla="*/ 38 w 130"/>
                <a:gd name="T13" fmla="*/ 103 h 105"/>
                <a:gd name="T14" fmla="*/ 97 w 130"/>
                <a:gd name="T15" fmla="*/ 87 h 105"/>
                <a:gd name="T16" fmla="*/ 126 w 130"/>
                <a:gd name="T17" fmla="*/ 16 h 105"/>
                <a:gd name="T18" fmla="*/ 89 w 130"/>
                <a:gd name="T19" fmla="*/ 1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05">
                  <a:moveTo>
                    <a:pt x="89" y="18"/>
                  </a:moveTo>
                  <a:cubicBezTo>
                    <a:pt x="89" y="18"/>
                    <a:pt x="104" y="14"/>
                    <a:pt x="110" y="19"/>
                  </a:cubicBezTo>
                  <a:cubicBezTo>
                    <a:pt x="115" y="24"/>
                    <a:pt x="112" y="38"/>
                    <a:pt x="102" y="49"/>
                  </a:cubicBezTo>
                  <a:cubicBezTo>
                    <a:pt x="91" y="60"/>
                    <a:pt x="85" y="69"/>
                    <a:pt x="79" y="77"/>
                  </a:cubicBezTo>
                  <a:cubicBezTo>
                    <a:pt x="72" y="86"/>
                    <a:pt x="44" y="98"/>
                    <a:pt x="27" y="97"/>
                  </a:cubicBezTo>
                  <a:cubicBezTo>
                    <a:pt x="10" y="95"/>
                    <a:pt x="0" y="90"/>
                    <a:pt x="0" y="90"/>
                  </a:cubicBezTo>
                  <a:cubicBezTo>
                    <a:pt x="0" y="90"/>
                    <a:pt x="13" y="102"/>
                    <a:pt x="38" y="103"/>
                  </a:cubicBezTo>
                  <a:cubicBezTo>
                    <a:pt x="63" y="105"/>
                    <a:pt x="79" y="102"/>
                    <a:pt x="97" y="87"/>
                  </a:cubicBezTo>
                  <a:cubicBezTo>
                    <a:pt x="114" y="71"/>
                    <a:pt x="130" y="33"/>
                    <a:pt x="126" y="16"/>
                  </a:cubicBezTo>
                  <a:cubicBezTo>
                    <a:pt x="122" y="0"/>
                    <a:pt x="97" y="9"/>
                    <a:pt x="89" y="18"/>
                  </a:cubicBezTo>
                  <a:close/>
                </a:path>
              </a:pathLst>
            </a:custGeom>
            <a:solidFill>
              <a:srgbClr val="E0A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20" name="Freeform 85"/>
            <p:cNvSpPr/>
            <p:nvPr/>
          </p:nvSpPr>
          <p:spPr bwMode="auto">
            <a:xfrm>
              <a:off x="6732588" y="2593976"/>
              <a:ext cx="723900" cy="709613"/>
            </a:xfrm>
            <a:custGeom>
              <a:avLst/>
              <a:gdLst>
                <a:gd name="T0" fmla="*/ 176 w 193"/>
                <a:gd name="T1" fmla="*/ 37 h 189"/>
                <a:gd name="T2" fmla="*/ 75 w 193"/>
                <a:gd name="T3" fmla="*/ 1 h 189"/>
                <a:gd name="T4" fmla="*/ 0 w 193"/>
                <a:gd name="T5" fmla="*/ 26 h 189"/>
                <a:gd name="T6" fmla="*/ 40 w 193"/>
                <a:gd name="T7" fmla="*/ 24 h 189"/>
                <a:gd name="T8" fmla="*/ 104 w 193"/>
                <a:gd name="T9" fmla="*/ 64 h 189"/>
                <a:gd name="T10" fmla="*/ 69 w 193"/>
                <a:gd name="T11" fmla="*/ 107 h 189"/>
                <a:gd name="T12" fmla="*/ 94 w 193"/>
                <a:gd name="T13" fmla="*/ 119 h 189"/>
                <a:gd name="T14" fmla="*/ 120 w 193"/>
                <a:gd name="T15" fmla="*/ 105 h 189"/>
                <a:gd name="T16" fmla="*/ 116 w 193"/>
                <a:gd name="T17" fmla="*/ 140 h 189"/>
                <a:gd name="T18" fmla="*/ 99 w 193"/>
                <a:gd name="T19" fmla="*/ 156 h 189"/>
                <a:gd name="T20" fmla="*/ 101 w 193"/>
                <a:gd name="T21" fmla="*/ 183 h 189"/>
                <a:gd name="T22" fmla="*/ 152 w 193"/>
                <a:gd name="T23" fmla="*/ 127 h 189"/>
                <a:gd name="T24" fmla="*/ 176 w 193"/>
                <a:gd name="T25" fmla="*/ 3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89">
                  <a:moveTo>
                    <a:pt x="176" y="37"/>
                  </a:moveTo>
                  <a:cubicBezTo>
                    <a:pt x="170" y="28"/>
                    <a:pt x="127" y="2"/>
                    <a:pt x="75" y="1"/>
                  </a:cubicBezTo>
                  <a:cubicBezTo>
                    <a:pt x="24" y="0"/>
                    <a:pt x="1" y="16"/>
                    <a:pt x="0" y="26"/>
                  </a:cubicBezTo>
                  <a:cubicBezTo>
                    <a:pt x="0" y="26"/>
                    <a:pt x="10" y="17"/>
                    <a:pt x="40" y="24"/>
                  </a:cubicBezTo>
                  <a:cubicBezTo>
                    <a:pt x="69" y="31"/>
                    <a:pt x="118" y="42"/>
                    <a:pt x="104" y="64"/>
                  </a:cubicBezTo>
                  <a:cubicBezTo>
                    <a:pt x="90" y="85"/>
                    <a:pt x="69" y="107"/>
                    <a:pt x="69" y="107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4" y="119"/>
                    <a:pt x="104" y="99"/>
                    <a:pt x="120" y="105"/>
                  </a:cubicBezTo>
                  <a:cubicBezTo>
                    <a:pt x="136" y="110"/>
                    <a:pt x="127" y="127"/>
                    <a:pt x="116" y="140"/>
                  </a:cubicBezTo>
                  <a:cubicBezTo>
                    <a:pt x="105" y="153"/>
                    <a:pt x="99" y="156"/>
                    <a:pt x="99" y="156"/>
                  </a:cubicBezTo>
                  <a:cubicBezTo>
                    <a:pt x="99" y="156"/>
                    <a:pt x="99" y="178"/>
                    <a:pt x="101" y="183"/>
                  </a:cubicBezTo>
                  <a:cubicBezTo>
                    <a:pt x="104" y="189"/>
                    <a:pt x="133" y="157"/>
                    <a:pt x="152" y="127"/>
                  </a:cubicBezTo>
                  <a:cubicBezTo>
                    <a:pt x="172" y="97"/>
                    <a:pt x="193" y="61"/>
                    <a:pt x="176" y="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21" name="Freeform 86"/>
            <p:cNvSpPr/>
            <p:nvPr/>
          </p:nvSpPr>
          <p:spPr bwMode="auto">
            <a:xfrm>
              <a:off x="5711825" y="3382963"/>
              <a:ext cx="1422400" cy="965200"/>
            </a:xfrm>
            <a:custGeom>
              <a:avLst/>
              <a:gdLst>
                <a:gd name="T0" fmla="*/ 289 w 379"/>
                <a:gd name="T1" fmla="*/ 0 h 257"/>
                <a:gd name="T2" fmla="*/ 183 w 379"/>
                <a:gd name="T3" fmla="*/ 21 h 257"/>
                <a:gd name="T4" fmla="*/ 72 w 379"/>
                <a:gd name="T5" fmla="*/ 86 h 257"/>
                <a:gd name="T6" fmla="*/ 0 w 379"/>
                <a:gd name="T7" fmla="*/ 124 h 257"/>
                <a:gd name="T8" fmla="*/ 33 w 379"/>
                <a:gd name="T9" fmla="*/ 126 h 257"/>
                <a:gd name="T10" fmla="*/ 95 w 379"/>
                <a:gd name="T11" fmla="*/ 200 h 257"/>
                <a:gd name="T12" fmla="*/ 121 w 379"/>
                <a:gd name="T13" fmla="*/ 250 h 257"/>
                <a:gd name="T14" fmla="*/ 181 w 379"/>
                <a:gd name="T15" fmla="*/ 235 h 257"/>
                <a:gd name="T16" fmla="*/ 327 w 379"/>
                <a:gd name="T17" fmla="*/ 107 h 257"/>
                <a:gd name="T18" fmla="*/ 350 w 379"/>
                <a:gd name="T19" fmla="*/ 7 h 257"/>
                <a:gd name="T20" fmla="*/ 289 w 379"/>
                <a:gd name="T21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9" h="257">
                  <a:moveTo>
                    <a:pt x="289" y="0"/>
                  </a:moveTo>
                  <a:cubicBezTo>
                    <a:pt x="289" y="0"/>
                    <a:pt x="229" y="1"/>
                    <a:pt x="183" y="21"/>
                  </a:cubicBezTo>
                  <a:cubicBezTo>
                    <a:pt x="138" y="42"/>
                    <a:pt x="105" y="74"/>
                    <a:pt x="72" y="86"/>
                  </a:cubicBezTo>
                  <a:cubicBezTo>
                    <a:pt x="38" y="97"/>
                    <a:pt x="0" y="124"/>
                    <a:pt x="0" y="124"/>
                  </a:cubicBezTo>
                  <a:cubicBezTo>
                    <a:pt x="0" y="124"/>
                    <a:pt x="15" y="115"/>
                    <a:pt x="33" y="126"/>
                  </a:cubicBezTo>
                  <a:cubicBezTo>
                    <a:pt x="51" y="136"/>
                    <a:pt x="84" y="176"/>
                    <a:pt x="95" y="200"/>
                  </a:cubicBezTo>
                  <a:cubicBezTo>
                    <a:pt x="107" y="223"/>
                    <a:pt x="114" y="242"/>
                    <a:pt x="121" y="250"/>
                  </a:cubicBezTo>
                  <a:cubicBezTo>
                    <a:pt x="127" y="257"/>
                    <a:pt x="169" y="246"/>
                    <a:pt x="181" y="235"/>
                  </a:cubicBezTo>
                  <a:cubicBezTo>
                    <a:pt x="193" y="224"/>
                    <a:pt x="291" y="146"/>
                    <a:pt x="327" y="107"/>
                  </a:cubicBezTo>
                  <a:cubicBezTo>
                    <a:pt x="379" y="51"/>
                    <a:pt x="350" y="7"/>
                    <a:pt x="350" y="7"/>
                  </a:cubicBezTo>
                  <a:cubicBezTo>
                    <a:pt x="350" y="7"/>
                    <a:pt x="300" y="25"/>
                    <a:pt x="289" y="0"/>
                  </a:cubicBezTo>
                  <a:close/>
                </a:path>
              </a:pathLst>
            </a:custGeom>
            <a:solidFill>
              <a:srgbClr val="B4D3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22" name="Freeform 87"/>
            <p:cNvSpPr/>
            <p:nvPr/>
          </p:nvSpPr>
          <p:spPr bwMode="auto">
            <a:xfrm>
              <a:off x="5711825" y="3359151"/>
              <a:ext cx="1114425" cy="661988"/>
            </a:xfrm>
            <a:custGeom>
              <a:avLst/>
              <a:gdLst>
                <a:gd name="T0" fmla="*/ 297 w 297"/>
                <a:gd name="T1" fmla="*/ 0 h 176"/>
                <a:gd name="T2" fmla="*/ 183 w 297"/>
                <a:gd name="T3" fmla="*/ 27 h 176"/>
                <a:gd name="T4" fmla="*/ 41 w 297"/>
                <a:gd name="T5" fmla="*/ 102 h 176"/>
                <a:gd name="T6" fmla="*/ 0 w 297"/>
                <a:gd name="T7" fmla="*/ 130 h 176"/>
                <a:gd name="T8" fmla="*/ 46 w 297"/>
                <a:gd name="T9" fmla="*/ 144 h 176"/>
                <a:gd name="T10" fmla="*/ 77 w 297"/>
                <a:gd name="T11" fmla="*/ 176 h 176"/>
                <a:gd name="T12" fmla="*/ 112 w 297"/>
                <a:gd name="T13" fmla="*/ 103 h 176"/>
                <a:gd name="T14" fmla="*/ 218 w 297"/>
                <a:gd name="T15" fmla="*/ 31 h 176"/>
                <a:gd name="T16" fmla="*/ 274 w 297"/>
                <a:gd name="T17" fmla="*/ 6 h 176"/>
                <a:gd name="T18" fmla="*/ 297 w 297"/>
                <a:gd name="T1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7" h="176">
                  <a:moveTo>
                    <a:pt x="297" y="0"/>
                  </a:moveTo>
                  <a:cubicBezTo>
                    <a:pt x="297" y="0"/>
                    <a:pt x="235" y="5"/>
                    <a:pt x="183" y="27"/>
                  </a:cubicBezTo>
                  <a:cubicBezTo>
                    <a:pt x="132" y="49"/>
                    <a:pt x="71" y="86"/>
                    <a:pt x="41" y="102"/>
                  </a:cubicBezTo>
                  <a:cubicBezTo>
                    <a:pt x="12" y="118"/>
                    <a:pt x="0" y="130"/>
                    <a:pt x="0" y="130"/>
                  </a:cubicBezTo>
                  <a:cubicBezTo>
                    <a:pt x="0" y="130"/>
                    <a:pt x="26" y="121"/>
                    <a:pt x="46" y="144"/>
                  </a:cubicBezTo>
                  <a:cubicBezTo>
                    <a:pt x="65" y="166"/>
                    <a:pt x="77" y="176"/>
                    <a:pt x="77" y="176"/>
                  </a:cubicBezTo>
                  <a:cubicBezTo>
                    <a:pt x="77" y="176"/>
                    <a:pt x="66" y="134"/>
                    <a:pt x="112" y="103"/>
                  </a:cubicBezTo>
                  <a:cubicBezTo>
                    <a:pt x="157" y="71"/>
                    <a:pt x="188" y="46"/>
                    <a:pt x="218" y="31"/>
                  </a:cubicBezTo>
                  <a:cubicBezTo>
                    <a:pt x="249" y="15"/>
                    <a:pt x="262" y="7"/>
                    <a:pt x="274" y="6"/>
                  </a:cubicBezTo>
                  <a:cubicBezTo>
                    <a:pt x="286" y="5"/>
                    <a:pt x="297" y="0"/>
                    <a:pt x="297" y="0"/>
                  </a:cubicBezTo>
                  <a:close/>
                </a:path>
              </a:pathLst>
            </a:custGeom>
            <a:solidFill>
              <a:srgbClr val="93BD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23" name="Freeform 88"/>
            <p:cNvSpPr/>
            <p:nvPr/>
          </p:nvSpPr>
          <p:spPr bwMode="auto">
            <a:xfrm>
              <a:off x="6356350" y="3375026"/>
              <a:ext cx="733425" cy="739775"/>
            </a:xfrm>
            <a:custGeom>
              <a:avLst/>
              <a:gdLst>
                <a:gd name="T0" fmla="*/ 168 w 195"/>
                <a:gd name="T1" fmla="*/ 17 h 197"/>
                <a:gd name="T2" fmla="*/ 103 w 195"/>
                <a:gd name="T3" fmla="*/ 23 h 197"/>
                <a:gd name="T4" fmla="*/ 20 w 195"/>
                <a:gd name="T5" fmla="*/ 109 h 197"/>
                <a:gd name="T6" fmla="*/ 48 w 195"/>
                <a:gd name="T7" fmla="*/ 175 h 197"/>
                <a:gd name="T8" fmla="*/ 170 w 195"/>
                <a:gd name="T9" fmla="*/ 81 h 197"/>
                <a:gd name="T10" fmla="*/ 168 w 195"/>
                <a:gd name="T11" fmla="*/ 1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" h="197">
                  <a:moveTo>
                    <a:pt x="168" y="17"/>
                  </a:moveTo>
                  <a:cubicBezTo>
                    <a:pt x="168" y="17"/>
                    <a:pt x="138" y="0"/>
                    <a:pt x="103" y="23"/>
                  </a:cubicBezTo>
                  <a:cubicBezTo>
                    <a:pt x="69" y="46"/>
                    <a:pt x="36" y="90"/>
                    <a:pt x="20" y="109"/>
                  </a:cubicBezTo>
                  <a:cubicBezTo>
                    <a:pt x="4" y="129"/>
                    <a:pt x="0" y="197"/>
                    <a:pt x="48" y="175"/>
                  </a:cubicBezTo>
                  <a:cubicBezTo>
                    <a:pt x="95" y="153"/>
                    <a:pt x="146" y="120"/>
                    <a:pt x="170" y="81"/>
                  </a:cubicBezTo>
                  <a:cubicBezTo>
                    <a:pt x="195" y="43"/>
                    <a:pt x="180" y="28"/>
                    <a:pt x="168" y="17"/>
                  </a:cubicBezTo>
                  <a:close/>
                </a:path>
              </a:pathLst>
            </a:custGeom>
            <a:solidFill>
              <a:srgbClr val="D4E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24" name="Freeform 89"/>
            <p:cNvSpPr/>
            <p:nvPr/>
          </p:nvSpPr>
          <p:spPr bwMode="auto">
            <a:xfrm>
              <a:off x="6000750" y="3382963"/>
              <a:ext cx="776288" cy="476250"/>
            </a:xfrm>
            <a:custGeom>
              <a:avLst/>
              <a:gdLst>
                <a:gd name="T0" fmla="*/ 8 w 207"/>
                <a:gd name="T1" fmla="*/ 71 h 127"/>
                <a:gd name="T2" fmla="*/ 2 w 207"/>
                <a:gd name="T3" fmla="*/ 104 h 127"/>
                <a:gd name="T4" fmla="*/ 6 w 207"/>
                <a:gd name="T5" fmla="*/ 127 h 127"/>
                <a:gd name="T6" fmla="*/ 32 w 207"/>
                <a:gd name="T7" fmla="*/ 104 h 127"/>
                <a:gd name="T8" fmla="*/ 49 w 207"/>
                <a:gd name="T9" fmla="*/ 101 h 127"/>
                <a:gd name="T10" fmla="*/ 112 w 207"/>
                <a:gd name="T11" fmla="*/ 38 h 127"/>
                <a:gd name="T12" fmla="*/ 177 w 207"/>
                <a:gd name="T13" fmla="*/ 15 h 127"/>
                <a:gd name="T14" fmla="*/ 194 w 207"/>
                <a:gd name="T15" fmla="*/ 14 h 127"/>
                <a:gd name="T16" fmla="*/ 207 w 207"/>
                <a:gd name="T17" fmla="*/ 24 h 127"/>
                <a:gd name="T18" fmla="*/ 203 w 207"/>
                <a:gd name="T19" fmla="*/ 9 h 127"/>
                <a:gd name="T20" fmla="*/ 205 w 207"/>
                <a:gd name="T21" fmla="*/ 0 h 127"/>
                <a:gd name="T22" fmla="*/ 102 w 207"/>
                <a:gd name="T23" fmla="*/ 25 h 127"/>
                <a:gd name="T24" fmla="*/ 8 w 207"/>
                <a:gd name="T25" fmla="*/ 7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127">
                  <a:moveTo>
                    <a:pt x="8" y="71"/>
                  </a:moveTo>
                  <a:cubicBezTo>
                    <a:pt x="8" y="71"/>
                    <a:pt x="3" y="92"/>
                    <a:pt x="2" y="104"/>
                  </a:cubicBezTo>
                  <a:cubicBezTo>
                    <a:pt x="0" y="116"/>
                    <a:pt x="6" y="127"/>
                    <a:pt x="6" y="127"/>
                  </a:cubicBezTo>
                  <a:cubicBezTo>
                    <a:pt x="6" y="127"/>
                    <a:pt x="22" y="103"/>
                    <a:pt x="32" y="104"/>
                  </a:cubicBezTo>
                  <a:cubicBezTo>
                    <a:pt x="45" y="106"/>
                    <a:pt x="49" y="101"/>
                    <a:pt x="49" y="101"/>
                  </a:cubicBezTo>
                  <a:cubicBezTo>
                    <a:pt x="49" y="101"/>
                    <a:pt x="87" y="53"/>
                    <a:pt x="112" y="38"/>
                  </a:cubicBezTo>
                  <a:cubicBezTo>
                    <a:pt x="137" y="24"/>
                    <a:pt x="163" y="17"/>
                    <a:pt x="177" y="15"/>
                  </a:cubicBezTo>
                  <a:cubicBezTo>
                    <a:pt x="191" y="13"/>
                    <a:pt x="194" y="14"/>
                    <a:pt x="194" y="14"/>
                  </a:cubicBezTo>
                  <a:cubicBezTo>
                    <a:pt x="207" y="24"/>
                    <a:pt x="207" y="24"/>
                    <a:pt x="207" y="24"/>
                  </a:cubicBezTo>
                  <a:cubicBezTo>
                    <a:pt x="207" y="18"/>
                    <a:pt x="205" y="14"/>
                    <a:pt x="203" y="9"/>
                  </a:cubicBezTo>
                  <a:cubicBezTo>
                    <a:pt x="200" y="4"/>
                    <a:pt x="205" y="0"/>
                    <a:pt x="205" y="0"/>
                  </a:cubicBezTo>
                  <a:cubicBezTo>
                    <a:pt x="205" y="0"/>
                    <a:pt x="145" y="5"/>
                    <a:pt x="102" y="25"/>
                  </a:cubicBezTo>
                  <a:cubicBezTo>
                    <a:pt x="59" y="45"/>
                    <a:pt x="8" y="71"/>
                    <a:pt x="8" y="71"/>
                  </a:cubicBezTo>
                  <a:close/>
                </a:path>
              </a:pathLst>
            </a:custGeom>
            <a:solidFill>
              <a:srgbClr val="86A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25" name="Freeform 90"/>
            <p:cNvSpPr/>
            <p:nvPr/>
          </p:nvSpPr>
          <p:spPr bwMode="auto">
            <a:xfrm>
              <a:off x="5711825" y="3649663"/>
              <a:ext cx="319088" cy="198438"/>
            </a:xfrm>
            <a:custGeom>
              <a:avLst/>
              <a:gdLst>
                <a:gd name="T0" fmla="*/ 85 w 85"/>
                <a:gd name="T1" fmla="*/ 0 h 53"/>
                <a:gd name="T2" fmla="*/ 50 w 85"/>
                <a:gd name="T3" fmla="*/ 33 h 53"/>
                <a:gd name="T4" fmla="*/ 24 w 85"/>
                <a:gd name="T5" fmla="*/ 47 h 53"/>
                <a:gd name="T6" fmla="*/ 0 w 85"/>
                <a:gd name="T7" fmla="*/ 53 h 53"/>
                <a:gd name="T8" fmla="*/ 85 w 85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3">
                  <a:moveTo>
                    <a:pt x="85" y="0"/>
                  </a:moveTo>
                  <a:cubicBezTo>
                    <a:pt x="85" y="0"/>
                    <a:pt x="59" y="25"/>
                    <a:pt x="50" y="33"/>
                  </a:cubicBezTo>
                  <a:cubicBezTo>
                    <a:pt x="40" y="40"/>
                    <a:pt x="35" y="46"/>
                    <a:pt x="24" y="47"/>
                  </a:cubicBezTo>
                  <a:cubicBezTo>
                    <a:pt x="13" y="49"/>
                    <a:pt x="0" y="53"/>
                    <a:pt x="0" y="53"/>
                  </a:cubicBezTo>
                  <a:cubicBezTo>
                    <a:pt x="0" y="53"/>
                    <a:pt x="19" y="32"/>
                    <a:pt x="85" y="0"/>
                  </a:cubicBezTo>
                  <a:close/>
                </a:path>
              </a:pathLst>
            </a:custGeom>
            <a:solidFill>
              <a:srgbClr val="D4E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26" name="Freeform 91"/>
            <p:cNvSpPr/>
            <p:nvPr/>
          </p:nvSpPr>
          <p:spPr bwMode="auto">
            <a:xfrm>
              <a:off x="6740525" y="3359151"/>
              <a:ext cx="311150" cy="142875"/>
            </a:xfrm>
            <a:custGeom>
              <a:avLst/>
              <a:gdLst>
                <a:gd name="T0" fmla="*/ 0 w 83"/>
                <a:gd name="T1" fmla="*/ 15 h 38"/>
                <a:gd name="T2" fmla="*/ 23 w 83"/>
                <a:gd name="T3" fmla="*/ 0 h 38"/>
                <a:gd name="T4" fmla="*/ 80 w 83"/>
                <a:gd name="T5" fmla="*/ 5 h 38"/>
                <a:gd name="T6" fmla="*/ 83 w 83"/>
                <a:gd name="T7" fmla="*/ 30 h 38"/>
                <a:gd name="T8" fmla="*/ 0 w 83"/>
                <a:gd name="T9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38">
                  <a:moveTo>
                    <a:pt x="0" y="15"/>
                  </a:moveTo>
                  <a:cubicBezTo>
                    <a:pt x="0" y="15"/>
                    <a:pt x="17" y="2"/>
                    <a:pt x="23" y="0"/>
                  </a:cubicBezTo>
                  <a:cubicBezTo>
                    <a:pt x="23" y="0"/>
                    <a:pt x="60" y="15"/>
                    <a:pt x="80" y="5"/>
                  </a:cubicBezTo>
                  <a:cubicBezTo>
                    <a:pt x="80" y="5"/>
                    <a:pt x="81" y="18"/>
                    <a:pt x="83" y="30"/>
                  </a:cubicBezTo>
                  <a:cubicBezTo>
                    <a:pt x="83" y="30"/>
                    <a:pt x="25" y="38"/>
                    <a:pt x="0" y="15"/>
                  </a:cubicBezTo>
                  <a:close/>
                </a:path>
              </a:pathLst>
            </a:custGeom>
            <a:solidFill>
              <a:srgbClr val="E0F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27" name="Freeform 92"/>
            <p:cNvSpPr/>
            <p:nvPr/>
          </p:nvSpPr>
          <p:spPr bwMode="auto">
            <a:xfrm>
              <a:off x="6740525" y="3344863"/>
              <a:ext cx="101600" cy="38100"/>
            </a:xfrm>
            <a:custGeom>
              <a:avLst/>
              <a:gdLst>
                <a:gd name="T0" fmla="*/ 27 w 27"/>
                <a:gd name="T1" fmla="*/ 0 h 10"/>
                <a:gd name="T2" fmla="*/ 0 w 27"/>
                <a:gd name="T3" fmla="*/ 10 h 10"/>
                <a:gd name="T4" fmla="*/ 15 w 27"/>
                <a:gd name="T5" fmla="*/ 10 h 10"/>
                <a:gd name="T6" fmla="*/ 23 w 27"/>
                <a:gd name="T7" fmla="*/ 4 h 10"/>
                <a:gd name="T8" fmla="*/ 27 w 2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0">
                  <a:moveTo>
                    <a:pt x="27" y="0"/>
                  </a:moveTo>
                  <a:cubicBezTo>
                    <a:pt x="27" y="0"/>
                    <a:pt x="9" y="2"/>
                    <a:pt x="0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3" y="4"/>
                    <a:pt x="23" y="4"/>
                    <a:pt x="23" y="4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D4E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28" name="Freeform 93"/>
            <p:cNvSpPr/>
            <p:nvPr/>
          </p:nvSpPr>
          <p:spPr bwMode="auto">
            <a:xfrm>
              <a:off x="6672263" y="3317876"/>
              <a:ext cx="153988" cy="106363"/>
            </a:xfrm>
            <a:custGeom>
              <a:avLst/>
              <a:gdLst>
                <a:gd name="T0" fmla="*/ 41 w 41"/>
                <a:gd name="T1" fmla="*/ 11 h 28"/>
                <a:gd name="T2" fmla="*/ 22 w 41"/>
                <a:gd name="T3" fmla="*/ 2 h 28"/>
                <a:gd name="T4" fmla="*/ 0 w 41"/>
                <a:gd name="T5" fmla="*/ 17 h 28"/>
                <a:gd name="T6" fmla="*/ 14 w 41"/>
                <a:gd name="T7" fmla="*/ 25 h 28"/>
                <a:gd name="T8" fmla="*/ 41 w 41"/>
                <a:gd name="T9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8">
                  <a:moveTo>
                    <a:pt x="41" y="11"/>
                  </a:moveTo>
                  <a:cubicBezTo>
                    <a:pt x="41" y="11"/>
                    <a:pt x="34" y="0"/>
                    <a:pt x="22" y="2"/>
                  </a:cubicBezTo>
                  <a:cubicBezTo>
                    <a:pt x="3" y="4"/>
                    <a:pt x="0" y="17"/>
                    <a:pt x="0" y="17"/>
                  </a:cubicBezTo>
                  <a:cubicBezTo>
                    <a:pt x="0" y="17"/>
                    <a:pt x="0" y="28"/>
                    <a:pt x="14" y="25"/>
                  </a:cubicBezTo>
                  <a:cubicBezTo>
                    <a:pt x="28" y="23"/>
                    <a:pt x="41" y="11"/>
                    <a:pt x="41" y="1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29" name="Freeform 94"/>
            <p:cNvSpPr/>
            <p:nvPr/>
          </p:nvSpPr>
          <p:spPr bwMode="auto">
            <a:xfrm>
              <a:off x="6026150" y="3375026"/>
              <a:ext cx="709613" cy="409575"/>
            </a:xfrm>
            <a:custGeom>
              <a:avLst/>
              <a:gdLst>
                <a:gd name="T0" fmla="*/ 175 w 189"/>
                <a:gd name="T1" fmla="*/ 0 h 109"/>
                <a:gd name="T2" fmla="*/ 109 w 189"/>
                <a:gd name="T3" fmla="*/ 14 h 109"/>
                <a:gd name="T4" fmla="*/ 25 w 189"/>
                <a:gd name="T5" fmla="*/ 57 h 109"/>
                <a:gd name="T6" fmla="*/ 1 w 189"/>
                <a:gd name="T7" fmla="*/ 73 h 109"/>
                <a:gd name="T8" fmla="*/ 1 w 189"/>
                <a:gd name="T9" fmla="*/ 109 h 109"/>
                <a:gd name="T10" fmla="*/ 32 w 189"/>
                <a:gd name="T11" fmla="*/ 96 h 109"/>
                <a:gd name="T12" fmla="*/ 101 w 189"/>
                <a:gd name="T13" fmla="*/ 36 h 109"/>
                <a:gd name="T14" fmla="*/ 181 w 189"/>
                <a:gd name="T15" fmla="*/ 10 h 109"/>
                <a:gd name="T16" fmla="*/ 175 w 189"/>
                <a:gd name="T1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109">
                  <a:moveTo>
                    <a:pt x="175" y="0"/>
                  </a:moveTo>
                  <a:cubicBezTo>
                    <a:pt x="175" y="0"/>
                    <a:pt x="140" y="2"/>
                    <a:pt x="109" y="14"/>
                  </a:cubicBezTo>
                  <a:cubicBezTo>
                    <a:pt x="78" y="26"/>
                    <a:pt x="43" y="45"/>
                    <a:pt x="25" y="57"/>
                  </a:cubicBezTo>
                  <a:cubicBezTo>
                    <a:pt x="10" y="67"/>
                    <a:pt x="1" y="73"/>
                    <a:pt x="1" y="73"/>
                  </a:cubicBezTo>
                  <a:cubicBezTo>
                    <a:pt x="1" y="73"/>
                    <a:pt x="0" y="100"/>
                    <a:pt x="1" y="109"/>
                  </a:cubicBezTo>
                  <a:cubicBezTo>
                    <a:pt x="1" y="109"/>
                    <a:pt x="12" y="101"/>
                    <a:pt x="32" y="96"/>
                  </a:cubicBezTo>
                  <a:cubicBezTo>
                    <a:pt x="32" y="96"/>
                    <a:pt x="65" y="58"/>
                    <a:pt x="101" y="36"/>
                  </a:cubicBezTo>
                  <a:cubicBezTo>
                    <a:pt x="133" y="16"/>
                    <a:pt x="173" y="10"/>
                    <a:pt x="181" y="10"/>
                  </a:cubicBezTo>
                  <a:cubicBezTo>
                    <a:pt x="189" y="10"/>
                    <a:pt x="179" y="1"/>
                    <a:pt x="1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30" name="Freeform 95"/>
            <p:cNvSpPr/>
            <p:nvPr/>
          </p:nvSpPr>
          <p:spPr bwMode="auto">
            <a:xfrm>
              <a:off x="6015038" y="3375026"/>
              <a:ext cx="668338" cy="409575"/>
            </a:xfrm>
            <a:custGeom>
              <a:avLst/>
              <a:gdLst>
                <a:gd name="T0" fmla="*/ 4 w 178"/>
                <a:gd name="T1" fmla="*/ 109 h 109"/>
                <a:gd name="T2" fmla="*/ 8 w 178"/>
                <a:gd name="T3" fmla="*/ 77 h 109"/>
                <a:gd name="T4" fmla="*/ 99 w 178"/>
                <a:gd name="T5" fmla="*/ 21 h 109"/>
                <a:gd name="T6" fmla="*/ 178 w 178"/>
                <a:gd name="T7" fmla="*/ 0 h 109"/>
                <a:gd name="T8" fmla="*/ 80 w 178"/>
                <a:gd name="T9" fmla="*/ 21 h 109"/>
                <a:gd name="T10" fmla="*/ 3 w 178"/>
                <a:gd name="T11" fmla="*/ 68 h 109"/>
                <a:gd name="T12" fmla="*/ 4 w 178"/>
                <a:gd name="T13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109">
                  <a:moveTo>
                    <a:pt x="4" y="109"/>
                  </a:moveTo>
                  <a:cubicBezTo>
                    <a:pt x="8" y="77"/>
                    <a:pt x="8" y="77"/>
                    <a:pt x="8" y="77"/>
                  </a:cubicBezTo>
                  <a:cubicBezTo>
                    <a:pt x="8" y="77"/>
                    <a:pt x="59" y="36"/>
                    <a:pt x="99" y="21"/>
                  </a:cubicBezTo>
                  <a:cubicBezTo>
                    <a:pt x="139" y="6"/>
                    <a:pt x="178" y="0"/>
                    <a:pt x="178" y="0"/>
                  </a:cubicBezTo>
                  <a:cubicBezTo>
                    <a:pt x="178" y="0"/>
                    <a:pt x="131" y="2"/>
                    <a:pt x="80" y="21"/>
                  </a:cubicBezTo>
                  <a:cubicBezTo>
                    <a:pt x="29" y="41"/>
                    <a:pt x="3" y="68"/>
                    <a:pt x="3" y="68"/>
                  </a:cubicBezTo>
                  <a:cubicBezTo>
                    <a:pt x="3" y="68"/>
                    <a:pt x="0" y="100"/>
                    <a:pt x="4" y="109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31" name="Freeform 96"/>
            <p:cNvSpPr/>
            <p:nvPr/>
          </p:nvSpPr>
          <p:spPr bwMode="auto">
            <a:xfrm>
              <a:off x="6807200" y="2814638"/>
              <a:ext cx="87313" cy="134938"/>
            </a:xfrm>
            <a:custGeom>
              <a:avLst/>
              <a:gdLst>
                <a:gd name="T0" fmla="*/ 3 w 23"/>
                <a:gd name="T1" fmla="*/ 16 h 36"/>
                <a:gd name="T2" fmla="*/ 8 w 23"/>
                <a:gd name="T3" fmla="*/ 34 h 36"/>
                <a:gd name="T4" fmla="*/ 21 w 23"/>
                <a:gd name="T5" fmla="*/ 12 h 36"/>
                <a:gd name="T6" fmla="*/ 3 w 23"/>
                <a:gd name="T7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6">
                  <a:moveTo>
                    <a:pt x="3" y="16"/>
                  </a:moveTo>
                  <a:cubicBezTo>
                    <a:pt x="0" y="25"/>
                    <a:pt x="0" y="32"/>
                    <a:pt x="8" y="34"/>
                  </a:cubicBezTo>
                  <a:cubicBezTo>
                    <a:pt x="15" y="36"/>
                    <a:pt x="23" y="22"/>
                    <a:pt x="21" y="12"/>
                  </a:cubicBezTo>
                  <a:cubicBezTo>
                    <a:pt x="18" y="3"/>
                    <a:pt x="7" y="0"/>
                    <a:pt x="3" y="16"/>
                  </a:cubicBezTo>
                  <a:close/>
                </a:path>
              </a:pathLst>
            </a:custGeom>
            <a:solidFill>
              <a:srgbClr val="E0A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32" name="Freeform 97"/>
            <p:cNvSpPr/>
            <p:nvPr/>
          </p:nvSpPr>
          <p:spPr bwMode="auto">
            <a:xfrm>
              <a:off x="6811963" y="2830513"/>
              <a:ext cx="63500" cy="101600"/>
            </a:xfrm>
            <a:custGeom>
              <a:avLst/>
              <a:gdLst>
                <a:gd name="T0" fmla="*/ 2 w 17"/>
                <a:gd name="T1" fmla="*/ 12 h 27"/>
                <a:gd name="T2" fmla="*/ 4 w 17"/>
                <a:gd name="T3" fmla="*/ 26 h 27"/>
                <a:gd name="T4" fmla="*/ 15 w 17"/>
                <a:gd name="T5" fmla="*/ 16 h 27"/>
                <a:gd name="T6" fmla="*/ 12 w 17"/>
                <a:gd name="T7" fmla="*/ 2 h 27"/>
                <a:gd name="T8" fmla="*/ 2 w 17"/>
                <a:gd name="T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7">
                  <a:moveTo>
                    <a:pt x="2" y="12"/>
                  </a:moveTo>
                  <a:cubicBezTo>
                    <a:pt x="0" y="19"/>
                    <a:pt x="1" y="25"/>
                    <a:pt x="4" y="26"/>
                  </a:cubicBezTo>
                  <a:cubicBezTo>
                    <a:pt x="8" y="27"/>
                    <a:pt x="12" y="23"/>
                    <a:pt x="15" y="16"/>
                  </a:cubicBezTo>
                  <a:cubicBezTo>
                    <a:pt x="17" y="9"/>
                    <a:pt x="15" y="3"/>
                    <a:pt x="12" y="2"/>
                  </a:cubicBezTo>
                  <a:cubicBezTo>
                    <a:pt x="8" y="0"/>
                    <a:pt x="4" y="5"/>
                    <a:pt x="2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33" name="Freeform 98"/>
            <p:cNvSpPr/>
            <p:nvPr/>
          </p:nvSpPr>
          <p:spPr bwMode="auto">
            <a:xfrm>
              <a:off x="6740525" y="3111501"/>
              <a:ext cx="179388" cy="87313"/>
            </a:xfrm>
            <a:custGeom>
              <a:avLst/>
              <a:gdLst>
                <a:gd name="T0" fmla="*/ 3 w 48"/>
                <a:gd name="T1" fmla="*/ 2 h 23"/>
                <a:gd name="T2" fmla="*/ 0 w 48"/>
                <a:gd name="T3" fmla="*/ 0 h 23"/>
                <a:gd name="T4" fmla="*/ 48 w 48"/>
                <a:gd name="T5" fmla="*/ 2 h 23"/>
                <a:gd name="T6" fmla="*/ 1 w 48"/>
                <a:gd name="T7" fmla="*/ 15 h 23"/>
                <a:gd name="T8" fmla="*/ 3 w 48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3">
                  <a:moveTo>
                    <a:pt x="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3" y="7"/>
                    <a:pt x="48" y="2"/>
                  </a:cubicBezTo>
                  <a:cubicBezTo>
                    <a:pt x="48" y="2"/>
                    <a:pt x="37" y="23"/>
                    <a:pt x="1" y="15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34" name="Freeform 99"/>
            <p:cNvSpPr/>
            <p:nvPr/>
          </p:nvSpPr>
          <p:spPr bwMode="auto">
            <a:xfrm>
              <a:off x="6746875" y="3119438"/>
              <a:ext cx="136525" cy="41275"/>
            </a:xfrm>
            <a:custGeom>
              <a:avLst/>
              <a:gdLst>
                <a:gd name="T0" fmla="*/ 1 w 36"/>
                <a:gd name="T1" fmla="*/ 0 h 11"/>
                <a:gd name="T2" fmla="*/ 0 w 36"/>
                <a:gd name="T3" fmla="*/ 6 h 11"/>
                <a:gd name="T4" fmla="*/ 36 w 36"/>
                <a:gd name="T5" fmla="*/ 4 h 11"/>
                <a:gd name="T6" fmla="*/ 36 w 36"/>
                <a:gd name="T7" fmla="*/ 2 h 11"/>
                <a:gd name="T8" fmla="*/ 1 w 3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1">
                  <a:moveTo>
                    <a:pt x="1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28" y="11"/>
                    <a:pt x="36" y="4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21" y="5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35" name="Freeform 100"/>
            <p:cNvSpPr/>
            <p:nvPr/>
          </p:nvSpPr>
          <p:spPr bwMode="auto">
            <a:xfrm>
              <a:off x="6657975" y="2960688"/>
              <a:ext cx="184150" cy="95250"/>
            </a:xfrm>
            <a:custGeom>
              <a:avLst/>
              <a:gdLst>
                <a:gd name="T0" fmla="*/ 1 w 49"/>
                <a:gd name="T1" fmla="*/ 4 h 25"/>
                <a:gd name="T2" fmla="*/ 22 w 49"/>
                <a:gd name="T3" fmla="*/ 22 h 25"/>
                <a:gd name="T4" fmla="*/ 38 w 49"/>
                <a:gd name="T5" fmla="*/ 16 h 25"/>
                <a:gd name="T6" fmla="*/ 10 w 49"/>
                <a:gd name="T7" fmla="*/ 8 h 25"/>
                <a:gd name="T8" fmla="*/ 1 w 49"/>
                <a:gd name="T9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5">
                  <a:moveTo>
                    <a:pt x="1" y="4"/>
                  </a:moveTo>
                  <a:cubicBezTo>
                    <a:pt x="1" y="8"/>
                    <a:pt x="7" y="19"/>
                    <a:pt x="22" y="22"/>
                  </a:cubicBezTo>
                  <a:cubicBezTo>
                    <a:pt x="37" y="25"/>
                    <a:pt x="49" y="19"/>
                    <a:pt x="38" y="16"/>
                  </a:cubicBezTo>
                  <a:cubicBezTo>
                    <a:pt x="28" y="14"/>
                    <a:pt x="19" y="12"/>
                    <a:pt x="10" y="8"/>
                  </a:cubicBezTo>
                  <a:cubicBezTo>
                    <a:pt x="1" y="4"/>
                    <a:pt x="0" y="0"/>
                    <a:pt x="1" y="4"/>
                  </a:cubicBezTo>
                  <a:close/>
                </a:path>
              </a:pathLst>
            </a:custGeom>
            <a:solidFill>
              <a:srgbClr val="FFE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36" name="Freeform 101"/>
            <p:cNvSpPr/>
            <p:nvPr/>
          </p:nvSpPr>
          <p:spPr bwMode="auto">
            <a:xfrm>
              <a:off x="6740525" y="3040063"/>
              <a:ext cx="179388" cy="101600"/>
            </a:xfrm>
            <a:custGeom>
              <a:avLst/>
              <a:gdLst>
                <a:gd name="T0" fmla="*/ 5 w 48"/>
                <a:gd name="T1" fmla="*/ 0 h 27"/>
                <a:gd name="T2" fmla="*/ 6 w 48"/>
                <a:gd name="T3" fmla="*/ 14 h 27"/>
                <a:gd name="T4" fmla="*/ 48 w 48"/>
                <a:gd name="T5" fmla="*/ 21 h 27"/>
                <a:gd name="T6" fmla="*/ 0 w 48"/>
                <a:gd name="T7" fmla="*/ 19 h 27"/>
                <a:gd name="T8" fmla="*/ 0 w 48"/>
                <a:gd name="T9" fmla="*/ 1 h 27"/>
                <a:gd name="T10" fmla="*/ 5 w 48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27">
                  <a:moveTo>
                    <a:pt x="5" y="0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20" y="24"/>
                    <a:pt x="48" y="21"/>
                  </a:cubicBezTo>
                  <a:cubicBezTo>
                    <a:pt x="48" y="21"/>
                    <a:pt x="28" y="27"/>
                    <a:pt x="0" y="19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FE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37" name="Freeform 102"/>
            <p:cNvSpPr/>
            <p:nvPr/>
          </p:nvSpPr>
          <p:spPr bwMode="auto">
            <a:xfrm>
              <a:off x="6042025" y="3732213"/>
              <a:ext cx="938213" cy="635000"/>
            </a:xfrm>
            <a:custGeom>
              <a:avLst/>
              <a:gdLst>
                <a:gd name="T0" fmla="*/ 55 w 250"/>
                <a:gd name="T1" fmla="*/ 27 h 169"/>
                <a:gd name="T2" fmla="*/ 77 w 250"/>
                <a:gd name="T3" fmla="*/ 89 h 169"/>
                <a:gd name="T4" fmla="*/ 58 w 250"/>
                <a:gd name="T5" fmla="*/ 133 h 169"/>
                <a:gd name="T6" fmla="*/ 20 w 250"/>
                <a:gd name="T7" fmla="*/ 126 h 169"/>
                <a:gd name="T8" fmla="*/ 0 w 250"/>
                <a:gd name="T9" fmla="*/ 95 h 169"/>
                <a:gd name="T10" fmla="*/ 23 w 250"/>
                <a:gd name="T11" fmla="*/ 147 h 169"/>
                <a:gd name="T12" fmla="*/ 58 w 250"/>
                <a:gd name="T13" fmla="*/ 161 h 169"/>
                <a:gd name="T14" fmla="*/ 164 w 250"/>
                <a:gd name="T15" fmla="*/ 86 h 169"/>
                <a:gd name="T16" fmla="*/ 250 w 250"/>
                <a:gd name="T17" fmla="*/ 0 h 169"/>
                <a:gd name="T18" fmla="*/ 121 w 250"/>
                <a:gd name="T19" fmla="*/ 56 h 169"/>
                <a:gd name="T20" fmla="*/ 55 w 250"/>
                <a:gd name="T21" fmla="*/ 2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0" h="169">
                  <a:moveTo>
                    <a:pt x="55" y="27"/>
                  </a:moveTo>
                  <a:cubicBezTo>
                    <a:pt x="55" y="27"/>
                    <a:pt x="77" y="63"/>
                    <a:pt x="77" y="89"/>
                  </a:cubicBezTo>
                  <a:cubicBezTo>
                    <a:pt x="77" y="116"/>
                    <a:pt x="79" y="121"/>
                    <a:pt x="58" y="133"/>
                  </a:cubicBezTo>
                  <a:cubicBezTo>
                    <a:pt x="37" y="144"/>
                    <a:pt x="27" y="142"/>
                    <a:pt x="20" y="126"/>
                  </a:cubicBezTo>
                  <a:cubicBezTo>
                    <a:pt x="12" y="110"/>
                    <a:pt x="0" y="95"/>
                    <a:pt x="0" y="95"/>
                  </a:cubicBezTo>
                  <a:cubicBezTo>
                    <a:pt x="0" y="95"/>
                    <a:pt x="18" y="134"/>
                    <a:pt x="23" y="147"/>
                  </a:cubicBezTo>
                  <a:cubicBezTo>
                    <a:pt x="28" y="161"/>
                    <a:pt x="35" y="169"/>
                    <a:pt x="58" y="161"/>
                  </a:cubicBezTo>
                  <a:cubicBezTo>
                    <a:pt x="82" y="154"/>
                    <a:pt x="133" y="115"/>
                    <a:pt x="164" y="86"/>
                  </a:cubicBezTo>
                  <a:cubicBezTo>
                    <a:pt x="196" y="57"/>
                    <a:pt x="250" y="0"/>
                    <a:pt x="250" y="0"/>
                  </a:cubicBezTo>
                  <a:cubicBezTo>
                    <a:pt x="250" y="0"/>
                    <a:pt x="166" y="69"/>
                    <a:pt x="121" y="56"/>
                  </a:cubicBezTo>
                  <a:cubicBezTo>
                    <a:pt x="75" y="43"/>
                    <a:pt x="55" y="27"/>
                    <a:pt x="55" y="27"/>
                  </a:cubicBezTo>
                  <a:close/>
                </a:path>
              </a:pathLst>
            </a:custGeom>
            <a:solidFill>
              <a:srgbClr val="93BD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38" name="Freeform 103"/>
            <p:cNvSpPr/>
            <p:nvPr/>
          </p:nvSpPr>
          <p:spPr bwMode="auto">
            <a:xfrm>
              <a:off x="6688138" y="2706688"/>
              <a:ext cx="195263" cy="225425"/>
            </a:xfrm>
            <a:custGeom>
              <a:avLst/>
              <a:gdLst>
                <a:gd name="T0" fmla="*/ 41 w 52"/>
                <a:gd name="T1" fmla="*/ 0 h 60"/>
                <a:gd name="T2" fmla="*/ 41 w 52"/>
                <a:gd name="T3" fmla="*/ 8 h 60"/>
                <a:gd name="T4" fmla="*/ 52 w 52"/>
                <a:gd name="T5" fmla="*/ 13 h 60"/>
                <a:gd name="T6" fmla="*/ 39 w 52"/>
                <a:gd name="T7" fmla="*/ 17 h 60"/>
                <a:gd name="T8" fmla="*/ 31 w 52"/>
                <a:gd name="T9" fmla="*/ 31 h 60"/>
                <a:gd name="T10" fmla="*/ 17 w 52"/>
                <a:gd name="T11" fmla="*/ 51 h 60"/>
                <a:gd name="T12" fmla="*/ 0 w 52"/>
                <a:gd name="T13" fmla="*/ 60 h 60"/>
                <a:gd name="T14" fmla="*/ 24 w 52"/>
                <a:gd name="T15" fmla="*/ 39 h 60"/>
                <a:gd name="T16" fmla="*/ 32 w 52"/>
                <a:gd name="T17" fmla="*/ 12 h 60"/>
                <a:gd name="T18" fmla="*/ 41 w 52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60">
                  <a:moveTo>
                    <a:pt x="41" y="0"/>
                  </a:moveTo>
                  <a:cubicBezTo>
                    <a:pt x="41" y="0"/>
                    <a:pt x="37" y="7"/>
                    <a:pt x="41" y="8"/>
                  </a:cubicBezTo>
                  <a:cubicBezTo>
                    <a:pt x="45" y="9"/>
                    <a:pt x="52" y="13"/>
                    <a:pt x="52" y="13"/>
                  </a:cubicBezTo>
                  <a:cubicBezTo>
                    <a:pt x="52" y="13"/>
                    <a:pt x="43" y="14"/>
                    <a:pt x="39" y="17"/>
                  </a:cubicBezTo>
                  <a:cubicBezTo>
                    <a:pt x="35" y="19"/>
                    <a:pt x="33" y="23"/>
                    <a:pt x="31" y="31"/>
                  </a:cubicBezTo>
                  <a:cubicBezTo>
                    <a:pt x="28" y="40"/>
                    <a:pt x="29" y="43"/>
                    <a:pt x="17" y="51"/>
                  </a:cubicBezTo>
                  <a:cubicBezTo>
                    <a:pt x="6" y="59"/>
                    <a:pt x="0" y="60"/>
                    <a:pt x="0" y="60"/>
                  </a:cubicBezTo>
                  <a:cubicBezTo>
                    <a:pt x="0" y="60"/>
                    <a:pt x="20" y="50"/>
                    <a:pt x="24" y="39"/>
                  </a:cubicBezTo>
                  <a:cubicBezTo>
                    <a:pt x="28" y="28"/>
                    <a:pt x="27" y="19"/>
                    <a:pt x="32" y="12"/>
                  </a:cubicBezTo>
                  <a:cubicBezTo>
                    <a:pt x="37" y="4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FFE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39" name="Freeform 104"/>
            <p:cNvSpPr/>
            <p:nvPr/>
          </p:nvSpPr>
          <p:spPr bwMode="auto">
            <a:xfrm>
              <a:off x="6792913" y="2743201"/>
              <a:ext cx="127000" cy="79375"/>
            </a:xfrm>
            <a:custGeom>
              <a:avLst/>
              <a:gdLst>
                <a:gd name="T0" fmla="*/ 0 w 34"/>
                <a:gd name="T1" fmla="*/ 12 h 21"/>
                <a:gd name="T2" fmla="*/ 18 w 34"/>
                <a:gd name="T3" fmla="*/ 9 h 21"/>
                <a:gd name="T4" fmla="*/ 34 w 34"/>
                <a:gd name="T5" fmla="*/ 21 h 21"/>
                <a:gd name="T6" fmla="*/ 21 w 34"/>
                <a:gd name="T7" fmla="*/ 1 h 21"/>
                <a:gd name="T8" fmla="*/ 0 w 34"/>
                <a:gd name="T9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1">
                  <a:moveTo>
                    <a:pt x="0" y="12"/>
                  </a:moveTo>
                  <a:cubicBezTo>
                    <a:pt x="0" y="12"/>
                    <a:pt x="10" y="8"/>
                    <a:pt x="18" y="9"/>
                  </a:cubicBezTo>
                  <a:cubicBezTo>
                    <a:pt x="25" y="10"/>
                    <a:pt x="34" y="21"/>
                    <a:pt x="34" y="21"/>
                  </a:cubicBezTo>
                  <a:cubicBezTo>
                    <a:pt x="34" y="21"/>
                    <a:pt x="31" y="1"/>
                    <a:pt x="21" y="1"/>
                  </a:cubicBezTo>
                  <a:cubicBezTo>
                    <a:pt x="11" y="0"/>
                    <a:pt x="2" y="7"/>
                    <a:pt x="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40" name="Freeform 105"/>
            <p:cNvSpPr/>
            <p:nvPr/>
          </p:nvSpPr>
          <p:spPr bwMode="auto">
            <a:xfrm>
              <a:off x="7096125" y="3006726"/>
              <a:ext cx="79375" cy="131763"/>
            </a:xfrm>
            <a:custGeom>
              <a:avLst/>
              <a:gdLst>
                <a:gd name="T0" fmla="*/ 20 w 21"/>
                <a:gd name="T1" fmla="*/ 8 h 35"/>
                <a:gd name="T2" fmla="*/ 10 w 21"/>
                <a:gd name="T3" fmla="*/ 4 h 35"/>
                <a:gd name="T4" fmla="*/ 2 w 21"/>
                <a:gd name="T5" fmla="*/ 17 h 35"/>
                <a:gd name="T6" fmla="*/ 2 w 21"/>
                <a:gd name="T7" fmla="*/ 29 h 35"/>
                <a:gd name="T8" fmla="*/ 2 w 21"/>
                <a:gd name="T9" fmla="*/ 34 h 35"/>
                <a:gd name="T10" fmla="*/ 8 w 21"/>
                <a:gd name="T11" fmla="*/ 25 h 35"/>
                <a:gd name="T12" fmla="*/ 13 w 21"/>
                <a:gd name="T13" fmla="*/ 12 h 35"/>
                <a:gd name="T14" fmla="*/ 20 w 21"/>
                <a:gd name="T15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35">
                  <a:moveTo>
                    <a:pt x="20" y="8"/>
                  </a:moveTo>
                  <a:cubicBezTo>
                    <a:pt x="20" y="8"/>
                    <a:pt x="16" y="0"/>
                    <a:pt x="10" y="4"/>
                  </a:cubicBezTo>
                  <a:cubicBezTo>
                    <a:pt x="4" y="7"/>
                    <a:pt x="3" y="12"/>
                    <a:pt x="2" y="17"/>
                  </a:cubicBezTo>
                  <a:cubicBezTo>
                    <a:pt x="2" y="21"/>
                    <a:pt x="3" y="26"/>
                    <a:pt x="2" y="29"/>
                  </a:cubicBezTo>
                  <a:cubicBezTo>
                    <a:pt x="0" y="31"/>
                    <a:pt x="1" y="35"/>
                    <a:pt x="2" y="34"/>
                  </a:cubicBezTo>
                  <a:cubicBezTo>
                    <a:pt x="4" y="33"/>
                    <a:pt x="7" y="31"/>
                    <a:pt x="8" y="25"/>
                  </a:cubicBezTo>
                  <a:cubicBezTo>
                    <a:pt x="9" y="19"/>
                    <a:pt x="9" y="10"/>
                    <a:pt x="13" y="12"/>
                  </a:cubicBezTo>
                  <a:cubicBezTo>
                    <a:pt x="17" y="13"/>
                    <a:pt x="21" y="14"/>
                    <a:pt x="20" y="8"/>
                  </a:cubicBezTo>
                  <a:close/>
                </a:path>
              </a:pathLst>
            </a:custGeom>
            <a:solidFill>
              <a:srgbClr val="E0A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41" name="Freeform 106"/>
            <p:cNvSpPr/>
            <p:nvPr/>
          </p:nvSpPr>
          <p:spPr bwMode="auto">
            <a:xfrm>
              <a:off x="6740525" y="3359151"/>
              <a:ext cx="300038" cy="101600"/>
            </a:xfrm>
            <a:custGeom>
              <a:avLst/>
              <a:gdLst>
                <a:gd name="T0" fmla="*/ 80 w 80"/>
                <a:gd name="T1" fmla="*/ 5 h 27"/>
                <a:gd name="T2" fmla="*/ 43 w 80"/>
                <a:gd name="T3" fmla="*/ 4 h 27"/>
                <a:gd name="T4" fmla="*/ 23 w 80"/>
                <a:gd name="T5" fmla="*/ 0 h 27"/>
                <a:gd name="T6" fmla="*/ 0 w 80"/>
                <a:gd name="T7" fmla="*/ 15 h 27"/>
                <a:gd name="T8" fmla="*/ 14 w 80"/>
                <a:gd name="T9" fmla="*/ 26 h 27"/>
                <a:gd name="T10" fmla="*/ 6 w 80"/>
                <a:gd name="T11" fmla="*/ 15 h 27"/>
                <a:gd name="T12" fmla="*/ 19 w 80"/>
                <a:gd name="T13" fmla="*/ 7 h 27"/>
                <a:gd name="T14" fmla="*/ 39 w 80"/>
                <a:gd name="T15" fmla="*/ 7 h 27"/>
                <a:gd name="T16" fmla="*/ 71 w 80"/>
                <a:gd name="T17" fmla="*/ 9 h 27"/>
                <a:gd name="T18" fmla="*/ 80 w 80"/>
                <a:gd name="T19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27">
                  <a:moveTo>
                    <a:pt x="80" y="5"/>
                  </a:moveTo>
                  <a:cubicBezTo>
                    <a:pt x="80" y="5"/>
                    <a:pt x="57" y="9"/>
                    <a:pt x="43" y="4"/>
                  </a:cubicBezTo>
                  <a:cubicBezTo>
                    <a:pt x="29" y="0"/>
                    <a:pt x="23" y="0"/>
                    <a:pt x="23" y="0"/>
                  </a:cubicBezTo>
                  <a:cubicBezTo>
                    <a:pt x="23" y="0"/>
                    <a:pt x="13" y="3"/>
                    <a:pt x="0" y="15"/>
                  </a:cubicBezTo>
                  <a:cubicBezTo>
                    <a:pt x="0" y="15"/>
                    <a:pt x="5" y="27"/>
                    <a:pt x="14" y="26"/>
                  </a:cubicBezTo>
                  <a:cubicBezTo>
                    <a:pt x="14" y="26"/>
                    <a:pt x="7" y="19"/>
                    <a:pt x="6" y="15"/>
                  </a:cubicBezTo>
                  <a:cubicBezTo>
                    <a:pt x="6" y="15"/>
                    <a:pt x="14" y="11"/>
                    <a:pt x="19" y="7"/>
                  </a:cubicBezTo>
                  <a:cubicBezTo>
                    <a:pt x="23" y="3"/>
                    <a:pt x="32" y="5"/>
                    <a:pt x="39" y="7"/>
                  </a:cubicBezTo>
                  <a:cubicBezTo>
                    <a:pt x="47" y="10"/>
                    <a:pt x="63" y="9"/>
                    <a:pt x="71" y="9"/>
                  </a:cubicBezTo>
                  <a:cubicBezTo>
                    <a:pt x="79" y="8"/>
                    <a:pt x="80" y="5"/>
                    <a:pt x="8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42" name="Freeform 107"/>
            <p:cNvSpPr/>
            <p:nvPr/>
          </p:nvSpPr>
          <p:spPr bwMode="auto">
            <a:xfrm>
              <a:off x="6815138" y="2882901"/>
              <a:ext cx="19050" cy="33338"/>
            </a:xfrm>
            <a:custGeom>
              <a:avLst/>
              <a:gdLst>
                <a:gd name="T0" fmla="*/ 0 w 5"/>
                <a:gd name="T1" fmla="*/ 4 h 9"/>
                <a:gd name="T2" fmla="*/ 2 w 5"/>
                <a:gd name="T3" fmla="*/ 9 h 9"/>
                <a:gd name="T4" fmla="*/ 5 w 5"/>
                <a:gd name="T5" fmla="*/ 4 h 9"/>
                <a:gd name="T6" fmla="*/ 2 w 5"/>
                <a:gd name="T7" fmla="*/ 0 h 9"/>
                <a:gd name="T8" fmla="*/ 0 w 5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4"/>
                  </a:moveTo>
                  <a:cubicBezTo>
                    <a:pt x="0" y="7"/>
                    <a:pt x="1" y="9"/>
                    <a:pt x="2" y="9"/>
                  </a:cubicBezTo>
                  <a:cubicBezTo>
                    <a:pt x="4" y="9"/>
                    <a:pt x="5" y="7"/>
                    <a:pt x="5" y="4"/>
                  </a:cubicBezTo>
                  <a:cubicBezTo>
                    <a:pt x="4" y="2"/>
                    <a:pt x="3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43" name="Freeform 108"/>
            <p:cNvSpPr/>
            <p:nvPr/>
          </p:nvSpPr>
          <p:spPr bwMode="auto">
            <a:xfrm>
              <a:off x="4964113" y="4208463"/>
              <a:ext cx="195263" cy="236538"/>
            </a:xfrm>
            <a:custGeom>
              <a:avLst/>
              <a:gdLst>
                <a:gd name="T0" fmla="*/ 11 w 52"/>
                <a:gd name="T1" fmla="*/ 0 h 63"/>
                <a:gd name="T2" fmla="*/ 2 w 52"/>
                <a:gd name="T3" fmla="*/ 35 h 63"/>
                <a:gd name="T4" fmla="*/ 18 w 52"/>
                <a:gd name="T5" fmla="*/ 62 h 63"/>
                <a:gd name="T6" fmla="*/ 43 w 52"/>
                <a:gd name="T7" fmla="*/ 46 h 63"/>
                <a:gd name="T8" fmla="*/ 52 w 52"/>
                <a:gd name="T9" fmla="*/ 10 h 63"/>
                <a:gd name="T10" fmla="*/ 41 w 52"/>
                <a:gd name="T11" fmla="*/ 10 h 63"/>
                <a:gd name="T12" fmla="*/ 11 w 52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3">
                  <a:moveTo>
                    <a:pt x="11" y="0"/>
                  </a:moveTo>
                  <a:cubicBezTo>
                    <a:pt x="11" y="0"/>
                    <a:pt x="3" y="29"/>
                    <a:pt x="2" y="35"/>
                  </a:cubicBezTo>
                  <a:cubicBezTo>
                    <a:pt x="0" y="40"/>
                    <a:pt x="5" y="63"/>
                    <a:pt x="18" y="62"/>
                  </a:cubicBezTo>
                  <a:cubicBezTo>
                    <a:pt x="32" y="62"/>
                    <a:pt x="43" y="46"/>
                    <a:pt x="43" y="46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10"/>
                    <a:pt x="51" y="9"/>
                    <a:pt x="41" y="10"/>
                  </a:cubicBezTo>
                  <a:cubicBezTo>
                    <a:pt x="30" y="11"/>
                    <a:pt x="15" y="7"/>
                    <a:pt x="11" y="0"/>
                  </a:cubicBezTo>
                  <a:close/>
                </a:path>
              </a:pathLst>
            </a:custGeom>
            <a:solidFill>
              <a:srgbClr val="5375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44" name="Freeform 109"/>
            <p:cNvSpPr/>
            <p:nvPr/>
          </p:nvSpPr>
          <p:spPr bwMode="auto">
            <a:xfrm>
              <a:off x="4251325" y="3983038"/>
              <a:ext cx="239713" cy="195263"/>
            </a:xfrm>
            <a:custGeom>
              <a:avLst/>
              <a:gdLst>
                <a:gd name="T0" fmla="*/ 10 w 64"/>
                <a:gd name="T1" fmla="*/ 19 h 52"/>
                <a:gd name="T2" fmla="*/ 38 w 64"/>
                <a:gd name="T3" fmla="*/ 0 h 52"/>
                <a:gd name="T4" fmla="*/ 45 w 64"/>
                <a:gd name="T5" fmla="*/ 15 h 52"/>
                <a:gd name="T6" fmla="*/ 64 w 64"/>
                <a:gd name="T7" fmla="*/ 25 h 52"/>
                <a:gd name="T8" fmla="*/ 49 w 64"/>
                <a:gd name="T9" fmla="*/ 41 h 52"/>
                <a:gd name="T10" fmla="*/ 11 w 64"/>
                <a:gd name="T11" fmla="*/ 45 h 52"/>
                <a:gd name="T12" fmla="*/ 10 w 64"/>
                <a:gd name="T13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52">
                  <a:moveTo>
                    <a:pt x="10" y="19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10"/>
                    <a:pt x="45" y="15"/>
                  </a:cubicBezTo>
                  <a:cubicBezTo>
                    <a:pt x="53" y="20"/>
                    <a:pt x="64" y="25"/>
                    <a:pt x="64" y="25"/>
                  </a:cubicBezTo>
                  <a:cubicBezTo>
                    <a:pt x="64" y="25"/>
                    <a:pt x="54" y="36"/>
                    <a:pt x="49" y="41"/>
                  </a:cubicBezTo>
                  <a:cubicBezTo>
                    <a:pt x="45" y="45"/>
                    <a:pt x="23" y="52"/>
                    <a:pt x="11" y="45"/>
                  </a:cubicBezTo>
                  <a:cubicBezTo>
                    <a:pt x="0" y="38"/>
                    <a:pt x="6" y="21"/>
                    <a:pt x="10" y="19"/>
                  </a:cubicBezTo>
                  <a:close/>
                </a:path>
              </a:pathLst>
            </a:custGeom>
            <a:solidFill>
              <a:srgbClr val="5375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45" name="Freeform 110"/>
            <p:cNvSpPr/>
            <p:nvPr/>
          </p:nvSpPr>
          <p:spPr bwMode="auto">
            <a:xfrm>
              <a:off x="6034088" y="3157538"/>
              <a:ext cx="269875" cy="141288"/>
            </a:xfrm>
            <a:custGeom>
              <a:avLst/>
              <a:gdLst>
                <a:gd name="T0" fmla="*/ 0 w 72"/>
                <a:gd name="T1" fmla="*/ 35 h 38"/>
                <a:gd name="T2" fmla="*/ 28 w 72"/>
                <a:gd name="T3" fmla="*/ 0 h 38"/>
                <a:gd name="T4" fmla="*/ 72 w 72"/>
                <a:gd name="T5" fmla="*/ 38 h 38"/>
                <a:gd name="T6" fmla="*/ 29 w 72"/>
                <a:gd name="T7" fmla="*/ 10 h 38"/>
                <a:gd name="T8" fmla="*/ 0 w 72"/>
                <a:gd name="T9" fmla="*/ 3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38">
                  <a:moveTo>
                    <a:pt x="0" y="35"/>
                  </a:moveTo>
                  <a:cubicBezTo>
                    <a:pt x="0" y="35"/>
                    <a:pt x="19" y="7"/>
                    <a:pt x="28" y="0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17" y="16"/>
                    <a:pt x="0" y="35"/>
                  </a:cubicBezTo>
                  <a:close/>
                </a:path>
              </a:pathLst>
            </a:custGeom>
            <a:solidFill>
              <a:srgbClr val="F0F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46" name="Freeform 111"/>
            <p:cNvSpPr/>
            <p:nvPr/>
          </p:nvSpPr>
          <p:spPr bwMode="auto">
            <a:xfrm>
              <a:off x="4498975" y="4249738"/>
              <a:ext cx="679450" cy="274638"/>
            </a:xfrm>
            <a:custGeom>
              <a:avLst/>
              <a:gdLst>
                <a:gd name="T0" fmla="*/ 178 w 181"/>
                <a:gd name="T1" fmla="*/ 23 h 73"/>
                <a:gd name="T2" fmla="*/ 121 w 181"/>
                <a:gd name="T3" fmla="*/ 10 h 73"/>
                <a:gd name="T4" fmla="*/ 83 w 181"/>
                <a:gd name="T5" fmla="*/ 23 h 73"/>
                <a:gd name="T6" fmla="*/ 0 w 181"/>
                <a:gd name="T7" fmla="*/ 28 h 73"/>
                <a:gd name="T8" fmla="*/ 113 w 181"/>
                <a:gd name="T9" fmla="*/ 68 h 73"/>
                <a:gd name="T10" fmla="*/ 181 w 181"/>
                <a:gd name="T11" fmla="*/ 64 h 73"/>
                <a:gd name="T12" fmla="*/ 178 w 181"/>
                <a:gd name="T13" fmla="*/ 2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73">
                  <a:moveTo>
                    <a:pt x="178" y="23"/>
                  </a:moveTo>
                  <a:cubicBezTo>
                    <a:pt x="178" y="23"/>
                    <a:pt x="136" y="26"/>
                    <a:pt x="121" y="10"/>
                  </a:cubicBezTo>
                  <a:cubicBezTo>
                    <a:pt x="121" y="10"/>
                    <a:pt x="108" y="28"/>
                    <a:pt x="83" y="23"/>
                  </a:cubicBezTo>
                  <a:cubicBezTo>
                    <a:pt x="59" y="19"/>
                    <a:pt x="16" y="0"/>
                    <a:pt x="0" y="28"/>
                  </a:cubicBezTo>
                  <a:cubicBezTo>
                    <a:pt x="0" y="28"/>
                    <a:pt x="66" y="63"/>
                    <a:pt x="113" y="68"/>
                  </a:cubicBezTo>
                  <a:cubicBezTo>
                    <a:pt x="161" y="73"/>
                    <a:pt x="181" y="64"/>
                    <a:pt x="181" y="64"/>
                  </a:cubicBezTo>
                  <a:lnTo>
                    <a:pt x="178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47" name="Freeform 112"/>
            <p:cNvSpPr/>
            <p:nvPr/>
          </p:nvSpPr>
          <p:spPr bwMode="auto">
            <a:xfrm>
              <a:off x="3924300" y="3856038"/>
              <a:ext cx="577850" cy="450850"/>
            </a:xfrm>
            <a:custGeom>
              <a:avLst/>
              <a:gdLst>
                <a:gd name="T0" fmla="*/ 146 w 154"/>
                <a:gd name="T1" fmla="*/ 69 h 120"/>
                <a:gd name="T2" fmla="*/ 110 w 154"/>
                <a:gd name="T3" fmla="*/ 40 h 120"/>
                <a:gd name="T4" fmla="*/ 65 w 154"/>
                <a:gd name="T5" fmla="*/ 38 h 120"/>
                <a:gd name="T6" fmla="*/ 0 w 154"/>
                <a:gd name="T7" fmla="*/ 14 h 120"/>
                <a:gd name="T8" fmla="*/ 75 w 154"/>
                <a:gd name="T9" fmla="*/ 88 h 120"/>
                <a:gd name="T10" fmla="*/ 128 w 154"/>
                <a:gd name="T11" fmla="*/ 120 h 120"/>
                <a:gd name="T12" fmla="*/ 152 w 154"/>
                <a:gd name="T13" fmla="*/ 78 h 120"/>
                <a:gd name="T14" fmla="*/ 146 w 154"/>
                <a:gd name="T15" fmla="*/ 6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" h="120">
                  <a:moveTo>
                    <a:pt x="146" y="69"/>
                  </a:moveTo>
                  <a:cubicBezTo>
                    <a:pt x="146" y="69"/>
                    <a:pt x="117" y="68"/>
                    <a:pt x="110" y="40"/>
                  </a:cubicBezTo>
                  <a:cubicBezTo>
                    <a:pt x="110" y="40"/>
                    <a:pt x="94" y="48"/>
                    <a:pt x="65" y="38"/>
                  </a:cubicBezTo>
                  <a:cubicBezTo>
                    <a:pt x="37" y="27"/>
                    <a:pt x="32" y="0"/>
                    <a:pt x="0" y="14"/>
                  </a:cubicBezTo>
                  <a:cubicBezTo>
                    <a:pt x="0" y="14"/>
                    <a:pt x="38" y="63"/>
                    <a:pt x="75" y="88"/>
                  </a:cubicBezTo>
                  <a:cubicBezTo>
                    <a:pt x="113" y="113"/>
                    <a:pt x="128" y="120"/>
                    <a:pt x="128" y="120"/>
                  </a:cubicBezTo>
                  <a:cubicBezTo>
                    <a:pt x="128" y="120"/>
                    <a:pt x="151" y="84"/>
                    <a:pt x="152" y="78"/>
                  </a:cubicBezTo>
                  <a:cubicBezTo>
                    <a:pt x="154" y="71"/>
                    <a:pt x="146" y="69"/>
                    <a:pt x="146" y="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48" name="Freeform 113"/>
            <p:cNvSpPr/>
            <p:nvPr/>
          </p:nvSpPr>
          <p:spPr bwMode="auto">
            <a:xfrm>
              <a:off x="4498975" y="4260851"/>
              <a:ext cx="492125" cy="101600"/>
            </a:xfrm>
            <a:custGeom>
              <a:avLst/>
              <a:gdLst>
                <a:gd name="T0" fmla="*/ 0 w 131"/>
                <a:gd name="T1" fmla="*/ 25 h 27"/>
                <a:gd name="T2" fmla="*/ 45 w 131"/>
                <a:gd name="T3" fmla="*/ 10 h 27"/>
                <a:gd name="T4" fmla="*/ 121 w 131"/>
                <a:gd name="T5" fmla="*/ 7 h 27"/>
                <a:gd name="T6" fmla="*/ 131 w 131"/>
                <a:gd name="T7" fmla="*/ 13 h 27"/>
                <a:gd name="T8" fmla="*/ 100 w 131"/>
                <a:gd name="T9" fmla="*/ 26 h 27"/>
                <a:gd name="T10" fmla="*/ 37 w 131"/>
                <a:gd name="T11" fmla="*/ 15 h 27"/>
                <a:gd name="T12" fmla="*/ 0 w 131"/>
                <a:gd name="T13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27">
                  <a:moveTo>
                    <a:pt x="0" y="25"/>
                  </a:moveTo>
                  <a:cubicBezTo>
                    <a:pt x="0" y="25"/>
                    <a:pt x="7" y="0"/>
                    <a:pt x="45" y="10"/>
                  </a:cubicBezTo>
                  <a:cubicBezTo>
                    <a:pt x="83" y="20"/>
                    <a:pt x="100" y="25"/>
                    <a:pt x="121" y="7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1" y="13"/>
                    <a:pt x="121" y="25"/>
                    <a:pt x="100" y="26"/>
                  </a:cubicBezTo>
                  <a:cubicBezTo>
                    <a:pt x="79" y="27"/>
                    <a:pt x="53" y="17"/>
                    <a:pt x="37" y="15"/>
                  </a:cubicBezTo>
                  <a:cubicBezTo>
                    <a:pt x="20" y="13"/>
                    <a:pt x="8" y="13"/>
                    <a:pt x="0" y="25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49" name="Freeform 114"/>
            <p:cNvSpPr/>
            <p:nvPr/>
          </p:nvSpPr>
          <p:spPr bwMode="auto">
            <a:xfrm>
              <a:off x="4562475" y="4302126"/>
              <a:ext cx="300038" cy="76200"/>
            </a:xfrm>
            <a:custGeom>
              <a:avLst/>
              <a:gdLst>
                <a:gd name="T0" fmla="*/ 0 w 80"/>
                <a:gd name="T1" fmla="*/ 4 h 20"/>
                <a:gd name="T2" fmla="*/ 39 w 80"/>
                <a:gd name="T3" fmla="*/ 7 h 20"/>
                <a:gd name="T4" fmla="*/ 80 w 80"/>
                <a:gd name="T5" fmla="*/ 15 h 20"/>
                <a:gd name="T6" fmla="*/ 38 w 80"/>
                <a:gd name="T7" fmla="*/ 13 h 20"/>
                <a:gd name="T8" fmla="*/ 0 w 80"/>
                <a:gd name="T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0">
                  <a:moveTo>
                    <a:pt x="0" y="4"/>
                  </a:moveTo>
                  <a:cubicBezTo>
                    <a:pt x="0" y="4"/>
                    <a:pt x="16" y="0"/>
                    <a:pt x="39" y="7"/>
                  </a:cubicBezTo>
                  <a:cubicBezTo>
                    <a:pt x="62" y="13"/>
                    <a:pt x="74" y="16"/>
                    <a:pt x="80" y="15"/>
                  </a:cubicBezTo>
                  <a:cubicBezTo>
                    <a:pt x="80" y="15"/>
                    <a:pt x="69" y="20"/>
                    <a:pt x="38" y="13"/>
                  </a:cubicBezTo>
                  <a:cubicBezTo>
                    <a:pt x="17" y="8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858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50" name="Freeform 115"/>
            <p:cNvSpPr/>
            <p:nvPr/>
          </p:nvSpPr>
          <p:spPr bwMode="auto">
            <a:xfrm>
              <a:off x="4933950" y="4287838"/>
              <a:ext cx="233363" cy="82550"/>
            </a:xfrm>
            <a:custGeom>
              <a:avLst/>
              <a:gdLst>
                <a:gd name="T0" fmla="*/ 5 w 62"/>
                <a:gd name="T1" fmla="*/ 0 h 22"/>
                <a:gd name="T2" fmla="*/ 62 w 62"/>
                <a:gd name="T3" fmla="*/ 13 h 22"/>
                <a:gd name="T4" fmla="*/ 0 w 62"/>
                <a:gd name="T5" fmla="*/ 4 h 22"/>
                <a:gd name="T6" fmla="*/ 5 w 62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22">
                  <a:moveTo>
                    <a:pt x="5" y="0"/>
                  </a:moveTo>
                  <a:cubicBezTo>
                    <a:pt x="5" y="0"/>
                    <a:pt x="28" y="15"/>
                    <a:pt x="62" y="13"/>
                  </a:cubicBezTo>
                  <a:cubicBezTo>
                    <a:pt x="62" y="13"/>
                    <a:pt x="26" y="22"/>
                    <a:pt x="0" y="4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51" name="Freeform 116"/>
            <p:cNvSpPr/>
            <p:nvPr/>
          </p:nvSpPr>
          <p:spPr bwMode="auto">
            <a:xfrm>
              <a:off x="3924300" y="3867151"/>
              <a:ext cx="563563" cy="269875"/>
            </a:xfrm>
            <a:custGeom>
              <a:avLst/>
              <a:gdLst>
                <a:gd name="T0" fmla="*/ 0 w 150"/>
                <a:gd name="T1" fmla="*/ 11 h 72"/>
                <a:gd name="T2" fmla="*/ 36 w 150"/>
                <a:gd name="T3" fmla="*/ 19 h 72"/>
                <a:gd name="T4" fmla="*/ 87 w 150"/>
                <a:gd name="T5" fmla="*/ 46 h 72"/>
                <a:gd name="T6" fmla="*/ 104 w 150"/>
                <a:gd name="T7" fmla="*/ 46 h 72"/>
                <a:gd name="T8" fmla="*/ 134 w 150"/>
                <a:gd name="T9" fmla="*/ 67 h 72"/>
                <a:gd name="T10" fmla="*/ 150 w 150"/>
                <a:gd name="T11" fmla="*/ 69 h 72"/>
                <a:gd name="T12" fmla="*/ 141 w 150"/>
                <a:gd name="T13" fmla="*/ 64 h 72"/>
                <a:gd name="T14" fmla="*/ 110 w 150"/>
                <a:gd name="T15" fmla="*/ 37 h 72"/>
                <a:gd name="T16" fmla="*/ 73 w 150"/>
                <a:gd name="T17" fmla="*/ 36 h 72"/>
                <a:gd name="T18" fmla="*/ 34 w 150"/>
                <a:gd name="T19" fmla="*/ 12 h 72"/>
                <a:gd name="T20" fmla="*/ 0 w 150"/>
                <a:gd name="T21" fmla="*/ 1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72">
                  <a:moveTo>
                    <a:pt x="0" y="11"/>
                  </a:moveTo>
                  <a:cubicBezTo>
                    <a:pt x="0" y="11"/>
                    <a:pt x="20" y="5"/>
                    <a:pt x="36" y="19"/>
                  </a:cubicBezTo>
                  <a:cubicBezTo>
                    <a:pt x="51" y="33"/>
                    <a:pt x="69" y="46"/>
                    <a:pt x="87" y="46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6"/>
                    <a:pt x="121" y="62"/>
                    <a:pt x="134" y="67"/>
                  </a:cubicBezTo>
                  <a:cubicBezTo>
                    <a:pt x="147" y="72"/>
                    <a:pt x="150" y="69"/>
                    <a:pt x="150" y="69"/>
                  </a:cubicBezTo>
                  <a:cubicBezTo>
                    <a:pt x="150" y="69"/>
                    <a:pt x="147" y="65"/>
                    <a:pt x="141" y="64"/>
                  </a:cubicBezTo>
                  <a:cubicBezTo>
                    <a:pt x="135" y="63"/>
                    <a:pt x="119" y="57"/>
                    <a:pt x="110" y="37"/>
                  </a:cubicBezTo>
                  <a:cubicBezTo>
                    <a:pt x="110" y="37"/>
                    <a:pt x="89" y="42"/>
                    <a:pt x="73" y="36"/>
                  </a:cubicBezTo>
                  <a:cubicBezTo>
                    <a:pt x="56" y="29"/>
                    <a:pt x="47" y="23"/>
                    <a:pt x="34" y="12"/>
                  </a:cubicBezTo>
                  <a:cubicBezTo>
                    <a:pt x="20" y="0"/>
                    <a:pt x="4" y="8"/>
                    <a:pt x="0" y="11"/>
                  </a:cubicBez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52" name="Freeform 117"/>
            <p:cNvSpPr/>
            <p:nvPr/>
          </p:nvSpPr>
          <p:spPr bwMode="auto">
            <a:xfrm>
              <a:off x="3984625" y="3905251"/>
              <a:ext cx="266700" cy="134938"/>
            </a:xfrm>
            <a:custGeom>
              <a:avLst/>
              <a:gdLst>
                <a:gd name="T0" fmla="*/ 0 w 71"/>
                <a:gd name="T1" fmla="*/ 0 h 36"/>
                <a:gd name="T2" fmla="*/ 28 w 71"/>
                <a:gd name="T3" fmla="*/ 14 h 36"/>
                <a:gd name="T4" fmla="*/ 71 w 71"/>
                <a:gd name="T5" fmla="*/ 36 h 36"/>
                <a:gd name="T6" fmla="*/ 28 w 71"/>
                <a:gd name="T7" fmla="*/ 21 h 36"/>
                <a:gd name="T8" fmla="*/ 0 w 7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36">
                  <a:moveTo>
                    <a:pt x="0" y="0"/>
                  </a:moveTo>
                  <a:cubicBezTo>
                    <a:pt x="0" y="0"/>
                    <a:pt x="11" y="0"/>
                    <a:pt x="28" y="14"/>
                  </a:cubicBezTo>
                  <a:cubicBezTo>
                    <a:pt x="45" y="28"/>
                    <a:pt x="60" y="35"/>
                    <a:pt x="71" y="36"/>
                  </a:cubicBezTo>
                  <a:cubicBezTo>
                    <a:pt x="71" y="36"/>
                    <a:pt x="49" y="36"/>
                    <a:pt x="28" y="21"/>
                  </a:cubicBezTo>
                  <a:cubicBezTo>
                    <a:pt x="7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58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53" name="Freeform 118"/>
            <p:cNvSpPr/>
            <p:nvPr/>
          </p:nvSpPr>
          <p:spPr bwMode="auto">
            <a:xfrm>
              <a:off x="5186363" y="2905126"/>
              <a:ext cx="336550" cy="631825"/>
            </a:xfrm>
            <a:custGeom>
              <a:avLst/>
              <a:gdLst>
                <a:gd name="T0" fmla="*/ 19 w 90"/>
                <a:gd name="T1" fmla="*/ 0 h 168"/>
                <a:gd name="T2" fmla="*/ 1 w 90"/>
                <a:gd name="T3" fmla="*/ 8 h 168"/>
                <a:gd name="T4" fmla="*/ 0 w 90"/>
                <a:gd name="T5" fmla="*/ 15 h 168"/>
                <a:gd name="T6" fmla="*/ 73 w 90"/>
                <a:gd name="T7" fmla="*/ 168 h 168"/>
                <a:gd name="T8" fmla="*/ 90 w 90"/>
                <a:gd name="T9" fmla="*/ 161 h 168"/>
                <a:gd name="T10" fmla="*/ 19 w 90"/>
                <a:gd name="T11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168">
                  <a:moveTo>
                    <a:pt x="19" y="0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90" y="161"/>
                    <a:pt x="90" y="161"/>
                    <a:pt x="90" y="161"/>
                  </a:cubicBezTo>
                  <a:cubicBezTo>
                    <a:pt x="90" y="161"/>
                    <a:pt x="57" y="71"/>
                    <a:pt x="19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54" name="Freeform 119"/>
            <p:cNvSpPr/>
            <p:nvPr/>
          </p:nvSpPr>
          <p:spPr bwMode="auto">
            <a:xfrm>
              <a:off x="5189538" y="2927351"/>
              <a:ext cx="300038" cy="596900"/>
            </a:xfrm>
            <a:custGeom>
              <a:avLst/>
              <a:gdLst>
                <a:gd name="T0" fmla="*/ 0 w 80"/>
                <a:gd name="T1" fmla="*/ 2 h 159"/>
                <a:gd name="T2" fmla="*/ 76 w 80"/>
                <a:gd name="T3" fmla="*/ 159 h 159"/>
                <a:gd name="T4" fmla="*/ 80 w 80"/>
                <a:gd name="T5" fmla="*/ 157 h 159"/>
                <a:gd name="T6" fmla="*/ 5 w 80"/>
                <a:gd name="T7" fmla="*/ 0 h 159"/>
                <a:gd name="T8" fmla="*/ 0 w 80"/>
                <a:gd name="T9" fmla="*/ 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59">
                  <a:moveTo>
                    <a:pt x="0" y="2"/>
                  </a:moveTo>
                  <a:cubicBezTo>
                    <a:pt x="0" y="2"/>
                    <a:pt x="63" y="130"/>
                    <a:pt x="76" y="159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E6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55" name="Freeform 120"/>
            <p:cNvSpPr/>
            <p:nvPr/>
          </p:nvSpPr>
          <p:spPr bwMode="auto">
            <a:xfrm>
              <a:off x="5186363" y="2935288"/>
              <a:ext cx="288925" cy="601663"/>
            </a:xfrm>
            <a:custGeom>
              <a:avLst/>
              <a:gdLst>
                <a:gd name="T0" fmla="*/ 2 w 182"/>
                <a:gd name="T1" fmla="*/ 0 h 379"/>
                <a:gd name="T2" fmla="*/ 0 w 182"/>
                <a:gd name="T3" fmla="*/ 16 h 379"/>
                <a:gd name="T4" fmla="*/ 172 w 182"/>
                <a:gd name="T5" fmla="*/ 379 h 379"/>
                <a:gd name="T6" fmla="*/ 182 w 182"/>
                <a:gd name="T7" fmla="*/ 371 h 379"/>
                <a:gd name="T8" fmla="*/ 2 w 182"/>
                <a:gd name="T9" fmla="*/ 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379">
                  <a:moveTo>
                    <a:pt x="2" y="0"/>
                  </a:moveTo>
                  <a:lnTo>
                    <a:pt x="0" y="16"/>
                  </a:lnTo>
                  <a:lnTo>
                    <a:pt x="172" y="379"/>
                  </a:lnTo>
                  <a:lnTo>
                    <a:pt x="182" y="37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37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56" name="Freeform 121"/>
            <p:cNvSpPr/>
            <p:nvPr/>
          </p:nvSpPr>
          <p:spPr bwMode="auto">
            <a:xfrm>
              <a:off x="5256213" y="2905126"/>
              <a:ext cx="271463" cy="604838"/>
            </a:xfrm>
            <a:custGeom>
              <a:avLst/>
              <a:gdLst>
                <a:gd name="T0" fmla="*/ 0 w 72"/>
                <a:gd name="T1" fmla="*/ 0 h 161"/>
                <a:gd name="T2" fmla="*/ 71 w 72"/>
                <a:gd name="T3" fmla="*/ 161 h 161"/>
                <a:gd name="T4" fmla="*/ 72 w 72"/>
                <a:gd name="T5" fmla="*/ 156 h 161"/>
                <a:gd name="T6" fmla="*/ 5 w 72"/>
                <a:gd name="T7" fmla="*/ 2 h 161"/>
                <a:gd name="T8" fmla="*/ 0 w 72"/>
                <a:gd name="T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61">
                  <a:moveTo>
                    <a:pt x="0" y="0"/>
                  </a:moveTo>
                  <a:cubicBezTo>
                    <a:pt x="0" y="0"/>
                    <a:pt x="61" y="135"/>
                    <a:pt x="71" y="161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5" y="2"/>
                    <a:pt x="5" y="2"/>
                    <a:pt x="5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57" name="Freeform 122"/>
            <p:cNvSpPr/>
            <p:nvPr/>
          </p:nvSpPr>
          <p:spPr bwMode="auto">
            <a:xfrm>
              <a:off x="5189538" y="2905126"/>
              <a:ext cx="66675" cy="33338"/>
            </a:xfrm>
            <a:custGeom>
              <a:avLst/>
              <a:gdLst>
                <a:gd name="T0" fmla="*/ 14 w 42"/>
                <a:gd name="T1" fmla="*/ 21 h 21"/>
                <a:gd name="T2" fmla="*/ 42 w 42"/>
                <a:gd name="T3" fmla="*/ 0 h 21"/>
                <a:gd name="T4" fmla="*/ 0 w 42"/>
                <a:gd name="T5" fmla="*/ 19 h 21"/>
                <a:gd name="T6" fmla="*/ 14 w 42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1">
                  <a:moveTo>
                    <a:pt x="14" y="21"/>
                  </a:moveTo>
                  <a:lnTo>
                    <a:pt x="42" y="0"/>
                  </a:lnTo>
                  <a:lnTo>
                    <a:pt x="0" y="19"/>
                  </a:lnTo>
                  <a:lnTo>
                    <a:pt x="14" y="21"/>
                  </a:lnTo>
                  <a:close/>
                </a:path>
              </a:pathLst>
            </a:custGeom>
            <a:solidFill>
              <a:srgbClr val="E6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58" name="Freeform 123"/>
            <p:cNvSpPr/>
            <p:nvPr/>
          </p:nvSpPr>
          <p:spPr bwMode="auto">
            <a:xfrm>
              <a:off x="5459413" y="3509963"/>
              <a:ext cx="660400" cy="115888"/>
            </a:xfrm>
            <a:custGeom>
              <a:avLst/>
              <a:gdLst>
                <a:gd name="T0" fmla="*/ 33 w 416"/>
                <a:gd name="T1" fmla="*/ 0 h 73"/>
                <a:gd name="T2" fmla="*/ 400 w 416"/>
                <a:gd name="T3" fmla="*/ 5 h 73"/>
                <a:gd name="T4" fmla="*/ 416 w 416"/>
                <a:gd name="T5" fmla="*/ 28 h 73"/>
                <a:gd name="T6" fmla="*/ 414 w 416"/>
                <a:gd name="T7" fmla="*/ 73 h 73"/>
                <a:gd name="T8" fmla="*/ 31 w 416"/>
                <a:gd name="T9" fmla="*/ 69 h 73"/>
                <a:gd name="T10" fmla="*/ 0 w 416"/>
                <a:gd name="T11" fmla="*/ 17 h 73"/>
                <a:gd name="T12" fmla="*/ 33 w 416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6" h="73">
                  <a:moveTo>
                    <a:pt x="33" y="0"/>
                  </a:moveTo>
                  <a:lnTo>
                    <a:pt x="400" y="5"/>
                  </a:lnTo>
                  <a:lnTo>
                    <a:pt x="416" y="28"/>
                  </a:lnTo>
                  <a:lnTo>
                    <a:pt x="414" y="73"/>
                  </a:lnTo>
                  <a:lnTo>
                    <a:pt x="31" y="69"/>
                  </a:lnTo>
                  <a:lnTo>
                    <a:pt x="0" y="17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37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59" name="Freeform 124"/>
            <p:cNvSpPr/>
            <p:nvPr/>
          </p:nvSpPr>
          <p:spPr bwMode="auto">
            <a:xfrm>
              <a:off x="5489575" y="3543301"/>
              <a:ext cx="619125" cy="19050"/>
            </a:xfrm>
            <a:custGeom>
              <a:avLst/>
              <a:gdLst>
                <a:gd name="T0" fmla="*/ 7 w 390"/>
                <a:gd name="T1" fmla="*/ 0 h 12"/>
                <a:gd name="T2" fmla="*/ 192 w 390"/>
                <a:gd name="T3" fmla="*/ 3 h 12"/>
                <a:gd name="T4" fmla="*/ 388 w 390"/>
                <a:gd name="T5" fmla="*/ 3 h 12"/>
                <a:gd name="T6" fmla="*/ 390 w 390"/>
                <a:gd name="T7" fmla="*/ 12 h 12"/>
                <a:gd name="T8" fmla="*/ 0 w 390"/>
                <a:gd name="T9" fmla="*/ 10 h 12"/>
                <a:gd name="T10" fmla="*/ 7 w 39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0" h="12">
                  <a:moveTo>
                    <a:pt x="7" y="0"/>
                  </a:moveTo>
                  <a:lnTo>
                    <a:pt x="192" y="3"/>
                  </a:lnTo>
                  <a:lnTo>
                    <a:pt x="388" y="3"/>
                  </a:lnTo>
                  <a:lnTo>
                    <a:pt x="390" y="12"/>
                  </a:lnTo>
                  <a:lnTo>
                    <a:pt x="0" y="1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60" name="Freeform 125"/>
            <p:cNvSpPr/>
            <p:nvPr/>
          </p:nvSpPr>
          <p:spPr bwMode="auto">
            <a:xfrm>
              <a:off x="5535613" y="3573463"/>
              <a:ext cx="280988" cy="15875"/>
            </a:xfrm>
            <a:custGeom>
              <a:avLst/>
              <a:gdLst>
                <a:gd name="T0" fmla="*/ 0 w 75"/>
                <a:gd name="T1" fmla="*/ 1 h 4"/>
                <a:gd name="T2" fmla="*/ 75 w 75"/>
                <a:gd name="T3" fmla="*/ 0 h 4"/>
                <a:gd name="T4" fmla="*/ 74 w 75"/>
                <a:gd name="T5" fmla="*/ 4 h 4"/>
                <a:gd name="T6" fmla="*/ 0 w 75"/>
                <a:gd name="T7" fmla="*/ 4 h 4"/>
                <a:gd name="T8" fmla="*/ 0 w 75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1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61" name="Freeform 126"/>
            <p:cNvSpPr/>
            <p:nvPr/>
          </p:nvSpPr>
          <p:spPr bwMode="auto">
            <a:xfrm>
              <a:off x="6049963" y="3573463"/>
              <a:ext cx="52388" cy="15875"/>
            </a:xfrm>
            <a:custGeom>
              <a:avLst/>
              <a:gdLst>
                <a:gd name="T0" fmla="*/ 0 w 33"/>
                <a:gd name="T1" fmla="*/ 0 h 10"/>
                <a:gd name="T2" fmla="*/ 0 w 33"/>
                <a:gd name="T3" fmla="*/ 10 h 10"/>
                <a:gd name="T4" fmla="*/ 33 w 33"/>
                <a:gd name="T5" fmla="*/ 10 h 10"/>
                <a:gd name="T6" fmla="*/ 33 w 33"/>
                <a:gd name="T7" fmla="*/ 3 h 10"/>
                <a:gd name="T8" fmla="*/ 0 w 33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0">
                  <a:moveTo>
                    <a:pt x="0" y="0"/>
                  </a:moveTo>
                  <a:lnTo>
                    <a:pt x="0" y="10"/>
                  </a:lnTo>
                  <a:lnTo>
                    <a:pt x="33" y="10"/>
                  </a:lnTo>
                  <a:lnTo>
                    <a:pt x="3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62" name="Freeform 127"/>
            <p:cNvSpPr/>
            <p:nvPr/>
          </p:nvSpPr>
          <p:spPr bwMode="auto">
            <a:xfrm>
              <a:off x="5500688" y="3536951"/>
              <a:ext cx="604838" cy="11113"/>
            </a:xfrm>
            <a:custGeom>
              <a:avLst/>
              <a:gdLst>
                <a:gd name="T0" fmla="*/ 0 w 381"/>
                <a:gd name="T1" fmla="*/ 4 h 7"/>
                <a:gd name="T2" fmla="*/ 10 w 381"/>
                <a:gd name="T3" fmla="*/ 0 h 7"/>
                <a:gd name="T4" fmla="*/ 376 w 381"/>
                <a:gd name="T5" fmla="*/ 0 h 7"/>
                <a:gd name="T6" fmla="*/ 381 w 381"/>
                <a:gd name="T7" fmla="*/ 7 h 7"/>
                <a:gd name="T8" fmla="*/ 0 w 381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7">
                  <a:moveTo>
                    <a:pt x="0" y="4"/>
                  </a:moveTo>
                  <a:lnTo>
                    <a:pt x="10" y="0"/>
                  </a:lnTo>
                  <a:lnTo>
                    <a:pt x="376" y="0"/>
                  </a:lnTo>
                  <a:lnTo>
                    <a:pt x="381" y="7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63" name="Freeform 128"/>
            <p:cNvSpPr/>
            <p:nvPr/>
          </p:nvSpPr>
          <p:spPr bwMode="auto">
            <a:xfrm>
              <a:off x="6015038" y="3303588"/>
              <a:ext cx="668338" cy="788988"/>
            </a:xfrm>
            <a:custGeom>
              <a:avLst/>
              <a:gdLst>
                <a:gd name="T0" fmla="*/ 34 w 178"/>
                <a:gd name="T1" fmla="*/ 0 h 210"/>
                <a:gd name="T2" fmla="*/ 0 w 178"/>
                <a:gd name="T3" fmla="*/ 37 h 210"/>
                <a:gd name="T4" fmla="*/ 59 w 178"/>
                <a:gd name="T5" fmla="*/ 129 h 210"/>
                <a:gd name="T6" fmla="*/ 143 w 178"/>
                <a:gd name="T7" fmla="*/ 195 h 210"/>
                <a:gd name="T8" fmla="*/ 110 w 178"/>
                <a:gd name="T9" fmla="*/ 74 h 210"/>
                <a:gd name="T10" fmla="*/ 34 w 178"/>
                <a:gd name="T1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210">
                  <a:moveTo>
                    <a:pt x="34" y="0"/>
                  </a:moveTo>
                  <a:cubicBezTo>
                    <a:pt x="34" y="0"/>
                    <a:pt x="8" y="28"/>
                    <a:pt x="0" y="37"/>
                  </a:cubicBezTo>
                  <a:cubicBezTo>
                    <a:pt x="0" y="37"/>
                    <a:pt x="38" y="94"/>
                    <a:pt x="59" y="129"/>
                  </a:cubicBezTo>
                  <a:cubicBezTo>
                    <a:pt x="79" y="165"/>
                    <a:pt x="108" y="210"/>
                    <a:pt x="143" y="195"/>
                  </a:cubicBezTo>
                  <a:cubicBezTo>
                    <a:pt x="178" y="180"/>
                    <a:pt x="140" y="110"/>
                    <a:pt x="110" y="74"/>
                  </a:cubicBezTo>
                  <a:cubicBezTo>
                    <a:pt x="79" y="39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D4E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64" name="Freeform 129"/>
            <p:cNvSpPr/>
            <p:nvPr/>
          </p:nvSpPr>
          <p:spPr bwMode="auto">
            <a:xfrm>
              <a:off x="6015038" y="3394076"/>
              <a:ext cx="1074738" cy="701675"/>
            </a:xfrm>
            <a:custGeom>
              <a:avLst/>
              <a:gdLst>
                <a:gd name="T0" fmla="*/ 11 w 286"/>
                <a:gd name="T1" fmla="*/ 0 h 187"/>
                <a:gd name="T2" fmla="*/ 90 w 286"/>
                <a:gd name="T3" fmla="*/ 108 h 187"/>
                <a:gd name="T4" fmla="*/ 148 w 286"/>
                <a:gd name="T5" fmla="*/ 133 h 187"/>
                <a:gd name="T6" fmla="*/ 229 w 286"/>
                <a:gd name="T7" fmla="*/ 66 h 187"/>
                <a:gd name="T8" fmla="*/ 255 w 286"/>
                <a:gd name="T9" fmla="*/ 18 h 187"/>
                <a:gd name="T10" fmla="*/ 253 w 286"/>
                <a:gd name="T11" fmla="*/ 8 h 187"/>
                <a:gd name="T12" fmla="*/ 264 w 286"/>
                <a:gd name="T13" fmla="*/ 12 h 187"/>
                <a:gd name="T14" fmla="*/ 274 w 286"/>
                <a:gd name="T15" fmla="*/ 7 h 187"/>
                <a:gd name="T16" fmla="*/ 275 w 286"/>
                <a:gd name="T17" fmla="*/ 60 h 187"/>
                <a:gd name="T18" fmla="*/ 178 w 286"/>
                <a:gd name="T19" fmla="*/ 156 h 187"/>
                <a:gd name="T20" fmla="*/ 82 w 286"/>
                <a:gd name="T21" fmla="*/ 144 h 187"/>
                <a:gd name="T22" fmla="*/ 0 w 286"/>
                <a:gd name="T23" fmla="*/ 13 h 187"/>
                <a:gd name="T24" fmla="*/ 11 w 286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6" h="187">
                  <a:moveTo>
                    <a:pt x="11" y="0"/>
                  </a:moveTo>
                  <a:cubicBezTo>
                    <a:pt x="11" y="0"/>
                    <a:pt x="74" y="87"/>
                    <a:pt x="90" y="108"/>
                  </a:cubicBezTo>
                  <a:cubicBezTo>
                    <a:pt x="107" y="128"/>
                    <a:pt x="118" y="148"/>
                    <a:pt x="148" y="133"/>
                  </a:cubicBezTo>
                  <a:cubicBezTo>
                    <a:pt x="178" y="117"/>
                    <a:pt x="211" y="93"/>
                    <a:pt x="229" y="66"/>
                  </a:cubicBezTo>
                  <a:cubicBezTo>
                    <a:pt x="247" y="39"/>
                    <a:pt x="257" y="29"/>
                    <a:pt x="255" y="18"/>
                  </a:cubicBezTo>
                  <a:cubicBezTo>
                    <a:pt x="253" y="8"/>
                    <a:pt x="253" y="8"/>
                    <a:pt x="253" y="8"/>
                  </a:cubicBezTo>
                  <a:cubicBezTo>
                    <a:pt x="253" y="8"/>
                    <a:pt x="258" y="8"/>
                    <a:pt x="264" y="12"/>
                  </a:cubicBezTo>
                  <a:cubicBezTo>
                    <a:pt x="271" y="16"/>
                    <a:pt x="274" y="7"/>
                    <a:pt x="274" y="7"/>
                  </a:cubicBezTo>
                  <a:cubicBezTo>
                    <a:pt x="274" y="7"/>
                    <a:pt x="286" y="39"/>
                    <a:pt x="275" y="60"/>
                  </a:cubicBezTo>
                  <a:cubicBezTo>
                    <a:pt x="264" y="81"/>
                    <a:pt x="232" y="125"/>
                    <a:pt x="178" y="156"/>
                  </a:cubicBezTo>
                  <a:cubicBezTo>
                    <a:pt x="123" y="187"/>
                    <a:pt x="113" y="184"/>
                    <a:pt x="82" y="144"/>
                  </a:cubicBezTo>
                  <a:cubicBezTo>
                    <a:pt x="51" y="103"/>
                    <a:pt x="0" y="13"/>
                    <a:pt x="0" y="13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C4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65" name="Freeform 130"/>
            <p:cNvSpPr/>
            <p:nvPr/>
          </p:nvSpPr>
          <p:spPr bwMode="auto">
            <a:xfrm>
              <a:off x="6499225" y="3430588"/>
              <a:ext cx="384175" cy="307975"/>
            </a:xfrm>
            <a:custGeom>
              <a:avLst/>
              <a:gdLst>
                <a:gd name="T0" fmla="*/ 44 w 102"/>
                <a:gd name="T1" fmla="*/ 23 h 82"/>
                <a:gd name="T2" fmla="*/ 14 w 102"/>
                <a:gd name="T3" fmla="*/ 54 h 82"/>
                <a:gd name="T4" fmla="*/ 1 w 102"/>
                <a:gd name="T5" fmla="*/ 73 h 82"/>
                <a:gd name="T6" fmla="*/ 16 w 102"/>
                <a:gd name="T7" fmla="*/ 81 h 82"/>
                <a:gd name="T8" fmla="*/ 14 w 102"/>
                <a:gd name="T9" fmla="*/ 71 h 82"/>
                <a:gd name="T10" fmla="*/ 21 w 102"/>
                <a:gd name="T11" fmla="*/ 57 h 82"/>
                <a:gd name="T12" fmla="*/ 38 w 102"/>
                <a:gd name="T13" fmla="*/ 46 h 82"/>
                <a:gd name="T14" fmla="*/ 47 w 102"/>
                <a:gd name="T15" fmla="*/ 27 h 82"/>
                <a:gd name="T16" fmla="*/ 74 w 102"/>
                <a:gd name="T17" fmla="*/ 11 h 82"/>
                <a:gd name="T18" fmla="*/ 93 w 102"/>
                <a:gd name="T19" fmla="*/ 1 h 82"/>
                <a:gd name="T20" fmla="*/ 61 w 102"/>
                <a:gd name="T21" fmla="*/ 10 h 82"/>
                <a:gd name="T22" fmla="*/ 44 w 102"/>
                <a:gd name="T23" fmla="*/ 2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" h="82">
                  <a:moveTo>
                    <a:pt x="44" y="23"/>
                  </a:moveTo>
                  <a:cubicBezTo>
                    <a:pt x="44" y="23"/>
                    <a:pt x="25" y="41"/>
                    <a:pt x="14" y="54"/>
                  </a:cubicBezTo>
                  <a:cubicBezTo>
                    <a:pt x="3" y="66"/>
                    <a:pt x="0" y="69"/>
                    <a:pt x="1" y="73"/>
                  </a:cubicBezTo>
                  <a:cubicBezTo>
                    <a:pt x="2" y="77"/>
                    <a:pt x="13" y="79"/>
                    <a:pt x="16" y="81"/>
                  </a:cubicBezTo>
                  <a:cubicBezTo>
                    <a:pt x="19" y="82"/>
                    <a:pt x="18" y="72"/>
                    <a:pt x="14" y="71"/>
                  </a:cubicBezTo>
                  <a:cubicBezTo>
                    <a:pt x="9" y="70"/>
                    <a:pt x="12" y="60"/>
                    <a:pt x="21" y="57"/>
                  </a:cubicBezTo>
                  <a:cubicBezTo>
                    <a:pt x="30" y="54"/>
                    <a:pt x="42" y="48"/>
                    <a:pt x="38" y="46"/>
                  </a:cubicBezTo>
                  <a:cubicBezTo>
                    <a:pt x="33" y="44"/>
                    <a:pt x="37" y="34"/>
                    <a:pt x="47" y="27"/>
                  </a:cubicBezTo>
                  <a:cubicBezTo>
                    <a:pt x="57" y="20"/>
                    <a:pt x="64" y="15"/>
                    <a:pt x="74" y="11"/>
                  </a:cubicBezTo>
                  <a:cubicBezTo>
                    <a:pt x="84" y="6"/>
                    <a:pt x="102" y="0"/>
                    <a:pt x="93" y="1"/>
                  </a:cubicBezTo>
                  <a:cubicBezTo>
                    <a:pt x="85" y="1"/>
                    <a:pt x="71" y="3"/>
                    <a:pt x="61" y="10"/>
                  </a:cubicBezTo>
                  <a:cubicBezTo>
                    <a:pt x="51" y="16"/>
                    <a:pt x="44" y="23"/>
                    <a:pt x="4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66" name="Freeform 131"/>
            <p:cNvSpPr/>
            <p:nvPr/>
          </p:nvSpPr>
          <p:spPr bwMode="auto">
            <a:xfrm>
              <a:off x="6300788" y="3446463"/>
              <a:ext cx="209550" cy="360363"/>
            </a:xfrm>
            <a:custGeom>
              <a:avLst/>
              <a:gdLst>
                <a:gd name="T0" fmla="*/ 0 w 56"/>
                <a:gd name="T1" fmla="*/ 0 h 96"/>
                <a:gd name="T2" fmla="*/ 36 w 56"/>
                <a:gd name="T3" fmla="*/ 38 h 96"/>
                <a:gd name="T4" fmla="*/ 53 w 56"/>
                <a:gd name="T5" fmla="*/ 65 h 96"/>
                <a:gd name="T6" fmla="*/ 55 w 56"/>
                <a:gd name="T7" fmla="*/ 81 h 96"/>
                <a:gd name="T8" fmla="*/ 53 w 56"/>
                <a:gd name="T9" fmla="*/ 89 h 96"/>
                <a:gd name="T10" fmla="*/ 50 w 56"/>
                <a:gd name="T11" fmla="*/ 74 h 96"/>
                <a:gd name="T12" fmla="*/ 40 w 56"/>
                <a:gd name="T13" fmla="*/ 84 h 96"/>
                <a:gd name="T14" fmla="*/ 44 w 56"/>
                <a:gd name="T15" fmla="*/ 63 h 96"/>
                <a:gd name="T16" fmla="*/ 16 w 56"/>
                <a:gd name="T17" fmla="*/ 24 h 96"/>
                <a:gd name="T18" fmla="*/ 0 w 56"/>
                <a:gd name="T1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96">
                  <a:moveTo>
                    <a:pt x="0" y="0"/>
                  </a:moveTo>
                  <a:cubicBezTo>
                    <a:pt x="0" y="0"/>
                    <a:pt x="26" y="25"/>
                    <a:pt x="36" y="38"/>
                  </a:cubicBezTo>
                  <a:cubicBezTo>
                    <a:pt x="46" y="52"/>
                    <a:pt x="52" y="62"/>
                    <a:pt x="53" y="65"/>
                  </a:cubicBezTo>
                  <a:cubicBezTo>
                    <a:pt x="54" y="69"/>
                    <a:pt x="56" y="77"/>
                    <a:pt x="55" y="81"/>
                  </a:cubicBezTo>
                  <a:cubicBezTo>
                    <a:pt x="55" y="85"/>
                    <a:pt x="55" y="96"/>
                    <a:pt x="53" y="89"/>
                  </a:cubicBezTo>
                  <a:cubicBezTo>
                    <a:pt x="50" y="82"/>
                    <a:pt x="52" y="70"/>
                    <a:pt x="50" y="74"/>
                  </a:cubicBezTo>
                  <a:cubicBezTo>
                    <a:pt x="47" y="78"/>
                    <a:pt x="40" y="90"/>
                    <a:pt x="40" y="84"/>
                  </a:cubicBezTo>
                  <a:cubicBezTo>
                    <a:pt x="41" y="77"/>
                    <a:pt x="47" y="76"/>
                    <a:pt x="44" y="63"/>
                  </a:cubicBezTo>
                  <a:cubicBezTo>
                    <a:pt x="40" y="51"/>
                    <a:pt x="25" y="32"/>
                    <a:pt x="16" y="24"/>
                  </a:cubicBezTo>
                  <a:cubicBezTo>
                    <a:pt x="8" y="1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4E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67" name="Freeform 132"/>
            <p:cNvSpPr/>
            <p:nvPr/>
          </p:nvSpPr>
          <p:spPr bwMode="auto">
            <a:xfrm>
              <a:off x="6015038" y="3438526"/>
              <a:ext cx="1006475" cy="665163"/>
            </a:xfrm>
            <a:custGeom>
              <a:avLst/>
              <a:gdLst>
                <a:gd name="T0" fmla="*/ 0 w 268"/>
                <a:gd name="T1" fmla="*/ 1 h 177"/>
                <a:gd name="T2" fmla="*/ 77 w 268"/>
                <a:gd name="T3" fmla="*/ 127 h 177"/>
                <a:gd name="T4" fmla="*/ 154 w 268"/>
                <a:gd name="T5" fmla="*/ 158 h 177"/>
                <a:gd name="T6" fmla="*/ 255 w 268"/>
                <a:gd name="T7" fmla="*/ 82 h 177"/>
                <a:gd name="T8" fmla="*/ 268 w 268"/>
                <a:gd name="T9" fmla="*/ 61 h 177"/>
                <a:gd name="T10" fmla="*/ 169 w 268"/>
                <a:gd name="T11" fmla="*/ 147 h 177"/>
                <a:gd name="T12" fmla="*/ 80 w 268"/>
                <a:gd name="T13" fmla="*/ 125 h 177"/>
                <a:gd name="T14" fmla="*/ 0 w 268"/>
                <a:gd name="T15" fmla="*/ 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177">
                  <a:moveTo>
                    <a:pt x="0" y="1"/>
                  </a:moveTo>
                  <a:cubicBezTo>
                    <a:pt x="0" y="1"/>
                    <a:pt x="54" y="98"/>
                    <a:pt x="77" y="127"/>
                  </a:cubicBezTo>
                  <a:cubicBezTo>
                    <a:pt x="100" y="156"/>
                    <a:pt x="114" y="177"/>
                    <a:pt x="154" y="158"/>
                  </a:cubicBezTo>
                  <a:cubicBezTo>
                    <a:pt x="193" y="139"/>
                    <a:pt x="214" y="127"/>
                    <a:pt x="255" y="82"/>
                  </a:cubicBezTo>
                  <a:cubicBezTo>
                    <a:pt x="268" y="61"/>
                    <a:pt x="268" y="61"/>
                    <a:pt x="268" y="61"/>
                  </a:cubicBezTo>
                  <a:cubicBezTo>
                    <a:pt x="268" y="61"/>
                    <a:pt x="223" y="123"/>
                    <a:pt x="169" y="147"/>
                  </a:cubicBezTo>
                  <a:cubicBezTo>
                    <a:pt x="131" y="164"/>
                    <a:pt x="114" y="175"/>
                    <a:pt x="80" y="125"/>
                  </a:cubicBezTo>
                  <a:cubicBezTo>
                    <a:pt x="47" y="75"/>
                    <a:pt x="4" y="0"/>
                    <a:pt x="0" y="1"/>
                  </a:cubicBezTo>
                  <a:close/>
                </a:path>
              </a:pathLst>
            </a:custGeom>
            <a:solidFill>
              <a:srgbClr val="7DA4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68" name="Freeform 133"/>
            <p:cNvSpPr/>
            <p:nvPr/>
          </p:nvSpPr>
          <p:spPr bwMode="auto">
            <a:xfrm>
              <a:off x="6319838" y="3465513"/>
              <a:ext cx="190500" cy="261938"/>
            </a:xfrm>
            <a:custGeom>
              <a:avLst/>
              <a:gdLst>
                <a:gd name="T0" fmla="*/ 0 w 51"/>
                <a:gd name="T1" fmla="*/ 0 h 70"/>
                <a:gd name="T2" fmla="*/ 39 w 51"/>
                <a:gd name="T3" fmla="*/ 45 h 70"/>
                <a:gd name="T4" fmla="*/ 45 w 51"/>
                <a:gd name="T5" fmla="*/ 63 h 70"/>
                <a:gd name="T6" fmla="*/ 43 w 51"/>
                <a:gd name="T7" fmla="*/ 70 h 70"/>
                <a:gd name="T8" fmla="*/ 50 w 51"/>
                <a:gd name="T9" fmla="*/ 60 h 70"/>
                <a:gd name="T10" fmla="*/ 0 w 51"/>
                <a:gd name="T1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70">
                  <a:moveTo>
                    <a:pt x="0" y="0"/>
                  </a:moveTo>
                  <a:cubicBezTo>
                    <a:pt x="0" y="0"/>
                    <a:pt x="33" y="36"/>
                    <a:pt x="39" y="45"/>
                  </a:cubicBezTo>
                  <a:cubicBezTo>
                    <a:pt x="46" y="54"/>
                    <a:pt x="46" y="60"/>
                    <a:pt x="45" y="63"/>
                  </a:cubicBezTo>
                  <a:cubicBezTo>
                    <a:pt x="45" y="66"/>
                    <a:pt x="43" y="70"/>
                    <a:pt x="43" y="70"/>
                  </a:cubicBezTo>
                  <a:cubicBezTo>
                    <a:pt x="43" y="70"/>
                    <a:pt x="51" y="66"/>
                    <a:pt x="50" y="60"/>
                  </a:cubicBezTo>
                  <a:cubicBezTo>
                    <a:pt x="49" y="55"/>
                    <a:pt x="48" y="46"/>
                    <a:pt x="0" y="0"/>
                  </a:cubicBezTo>
                  <a:close/>
                </a:path>
              </a:pathLst>
            </a:custGeom>
            <a:solidFill>
              <a:srgbClr val="7DA4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69" name="Freeform 134"/>
            <p:cNvSpPr/>
            <p:nvPr/>
          </p:nvSpPr>
          <p:spPr bwMode="auto">
            <a:xfrm>
              <a:off x="6030913" y="3276601"/>
              <a:ext cx="247650" cy="147638"/>
            </a:xfrm>
            <a:custGeom>
              <a:avLst/>
              <a:gdLst>
                <a:gd name="T0" fmla="*/ 0 w 66"/>
                <a:gd name="T1" fmla="*/ 39 h 39"/>
                <a:gd name="T2" fmla="*/ 24 w 66"/>
                <a:gd name="T3" fmla="*/ 12 h 39"/>
                <a:gd name="T4" fmla="*/ 38 w 66"/>
                <a:gd name="T5" fmla="*/ 0 h 39"/>
                <a:gd name="T6" fmla="*/ 66 w 66"/>
                <a:gd name="T7" fmla="*/ 36 h 39"/>
                <a:gd name="T8" fmla="*/ 38 w 66"/>
                <a:gd name="T9" fmla="*/ 11 h 39"/>
                <a:gd name="T10" fmla="*/ 0 w 66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39">
                  <a:moveTo>
                    <a:pt x="0" y="39"/>
                  </a:moveTo>
                  <a:cubicBezTo>
                    <a:pt x="0" y="39"/>
                    <a:pt x="17" y="17"/>
                    <a:pt x="24" y="12"/>
                  </a:cubicBezTo>
                  <a:cubicBezTo>
                    <a:pt x="30" y="7"/>
                    <a:pt x="38" y="0"/>
                    <a:pt x="38" y="0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1"/>
                    <a:pt x="19" y="19"/>
                    <a:pt x="0" y="39"/>
                  </a:cubicBezTo>
                  <a:close/>
                </a:path>
              </a:pathLst>
            </a:custGeom>
            <a:solidFill>
              <a:srgbClr val="F0F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70" name="Freeform 135"/>
            <p:cNvSpPr/>
            <p:nvPr/>
          </p:nvSpPr>
          <p:spPr bwMode="auto">
            <a:xfrm>
              <a:off x="7096125" y="2732088"/>
              <a:ext cx="296863" cy="300038"/>
            </a:xfrm>
            <a:custGeom>
              <a:avLst/>
              <a:gdLst>
                <a:gd name="T0" fmla="*/ 21 w 79"/>
                <a:gd name="T1" fmla="*/ 12 h 80"/>
                <a:gd name="T2" fmla="*/ 0 w 79"/>
                <a:gd name="T3" fmla="*/ 50 h 80"/>
                <a:gd name="T4" fmla="*/ 22 w 79"/>
                <a:gd name="T5" fmla="*/ 30 h 80"/>
                <a:gd name="T6" fmla="*/ 12 w 79"/>
                <a:gd name="T7" fmla="*/ 53 h 80"/>
                <a:gd name="T8" fmla="*/ 30 w 79"/>
                <a:gd name="T9" fmla="*/ 32 h 80"/>
                <a:gd name="T10" fmla="*/ 27 w 79"/>
                <a:gd name="T11" fmla="*/ 54 h 80"/>
                <a:gd name="T12" fmla="*/ 42 w 79"/>
                <a:gd name="T13" fmla="*/ 34 h 80"/>
                <a:gd name="T14" fmla="*/ 35 w 79"/>
                <a:gd name="T15" fmla="*/ 64 h 80"/>
                <a:gd name="T16" fmla="*/ 51 w 79"/>
                <a:gd name="T17" fmla="*/ 37 h 80"/>
                <a:gd name="T18" fmla="*/ 47 w 79"/>
                <a:gd name="T19" fmla="*/ 69 h 80"/>
                <a:gd name="T20" fmla="*/ 62 w 79"/>
                <a:gd name="T21" fmla="*/ 41 h 80"/>
                <a:gd name="T22" fmla="*/ 53 w 79"/>
                <a:gd name="T23" fmla="*/ 80 h 80"/>
                <a:gd name="T24" fmla="*/ 75 w 79"/>
                <a:gd name="T25" fmla="*/ 34 h 80"/>
                <a:gd name="T26" fmla="*/ 70 w 79"/>
                <a:gd name="T27" fmla="*/ 3 h 80"/>
                <a:gd name="T28" fmla="*/ 69 w 79"/>
                <a:gd name="T29" fmla="*/ 27 h 80"/>
                <a:gd name="T30" fmla="*/ 62 w 79"/>
                <a:gd name="T31" fmla="*/ 3 h 80"/>
                <a:gd name="T32" fmla="*/ 60 w 79"/>
                <a:gd name="T33" fmla="*/ 27 h 80"/>
                <a:gd name="T34" fmla="*/ 52 w 79"/>
                <a:gd name="T35" fmla="*/ 1 h 80"/>
                <a:gd name="T36" fmla="*/ 49 w 79"/>
                <a:gd name="T37" fmla="*/ 25 h 80"/>
                <a:gd name="T38" fmla="*/ 39 w 79"/>
                <a:gd name="T39" fmla="*/ 1 h 80"/>
                <a:gd name="T40" fmla="*/ 35 w 79"/>
                <a:gd name="T41" fmla="*/ 22 h 80"/>
                <a:gd name="T42" fmla="*/ 29 w 79"/>
                <a:gd name="T43" fmla="*/ 0 h 80"/>
                <a:gd name="T44" fmla="*/ 27 w 79"/>
                <a:gd name="T45" fmla="*/ 15 h 80"/>
                <a:gd name="T46" fmla="*/ 19 w 79"/>
                <a:gd name="T47" fmla="*/ 1 h 80"/>
                <a:gd name="T48" fmla="*/ 21 w 79"/>
                <a:gd name="T49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" h="80">
                  <a:moveTo>
                    <a:pt x="21" y="12"/>
                  </a:moveTo>
                  <a:cubicBezTo>
                    <a:pt x="21" y="12"/>
                    <a:pt x="17" y="34"/>
                    <a:pt x="0" y="50"/>
                  </a:cubicBezTo>
                  <a:cubicBezTo>
                    <a:pt x="0" y="50"/>
                    <a:pt x="16" y="39"/>
                    <a:pt x="22" y="30"/>
                  </a:cubicBezTo>
                  <a:cubicBezTo>
                    <a:pt x="22" y="30"/>
                    <a:pt x="20" y="41"/>
                    <a:pt x="12" y="53"/>
                  </a:cubicBezTo>
                  <a:cubicBezTo>
                    <a:pt x="12" y="53"/>
                    <a:pt x="26" y="46"/>
                    <a:pt x="30" y="32"/>
                  </a:cubicBezTo>
                  <a:cubicBezTo>
                    <a:pt x="30" y="32"/>
                    <a:pt x="34" y="44"/>
                    <a:pt x="27" y="54"/>
                  </a:cubicBezTo>
                  <a:cubicBezTo>
                    <a:pt x="27" y="54"/>
                    <a:pt x="39" y="42"/>
                    <a:pt x="42" y="34"/>
                  </a:cubicBezTo>
                  <a:cubicBezTo>
                    <a:pt x="42" y="34"/>
                    <a:pt x="43" y="52"/>
                    <a:pt x="35" y="64"/>
                  </a:cubicBezTo>
                  <a:cubicBezTo>
                    <a:pt x="35" y="64"/>
                    <a:pt x="48" y="51"/>
                    <a:pt x="51" y="37"/>
                  </a:cubicBezTo>
                  <a:cubicBezTo>
                    <a:pt x="51" y="37"/>
                    <a:pt x="56" y="53"/>
                    <a:pt x="47" y="69"/>
                  </a:cubicBezTo>
                  <a:cubicBezTo>
                    <a:pt x="47" y="69"/>
                    <a:pt x="59" y="57"/>
                    <a:pt x="62" y="41"/>
                  </a:cubicBezTo>
                  <a:cubicBezTo>
                    <a:pt x="62" y="41"/>
                    <a:pt x="64" y="64"/>
                    <a:pt x="53" y="80"/>
                  </a:cubicBezTo>
                  <a:cubicBezTo>
                    <a:pt x="53" y="80"/>
                    <a:pt x="71" y="60"/>
                    <a:pt x="75" y="34"/>
                  </a:cubicBezTo>
                  <a:cubicBezTo>
                    <a:pt x="79" y="8"/>
                    <a:pt x="70" y="3"/>
                    <a:pt x="70" y="3"/>
                  </a:cubicBezTo>
                  <a:cubicBezTo>
                    <a:pt x="70" y="3"/>
                    <a:pt x="73" y="15"/>
                    <a:pt x="69" y="27"/>
                  </a:cubicBezTo>
                  <a:cubicBezTo>
                    <a:pt x="69" y="27"/>
                    <a:pt x="67" y="11"/>
                    <a:pt x="62" y="3"/>
                  </a:cubicBezTo>
                  <a:cubicBezTo>
                    <a:pt x="62" y="3"/>
                    <a:pt x="65" y="17"/>
                    <a:pt x="60" y="27"/>
                  </a:cubicBezTo>
                  <a:cubicBezTo>
                    <a:pt x="60" y="27"/>
                    <a:pt x="58" y="8"/>
                    <a:pt x="52" y="1"/>
                  </a:cubicBezTo>
                  <a:cubicBezTo>
                    <a:pt x="52" y="1"/>
                    <a:pt x="52" y="19"/>
                    <a:pt x="49" y="25"/>
                  </a:cubicBezTo>
                  <a:cubicBezTo>
                    <a:pt x="49" y="25"/>
                    <a:pt x="47" y="11"/>
                    <a:pt x="39" y="1"/>
                  </a:cubicBezTo>
                  <a:cubicBezTo>
                    <a:pt x="39" y="1"/>
                    <a:pt x="40" y="11"/>
                    <a:pt x="35" y="22"/>
                  </a:cubicBezTo>
                  <a:cubicBezTo>
                    <a:pt x="35" y="22"/>
                    <a:pt x="35" y="6"/>
                    <a:pt x="29" y="0"/>
                  </a:cubicBezTo>
                  <a:cubicBezTo>
                    <a:pt x="29" y="0"/>
                    <a:pt x="32" y="7"/>
                    <a:pt x="27" y="15"/>
                  </a:cubicBezTo>
                  <a:cubicBezTo>
                    <a:pt x="27" y="15"/>
                    <a:pt x="27" y="5"/>
                    <a:pt x="19" y="1"/>
                  </a:cubicBezTo>
                  <a:cubicBezTo>
                    <a:pt x="19" y="1"/>
                    <a:pt x="23" y="4"/>
                    <a:pt x="21" y="12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71" name="Freeform 136"/>
            <p:cNvSpPr/>
            <p:nvPr/>
          </p:nvSpPr>
          <p:spPr bwMode="auto">
            <a:xfrm>
              <a:off x="6781800" y="2574926"/>
              <a:ext cx="322263" cy="77788"/>
            </a:xfrm>
            <a:custGeom>
              <a:avLst/>
              <a:gdLst>
                <a:gd name="T0" fmla="*/ 0 w 86"/>
                <a:gd name="T1" fmla="*/ 20 h 21"/>
                <a:gd name="T2" fmla="*/ 86 w 86"/>
                <a:gd name="T3" fmla="*/ 15 h 21"/>
                <a:gd name="T4" fmla="*/ 44 w 86"/>
                <a:gd name="T5" fmla="*/ 13 h 21"/>
                <a:gd name="T6" fmla="*/ 72 w 86"/>
                <a:gd name="T7" fmla="*/ 21 h 21"/>
                <a:gd name="T8" fmla="*/ 0 w 86"/>
                <a:gd name="T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21">
                  <a:moveTo>
                    <a:pt x="0" y="20"/>
                  </a:moveTo>
                  <a:cubicBezTo>
                    <a:pt x="0" y="20"/>
                    <a:pt x="33" y="0"/>
                    <a:pt x="86" y="15"/>
                  </a:cubicBezTo>
                  <a:cubicBezTo>
                    <a:pt x="86" y="15"/>
                    <a:pt x="54" y="11"/>
                    <a:pt x="44" y="13"/>
                  </a:cubicBezTo>
                  <a:cubicBezTo>
                    <a:pt x="44" y="13"/>
                    <a:pt x="60" y="14"/>
                    <a:pt x="72" y="21"/>
                  </a:cubicBezTo>
                  <a:cubicBezTo>
                    <a:pt x="72" y="21"/>
                    <a:pt x="27" y="10"/>
                    <a:pt x="0" y="20"/>
                  </a:cubicBez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72" name="Freeform 137"/>
            <p:cNvSpPr>
              <a:spLocks noEditPoints="1"/>
            </p:cNvSpPr>
            <p:nvPr/>
          </p:nvSpPr>
          <p:spPr bwMode="auto">
            <a:xfrm>
              <a:off x="2087563" y="1162051"/>
              <a:ext cx="7994650" cy="3625850"/>
            </a:xfrm>
            <a:custGeom>
              <a:avLst/>
              <a:gdLst>
                <a:gd name="T0" fmla="*/ 4 w 2129"/>
                <a:gd name="T1" fmla="*/ 845 h 965"/>
                <a:gd name="T2" fmla="*/ 4 w 2129"/>
                <a:gd name="T3" fmla="*/ 845 h 965"/>
                <a:gd name="T4" fmla="*/ 1997 w 2129"/>
                <a:gd name="T5" fmla="*/ 132 h 965"/>
                <a:gd name="T6" fmla="*/ 2032 w 2129"/>
                <a:gd name="T7" fmla="*/ 145 h 965"/>
                <a:gd name="T8" fmla="*/ 1995 w 2129"/>
                <a:gd name="T9" fmla="*/ 201 h 965"/>
                <a:gd name="T10" fmla="*/ 1793 w 2129"/>
                <a:gd name="T11" fmla="*/ 367 h 965"/>
                <a:gd name="T12" fmla="*/ 1684 w 2129"/>
                <a:gd name="T13" fmla="*/ 333 h 965"/>
                <a:gd name="T14" fmla="*/ 1586 w 2129"/>
                <a:gd name="T15" fmla="*/ 306 h 965"/>
                <a:gd name="T16" fmla="*/ 1412 w 2129"/>
                <a:gd name="T17" fmla="*/ 454 h 965"/>
                <a:gd name="T18" fmla="*/ 946 w 2129"/>
                <a:gd name="T19" fmla="*/ 888 h 965"/>
                <a:gd name="T20" fmla="*/ 866 w 2129"/>
                <a:gd name="T21" fmla="*/ 897 h 965"/>
                <a:gd name="T22" fmla="*/ 423 w 2129"/>
                <a:gd name="T23" fmla="*/ 644 h 965"/>
                <a:gd name="T24" fmla="*/ 328 w 2129"/>
                <a:gd name="T25" fmla="*/ 579 h 965"/>
                <a:gd name="T26" fmla="*/ 227 w 2129"/>
                <a:gd name="T27" fmla="*/ 661 h 965"/>
                <a:gd name="T28" fmla="*/ 150 w 2129"/>
                <a:gd name="T29" fmla="*/ 814 h 965"/>
                <a:gd name="T30" fmla="*/ 83 w 2129"/>
                <a:gd name="T31" fmla="*/ 877 h 965"/>
                <a:gd name="T32" fmla="*/ 29 w 2129"/>
                <a:gd name="T33" fmla="*/ 864 h 965"/>
                <a:gd name="T34" fmla="*/ 4 w 2129"/>
                <a:gd name="T35" fmla="*/ 845 h 965"/>
                <a:gd name="T36" fmla="*/ 85 w 2129"/>
                <a:gd name="T37" fmla="*/ 908 h 965"/>
                <a:gd name="T38" fmla="*/ 157 w 2129"/>
                <a:gd name="T39" fmla="*/ 838 h 965"/>
                <a:gd name="T40" fmla="*/ 237 w 2129"/>
                <a:gd name="T41" fmla="*/ 671 h 965"/>
                <a:gd name="T42" fmla="*/ 330 w 2129"/>
                <a:gd name="T43" fmla="*/ 607 h 965"/>
                <a:gd name="T44" fmla="*/ 418 w 2129"/>
                <a:gd name="T45" fmla="*/ 662 h 965"/>
                <a:gd name="T46" fmla="*/ 953 w 2129"/>
                <a:gd name="T47" fmla="*/ 923 h 965"/>
                <a:gd name="T48" fmla="*/ 1434 w 2129"/>
                <a:gd name="T49" fmla="*/ 460 h 965"/>
                <a:gd name="T50" fmla="*/ 1586 w 2129"/>
                <a:gd name="T51" fmla="*/ 317 h 965"/>
                <a:gd name="T52" fmla="*/ 1678 w 2129"/>
                <a:gd name="T53" fmla="*/ 351 h 965"/>
                <a:gd name="T54" fmla="*/ 1794 w 2129"/>
                <a:gd name="T55" fmla="*/ 390 h 965"/>
                <a:gd name="T56" fmla="*/ 1990 w 2129"/>
                <a:gd name="T57" fmla="*/ 232 h 965"/>
                <a:gd name="T58" fmla="*/ 2040 w 2129"/>
                <a:gd name="T59" fmla="*/ 150 h 965"/>
                <a:gd name="T60" fmla="*/ 2067 w 2129"/>
                <a:gd name="T61" fmla="*/ 176 h 965"/>
                <a:gd name="T62" fmla="*/ 2129 w 2129"/>
                <a:gd name="T63" fmla="*/ 0 h 965"/>
                <a:gd name="T64" fmla="*/ 1997 w 2129"/>
                <a:gd name="T65" fmla="*/ 132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29" h="965">
                  <a:moveTo>
                    <a:pt x="4" y="845"/>
                  </a:moveTo>
                  <a:cubicBezTo>
                    <a:pt x="4" y="845"/>
                    <a:pt x="0" y="841"/>
                    <a:pt x="4" y="845"/>
                  </a:cubicBezTo>
                  <a:close/>
                  <a:moveTo>
                    <a:pt x="1997" y="132"/>
                  </a:moveTo>
                  <a:cubicBezTo>
                    <a:pt x="1997" y="132"/>
                    <a:pt x="2014" y="140"/>
                    <a:pt x="2032" y="145"/>
                  </a:cubicBezTo>
                  <a:cubicBezTo>
                    <a:pt x="2021" y="162"/>
                    <a:pt x="2009" y="181"/>
                    <a:pt x="1995" y="201"/>
                  </a:cubicBezTo>
                  <a:cubicBezTo>
                    <a:pt x="1936" y="290"/>
                    <a:pt x="1865" y="363"/>
                    <a:pt x="1793" y="367"/>
                  </a:cubicBezTo>
                  <a:cubicBezTo>
                    <a:pt x="1758" y="369"/>
                    <a:pt x="1721" y="356"/>
                    <a:pt x="1684" y="333"/>
                  </a:cubicBezTo>
                  <a:cubicBezTo>
                    <a:pt x="1649" y="312"/>
                    <a:pt x="1616" y="304"/>
                    <a:pt x="1586" y="306"/>
                  </a:cubicBezTo>
                  <a:cubicBezTo>
                    <a:pt x="1512" y="310"/>
                    <a:pt x="1456" y="372"/>
                    <a:pt x="1412" y="454"/>
                  </a:cubicBezTo>
                  <a:cubicBezTo>
                    <a:pt x="1335" y="599"/>
                    <a:pt x="1274" y="832"/>
                    <a:pt x="946" y="888"/>
                  </a:cubicBezTo>
                  <a:cubicBezTo>
                    <a:pt x="917" y="893"/>
                    <a:pt x="891" y="896"/>
                    <a:pt x="866" y="897"/>
                  </a:cubicBezTo>
                  <a:cubicBezTo>
                    <a:pt x="633" y="910"/>
                    <a:pt x="525" y="784"/>
                    <a:pt x="423" y="644"/>
                  </a:cubicBezTo>
                  <a:cubicBezTo>
                    <a:pt x="391" y="600"/>
                    <a:pt x="369" y="575"/>
                    <a:pt x="328" y="579"/>
                  </a:cubicBezTo>
                  <a:cubicBezTo>
                    <a:pt x="287" y="583"/>
                    <a:pt x="257" y="616"/>
                    <a:pt x="227" y="661"/>
                  </a:cubicBezTo>
                  <a:cubicBezTo>
                    <a:pt x="198" y="706"/>
                    <a:pt x="184" y="747"/>
                    <a:pt x="150" y="814"/>
                  </a:cubicBezTo>
                  <a:cubicBezTo>
                    <a:pt x="126" y="859"/>
                    <a:pt x="106" y="875"/>
                    <a:pt x="83" y="877"/>
                  </a:cubicBezTo>
                  <a:cubicBezTo>
                    <a:pt x="63" y="878"/>
                    <a:pt x="44" y="873"/>
                    <a:pt x="29" y="864"/>
                  </a:cubicBezTo>
                  <a:cubicBezTo>
                    <a:pt x="22" y="859"/>
                    <a:pt x="8" y="849"/>
                    <a:pt x="4" y="845"/>
                  </a:cubicBezTo>
                  <a:cubicBezTo>
                    <a:pt x="4" y="845"/>
                    <a:pt x="38" y="910"/>
                    <a:pt x="85" y="908"/>
                  </a:cubicBezTo>
                  <a:cubicBezTo>
                    <a:pt x="113" y="907"/>
                    <a:pt x="135" y="887"/>
                    <a:pt x="157" y="838"/>
                  </a:cubicBezTo>
                  <a:cubicBezTo>
                    <a:pt x="189" y="768"/>
                    <a:pt x="208" y="715"/>
                    <a:pt x="237" y="671"/>
                  </a:cubicBezTo>
                  <a:cubicBezTo>
                    <a:pt x="266" y="627"/>
                    <a:pt x="294" y="609"/>
                    <a:pt x="330" y="607"/>
                  </a:cubicBezTo>
                  <a:cubicBezTo>
                    <a:pt x="366" y="604"/>
                    <a:pt x="387" y="620"/>
                    <a:pt x="418" y="662"/>
                  </a:cubicBezTo>
                  <a:cubicBezTo>
                    <a:pt x="520" y="803"/>
                    <a:pt x="646" y="965"/>
                    <a:pt x="953" y="923"/>
                  </a:cubicBezTo>
                  <a:cubicBezTo>
                    <a:pt x="1268" y="880"/>
                    <a:pt x="1358" y="601"/>
                    <a:pt x="1434" y="460"/>
                  </a:cubicBezTo>
                  <a:cubicBezTo>
                    <a:pt x="1477" y="379"/>
                    <a:pt x="1520" y="320"/>
                    <a:pt x="1586" y="317"/>
                  </a:cubicBezTo>
                  <a:cubicBezTo>
                    <a:pt x="1614" y="315"/>
                    <a:pt x="1645" y="331"/>
                    <a:pt x="1678" y="351"/>
                  </a:cubicBezTo>
                  <a:cubicBezTo>
                    <a:pt x="1717" y="374"/>
                    <a:pt x="1756" y="392"/>
                    <a:pt x="1794" y="390"/>
                  </a:cubicBezTo>
                  <a:cubicBezTo>
                    <a:pt x="1872" y="386"/>
                    <a:pt x="1925" y="337"/>
                    <a:pt x="1990" y="232"/>
                  </a:cubicBezTo>
                  <a:cubicBezTo>
                    <a:pt x="2003" y="211"/>
                    <a:pt x="2021" y="182"/>
                    <a:pt x="2040" y="150"/>
                  </a:cubicBezTo>
                  <a:cubicBezTo>
                    <a:pt x="2052" y="164"/>
                    <a:pt x="2067" y="176"/>
                    <a:pt x="2067" y="176"/>
                  </a:cubicBezTo>
                  <a:cubicBezTo>
                    <a:pt x="2129" y="0"/>
                    <a:pt x="2129" y="0"/>
                    <a:pt x="2129" y="0"/>
                  </a:cubicBezTo>
                  <a:lnTo>
                    <a:pt x="1997" y="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73" name="Freeform 138"/>
            <p:cNvSpPr/>
            <p:nvPr/>
          </p:nvSpPr>
          <p:spPr bwMode="auto">
            <a:xfrm>
              <a:off x="3086100" y="3081338"/>
              <a:ext cx="41275" cy="120650"/>
            </a:xfrm>
            <a:custGeom>
              <a:avLst/>
              <a:gdLst>
                <a:gd name="T0" fmla="*/ 17 w 26"/>
                <a:gd name="T1" fmla="*/ 10 h 76"/>
                <a:gd name="T2" fmla="*/ 17 w 26"/>
                <a:gd name="T3" fmla="*/ 10 h 76"/>
                <a:gd name="T4" fmla="*/ 3 w 26"/>
                <a:gd name="T5" fmla="*/ 17 h 76"/>
                <a:gd name="T6" fmla="*/ 0 w 26"/>
                <a:gd name="T7" fmla="*/ 10 h 76"/>
                <a:gd name="T8" fmla="*/ 17 w 26"/>
                <a:gd name="T9" fmla="*/ 0 h 76"/>
                <a:gd name="T10" fmla="*/ 26 w 26"/>
                <a:gd name="T11" fmla="*/ 0 h 76"/>
                <a:gd name="T12" fmla="*/ 26 w 26"/>
                <a:gd name="T13" fmla="*/ 76 h 76"/>
                <a:gd name="T14" fmla="*/ 17 w 26"/>
                <a:gd name="T15" fmla="*/ 76 h 76"/>
                <a:gd name="T16" fmla="*/ 17 w 26"/>
                <a:gd name="T17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76">
                  <a:moveTo>
                    <a:pt x="17" y="10"/>
                  </a:moveTo>
                  <a:lnTo>
                    <a:pt x="17" y="10"/>
                  </a:lnTo>
                  <a:lnTo>
                    <a:pt x="3" y="17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26" y="76"/>
                  </a:lnTo>
                  <a:lnTo>
                    <a:pt x="17" y="76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74" name="Freeform 139"/>
            <p:cNvSpPr/>
            <p:nvPr/>
          </p:nvSpPr>
          <p:spPr bwMode="auto">
            <a:xfrm>
              <a:off x="3170238" y="3081338"/>
              <a:ext cx="69850" cy="120650"/>
            </a:xfrm>
            <a:custGeom>
              <a:avLst/>
              <a:gdLst>
                <a:gd name="T0" fmla="*/ 19 w 19"/>
                <a:gd name="T1" fmla="*/ 4 h 32"/>
                <a:gd name="T2" fmla="*/ 7 w 19"/>
                <a:gd name="T3" fmla="*/ 4 h 32"/>
                <a:gd name="T4" fmla="*/ 6 w 19"/>
                <a:gd name="T5" fmla="*/ 12 h 32"/>
                <a:gd name="T6" fmla="*/ 8 w 19"/>
                <a:gd name="T7" fmla="*/ 12 h 32"/>
                <a:gd name="T8" fmla="*/ 15 w 19"/>
                <a:gd name="T9" fmla="*/ 13 h 32"/>
                <a:gd name="T10" fmla="*/ 19 w 19"/>
                <a:gd name="T11" fmla="*/ 21 h 32"/>
                <a:gd name="T12" fmla="*/ 8 w 19"/>
                <a:gd name="T13" fmla="*/ 32 h 32"/>
                <a:gd name="T14" fmla="*/ 0 w 19"/>
                <a:gd name="T15" fmla="*/ 30 h 32"/>
                <a:gd name="T16" fmla="*/ 1 w 19"/>
                <a:gd name="T17" fmla="*/ 27 h 32"/>
                <a:gd name="T18" fmla="*/ 8 w 19"/>
                <a:gd name="T19" fmla="*/ 29 h 32"/>
                <a:gd name="T20" fmla="*/ 15 w 19"/>
                <a:gd name="T21" fmla="*/ 22 h 32"/>
                <a:gd name="T22" fmla="*/ 6 w 19"/>
                <a:gd name="T23" fmla="*/ 15 h 32"/>
                <a:gd name="T24" fmla="*/ 2 w 19"/>
                <a:gd name="T25" fmla="*/ 15 h 32"/>
                <a:gd name="T26" fmla="*/ 4 w 19"/>
                <a:gd name="T27" fmla="*/ 0 h 32"/>
                <a:gd name="T28" fmla="*/ 19 w 19"/>
                <a:gd name="T29" fmla="*/ 0 h 32"/>
                <a:gd name="T30" fmla="*/ 19 w 19"/>
                <a:gd name="T31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32">
                  <a:moveTo>
                    <a:pt x="19" y="4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7" y="12"/>
                    <a:pt x="8" y="12"/>
                  </a:cubicBezTo>
                  <a:cubicBezTo>
                    <a:pt x="11" y="12"/>
                    <a:pt x="13" y="12"/>
                    <a:pt x="15" y="13"/>
                  </a:cubicBezTo>
                  <a:cubicBezTo>
                    <a:pt x="17" y="15"/>
                    <a:pt x="19" y="18"/>
                    <a:pt x="19" y="21"/>
                  </a:cubicBezTo>
                  <a:cubicBezTo>
                    <a:pt x="19" y="28"/>
                    <a:pt x="15" y="32"/>
                    <a:pt x="8" y="32"/>
                  </a:cubicBezTo>
                  <a:cubicBezTo>
                    <a:pt x="4" y="32"/>
                    <a:pt x="1" y="31"/>
                    <a:pt x="0" y="30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2" y="28"/>
                    <a:pt x="5" y="29"/>
                    <a:pt x="8" y="29"/>
                  </a:cubicBezTo>
                  <a:cubicBezTo>
                    <a:pt x="12" y="29"/>
                    <a:pt x="15" y="26"/>
                    <a:pt x="15" y="22"/>
                  </a:cubicBezTo>
                  <a:cubicBezTo>
                    <a:pt x="15" y="18"/>
                    <a:pt x="12" y="15"/>
                    <a:pt x="6" y="15"/>
                  </a:cubicBezTo>
                  <a:cubicBezTo>
                    <a:pt x="4" y="15"/>
                    <a:pt x="3" y="15"/>
                    <a:pt x="2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9" y="4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75" name="Freeform 140"/>
            <p:cNvSpPr>
              <a:spLocks noEditPoints="1"/>
            </p:cNvSpPr>
            <p:nvPr/>
          </p:nvSpPr>
          <p:spPr bwMode="auto">
            <a:xfrm>
              <a:off x="3259138" y="3081338"/>
              <a:ext cx="79375" cy="120650"/>
            </a:xfrm>
            <a:custGeom>
              <a:avLst/>
              <a:gdLst>
                <a:gd name="T0" fmla="*/ 21 w 21"/>
                <a:gd name="T1" fmla="*/ 16 h 32"/>
                <a:gd name="T2" fmla="*/ 11 w 21"/>
                <a:gd name="T3" fmla="*/ 32 h 32"/>
                <a:gd name="T4" fmla="*/ 0 w 21"/>
                <a:gd name="T5" fmla="*/ 16 h 32"/>
                <a:gd name="T6" fmla="*/ 11 w 21"/>
                <a:gd name="T7" fmla="*/ 0 h 32"/>
                <a:gd name="T8" fmla="*/ 21 w 21"/>
                <a:gd name="T9" fmla="*/ 16 h 32"/>
                <a:gd name="T10" fmla="*/ 5 w 21"/>
                <a:gd name="T11" fmla="*/ 16 h 32"/>
                <a:gd name="T12" fmla="*/ 11 w 21"/>
                <a:gd name="T13" fmla="*/ 29 h 32"/>
                <a:gd name="T14" fmla="*/ 17 w 21"/>
                <a:gd name="T15" fmla="*/ 16 h 32"/>
                <a:gd name="T16" fmla="*/ 11 w 21"/>
                <a:gd name="T17" fmla="*/ 3 h 32"/>
                <a:gd name="T18" fmla="*/ 5 w 21"/>
                <a:gd name="T1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32">
                  <a:moveTo>
                    <a:pt x="21" y="16"/>
                  </a:moveTo>
                  <a:cubicBezTo>
                    <a:pt x="21" y="26"/>
                    <a:pt x="18" y="32"/>
                    <a:pt x="11" y="32"/>
                  </a:cubicBezTo>
                  <a:cubicBezTo>
                    <a:pt x="5" y="32"/>
                    <a:pt x="0" y="26"/>
                    <a:pt x="0" y="16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18" y="0"/>
                    <a:pt x="21" y="6"/>
                    <a:pt x="21" y="16"/>
                  </a:cubicBezTo>
                  <a:close/>
                  <a:moveTo>
                    <a:pt x="5" y="16"/>
                  </a:moveTo>
                  <a:cubicBezTo>
                    <a:pt x="5" y="24"/>
                    <a:pt x="7" y="29"/>
                    <a:pt x="11" y="29"/>
                  </a:cubicBezTo>
                  <a:cubicBezTo>
                    <a:pt x="15" y="29"/>
                    <a:pt x="17" y="24"/>
                    <a:pt x="17" y="16"/>
                  </a:cubicBezTo>
                  <a:cubicBezTo>
                    <a:pt x="17" y="8"/>
                    <a:pt x="15" y="3"/>
                    <a:pt x="11" y="3"/>
                  </a:cubicBezTo>
                  <a:cubicBezTo>
                    <a:pt x="7" y="3"/>
                    <a:pt x="5" y="8"/>
                    <a:pt x="5" y="16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76" name="Freeform 141"/>
            <p:cNvSpPr/>
            <p:nvPr/>
          </p:nvSpPr>
          <p:spPr bwMode="auto">
            <a:xfrm>
              <a:off x="3357563" y="3179763"/>
              <a:ext cx="19050" cy="22225"/>
            </a:xfrm>
            <a:custGeom>
              <a:avLst/>
              <a:gdLst>
                <a:gd name="T0" fmla="*/ 2 w 5"/>
                <a:gd name="T1" fmla="*/ 6 h 6"/>
                <a:gd name="T2" fmla="*/ 0 w 5"/>
                <a:gd name="T3" fmla="*/ 3 h 6"/>
                <a:gd name="T4" fmla="*/ 3 w 5"/>
                <a:gd name="T5" fmla="*/ 0 h 6"/>
                <a:gd name="T6" fmla="*/ 5 w 5"/>
                <a:gd name="T7" fmla="*/ 3 h 6"/>
                <a:gd name="T8" fmla="*/ 3 w 5"/>
                <a:gd name="T9" fmla="*/ 6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ubicBezTo>
                    <a:pt x="5" y="5"/>
                    <a:pt x="4" y="6"/>
                    <a:pt x="3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77" name="Freeform 142"/>
            <p:cNvSpPr/>
            <p:nvPr/>
          </p:nvSpPr>
          <p:spPr bwMode="auto">
            <a:xfrm>
              <a:off x="3390900" y="3081338"/>
              <a:ext cx="74613" cy="120650"/>
            </a:xfrm>
            <a:custGeom>
              <a:avLst/>
              <a:gdLst>
                <a:gd name="T0" fmla="*/ 0 w 20"/>
                <a:gd name="T1" fmla="*/ 32 h 32"/>
                <a:gd name="T2" fmla="*/ 0 w 20"/>
                <a:gd name="T3" fmla="*/ 29 h 32"/>
                <a:gd name="T4" fmla="*/ 4 w 20"/>
                <a:gd name="T5" fmla="*/ 26 h 32"/>
                <a:gd name="T6" fmla="*/ 15 w 20"/>
                <a:gd name="T7" fmla="*/ 9 h 32"/>
                <a:gd name="T8" fmla="*/ 9 w 20"/>
                <a:gd name="T9" fmla="*/ 3 h 32"/>
                <a:gd name="T10" fmla="*/ 2 w 20"/>
                <a:gd name="T11" fmla="*/ 6 h 32"/>
                <a:gd name="T12" fmla="*/ 1 w 20"/>
                <a:gd name="T13" fmla="*/ 3 h 32"/>
                <a:gd name="T14" fmla="*/ 10 w 20"/>
                <a:gd name="T15" fmla="*/ 0 h 32"/>
                <a:gd name="T16" fmla="*/ 19 w 20"/>
                <a:gd name="T17" fmla="*/ 9 h 32"/>
                <a:gd name="T18" fmla="*/ 9 w 20"/>
                <a:gd name="T19" fmla="*/ 26 h 32"/>
                <a:gd name="T20" fmla="*/ 6 w 20"/>
                <a:gd name="T21" fmla="*/ 28 h 32"/>
                <a:gd name="T22" fmla="*/ 6 w 20"/>
                <a:gd name="T23" fmla="*/ 28 h 32"/>
                <a:gd name="T24" fmla="*/ 20 w 20"/>
                <a:gd name="T25" fmla="*/ 28 h 32"/>
                <a:gd name="T26" fmla="*/ 20 w 20"/>
                <a:gd name="T27" fmla="*/ 32 h 32"/>
                <a:gd name="T28" fmla="*/ 0 w 20"/>
                <a:gd name="T2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32">
                  <a:moveTo>
                    <a:pt x="0" y="32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12" y="18"/>
                    <a:pt x="15" y="14"/>
                    <a:pt x="15" y="9"/>
                  </a:cubicBezTo>
                  <a:cubicBezTo>
                    <a:pt x="15" y="6"/>
                    <a:pt x="14" y="3"/>
                    <a:pt x="9" y="3"/>
                  </a:cubicBezTo>
                  <a:cubicBezTo>
                    <a:pt x="6" y="3"/>
                    <a:pt x="4" y="5"/>
                    <a:pt x="2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1"/>
                    <a:pt x="6" y="0"/>
                    <a:pt x="10" y="0"/>
                  </a:cubicBezTo>
                  <a:cubicBezTo>
                    <a:pt x="17" y="0"/>
                    <a:pt x="19" y="4"/>
                    <a:pt x="19" y="9"/>
                  </a:cubicBezTo>
                  <a:cubicBezTo>
                    <a:pt x="19" y="15"/>
                    <a:pt x="15" y="19"/>
                    <a:pt x="9" y="26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32"/>
                    <a:pt x="20" y="32"/>
                    <a:pt x="20" y="32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78" name="Freeform 143"/>
            <p:cNvSpPr/>
            <p:nvPr/>
          </p:nvSpPr>
          <p:spPr bwMode="auto">
            <a:xfrm>
              <a:off x="3495675" y="3081338"/>
              <a:ext cx="38100" cy="120650"/>
            </a:xfrm>
            <a:custGeom>
              <a:avLst/>
              <a:gdLst>
                <a:gd name="T0" fmla="*/ 14 w 24"/>
                <a:gd name="T1" fmla="*/ 10 h 76"/>
                <a:gd name="T2" fmla="*/ 14 w 24"/>
                <a:gd name="T3" fmla="*/ 10 h 76"/>
                <a:gd name="T4" fmla="*/ 3 w 24"/>
                <a:gd name="T5" fmla="*/ 17 h 76"/>
                <a:gd name="T6" fmla="*/ 0 w 24"/>
                <a:gd name="T7" fmla="*/ 10 h 76"/>
                <a:gd name="T8" fmla="*/ 17 w 24"/>
                <a:gd name="T9" fmla="*/ 0 h 76"/>
                <a:gd name="T10" fmla="*/ 24 w 24"/>
                <a:gd name="T11" fmla="*/ 0 h 76"/>
                <a:gd name="T12" fmla="*/ 24 w 24"/>
                <a:gd name="T13" fmla="*/ 76 h 76"/>
                <a:gd name="T14" fmla="*/ 14 w 24"/>
                <a:gd name="T15" fmla="*/ 76 h 76"/>
                <a:gd name="T16" fmla="*/ 14 w 24"/>
                <a:gd name="T17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76">
                  <a:moveTo>
                    <a:pt x="14" y="10"/>
                  </a:moveTo>
                  <a:lnTo>
                    <a:pt x="14" y="10"/>
                  </a:lnTo>
                  <a:lnTo>
                    <a:pt x="3" y="17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24" y="76"/>
                  </a:lnTo>
                  <a:lnTo>
                    <a:pt x="14" y="76"/>
                  </a:lnTo>
                  <a:lnTo>
                    <a:pt x="14" y="1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79" name="Freeform 144"/>
            <p:cNvSpPr/>
            <p:nvPr/>
          </p:nvSpPr>
          <p:spPr bwMode="auto">
            <a:xfrm>
              <a:off x="5475288" y="4832351"/>
              <a:ext cx="41275" cy="120650"/>
            </a:xfrm>
            <a:custGeom>
              <a:avLst/>
              <a:gdLst>
                <a:gd name="T0" fmla="*/ 16 w 26"/>
                <a:gd name="T1" fmla="*/ 10 h 76"/>
                <a:gd name="T2" fmla="*/ 16 w 26"/>
                <a:gd name="T3" fmla="*/ 10 h 76"/>
                <a:gd name="T4" fmla="*/ 2 w 26"/>
                <a:gd name="T5" fmla="*/ 17 h 76"/>
                <a:gd name="T6" fmla="*/ 0 w 26"/>
                <a:gd name="T7" fmla="*/ 10 h 76"/>
                <a:gd name="T8" fmla="*/ 16 w 26"/>
                <a:gd name="T9" fmla="*/ 0 h 76"/>
                <a:gd name="T10" fmla="*/ 26 w 26"/>
                <a:gd name="T11" fmla="*/ 0 h 76"/>
                <a:gd name="T12" fmla="*/ 26 w 26"/>
                <a:gd name="T13" fmla="*/ 76 h 76"/>
                <a:gd name="T14" fmla="*/ 16 w 26"/>
                <a:gd name="T15" fmla="*/ 76 h 76"/>
                <a:gd name="T16" fmla="*/ 16 w 26"/>
                <a:gd name="T17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76">
                  <a:moveTo>
                    <a:pt x="16" y="10"/>
                  </a:moveTo>
                  <a:lnTo>
                    <a:pt x="16" y="10"/>
                  </a:lnTo>
                  <a:lnTo>
                    <a:pt x="2" y="17"/>
                  </a:lnTo>
                  <a:lnTo>
                    <a:pt x="0" y="10"/>
                  </a:lnTo>
                  <a:lnTo>
                    <a:pt x="16" y="0"/>
                  </a:lnTo>
                  <a:lnTo>
                    <a:pt x="26" y="0"/>
                  </a:lnTo>
                  <a:lnTo>
                    <a:pt x="26" y="76"/>
                  </a:lnTo>
                  <a:lnTo>
                    <a:pt x="16" y="76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80" name="Freeform 145"/>
            <p:cNvSpPr>
              <a:spLocks noEditPoints="1"/>
            </p:cNvSpPr>
            <p:nvPr/>
          </p:nvSpPr>
          <p:spPr bwMode="auto">
            <a:xfrm>
              <a:off x="5557838" y="4832351"/>
              <a:ext cx="77788" cy="120650"/>
            </a:xfrm>
            <a:custGeom>
              <a:avLst/>
              <a:gdLst>
                <a:gd name="T0" fmla="*/ 21 w 21"/>
                <a:gd name="T1" fmla="*/ 16 h 32"/>
                <a:gd name="T2" fmla="*/ 10 w 21"/>
                <a:gd name="T3" fmla="*/ 32 h 32"/>
                <a:gd name="T4" fmla="*/ 0 w 21"/>
                <a:gd name="T5" fmla="*/ 16 h 32"/>
                <a:gd name="T6" fmla="*/ 11 w 21"/>
                <a:gd name="T7" fmla="*/ 0 h 32"/>
                <a:gd name="T8" fmla="*/ 21 w 21"/>
                <a:gd name="T9" fmla="*/ 16 h 32"/>
                <a:gd name="T10" fmla="*/ 4 w 21"/>
                <a:gd name="T11" fmla="*/ 16 h 32"/>
                <a:gd name="T12" fmla="*/ 10 w 21"/>
                <a:gd name="T13" fmla="*/ 29 h 32"/>
                <a:gd name="T14" fmla="*/ 17 w 21"/>
                <a:gd name="T15" fmla="*/ 16 h 32"/>
                <a:gd name="T16" fmla="*/ 10 w 21"/>
                <a:gd name="T17" fmla="*/ 3 h 32"/>
                <a:gd name="T18" fmla="*/ 4 w 21"/>
                <a:gd name="T1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32">
                  <a:moveTo>
                    <a:pt x="21" y="16"/>
                  </a:moveTo>
                  <a:cubicBezTo>
                    <a:pt x="21" y="26"/>
                    <a:pt x="17" y="32"/>
                    <a:pt x="10" y="32"/>
                  </a:cubicBezTo>
                  <a:cubicBezTo>
                    <a:pt x="4" y="32"/>
                    <a:pt x="0" y="26"/>
                    <a:pt x="0" y="16"/>
                  </a:cubicBezTo>
                  <a:cubicBezTo>
                    <a:pt x="0" y="6"/>
                    <a:pt x="4" y="0"/>
                    <a:pt x="11" y="0"/>
                  </a:cubicBezTo>
                  <a:cubicBezTo>
                    <a:pt x="17" y="0"/>
                    <a:pt x="21" y="6"/>
                    <a:pt x="21" y="16"/>
                  </a:cubicBezTo>
                  <a:close/>
                  <a:moveTo>
                    <a:pt x="4" y="16"/>
                  </a:moveTo>
                  <a:cubicBezTo>
                    <a:pt x="4" y="24"/>
                    <a:pt x="6" y="29"/>
                    <a:pt x="10" y="29"/>
                  </a:cubicBezTo>
                  <a:cubicBezTo>
                    <a:pt x="15" y="29"/>
                    <a:pt x="17" y="24"/>
                    <a:pt x="17" y="16"/>
                  </a:cubicBezTo>
                  <a:cubicBezTo>
                    <a:pt x="17" y="8"/>
                    <a:pt x="15" y="3"/>
                    <a:pt x="10" y="3"/>
                  </a:cubicBezTo>
                  <a:cubicBezTo>
                    <a:pt x="7" y="3"/>
                    <a:pt x="4" y="8"/>
                    <a:pt x="4" y="16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81" name="Freeform 146"/>
            <p:cNvSpPr>
              <a:spLocks noEditPoints="1"/>
            </p:cNvSpPr>
            <p:nvPr/>
          </p:nvSpPr>
          <p:spPr bwMode="auto">
            <a:xfrm>
              <a:off x="5646738" y="4832351"/>
              <a:ext cx="79375" cy="120650"/>
            </a:xfrm>
            <a:custGeom>
              <a:avLst/>
              <a:gdLst>
                <a:gd name="T0" fmla="*/ 21 w 21"/>
                <a:gd name="T1" fmla="*/ 16 h 32"/>
                <a:gd name="T2" fmla="*/ 11 w 21"/>
                <a:gd name="T3" fmla="*/ 32 h 32"/>
                <a:gd name="T4" fmla="*/ 0 w 21"/>
                <a:gd name="T5" fmla="*/ 16 h 32"/>
                <a:gd name="T6" fmla="*/ 11 w 21"/>
                <a:gd name="T7" fmla="*/ 0 h 32"/>
                <a:gd name="T8" fmla="*/ 21 w 21"/>
                <a:gd name="T9" fmla="*/ 16 h 32"/>
                <a:gd name="T10" fmla="*/ 5 w 21"/>
                <a:gd name="T11" fmla="*/ 16 h 32"/>
                <a:gd name="T12" fmla="*/ 11 w 21"/>
                <a:gd name="T13" fmla="*/ 29 h 32"/>
                <a:gd name="T14" fmla="*/ 17 w 21"/>
                <a:gd name="T15" fmla="*/ 16 h 32"/>
                <a:gd name="T16" fmla="*/ 11 w 21"/>
                <a:gd name="T17" fmla="*/ 3 h 32"/>
                <a:gd name="T18" fmla="*/ 5 w 21"/>
                <a:gd name="T1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32">
                  <a:moveTo>
                    <a:pt x="21" y="16"/>
                  </a:moveTo>
                  <a:cubicBezTo>
                    <a:pt x="21" y="26"/>
                    <a:pt x="18" y="32"/>
                    <a:pt x="11" y="32"/>
                  </a:cubicBezTo>
                  <a:cubicBezTo>
                    <a:pt x="5" y="32"/>
                    <a:pt x="0" y="26"/>
                    <a:pt x="0" y="16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18" y="0"/>
                    <a:pt x="21" y="6"/>
                    <a:pt x="21" y="16"/>
                  </a:cubicBezTo>
                  <a:close/>
                  <a:moveTo>
                    <a:pt x="5" y="16"/>
                  </a:moveTo>
                  <a:cubicBezTo>
                    <a:pt x="5" y="24"/>
                    <a:pt x="7" y="29"/>
                    <a:pt x="11" y="29"/>
                  </a:cubicBezTo>
                  <a:cubicBezTo>
                    <a:pt x="15" y="29"/>
                    <a:pt x="17" y="24"/>
                    <a:pt x="17" y="16"/>
                  </a:cubicBezTo>
                  <a:cubicBezTo>
                    <a:pt x="17" y="8"/>
                    <a:pt x="15" y="3"/>
                    <a:pt x="11" y="3"/>
                  </a:cubicBezTo>
                  <a:cubicBezTo>
                    <a:pt x="7" y="3"/>
                    <a:pt x="5" y="8"/>
                    <a:pt x="5" y="16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84" name="Freeform 147"/>
            <p:cNvSpPr/>
            <p:nvPr/>
          </p:nvSpPr>
          <p:spPr bwMode="auto">
            <a:xfrm>
              <a:off x="5745163" y="4930776"/>
              <a:ext cx="19050" cy="22225"/>
            </a:xfrm>
            <a:custGeom>
              <a:avLst/>
              <a:gdLst>
                <a:gd name="T0" fmla="*/ 2 w 5"/>
                <a:gd name="T1" fmla="*/ 6 h 6"/>
                <a:gd name="T2" fmla="*/ 0 w 5"/>
                <a:gd name="T3" fmla="*/ 3 h 6"/>
                <a:gd name="T4" fmla="*/ 3 w 5"/>
                <a:gd name="T5" fmla="*/ 0 h 6"/>
                <a:gd name="T6" fmla="*/ 5 w 5"/>
                <a:gd name="T7" fmla="*/ 3 h 6"/>
                <a:gd name="T8" fmla="*/ 3 w 5"/>
                <a:gd name="T9" fmla="*/ 6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ubicBezTo>
                    <a:pt x="5" y="5"/>
                    <a:pt x="4" y="6"/>
                    <a:pt x="3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85" name="Freeform 148"/>
            <p:cNvSpPr/>
            <p:nvPr/>
          </p:nvSpPr>
          <p:spPr bwMode="auto">
            <a:xfrm>
              <a:off x="5789613" y="4832351"/>
              <a:ext cx="41275" cy="120650"/>
            </a:xfrm>
            <a:custGeom>
              <a:avLst/>
              <a:gdLst>
                <a:gd name="T0" fmla="*/ 15 w 26"/>
                <a:gd name="T1" fmla="*/ 10 h 76"/>
                <a:gd name="T2" fmla="*/ 15 w 26"/>
                <a:gd name="T3" fmla="*/ 10 h 76"/>
                <a:gd name="T4" fmla="*/ 3 w 26"/>
                <a:gd name="T5" fmla="*/ 17 h 76"/>
                <a:gd name="T6" fmla="*/ 0 w 26"/>
                <a:gd name="T7" fmla="*/ 10 h 76"/>
                <a:gd name="T8" fmla="*/ 17 w 26"/>
                <a:gd name="T9" fmla="*/ 0 h 76"/>
                <a:gd name="T10" fmla="*/ 26 w 26"/>
                <a:gd name="T11" fmla="*/ 0 h 76"/>
                <a:gd name="T12" fmla="*/ 26 w 26"/>
                <a:gd name="T13" fmla="*/ 76 h 76"/>
                <a:gd name="T14" fmla="*/ 15 w 26"/>
                <a:gd name="T15" fmla="*/ 76 h 76"/>
                <a:gd name="T16" fmla="*/ 15 w 26"/>
                <a:gd name="T17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76">
                  <a:moveTo>
                    <a:pt x="15" y="10"/>
                  </a:moveTo>
                  <a:lnTo>
                    <a:pt x="15" y="10"/>
                  </a:lnTo>
                  <a:lnTo>
                    <a:pt x="3" y="17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26" y="76"/>
                  </a:lnTo>
                  <a:lnTo>
                    <a:pt x="15" y="76"/>
                  </a:lnTo>
                  <a:lnTo>
                    <a:pt x="15" y="1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86" name="Freeform 149"/>
            <p:cNvSpPr>
              <a:spLocks noEditPoints="1"/>
            </p:cNvSpPr>
            <p:nvPr/>
          </p:nvSpPr>
          <p:spPr bwMode="auto">
            <a:xfrm>
              <a:off x="5865813" y="4832351"/>
              <a:ext cx="85725" cy="120650"/>
            </a:xfrm>
            <a:custGeom>
              <a:avLst/>
              <a:gdLst>
                <a:gd name="T0" fmla="*/ 15 w 23"/>
                <a:gd name="T1" fmla="*/ 32 h 32"/>
                <a:gd name="T2" fmla="*/ 15 w 23"/>
                <a:gd name="T3" fmla="*/ 23 h 32"/>
                <a:gd name="T4" fmla="*/ 0 w 23"/>
                <a:gd name="T5" fmla="*/ 23 h 32"/>
                <a:gd name="T6" fmla="*/ 0 w 23"/>
                <a:gd name="T7" fmla="*/ 20 h 32"/>
                <a:gd name="T8" fmla="*/ 14 w 23"/>
                <a:gd name="T9" fmla="*/ 0 h 32"/>
                <a:gd name="T10" fmla="*/ 19 w 23"/>
                <a:gd name="T11" fmla="*/ 0 h 32"/>
                <a:gd name="T12" fmla="*/ 19 w 23"/>
                <a:gd name="T13" fmla="*/ 20 h 32"/>
                <a:gd name="T14" fmla="*/ 23 w 23"/>
                <a:gd name="T15" fmla="*/ 20 h 32"/>
                <a:gd name="T16" fmla="*/ 23 w 23"/>
                <a:gd name="T17" fmla="*/ 23 h 32"/>
                <a:gd name="T18" fmla="*/ 19 w 23"/>
                <a:gd name="T19" fmla="*/ 23 h 32"/>
                <a:gd name="T20" fmla="*/ 19 w 23"/>
                <a:gd name="T21" fmla="*/ 32 h 32"/>
                <a:gd name="T22" fmla="*/ 15 w 23"/>
                <a:gd name="T23" fmla="*/ 32 h 32"/>
                <a:gd name="T24" fmla="*/ 15 w 23"/>
                <a:gd name="T25" fmla="*/ 20 h 32"/>
                <a:gd name="T26" fmla="*/ 15 w 23"/>
                <a:gd name="T27" fmla="*/ 9 h 32"/>
                <a:gd name="T28" fmla="*/ 15 w 23"/>
                <a:gd name="T29" fmla="*/ 4 h 32"/>
                <a:gd name="T30" fmla="*/ 15 w 23"/>
                <a:gd name="T31" fmla="*/ 4 h 32"/>
                <a:gd name="T32" fmla="*/ 12 w 23"/>
                <a:gd name="T33" fmla="*/ 9 h 32"/>
                <a:gd name="T34" fmla="*/ 5 w 23"/>
                <a:gd name="T35" fmla="*/ 20 h 32"/>
                <a:gd name="T36" fmla="*/ 5 w 23"/>
                <a:gd name="T37" fmla="*/ 20 h 32"/>
                <a:gd name="T38" fmla="*/ 15 w 23"/>
                <a:gd name="T3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32">
                  <a:moveTo>
                    <a:pt x="15" y="32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32"/>
                    <a:pt x="19" y="32"/>
                    <a:pt x="19" y="32"/>
                  </a:cubicBezTo>
                  <a:lnTo>
                    <a:pt x="15" y="32"/>
                  </a:lnTo>
                  <a:close/>
                  <a:moveTo>
                    <a:pt x="15" y="20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6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6"/>
                    <a:pt x="13" y="8"/>
                    <a:pt x="12" y="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lnTo>
                    <a:pt x="15" y="2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87" name="Freeform 150"/>
            <p:cNvSpPr/>
            <p:nvPr/>
          </p:nvSpPr>
          <p:spPr bwMode="auto">
            <a:xfrm>
              <a:off x="7794625" y="2058988"/>
              <a:ext cx="41275" cy="120650"/>
            </a:xfrm>
            <a:custGeom>
              <a:avLst/>
              <a:gdLst>
                <a:gd name="T0" fmla="*/ 17 w 26"/>
                <a:gd name="T1" fmla="*/ 10 h 76"/>
                <a:gd name="T2" fmla="*/ 17 w 26"/>
                <a:gd name="T3" fmla="*/ 10 h 76"/>
                <a:gd name="T4" fmla="*/ 3 w 26"/>
                <a:gd name="T5" fmla="*/ 17 h 76"/>
                <a:gd name="T6" fmla="*/ 0 w 26"/>
                <a:gd name="T7" fmla="*/ 10 h 76"/>
                <a:gd name="T8" fmla="*/ 17 w 26"/>
                <a:gd name="T9" fmla="*/ 0 h 76"/>
                <a:gd name="T10" fmla="*/ 26 w 26"/>
                <a:gd name="T11" fmla="*/ 0 h 76"/>
                <a:gd name="T12" fmla="*/ 26 w 26"/>
                <a:gd name="T13" fmla="*/ 76 h 76"/>
                <a:gd name="T14" fmla="*/ 17 w 26"/>
                <a:gd name="T15" fmla="*/ 76 h 76"/>
                <a:gd name="T16" fmla="*/ 17 w 26"/>
                <a:gd name="T17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76">
                  <a:moveTo>
                    <a:pt x="17" y="10"/>
                  </a:moveTo>
                  <a:lnTo>
                    <a:pt x="17" y="10"/>
                  </a:lnTo>
                  <a:lnTo>
                    <a:pt x="3" y="17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26" y="76"/>
                  </a:lnTo>
                  <a:lnTo>
                    <a:pt x="17" y="76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88" name="Freeform 151"/>
            <p:cNvSpPr>
              <a:spLocks noEditPoints="1"/>
            </p:cNvSpPr>
            <p:nvPr/>
          </p:nvSpPr>
          <p:spPr bwMode="auto">
            <a:xfrm>
              <a:off x="7877175" y="2058988"/>
              <a:ext cx="79375" cy="120650"/>
            </a:xfrm>
            <a:custGeom>
              <a:avLst/>
              <a:gdLst>
                <a:gd name="T0" fmla="*/ 3 w 21"/>
                <a:gd name="T1" fmla="*/ 29 h 32"/>
                <a:gd name="T2" fmla="*/ 6 w 21"/>
                <a:gd name="T3" fmla="*/ 28 h 32"/>
                <a:gd name="T4" fmla="*/ 12 w 21"/>
                <a:gd name="T5" fmla="*/ 25 h 32"/>
                <a:gd name="T6" fmla="*/ 17 w 21"/>
                <a:gd name="T7" fmla="*/ 17 h 32"/>
                <a:gd name="T8" fmla="*/ 16 w 21"/>
                <a:gd name="T9" fmla="*/ 17 h 32"/>
                <a:gd name="T10" fmla="*/ 9 w 21"/>
                <a:gd name="T11" fmla="*/ 20 h 32"/>
                <a:gd name="T12" fmla="*/ 0 w 21"/>
                <a:gd name="T13" fmla="*/ 11 h 32"/>
                <a:gd name="T14" fmla="*/ 11 w 21"/>
                <a:gd name="T15" fmla="*/ 0 h 32"/>
                <a:gd name="T16" fmla="*/ 21 w 21"/>
                <a:gd name="T17" fmla="*/ 13 h 32"/>
                <a:gd name="T18" fmla="*/ 16 w 21"/>
                <a:gd name="T19" fmla="*/ 28 h 32"/>
                <a:gd name="T20" fmla="*/ 6 w 21"/>
                <a:gd name="T21" fmla="*/ 32 h 32"/>
                <a:gd name="T22" fmla="*/ 3 w 21"/>
                <a:gd name="T23" fmla="*/ 32 h 32"/>
                <a:gd name="T24" fmla="*/ 3 w 21"/>
                <a:gd name="T25" fmla="*/ 29 h 32"/>
                <a:gd name="T26" fmla="*/ 10 w 21"/>
                <a:gd name="T27" fmla="*/ 3 h 32"/>
                <a:gd name="T28" fmla="*/ 4 w 21"/>
                <a:gd name="T29" fmla="*/ 11 h 32"/>
                <a:gd name="T30" fmla="*/ 10 w 21"/>
                <a:gd name="T31" fmla="*/ 17 h 32"/>
                <a:gd name="T32" fmla="*/ 16 w 21"/>
                <a:gd name="T33" fmla="*/ 14 h 32"/>
                <a:gd name="T34" fmla="*/ 17 w 21"/>
                <a:gd name="T35" fmla="*/ 12 h 32"/>
                <a:gd name="T36" fmla="*/ 10 w 21"/>
                <a:gd name="T37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32">
                  <a:moveTo>
                    <a:pt x="3" y="29"/>
                  </a:moveTo>
                  <a:cubicBezTo>
                    <a:pt x="3" y="29"/>
                    <a:pt x="5" y="29"/>
                    <a:pt x="6" y="28"/>
                  </a:cubicBezTo>
                  <a:cubicBezTo>
                    <a:pt x="8" y="28"/>
                    <a:pt x="11" y="27"/>
                    <a:pt x="12" y="25"/>
                  </a:cubicBezTo>
                  <a:cubicBezTo>
                    <a:pt x="15" y="24"/>
                    <a:pt x="16" y="21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9"/>
                    <a:pt x="12" y="20"/>
                    <a:pt x="9" y="20"/>
                  </a:cubicBezTo>
                  <a:cubicBezTo>
                    <a:pt x="4" y="20"/>
                    <a:pt x="0" y="16"/>
                    <a:pt x="0" y="11"/>
                  </a:cubicBezTo>
                  <a:cubicBezTo>
                    <a:pt x="0" y="5"/>
                    <a:pt x="4" y="0"/>
                    <a:pt x="11" y="0"/>
                  </a:cubicBezTo>
                  <a:cubicBezTo>
                    <a:pt x="17" y="0"/>
                    <a:pt x="21" y="5"/>
                    <a:pt x="21" y="13"/>
                  </a:cubicBezTo>
                  <a:cubicBezTo>
                    <a:pt x="21" y="20"/>
                    <a:pt x="19" y="25"/>
                    <a:pt x="16" y="28"/>
                  </a:cubicBezTo>
                  <a:cubicBezTo>
                    <a:pt x="13" y="30"/>
                    <a:pt x="10" y="31"/>
                    <a:pt x="6" y="32"/>
                  </a:cubicBezTo>
                  <a:cubicBezTo>
                    <a:pt x="5" y="32"/>
                    <a:pt x="4" y="32"/>
                    <a:pt x="3" y="32"/>
                  </a:cubicBezTo>
                  <a:lnTo>
                    <a:pt x="3" y="29"/>
                  </a:lnTo>
                  <a:close/>
                  <a:moveTo>
                    <a:pt x="10" y="3"/>
                  </a:moveTo>
                  <a:cubicBezTo>
                    <a:pt x="7" y="3"/>
                    <a:pt x="4" y="6"/>
                    <a:pt x="4" y="11"/>
                  </a:cubicBezTo>
                  <a:cubicBezTo>
                    <a:pt x="4" y="15"/>
                    <a:pt x="6" y="17"/>
                    <a:pt x="10" y="17"/>
                  </a:cubicBezTo>
                  <a:cubicBezTo>
                    <a:pt x="13" y="17"/>
                    <a:pt x="15" y="16"/>
                    <a:pt x="16" y="14"/>
                  </a:cubicBezTo>
                  <a:cubicBezTo>
                    <a:pt x="16" y="14"/>
                    <a:pt x="17" y="13"/>
                    <a:pt x="17" y="12"/>
                  </a:cubicBezTo>
                  <a:cubicBezTo>
                    <a:pt x="17" y="7"/>
                    <a:pt x="15" y="3"/>
                    <a:pt x="10" y="3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89" name="Freeform 152"/>
            <p:cNvSpPr>
              <a:spLocks noEditPoints="1"/>
            </p:cNvSpPr>
            <p:nvPr/>
          </p:nvSpPr>
          <p:spPr bwMode="auto">
            <a:xfrm>
              <a:off x="7967663" y="2058988"/>
              <a:ext cx="79375" cy="120650"/>
            </a:xfrm>
            <a:custGeom>
              <a:avLst/>
              <a:gdLst>
                <a:gd name="T0" fmla="*/ 6 w 21"/>
                <a:gd name="T1" fmla="*/ 15 h 32"/>
                <a:gd name="T2" fmla="*/ 2 w 21"/>
                <a:gd name="T3" fmla="*/ 8 h 32"/>
                <a:gd name="T4" fmla="*/ 11 w 21"/>
                <a:gd name="T5" fmla="*/ 0 h 32"/>
                <a:gd name="T6" fmla="*/ 20 w 21"/>
                <a:gd name="T7" fmla="*/ 8 h 32"/>
                <a:gd name="T8" fmla="*/ 15 w 21"/>
                <a:gd name="T9" fmla="*/ 15 h 32"/>
                <a:gd name="T10" fmla="*/ 15 w 21"/>
                <a:gd name="T11" fmla="*/ 15 h 32"/>
                <a:gd name="T12" fmla="*/ 21 w 21"/>
                <a:gd name="T13" fmla="*/ 23 h 32"/>
                <a:gd name="T14" fmla="*/ 11 w 21"/>
                <a:gd name="T15" fmla="*/ 32 h 32"/>
                <a:gd name="T16" fmla="*/ 0 w 21"/>
                <a:gd name="T17" fmla="*/ 24 h 32"/>
                <a:gd name="T18" fmla="*/ 7 w 21"/>
                <a:gd name="T19" fmla="*/ 15 h 32"/>
                <a:gd name="T20" fmla="*/ 6 w 21"/>
                <a:gd name="T21" fmla="*/ 15 h 32"/>
                <a:gd name="T22" fmla="*/ 17 w 21"/>
                <a:gd name="T23" fmla="*/ 23 h 32"/>
                <a:gd name="T24" fmla="*/ 10 w 21"/>
                <a:gd name="T25" fmla="*/ 17 h 32"/>
                <a:gd name="T26" fmla="*/ 5 w 21"/>
                <a:gd name="T27" fmla="*/ 23 h 32"/>
                <a:gd name="T28" fmla="*/ 11 w 21"/>
                <a:gd name="T29" fmla="*/ 29 h 32"/>
                <a:gd name="T30" fmla="*/ 17 w 21"/>
                <a:gd name="T31" fmla="*/ 23 h 32"/>
                <a:gd name="T32" fmla="*/ 6 w 21"/>
                <a:gd name="T33" fmla="*/ 8 h 32"/>
                <a:gd name="T34" fmla="*/ 11 w 21"/>
                <a:gd name="T35" fmla="*/ 14 h 32"/>
                <a:gd name="T36" fmla="*/ 16 w 21"/>
                <a:gd name="T37" fmla="*/ 8 h 32"/>
                <a:gd name="T38" fmla="*/ 11 w 21"/>
                <a:gd name="T39" fmla="*/ 3 h 32"/>
                <a:gd name="T40" fmla="*/ 6 w 21"/>
                <a:gd name="T41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32">
                  <a:moveTo>
                    <a:pt x="6" y="15"/>
                  </a:moveTo>
                  <a:cubicBezTo>
                    <a:pt x="3" y="14"/>
                    <a:pt x="2" y="11"/>
                    <a:pt x="2" y="8"/>
                  </a:cubicBezTo>
                  <a:cubicBezTo>
                    <a:pt x="2" y="3"/>
                    <a:pt x="6" y="0"/>
                    <a:pt x="11" y="0"/>
                  </a:cubicBezTo>
                  <a:cubicBezTo>
                    <a:pt x="17" y="0"/>
                    <a:pt x="20" y="4"/>
                    <a:pt x="20" y="8"/>
                  </a:cubicBezTo>
                  <a:cubicBezTo>
                    <a:pt x="20" y="10"/>
                    <a:pt x="19" y="13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9" y="16"/>
                    <a:pt x="21" y="19"/>
                    <a:pt x="21" y="23"/>
                  </a:cubicBezTo>
                  <a:cubicBezTo>
                    <a:pt x="21" y="28"/>
                    <a:pt x="17" y="32"/>
                    <a:pt x="11" y="32"/>
                  </a:cubicBezTo>
                  <a:cubicBezTo>
                    <a:pt x="4" y="32"/>
                    <a:pt x="0" y="28"/>
                    <a:pt x="0" y="24"/>
                  </a:cubicBezTo>
                  <a:cubicBezTo>
                    <a:pt x="0" y="20"/>
                    <a:pt x="3" y="17"/>
                    <a:pt x="7" y="15"/>
                  </a:cubicBezTo>
                  <a:lnTo>
                    <a:pt x="6" y="15"/>
                  </a:lnTo>
                  <a:close/>
                  <a:moveTo>
                    <a:pt x="17" y="23"/>
                  </a:moveTo>
                  <a:cubicBezTo>
                    <a:pt x="17" y="20"/>
                    <a:pt x="15" y="18"/>
                    <a:pt x="10" y="17"/>
                  </a:cubicBezTo>
                  <a:cubicBezTo>
                    <a:pt x="7" y="18"/>
                    <a:pt x="5" y="20"/>
                    <a:pt x="5" y="23"/>
                  </a:cubicBezTo>
                  <a:cubicBezTo>
                    <a:pt x="5" y="26"/>
                    <a:pt x="7" y="29"/>
                    <a:pt x="11" y="29"/>
                  </a:cubicBezTo>
                  <a:cubicBezTo>
                    <a:pt x="15" y="29"/>
                    <a:pt x="17" y="27"/>
                    <a:pt x="17" y="23"/>
                  </a:cubicBezTo>
                  <a:close/>
                  <a:moveTo>
                    <a:pt x="6" y="8"/>
                  </a:moveTo>
                  <a:cubicBezTo>
                    <a:pt x="6" y="11"/>
                    <a:pt x="8" y="13"/>
                    <a:pt x="11" y="14"/>
                  </a:cubicBezTo>
                  <a:cubicBezTo>
                    <a:pt x="14" y="13"/>
                    <a:pt x="16" y="11"/>
                    <a:pt x="16" y="8"/>
                  </a:cubicBezTo>
                  <a:cubicBezTo>
                    <a:pt x="16" y="5"/>
                    <a:pt x="15" y="3"/>
                    <a:pt x="11" y="3"/>
                  </a:cubicBezTo>
                  <a:cubicBezTo>
                    <a:pt x="7" y="3"/>
                    <a:pt x="6" y="5"/>
                    <a:pt x="6" y="8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90" name="Freeform 153"/>
            <p:cNvSpPr/>
            <p:nvPr/>
          </p:nvSpPr>
          <p:spPr bwMode="auto">
            <a:xfrm>
              <a:off x="8066088" y="2157413"/>
              <a:ext cx="17463" cy="22225"/>
            </a:xfrm>
            <a:custGeom>
              <a:avLst/>
              <a:gdLst>
                <a:gd name="T0" fmla="*/ 2 w 5"/>
                <a:gd name="T1" fmla="*/ 6 h 6"/>
                <a:gd name="T2" fmla="*/ 0 w 5"/>
                <a:gd name="T3" fmla="*/ 3 h 6"/>
                <a:gd name="T4" fmla="*/ 3 w 5"/>
                <a:gd name="T5" fmla="*/ 0 h 6"/>
                <a:gd name="T6" fmla="*/ 5 w 5"/>
                <a:gd name="T7" fmla="*/ 3 h 6"/>
                <a:gd name="T8" fmla="*/ 3 w 5"/>
                <a:gd name="T9" fmla="*/ 6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ubicBezTo>
                    <a:pt x="5" y="5"/>
                    <a:pt x="4" y="6"/>
                    <a:pt x="3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91" name="Freeform 154"/>
            <p:cNvSpPr>
              <a:spLocks noEditPoints="1"/>
            </p:cNvSpPr>
            <p:nvPr/>
          </p:nvSpPr>
          <p:spPr bwMode="auto">
            <a:xfrm>
              <a:off x="8099425" y="2058988"/>
              <a:ext cx="79375" cy="120650"/>
            </a:xfrm>
            <a:custGeom>
              <a:avLst/>
              <a:gdLst>
                <a:gd name="T0" fmla="*/ 21 w 21"/>
                <a:gd name="T1" fmla="*/ 16 h 32"/>
                <a:gd name="T2" fmla="*/ 10 w 21"/>
                <a:gd name="T3" fmla="*/ 32 h 32"/>
                <a:gd name="T4" fmla="*/ 0 w 21"/>
                <a:gd name="T5" fmla="*/ 16 h 32"/>
                <a:gd name="T6" fmla="*/ 11 w 21"/>
                <a:gd name="T7" fmla="*/ 0 h 32"/>
                <a:gd name="T8" fmla="*/ 21 w 21"/>
                <a:gd name="T9" fmla="*/ 16 h 32"/>
                <a:gd name="T10" fmla="*/ 4 w 21"/>
                <a:gd name="T11" fmla="*/ 16 h 32"/>
                <a:gd name="T12" fmla="*/ 10 w 21"/>
                <a:gd name="T13" fmla="*/ 29 h 32"/>
                <a:gd name="T14" fmla="*/ 17 w 21"/>
                <a:gd name="T15" fmla="*/ 16 h 32"/>
                <a:gd name="T16" fmla="*/ 10 w 21"/>
                <a:gd name="T17" fmla="*/ 3 h 32"/>
                <a:gd name="T18" fmla="*/ 4 w 21"/>
                <a:gd name="T1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32">
                  <a:moveTo>
                    <a:pt x="21" y="16"/>
                  </a:moveTo>
                  <a:cubicBezTo>
                    <a:pt x="21" y="26"/>
                    <a:pt x="17" y="32"/>
                    <a:pt x="10" y="32"/>
                  </a:cubicBezTo>
                  <a:cubicBezTo>
                    <a:pt x="4" y="32"/>
                    <a:pt x="0" y="26"/>
                    <a:pt x="0" y="16"/>
                  </a:cubicBezTo>
                  <a:cubicBezTo>
                    <a:pt x="0" y="6"/>
                    <a:pt x="4" y="0"/>
                    <a:pt x="11" y="0"/>
                  </a:cubicBezTo>
                  <a:cubicBezTo>
                    <a:pt x="17" y="0"/>
                    <a:pt x="21" y="6"/>
                    <a:pt x="21" y="16"/>
                  </a:cubicBezTo>
                  <a:close/>
                  <a:moveTo>
                    <a:pt x="4" y="16"/>
                  </a:moveTo>
                  <a:cubicBezTo>
                    <a:pt x="4" y="24"/>
                    <a:pt x="7" y="29"/>
                    <a:pt x="10" y="29"/>
                  </a:cubicBezTo>
                  <a:cubicBezTo>
                    <a:pt x="15" y="29"/>
                    <a:pt x="17" y="24"/>
                    <a:pt x="17" y="16"/>
                  </a:cubicBezTo>
                  <a:cubicBezTo>
                    <a:pt x="17" y="8"/>
                    <a:pt x="15" y="3"/>
                    <a:pt x="10" y="3"/>
                  </a:cubicBezTo>
                  <a:cubicBezTo>
                    <a:pt x="7" y="3"/>
                    <a:pt x="4" y="8"/>
                    <a:pt x="4" y="16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92" name="Freeform 155"/>
            <p:cNvSpPr>
              <a:spLocks noEditPoints="1"/>
            </p:cNvSpPr>
            <p:nvPr/>
          </p:nvSpPr>
          <p:spPr bwMode="auto">
            <a:xfrm>
              <a:off x="8189913" y="2058988"/>
              <a:ext cx="82550" cy="120650"/>
            </a:xfrm>
            <a:custGeom>
              <a:avLst/>
              <a:gdLst>
                <a:gd name="T0" fmla="*/ 22 w 22"/>
                <a:gd name="T1" fmla="*/ 16 h 32"/>
                <a:gd name="T2" fmla="*/ 11 w 22"/>
                <a:gd name="T3" fmla="*/ 32 h 32"/>
                <a:gd name="T4" fmla="*/ 0 w 22"/>
                <a:gd name="T5" fmla="*/ 16 h 32"/>
                <a:gd name="T6" fmla="*/ 11 w 22"/>
                <a:gd name="T7" fmla="*/ 0 h 32"/>
                <a:gd name="T8" fmla="*/ 22 w 22"/>
                <a:gd name="T9" fmla="*/ 16 h 32"/>
                <a:gd name="T10" fmla="*/ 5 w 22"/>
                <a:gd name="T11" fmla="*/ 16 h 32"/>
                <a:gd name="T12" fmla="*/ 11 w 22"/>
                <a:gd name="T13" fmla="*/ 29 h 32"/>
                <a:gd name="T14" fmla="*/ 17 w 22"/>
                <a:gd name="T15" fmla="*/ 16 h 32"/>
                <a:gd name="T16" fmla="*/ 11 w 22"/>
                <a:gd name="T17" fmla="*/ 3 h 32"/>
                <a:gd name="T18" fmla="*/ 5 w 22"/>
                <a:gd name="T1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2">
                  <a:moveTo>
                    <a:pt x="22" y="16"/>
                  </a:moveTo>
                  <a:cubicBezTo>
                    <a:pt x="22" y="26"/>
                    <a:pt x="18" y="32"/>
                    <a:pt x="11" y="32"/>
                  </a:cubicBezTo>
                  <a:cubicBezTo>
                    <a:pt x="5" y="32"/>
                    <a:pt x="1" y="26"/>
                    <a:pt x="0" y="16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18" y="0"/>
                    <a:pt x="22" y="6"/>
                    <a:pt x="22" y="16"/>
                  </a:cubicBezTo>
                  <a:close/>
                  <a:moveTo>
                    <a:pt x="5" y="16"/>
                  </a:moveTo>
                  <a:cubicBezTo>
                    <a:pt x="5" y="24"/>
                    <a:pt x="7" y="29"/>
                    <a:pt x="11" y="29"/>
                  </a:cubicBezTo>
                  <a:cubicBezTo>
                    <a:pt x="15" y="29"/>
                    <a:pt x="17" y="24"/>
                    <a:pt x="17" y="16"/>
                  </a:cubicBezTo>
                  <a:cubicBezTo>
                    <a:pt x="17" y="8"/>
                    <a:pt x="15" y="3"/>
                    <a:pt x="11" y="3"/>
                  </a:cubicBezTo>
                  <a:cubicBezTo>
                    <a:pt x="7" y="3"/>
                    <a:pt x="5" y="8"/>
                    <a:pt x="5" y="16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93" name="Freeform 156"/>
            <p:cNvSpPr/>
            <p:nvPr/>
          </p:nvSpPr>
          <p:spPr bwMode="auto">
            <a:xfrm>
              <a:off x="8591550" y="2266951"/>
              <a:ext cx="41275" cy="115888"/>
            </a:xfrm>
            <a:custGeom>
              <a:avLst/>
              <a:gdLst>
                <a:gd name="T0" fmla="*/ 16 w 26"/>
                <a:gd name="T1" fmla="*/ 9 h 73"/>
                <a:gd name="T2" fmla="*/ 16 w 26"/>
                <a:gd name="T3" fmla="*/ 9 h 73"/>
                <a:gd name="T4" fmla="*/ 2 w 26"/>
                <a:gd name="T5" fmla="*/ 16 h 73"/>
                <a:gd name="T6" fmla="*/ 0 w 26"/>
                <a:gd name="T7" fmla="*/ 9 h 73"/>
                <a:gd name="T8" fmla="*/ 16 w 26"/>
                <a:gd name="T9" fmla="*/ 0 h 73"/>
                <a:gd name="T10" fmla="*/ 26 w 26"/>
                <a:gd name="T11" fmla="*/ 0 h 73"/>
                <a:gd name="T12" fmla="*/ 26 w 26"/>
                <a:gd name="T13" fmla="*/ 73 h 73"/>
                <a:gd name="T14" fmla="*/ 16 w 26"/>
                <a:gd name="T15" fmla="*/ 73 h 73"/>
                <a:gd name="T16" fmla="*/ 16 w 26"/>
                <a:gd name="T17" fmla="*/ 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73">
                  <a:moveTo>
                    <a:pt x="16" y="9"/>
                  </a:moveTo>
                  <a:lnTo>
                    <a:pt x="16" y="9"/>
                  </a:lnTo>
                  <a:lnTo>
                    <a:pt x="2" y="16"/>
                  </a:lnTo>
                  <a:lnTo>
                    <a:pt x="0" y="9"/>
                  </a:lnTo>
                  <a:lnTo>
                    <a:pt x="16" y="0"/>
                  </a:lnTo>
                  <a:lnTo>
                    <a:pt x="26" y="0"/>
                  </a:lnTo>
                  <a:lnTo>
                    <a:pt x="26" y="73"/>
                  </a:lnTo>
                  <a:lnTo>
                    <a:pt x="16" y="73"/>
                  </a:lnTo>
                  <a:lnTo>
                    <a:pt x="16" y="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94" name="Freeform 157"/>
            <p:cNvSpPr>
              <a:spLocks noEditPoints="1"/>
            </p:cNvSpPr>
            <p:nvPr/>
          </p:nvSpPr>
          <p:spPr bwMode="auto">
            <a:xfrm>
              <a:off x="8674100" y="2266951"/>
              <a:ext cx="77788" cy="119063"/>
            </a:xfrm>
            <a:custGeom>
              <a:avLst/>
              <a:gdLst>
                <a:gd name="T0" fmla="*/ 3 w 21"/>
                <a:gd name="T1" fmla="*/ 28 h 32"/>
                <a:gd name="T2" fmla="*/ 6 w 21"/>
                <a:gd name="T3" fmla="*/ 28 h 32"/>
                <a:gd name="T4" fmla="*/ 12 w 21"/>
                <a:gd name="T5" fmla="*/ 25 h 32"/>
                <a:gd name="T6" fmla="*/ 17 w 21"/>
                <a:gd name="T7" fmla="*/ 17 h 32"/>
                <a:gd name="T8" fmla="*/ 16 w 21"/>
                <a:gd name="T9" fmla="*/ 17 h 32"/>
                <a:gd name="T10" fmla="*/ 9 w 21"/>
                <a:gd name="T11" fmla="*/ 20 h 32"/>
                <a:gd name="T12" fmla="*/ 0 w 21"/>
                <a:gd name="T13" fmla="*/ 11 h 32"/>
                <a:gd name="T14" fmla="*/ 11 w 21"/>
                <a:gd name="T15" fmla="*/ 0 h 32"/>
                <a:gd name="T16" fmla="*/ 21 w 21"/>
                <a:gd name="T17" fmla="*/ 13 h 32"/>
                <a:gd name="T18" fmla="*/ 16 w 21"/>
                <a:gd name="T19" fmla="*/ 27 h 32"/>
                <a:gd name="T20" fmla="*/ 6 w 21"/>
                <a:gd name="T21" fmla="*/ 31 h 32"/>
                <a:gd name="T22" fmla="*/ 3 w 21"/>
                <a:gd name="T23" fmla="*/ 32 h 32"/>
                <a:gd name="T24" fmla="*/ 3 w 21"/>
                <a:gd name="T25" fmla="*/ 28 h 32"/>
                <a:gd name="T26" fmla="*/ 10 w 21"/>
                <a:gd name="T27" fmla="*/ 3 h 32"/>
                <a:gd name="T28" fmla="*/ 4 w 21"/>
                <a:gd name="T29" fmla="*/ 10 h 32"/>
                <a:gd name="T30" fmla="*/ 10 w 21"/>
                <a:gd name="T31" fmla="*/ 17 h 32"/>
                <a:gd name="T32" fmla="*/ 16 w 21"/>
                <a:gd name="T33" fmla="*/ 14 h 32"/>
                <a:gd name="T34" fmla="*/ 17 w 21"/>
                <a:gd name="T35" fmla="*/ 12 h 32"/>
                <a:gd name="T36" fmla="*/ 10 w 21"/>
                <a:gd name="T37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32">
                  <a:moveTo>
                    <a:pt x="3" y="28"/>
                  </a:moveTo>
                  <a:cubicBezTo>
                    <a:pt x="3" y="28"/>
                    <a:pt x="5" y="28"/>
                    <a:pt x="6" y="28"/>
                  </a:cubicBezTo>
                  <a:cubicBezTo>
                    <a:pt x="8" y="28"/>
                    <a:pt x="11" y="27"/>
                    <a:pt x="12" y="25"/>
                  </a:cubicBezTo>
                  <a:cubicBezTo>
                    <a:pt x="15" y="23"/>
                    <a:pt x="16" y="20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9"/>
                    <a:pt x="12" y="20"/>
                    <a:pt x="9" y="20"/>
                  </a:cubicBezTo>
                  <a:cubicBezTo>
                    <a:pt x="4" y="20"/>
                    <a:pt x="0" y="16"/>
                    <a:pt x="0" y="11"/>
                  </a:cubicBezTo>
                  <a:cubicBezTo>
                    <a:pt x="0" y="5"/>
                    <a:pt x="4" y="0"/>
                    <a:pt x="11" y="0"/>
                  </a:cubicBezTo>
                  <a:cubicBezTo>
                    <a:pt x="17" y="0"/>
                    <a:pt x="21" y="5"/>
                    <a:pt x="21" y="13"/>
                  </a:cubicBezTo>
                  <a:cubicBezTo>
                    <a:pt x="21" y="20"/>
                    <a:pt x="19" y="24"/>
                    <a:pt x="16" y="27"/>
                  </a:cubicBezTo>
                  <a:cubicBezTo>
                    <a:pt x="13" y="30"/>
                    <a:pt x="10" y="31"/>
                    <a:pt x="6" y="31"/>
                  </a:cubicBezTo>
                  <a:cubicBezTo>
                    <a:pt x="5" y="32"/>
                    <a:pt x="4" y="32"/>
                    <a:pt x="3" y="32"/>
                  </a:cubicBezTo>
                  <a:lnTo>
                    <a:pt x="3" y="28"/>
                  </a:lnTo>
                  <a:close/>
                  <a:moveTo>
                    <a:pt x="10" y="3"/>
                  </a:moveTo>
                  <a:cubicBezTo>
                    <a:pt x="7" y="3"/>
                    <a:pt x="4" y="6"/>
                    <a:pt x="4" y="10"/>
                  </a:cubicBezTo>
                  <a:cubicBezTo>
                    <a:pt x="4" y="14"/>
                    <a:pt x="6" y="17"/>
                    <a:pt x="10" y="17"/>
                  </a:cubicBezTo>
                  <a:cubicBezTo>
                    <a:pt x="13" y="17"/>
                    <a:pt x="15" y="16"/>
                    <a:pt x="16" y="14"/>
                  </a:cubicBezTo>
                  <a:cubicBezTo>
                    <a:pt x="16" y="13"/>
                    <a:pt x="17" y="13"/>
                    <a:pt x="17" y="12"/>
                  </a:cubicBezTo>
                  <a:cubicBezTo>
                    <a:pt x="17" y="7"/>
                    <a:pt x="15" y="3"/>
                    <a:pt x="10" y="3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95" name="Freeform 158"/>
            <p:cNvSpPr>
              <a:spLocks noEditPoints="1"/>
            </p:cNvSpPr>
            <p:nvPr/>
          </p:nvSpPr>
          <p:spPr bwMode="auto">
            <a:xfrm>
              <a:off x="8763000" y="2266951"/>
              <a:ext cx="79375" cy="119063"/>
            </a:xfrm>
            <a:custGeom>
              <a:avLst/>
              <a:gdLst>
                <a:gd name="T0" fmla="*/ 21 w 21"/>
                <a:gd name="T1" fmla="*/ 15 h 32"/>
                <a:gd name="T2" fmla="*/ 11 w 21"/>
                <a:gd name="T3" fmla="*/ 32 h 32"/>
                <a:gd name="T4" fmla="*/ 0 w 21"/>
                <a:gd name="T5" fmla="*/ 16 h 32"/>
                <a:gd name="T6" fmla="*/ 11 w 21"/>
                <a:gd name="T7" fmla="*/ 0 h 32"/>
                <a:gd name="T8" fmla="*/ 21 w 21"/>
                <a:gd name="T9" fmla="*/ 15 h 32"/>
                <a:gd name="T10" fmla="*/ 5 w 21"/>
                <a:gd name="T11" fmla="*/ 16 h 32"/>
                <a:gd name="T12" fmla="*/ 11 w 21"/>
                <a:gd name="T13" fmla="*/ 28 h 32"/>
                <a:gd name="T14" fmla="*/ 17 w 21"/>
                <a:gd name="T15" fmla="*/ 15 h 32"/>
                <a:gd name="T16" fmla="*/ 11 w 21"/>
                <a:gd name="T17" fmla="*/ 3 h 32"/>
                <a:gd name="T18" fmla="*/ 5 w 21"/>
                <a:gd name="T1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32">
                  <a:moveTo>
                    <a:pt x="21" y="15"/>
                  </a:moveTo>
                  <a:cubicBezTo>
                    <a:pt x="21" y="26"/>
                    <a:pt x="18" y="32"/>
                    <a:pt x="11" y="32"/>
                  </a:cubicBezTo>
                  <a:cubicBezTo>
                    <a:pt x="5" y="32"/>
                    <a:pt x="0" y="26"/>
                    <a:pt x="0" y="16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1" y="5"/>
                    <a:pt x="21" y="15"/>
                  </a:cubicBezTo>
                  <a:close/>
                  <a:moveTo>
                    <a:pt x="5" y="16"/>
                  </a:moveTo>
                  <a:cubicBezTo>
                    <a:pt x="5" y="24"/>
                    <a:pt x="7" y="28"/>
                    <a:pt x="11" y="28"/>
                  </a:cubicBezTo>
                  <a:cubicBezTo>
                    <a:pt x="15" y="28"/>
                    <a:pt x="17" y="23"/>
                    <a:pt x="17" y="15"/>
                  </a:cubicBezTo>
                  <a:cubicBezTo>
                    <a:pt x="17" y="8"/>
                    <a:pt x="15" y="3"/>
                    <a:pt x="11" y="3"/>
                  </a:cubicBezTo>
                  <a:cubicBezTo>
                    <a:pt x="7" y="3"/>
                    <a:pt x="5" y="7"/>
                    <a:pt x="5" y="16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96" name="Freeform 159"/>
            <p:cNvSpPr/>
            <p:nvPr/>
          </p:nvSpPr>
          <p:spPr bwMode="auto">
            <a:xfrm>
              <a:off x="8861425" y="2363788"/>
              <a:ext cx="19050" cy="22225"/>
            </a:xfrm>
            <a:custGeom>
              <a:avLst/>
              <a:gdLst>
                <a:gd name="T0" fmla="*/ 2 w 5"/>
                <a:gd name="T1" fmla="*/ 6 h 6"/>
                <a:gd name="T2" fmla="*/ 0 w 5"/>
                <a:gd name="T3" fmla="*/ 3 h 6"/>
                <a:gd name="T4" fmla="*/ 3 w 5"/>
                <a:gd name="T5" fmla="*/ 0 h 6"/>
                <a:gd name="T6" fmla="*/ 5 w 5"/>
                <a:gd name="T7" fmla="*/ 3 h 6"/>
                <a:gd name="T8" fmla="*/ 3 w 5"/>
                <a:gd name="T9" fmla="*/ 6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ubicBezTo>
                    <a:pt x="5" y="4"/>
                    <a:pt x="4" y="6"/>
                    <a:pt x="3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97" name="Freeform 160"/>
            <p:cNvSpPr/>
            <p:nvPr/>
          </p:nvSpPr>
          <p:spPr bwMode="auto">
            <a:xfrm>
              <a:off x="8894763" y="2266951"/>
              <a:ext cx="76200" cy="119063"/>
            </a:xfrm>
            <a:custGeom>
              <a:avLst/>
              <a:gdLst>
                <a:gd name="T0" fmla="*/ 1 w 20"/>
                <a:gd name="T1" fmla="*/ 26 h 32"/>
                <a:gd name="T2" fmla="*/ 8 w 20"/>
                <a:gd name="T3" fmla="*/ 28 h 32"/>
                <a:gd name="T4" fmla="*/ 15 w 20"/>
                <a:gd name="T5" fmla="*/ 22 h 32"/>
                <a:gd name="T6" fmla="*/ 7 w 20"/>
                <a:gd name="T7" fmla="*/ 16 h 32"/>
                <a:gd name="T8" fmla="*/ 5 w 20"/>
                <a:gd name="T9" fmla="*/ 16 h 32"/>
                <a:gd name="T10" fmla="*/ 5 w 20"/>
                <a:gd name="T11" fmla="*/ 13 h 32"/>
                <a:gd name="T12" fmla="*/ 7 w 20"/>
                <a:gd name="T13" fmla="*/ 13 h 32"/>
                <a:gd name="T14" fmla="*/ 14 w 20"/>
                <a:gd name="T15" fmla="*/ 8 h 32"/>
                <a:gd name="T16" fmla="*/ 9 w 20"/>
                <a:gd name="T17" fmla="*/ 3 h 32"/>
                <a:gd name="T18" fmla="*/ 2 w 20"/>
                <a:gd name="T19" fmla="*/ 5 h 32"/>
                <a:gd name="T20" fmla="*/ 1 w 20"/>
                <a:gd name="T21" fmla="*/ 2 h 32"/>
                <a:gd name="T22" fmla="*/ 10 w 20"/>
                <a:gd name="T23" fmla="*/ 0 h 32"/>
                <a:gd name="T24" fmla="*/ 18 w 20"/>
                <a:gd name="T25" fmla="*/ 7 h 32"/>
                <a:gd name="T26" fmla="*/ 13 w 20"/>
                <a:gd name="T27" fmla="*/ 14 h 32"/>
                <a:gd name="T28" fmla="*/ 13 w 20"/>
                <a:gd name="T29" fmla="*/ 14 h 32"/>
                <a:gd name="T30" fmla="*/ 20 w 20"/>
                <a:gd name="T31" fmla="*/ 22 h 32"/>
                <a:gd name="T32" fmla="*/ 8 w 20"/>
                <a:gd name="T33" fmla="*/ 32 h 32"/>
                <a:gd name="T34" fmla="*/ 0 w 20"/>
                <a:gd name="T35" fmla="*/ 30 h 32"/>
                <a:gd name="T36" fmla="*/ 1 w 20"/>
                <a:gd name="T3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" h="32">
                  <a:moveTo>
                    <a:pt x="1" y="26"/>
                  </a:moveTo>
                  <a:cubicBezTo>
                    <a:pt x="3" y="27"/>
                    <a:pt x="5" y="28"/>
                    <a:pt x="8" y="28"/>
                  </a:cubicBezTo>
                  <a:cubicBezTo>
                    <a:pt x="14" y="28"/>
                    <a:pt x="15" y="25"/>
                    <a:pt x="15" y="22"/>
                  </a:cubicBezTo>
                  <a:cubicBezTo>
                    <a:pt x="15" y="18"/>
                    <a:pt x="11" y="16"/>
                    <a:pt x="7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3"/>
                    <a:pt x="14" y="11"/>
                    <a:pt x="14" y="8"/>
                  </a:cubicBezTo>
                  <a:cubicBezTo>
                    <a:pt x="14" y="5"/>
                    <a:pt x="13" y="3"/>
                    <a:pt x="9" y="3"/>
                  </a:cubicBezTo>
                  <a:cubicBezTo>
                    <a:pt x="6" y="3"/>
                    <a:pt x="4" y="4"/>
                    <a:pt x="2" y="5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"/>
                    <a:pt x="6" y="0"/>
                    <a:pt x="10" y="0"/>
                  </a:cubicBezTo>
                  <a:cubicBezTo>
                    <a:pt x="16" y="0"/>
                    <a:pt x="18" y="3"/>
                    <a:pt x="18" y="7"/>
                  </a:cubicBezTo>
                  <a:cubicBezTo>
                    <a:pt x="18" y="10"/>
                    <a:pt x="17" y="13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7" y="15"/>
                    <a:pt x="20" y="18"/>
                    <a:pt x="20" y="22"/>
                  </a:cubicBezTo>
                  <a:cubicBezTo>
                    <a:pt x="20" y="27"/>
                    <a:pt x="16" y="32"/>
                    <a:pt x="8" y="32"/>
                  </a:cubicBezTo>
                  <a:cubicBezTo>
                    <a:pt x="5" y="32"/>
                    <a:pt x="2" y="31"/>
                    <a:pt x="0" y="30"/>
                  </a:cubicBezTo>
                  <a:lnTo>
                    <a:pt x="1" y="26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98" name="Freeform 161"/>
            <p:cNvSpPr/>
            <p:nvPr/>
          </p:nvSpPr>
          <p:spPr bwMode="auto">
            <a:xfrm>
              <a:off x="8999538" y="2266951"/>
              <a:ext cx="38100" cy="115888"/>
            </a:xfrm>
            <a:custGeom>
              <a:avLst/>
              <a:gdLst>
                <a:gd name="T0" fmla="*/ 15 w 24"/>
                <a:gd name="T1" fmla="*/ 9 h 73"/>
                <a:gd name="T2" fmla="*/ 15 w 24"/>
                <a:gd name="T3" fmla="*/ 9 h 73"/>
                <a:gd name="T4" fmla="*/ 3 w 24"/>
                <a:gd name="T5" fmla="*/ 16 h 73"/>
                <a:gd name="T6" fmla="*/ 0 w 24"/>
                <a:gd name="T7" fmla="*/ 9 h 73"/>
                <a:gd name="T8" fmla="*/ 17 w 24"/>
                <a:gd name="T9" fmla="*/ 0 h 73"/>
                <a:gd name="T10" fmla="*/ 24 w 24"/>
                <a:gd name="T11" fmla="*/ 0 h 73"/>
                <a:gd name="T12" fmla="*/ 24 w 24"/>
                <a:gd name="T13" fmla="*/ 73 h 73"/>
                <a:gd name="T14" fmla="*/ 15 w 24"/>
                <a:gd name="T15" fmla="*/ 73 h 73"/>
                <a:gd name="T16" fmla="*/ 15 w 24"/>
                <a:gd name="T17" fmla="*/ 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73">
                  <a:moveTo>
                    <a:pt x="15" y="9"/>
                  </a:moveTo>
                  <a:lnTo>
                    <a:pt x="15" y="9"/>
                  </a:lnTo>
                  <a:lnTo>
                    <a:pt x="3" y="16"/>
                  </a:lnTo>
                  <a:lnTo>
                    <a:pt x="0" y="9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24" y="73"/>
                  </a:lnTo>
                  <a:lnTo>
                    <a:pt x="15" y="73"/>
                  </a:lnTo>
                  <a:lnTo>
                    <a:pt x="15" y="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</p:grpSp>
      <p:sp>
        <p:nvSpPr>
          <p:cNvPr id="699" name="TextBox 698"/>
          <p:cNvSpPr txBox="1"/>
          <p:nvPr/>
        </p:nvSpPr>
        <p:spPr>
          <a:xfrm>
            <a:off x="7863835" y="3267000"/>
            <a:ext cx="4010237" cy="882543"/>
          </a:xfrm>
          <a:prstGeom prst="rect">
            <a:avLst/>
          </a:prstGeom>
          <a:noFill/>
        </p:spPr>
        <p:txBody>
          <a:bodyPr wrap="square" rIns="151867" bIns="37967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00" name="TextBox 699"/>
          <p:cNvSpPr txBox="1"/>
          <p:nvPr/>
        </p:nvSpPr>
        <p:spPr>
          <a:xfrm>
            <a:off x="7928811" y="4529941"/>
            <a:ext cx="4010237" cy="882543"/>
          </a:xfrm>
          <a:prstGeom prst="rect">
            <a:avLst/>
          </a:prstGeom>
          <a:noFill/>
        </p:spPr>
        <p:txBody>
          <a:bodyPr wrap="square" rIns="151867" bIns="37967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01" name="Freeform 38"/>
          <p:cNvSpPr>
            <a:spLocks noEditPoints="1"/>
          </p:cNvSpPr>
          <p:nvPr/>
        </p:nvSpPr>
        <p:spPr bwMode="auto">
          <a:xfrm>
            <a:off x="9623560" y="2694894"/>
            <a:ext cx="427549" cy="427549"/>
          </a:xfrm>
          <a:custGeom>
            <a:avLst/>
            <a:gdLst>
              <a:gd name="T0" fmla="*/ 88 w 176"/>
              <a:gd name="T1" fmla="*/ 112 h 176"/>
              <a:gd name="T2" fmla="*/ 80 w 176"/>
              <a:gd name="T3" fmla="*/ 120 h 176"/>
              <a:gd name="T4" fmla="*/ 88 w 176"/>
              <a:gd name="T5" fmla="*/ 128 h 176"/>
              <a:gd name="T6" fmla="*/ 96 w 176"/>
              <a:gd name="T7" fmla="*/ 120 h 176"/>
              <a:gd name="T8" fmla="*/ 88 w 176"/>
              <a:gd name="T9" fmla="*/ 112 h 176"/>
              <a:gd name="T10" fmla="*/ 96 w 176"/>
              <a:gd name="T11" fmla="*/ 48 h 176"/>
              <a:gd name="T12" fmla="*/ 80 w 176"/>
              <a:gd name="T13" fmla="*/ 48 h 176"/>
              <a:gd name="T14" fmla="*/ 76 w 176"/>
              <a:gd name="T15" fmla="*/ 52 h 176"/>
              <a:gd name="T16" fmla="*/ 76 w 176"/>
              <a:gd name="T17" fmla="*/ 52 h 176"/>
              <a:gd name="T18" fmla="*/ 76 w 176"/>
              <a:gd name="T19" fmla="*/ 52 h 176"/>
              <a:gd name="T20" fmla="*/ 80 w 176"/>
              <a:gd name="T21" fmla="*/ 100 h 176"/>
              <a:gd name="T22" fmla="*/ 80 w 176"/>
              <a:gd name="T23" fmla="*/ 100 h 176"/>
              <a:gd name="T24" fmla="*/ 84 w 176"/>
              <a:gd name="T25" fmla="*/ 104 h 176"/>
              <a:gd name="T26" fmla="*/ 92 w 176"/>
              <a:gd name="T27" fmla="*/ 104 h 176"/>
              <a:gd name="T28" fmla="*/ 96 w 176"/>
              <a:gd name="T29" fmla="*/ 100 h 176"/>
              <a:gd name="T30" fmla="*/ 96 w 176"/>
              <a:gd name="T31" fmla="*/ 100 h 176"/>
              <a:gd name="T32" fmla="*/ 100 w 176"/>
              <a:gd name="T33" fmla="*/ 52 h 176"/>
              <a:gd name="T34" fmla="*/ 100 w 176"/>
              <a:gd name="T35" fmla="*/ 52 h 176"/>
              <a:gd name="T36" fmla="*/ 100 w 176"/>
              <a:gd name="T37" fmla="*/ 52 h 176"/>
              <a:gd name="T38" fmla="*/ 96 w 176"/>
              <a:gd name="T39" fmla="*/ 48 h 176"/>
              <a:gd name="T40" fmla="*/ 88 w 176"/>
              <a:gd name="T41" fmla="*/ 0 h 176"/>
              <a:gd name="T42" fmla="*/ 0 w 176"/>
              <a:gd name="T43" fmla="*/ 88 h 176"/>
              <a:gd name="T44" fmla="*/ 88 w 176"/>
              <a:gd name="T45" fmla="*/ 176 h 176"/>
              <a:gd name="T46" fmla="*/ 176 w 176"/>
              <a:gd name="T47" fmla="*/ 88 h 176"/>
              <a:gd name="T48" fmla="*/ 88 w 176"/>
              <a:gd name="T49" fmla="*/ 0 h 176"/>
              <a:gd name="T50" fmla="*/ 88 w 176"/>
              <a:gd name="T51" fmla="*/ 168 h 176"/>
              <a:gd name="T52" fmla="*/ 8 w 176"/>
              <a:gd name="T53" fmla="*/ 88 h 176"/>
              <a:gd name="T54" fmla="*/ 88 w 176"/>
              <a:gd name="T55" fmla="*/ 8 h 176"/>
              <a:gd name="T56" fmla="*/ 168 w 176"/>
              <a:gd name="T57" fmla="*/ 88 h 176"/>
              <a:gd name="T58" fmla="*/ 88 w 176"/>
              <a:gd name="T59" fmla="*/ 16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6" h="176">
                <a:moveTo>
                  <a:pt x="88" y="112"/>
                </a:moveTo>
                <a:cubicBezTo>
                  <a:pt x="84" y="112"/>
                  <a:pt x="80" y="116"/>
                  <a:pt x="80" y="120"/>
                </a:cubicBezTo>
                <a:cubicBezTo>
                  <a:pt x="80" y="124"/>
                  <a:pt x="84" y="128"/>
                  <a:pt x="88" y="128"/>
                </a:cubicBezTo>
                <a:cubicBezTo>
                  <a:pt x="92" y="128"/>
                  <a:pt x="96" y="124"/>
                  <a:pt x="96" y="120"/>
                </a:cubicBezTo>
                <a:cubicBezTo>
                  <a:pt x="96" y="116"/>
                  <a:pt x="92" y="112"/>
                  <a:pt x="88" y="112"/>
                </a:cubicBezTo>
                <a:moveTo>
                  <a:pt x="96" y="48"/>
                </a:moveTo>
                <a:cubicBezTo>
                  <a:pt x="80" y="48"/>
                  <a:pt x="80" y="48"/>
                  <a:pt x="80" y="48"/>
                </a:cubicBezTo>
                <a:cubicBezTo>
                  <a:pt x="78" y="48"/>
                  <a:pt x="76" y="50"/>
                  <a:pt x="76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80" y="100"/>
                  <a:pt x="80" y="100"/>
                  <a:pt x="80" y="100"/>
                </a:cubicBezTo>
                <a:cubicBezTo>
                  <a:pt x="80" y="100"/>
                  <a:pt x="80" y="100"/>
                  <a:pt x="80" y="100"/>
                </a:cubicBezTo>
                <a:cubicBezTo>
                  <a:pt x="80" y="102"/>
                  <a:pt x="82" y="104"/>
                  <a:pt x="84" y="104"/>
                </a:cubicBezTo>
                <a:cubicBezTo>
                  <a:pt x="92" y="104"/>
                  <a:pt x="92" y="104"/>
                  <a:pt x="92" y="104"/>
                </a:cubicBezTo>
                <a:cubicBezTo>
                  <a:pt x="94" y="104"/>
                  <a:pt x="96" y="102"/>
                  <a:pt x="96" y="100"/>
                </a:cubicBezTo>
                <a:cubicBezTo>
                  <a:pt x="96" y="100"/>
                  <a:pt x="96" y="100"/>
                  <a:pt x="96" y="100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100" y="50"/>
                  <a:pt x="98" y="48"/>
                  <a:pt x="96" y="48"/>
                </a:cubicBezTo>
                <a:moveTo>
                  <a:pt x="88" y="0"/>
                </a:moveTo>
                <a:cubicBezTo>
                  <a:pt x="39" y="0"/>
                  <a:pt x="0" y="39"/>
                  <a:pt x="0" y="88"/>
                </a:cubicBezTo>
                <a:cubicBezTo>
                  <a:pt x="0" y="137"/>
                  <a:pt x="39" y="176"/>
                  <a:pt x="88" y="176"/>
                </a:cubicBezTo>
                <a:cubicBezTo>
                  <a:pt x="137" y="176"/>
                  <a:pt x="176" y="137"/>
                  <a:pt x="176" y="88"/>
                </a:cubicBezTo>
                <a:cubicBezTo>
                  <a:pt x="176" y="39"/>
                  <a:pt x="137" y="0"/>
                  <a:pt x="88" y="0"/>
                </a:cubicBezTo>
                <a:moveTo>
                  <a:pt x="88" y="168"/>
                </a:moveTo>
                <a:cubicBezTo>
                  <a:pt x="44" y="168"/>
                  <a:pt x="8" y="132"/>
                  <a:pt x="8" y="88"/>
                </a:cubicBezTo>
                <a:cubicBezTo>
                  <a:pt x="8" y="44"/>
                  <a:pt x="44" y="8"/>
                  <a:pt x="88" y="8"/>
                </a:cubicBezTo>
                <a:cubicBezTo>
                  <a:pt x="132" y="8"/>
                  <a:pt x="168" y="44"/>
                  <a:pt x="168" y="88"/>
                </a:cubicBezTo>
                <a:cubicBezTo>
                  <a:pt x="168" y="132"/>
                  <a:pt x="132" y="168"/>
                  <a:pt x="88" y="168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64" name="文本框 163"/>
          <p:cNvSpPr txBox="1"/>
          <p:nvPr/>
        </p:nvSpPr>
        <p:spPr>
          <a:xfrm>
            <a:off x="976827" y="268261"/>
            <a:ext cx="3148419" cy="553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64020"/>
            <a:r>
              <a:rPr lang="zh-CN" altLang="en-US" sz="3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66" name="椭圆 165"/>
          <p:cNvSpPr/>
          <p:nvPr/>
        </p:nvSpPr>
        <p:spPr>
          <a:xfrm>
            <a:off x="417825" y="344455"/>
            <a:ext cx="410238" cy="41023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7" name="椭圆 166"/>
          <p:cNvSpPr/>
          <p:nvPr/>
        </p:nvSpPr>
        <p:spPr>
          <a:xfrm flipV="1">
            <a:off x="694937" y="315041"/>
            <a:ext cx="119685" cy="11968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56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678414" y="3639169"/>
            <a:ext cx="2650297" cy="2089432"/>
          </a:xfrm>
          <a:prstGeom prst="rect">
            <a:avLst/>
          </a:prstGeom>
          <a:solidFill>
            <a:schemeClr val="accent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633420" y="1995081"/>
            <a:ext cx="2650297" cy="2089432"/>
          </a:xfrm>
          <a:prstGeom prst="rect">
            <a:avLst/>
          </a:prstGeom>
          <a:solidFill>
            <a:schemeClr val="accent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588426" y="3639169"/>
            <a:ext cx="2650297" cy="2089432"/>
          </a:xfrm>
          <a:prstGeom prst="rect">
            <a:avLst/>
          </a:prstGeom>
          <a:solidFill>
            <a:schemeClr val="accent3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9543432" y="1957264"/>
            <a:ext cx="2650297" cy="2089432"/>
          </a:xfrm>
          <a:prstGeom prst="rect">
            <a:avLst/>
          </a:prstGeom>
          <a:solidFill>
            <a:schemeClr val="accent4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642974" y="1995081"/>
            <a:ext cx="2650443" cy="3733521"/>
          </a:xfrm>
        </p:spPr>
      </p:sp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9533732" y="1957264"/>
            <a:ext cx="2650443" cy="3733521"/>
          </a:xfrm>
        </p:spPr>
      </p:sp>
      <p:sp>
        <p:nvSpPr>
          <p:cNvPr id="22" name="文本框 21"/>
          <p:cNvSpPr txBox="1"/>
          <p:nvPr/>
        </p:nvSpPr>
        <p:spPr>
          <a:xfrm>
            <a:off x="976827" y="268261"/>
            <a:ext cx="3148419" cy="553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64020"/>
            <a:r>
              <a:rPr lang="zh-CN" altLang="en-US" sz="3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4" name="椭圆 23"/>
          <p:cNvSpPr/>
          <p:nvPr/>
        </p:nvSpPr>
        <p:spPr>
          <a:xfrm>
            <a:off x="417825" y="344455"/>
            <a:ext cx="410238" cy="41023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 flipV="1">
            <a:off x="694937" y="315041"/>
            <a:ext cx="119685" cy="11968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43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5"/>
          <p:cNvSpPr>
            <a:spLocks/>
          </p:cNvSpPr>
          <p:nvPr/>
        </p:nvSpPr>
        <p:spPr bwMode="auto">
          <a:xfrm>
            <a:off x="3142334" y="2337338"/>
            <a:ext cx="1886465" cy="2459167"/>
          </a:xfrm>
          <a:custGeom>
            <a:avLst/>
            <a:gdLst>
              <a:gd name="T0" fmla="*/ 376 w 440"/>
              <a:gd name="T1" fmla="*/ 65 h 572"/>
              <a:gd name="T2" fmla="*/ 220 w 440"/>
              <a:gd name="T3" fmla="*/ 0 h 572"/>
              <a:gd name="T4" fmla="*/ 64 w 440"/>
              <a:gd name="T5" fmla="*/ 65 h 572"/>
              <a:gd name="T6" fmla="*/ 0 w 440"/>
              <a:gd name="T7" fmla="*/ 221 h 572"/>
              <a:gd name="T8" fmla="*/ 66 w 440"/>
              <a:gd name="T9" fmla="*/ 374 h 572"/>
              <a:gd name="T10" fmla="*/ 220 w 440"/>
              <a:gd name="T11" fmla="*/ 572 h 572"/>
              <a:gd name="T12" fmla="*/ 374 w 440"/>
              <a:gd name="T13" fmla="*/ 374 h 572"/>
              <a:gd name="T14" fmla="*/ 440 w 440"/>
              <a:gd name="T15" fmla="*/ 221 h 572"/>
              <a:gd name="T16" fmla="*/ 376 w 440"/>
              <a:gd name="T17" fmla="*/ 65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0" h="572">
                <a:moveTo>
                  <a:pt x="376" y="65"/>
                </a:moveTo>
                <a:cubicBezTo>
                  <a:pt x="336" y="25"/>
                  <a:pt x="281" y="0"/>
                  <a:pt x="220" y="0"/>
                </a:cubicBezTo>
                <a:cubicBezTo>
                  <a:pt x="159" y="0"/>
                  <a:pt x="104" y="25"/>
                  <a:pt x="64" y="65"/>
                </a:cubicBezTo>
                <a:cubicBezTo>
                  <a:pt x="25" y="104"/>
                  <a:pt x="0" y="160"/>
                  <a:pt x="0" y="221"/>
                </a:cubicBezTo>
                <a:cubicBezTo>
                  <a:pt x="0" y="282"/>
                  <a:pt x="20" y="329"/>
                  <a:pt x="66" y="374"/>
                </a:cubicBezTo>
                <a:cubicBezTo>
                  <a:pt x="112" y="419"/>
                  <a:pt x="220" y="506"/>
                  <a:pt x="220" y="572"/>
                </a:cubicBezTo>
                <a:cubicBezTo>
                  <a:pt x="220" y="506"/>
                  <a:pt x="328" y="419"/>
                  <a:pt x="374" y="374"/>
                </a:cubicBezTo>
                <a:cubicBezTo>
                  <a:pt x="420" y="329"/>
                  <a:pt x="440" y="282"/>
                  <a:pt x="440" y="221"/>
                </a:cubicBezTo>
                <a:cubicBezTo>
                  <a:pt x="440" y="160"/>
                  <a:pt x="415" y="104"/>
                  <a:pt x="376" y="6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0" tIns="0" rIns="0" bIns="323982" numCol="1" anchor="ctr" anchorCtr="1" compatLnSpc="1">
            <a:prstTxWarp prst="textNoShape">
              <a:avLst/>
            </a:prstTxWarp>
          </a:bodyPr>
          <a:lstStyle/>
          <a:p>
            <a:endParaRPr lang="zh-CN" altLang="en-US" sz="7999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59" name="直接连接符 58"/>
          <p:cNvCxnSpPr/>
          <p:nvPr>
            <p:custDataLst>
              <p:tags r:id="rId2"/>
            </p:custDataLst>
          </p:nvPr>
        </p:nvCxnSpPr>
        <p:spPr>
          <a:xfrm>
            <a:off x="5795193" y="3862164"/>
            <a:ext cx="4143445" cy="0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>
          <a:xfrm>
            <a:off x="5795193" y="2994382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61" name="TextBox 11"/>
          <p:cNvSpPr txBox="1"/>
          <p:nvPr/>
        </p:nvSpPr>
        <p:spPr>
          <a:xfrm>
            <a:off x="5795193" y="394198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11"/>
          <p:cNvSpPr txBox="1"/>
          <p:nvPr/>
        </p:nvSpPr>
        <p:spPr>
          <a:xfrm>
            <a:off x="7939483" y="394198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11"/>
          <p:cNvSpPr txBox="1"/>
          <p:nvPr/>
        </p:nvSpPr>
        <p:spPr>
          <a:xfrm>
            <a:off x="5795193" y="431639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Box 11"/>
          <p:cNvSpPr txBox="1"/>
          <p:nvPr/>
        </p:nvSpPr>
        <p:spPr>
          <a:xfrm>
            <a:off x="7939483" y="431639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矩形 259"/>
          <p:cNvSpPr>
            <a:spLocks noChangeArrowheads="1"/>
          </p:cNvSpPr>
          <p:nvPr/>
        </p:nvSpPr>
        <p:spPr bwMode="auto">
          <a:xfrm>
            <a:off x="3590026" y="2594344"/>
            <a:ext cx="991080" cy="7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4799">
                <a:solidFill>
                  <a:schemeClr val="bg1"/>
                </a:solidFill>
                <a:cs typeface="Arial" panose="020B0604020202020204" pitchFamily="34" charset="0"/>
              </a:rPr>
              <a:t>03</a:t>
            </a:r>
            <a:endParaRPr lang="zh-CN" altLang="en-US" sz="28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6" name="矩形 259"/>
          <p:cNvSpPr>
            <a:spLocks noChangeArrowheads="1"/>
          </p:cNvSpPr>
          <p:nvPr/>
        </p:nvSpPr>
        <p:spPr bwMode="auto">
          <a:xfrm>
            <a:off x="3590026" y="3392124"/>
            <a:ext cx="991080" cy="72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>
                <a:solidFill>
                  <a:schemeClr val="bg1"/>
                </a:solidFill>
                <a:cs typeface="Arial" panose="020B0604020202020204" pitchFamily="34" charset="0"/>
              </a:rPr>
              <a:t>章节</a:t>
            </a:r>
            <a:endParaRPr lang="en-US" altLang="zh-CN" sz="105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altLang="zh-CN" sz="2399">
                <a:solidFill>
                  <a:schemeClr val="bg1"/>
                </a:solidFill>
                <a:cs typeface="Arial" panose="020B0604020202020204" pitchFamily="34" charset="0"/>
              </a:rPr>
              <a:t>PART</a:t>
            </a:r>
            <a:endParaRPr lang="en-US" altLang="zh-CN" sz="60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8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 rot="10836226" flipV="1">
            <a:off x="3342637" y="4562035"/>
            <a:ext cx="105978" cy="1059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 rot="10836226">
            <a:off x="9024928" y="4406304"/>
            <a:ext cx="271782" cy="27178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 rot="21388349">
            <a:off x="8774583" y="4182747"/>
            <a:ext cx="147986" cy="1479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 rot="21388349">
            <a:off x="1018846" y="2573762"/>
            <a:ext cx="211958" cy="2133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 rot="21388349">
            <a:off x="3753409" y="3590017"/>
            <a:ext cx="330826" cy="33225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 rot="21388349">
            <a:off x="3774628" y="4217186"/>
            <a:ext cx="264948" cy="2649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4" name="椭圆 23"/>
          <p:cNvSpPr/>
          <p:nvPr/>
        </p:nvSpPr>
        <p:spPr>
          <a:xfrm rot="21388349">
            <a:off x="4769784" y="4288169"/>
            <a:ext cx="332258" cy="33225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 rot="21388349">
            <a:off x="1016727" y="4041493"/>
            <a:ext cx="246330" cy="2463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 rot="21388349">
            <a:off x="742197" y="3201073"/>
            <a:ext cx="405298" cy="4052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 rot="21388349">
            <a:off x="3493459" y="2040792"/>
            <a:ext cx="127462" cy="1274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 rot="10836226" flipV="1">
            <a:off x="4903015" y="4130085"/>
            <a:ext cx="105978" cy="1059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 rot="21388349">
            <a:off x="7649330" y="2017920"/>
            <a:ext cx="330826" cy="332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 rot="21388349">
            <a:off x="7864881" y="4051558"/>
            <a:ext cx="266380" cy="2663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 rot="21388349">
            <a:off x="7973735" y="3835613"/>
            <a:ext cx="102246" cy="1022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 rot="10836226">
            <a:off x="11859924" y="3224302"/>
            <a:ext cx="270358" cy="2717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 rot="21388349">
            <a:off x="11701787" y="3780933"/>
            <a:ext cx="147986" cy="1479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 rot="10836226">
            <a:off x="10306369" y="1382654"/>
            <a:ext cx="271782" cy="2717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 rot="10836226" flipH="1">
            <a:off x="9849128" y="1618542"/>
            <a:ext cx="61186" cy="611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 rot="21388349">
            <a:off x="11572996" y="2382955"/>
            <a:ext cx="149410" cy="1479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 rot="21388349">
            <a:off x="4677801" y="3936681"/>
            <a:ext cx="194774" cy="1947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1136831" y="5064803"/>
            <a:ext cx="2439880" cy="975903"/>
            <a:chOff x="1069049" y="4125511"/>
            <a:chExt cx="1989370" cy="925406"/>
          </a:xfrm>
        </p:grpSpPr>
        <p:sp>
          <p:nvSpPr>
            <p:cNvPr id="38" name="文本框 37"/>
            <p:cNvSpPr txBox="1"/>
            <p:nvPr/>
          </p:nvSpPr>
          <p:spPr>
            <a:xfrm>
              <a:off x="1404996" y="4125511"/>
              <a:ext cx="131747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069049" y="4525585"/>
              <a:ext cx="1989370" cy="52533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5196825" y="5084893"/>
            <a:ext cx="2439880" cy="975903"/>
            <a:chOff x="4918779" y="4144213"/>
            <a:chExt cx="1989370" cy="925406"/>
          </a:xfrm>
        </p:grpSpPr>
        <p:sp>
          <p:nvSpPr>
            <p:cNvPr id="39" name="文本框 38"/>
            <p:cNvSpPr txBox="1"/>
            <p:nvPr/>
          </p:nvSpPr>
          <p:spPr>
            <a:xfrm>
              <a:off x="5306285" y="4144213"/>
              <a:ext cx="131747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4918779" y="4544287"/>
              <a:ext cx="1989370" cy="52533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52" name="组合 51"/>
          <p:cNvGrpSpPr>
            <a:grpSpLocks/>
          </p:cNvGrpSpPr>
          <p:nvPr/>
        </p:nvGrpSpPr>
        <p:grpSpPr bwMode="auto">
          <a:xfrm>
            <a:off x="9256820" y="5084893"/>
            <a:ext cx="2439880" cy="975903"/>
            <a:chOff x="8768509" y="4144213"/>
            <a:chExt cx="1989370" cy="925406"/>
          </a:xfrm>
        </p:grpSpPr>
        <p:sp>
          <p:nvSpPr>
            <p:cNvPr id="40" name="文本框 39"/>
            <p:cNvSpPr txBox="1"/>
            <p:nvPr/>
          </p:nvSpPr>
          <p:spPr>
            <a:xfrm>
              <a:off x="9104456" y="4144213"/>
              <a:ext cx="131747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8768509" y="4544287"/>
              <a:ext cx="1989370" cy="52533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71418" y="2002727"/>
            <a:ext cx="2570706" cy="2569274"/>
            <a:chOff x="728641" y="1205442"/>
            <a:chExt cx="3005233" cy="3003559"/>
          </a:xfrm>
        </p:grpSpPr>
        <p:sp>
          <p:nvSpPr>
            <p:cNvPr id="6" name="椭圆 5"/>
            <p:cNvSpPr/>
            <p:nvPr/>
          </p:nvSpPr>
          <p:spPr bwMode="auto">
            <a:xfrm>
              <a:off x="728641" y="1205442"/>
              <a:ext cx="3005233" cy="300355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859852" y="1296963"/>
              <a:ext cx="2788466" cy="2788466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131412" y="2002727"/>
            <a:ext cx="2570706" cy="2569274"/>
            <a:chOff x="4788635" y="1205442"/>
            <a:chExt cx="3005234" cy="3003559"/>
          </a:xfrm>
        </p:grpSpPr>
        <p:sp>
          <p:nvSpPr>
            <p:cNvPr id="11" name="椭圆 10"/>
            <p:cNvSpPr/>
            <p:nvPr/>
          </p:nvSpPr>
          <p:spPr bwMode="auto">
            <a:xfrm>
              <a:off x="4788635" y="1205442"/>
              <a:ext cx="3005234" cy="300355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4924858" y="1296963"/>
              <a:ext cx="2788466" cy="2788466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199669" y="2010984"/>
            <a:ext cx="2554182" cy="2552760"/>
            <a:chOff x="8848630" y="1205442"/>
            <a:chExt cx="3005233" cy="3003559"/>
          </a:xfrm>
        </p:grpSpPr>
        <p:sp>
          <p:nvSpPr>
            <p:cNvPr id="15" name="椭圆 14"/>
            <p:cNvSpPr/>
            <p:nvPr/>
          </p:nvSpPr>
          <p:spPr bwMode="auto">
            <a:xfrm>
              <a:off x="8848630" y="1205442"/>
              <a:ext cx="3005233" cy="300355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8971757" y="1296963"/>
              <a:ext cx="2788466" cy="2788466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976827" y="268261"/>
            <a:ext cx="3148419" cy="553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64020"/>
            <a:r>
              <a:rPr lang="zh-CN" altLang="en-US" sz="3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49" name="椭圆 48"/>
          <p:cNvSpPr/>
          <p:nvPr/>
        </p:nvSpPr>
        <p:spPr>
          <a:xfrm>
            <a:off x="417825" y="344455"/>
            <a:ext cx="410238" cy="41023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椭圆 54"/>
          <p:cNvSpPr/>
          <p:nvPr/>
        </p:nvSpPr>
        <p:spPr>
          <a:xfrm flipV="1">
            <a:off x="694937" y="315041"/>
            <a:ext cx="119685" cy="11968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71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/>
        </p:nvSpPr>
        <p:spPr>
          <a:xfrm>
            <a:off x="4860019" y="2872615"/>
            <a:ext cx="3829822" cy="3001446"/>
          </a:xfrm>
          <a:prstGeom prst="parallelogram">
            <a:avLst/>
          </a:prstGeom>
          <a:solidFill>
            <a:schemeClr val="accent3">
              <a:alpha val="93000"/>
            </a:schemeClr>
          </a:solidFill>
          <a:ln>
            <a:noFill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65367" y="2899680"/>
            <a:ext cx="3933892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5" name="文本框 14"/>
          <p:cNvSpPr txBox="1"/>
          <p:nvPr/>
        </p:nvSpPr>
        <p:spPr>
          <a:xfrm>
            <a:off x="976827" y="268261"/>
            <a:ext cx="3148419" cy="553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64020"/>
            <a:r>
              <a:rPr lang="zh-CN" altLang="en-US" sz="3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8" name="椭圆 17"/>
          <p:cNvSpPr/>
          <p:nvPr/>
        </p:nvSpPr>
        <p:spPr>
          <a:xfrm>
            <a:off x="417825" y="344455"/>
            <a:ext cx="410238" cy="41023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 flipV="1">
            <a:off x="694937" y="315041"/>
            <a:ext cx="119685" cy="11968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1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78414" y="1730363"/>
            <a:ext cx="5605304" cy="4339384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711280" y="4758522"/>
            <a:ext cx="2404591" cy="1159542"/>
          </a:xfrm>
          <a:prstGeom prst="rect">
            <a:avLst/>
          </a:prstGeom>
          <a:noFill/>
        </p:spPr>
        <p:txBody>
          <a:bodyPr wrap="square" rIns="151867" bIns="37967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666286" y="2442363"/>
            <a:ext cx="2404591" cy="1159542"/>
          </a:xfrm>
          <a:prstGeom prst="rect">
            <a:avLst/>
          </a:prstGeom>
          <a:noFill/>
        </p:spPr>
        <p:txBody>
          <a:bodyPr wrap="square" rIns="151867" bIns="37967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solidFill>
            <a:schemeClr val="accent1"/>
          </a:solidFill>
        </p:spPr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solidFill>
            <a:schemeClr val="accent2"/>
          </a:solidFill>
        </p:spPr>
      </p:sp>
      <p:sp>
        <p:nvSpPr>
          <p:cNvPr id="16" name="文本框 15"/>
          <p:cNvSpPr txBox="1"/>
          <p:nvPr/>
        </p:nvSpPr>
        <p:spPr>
          <a:xfrm>
            <a:off x="976827" y="268261"/>
            <a:ext cx="3148419" cy="553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64020"/>
            <a:r>
              <a:rPr lang="zh-CN" altLang="en-US" sz="3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5" name="椭圆 24"/>
          <p:cNvSpPr/>
          <p:nvPr/>
        </p:nvSpPr>
        <p:spPr>
          <a:xfrm>
            <a:off x="417825" y="344455"/>
            <a:ext cx="410238" cy="41023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 flipV="1">
            <a:off x="694937" y="315041"/>
            <a:ext cx="119685" cy="11968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4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5"/>
          <p:cNvSpPr>
            <a:spLocks/>
          </p:cNvSpPr>
          <p:nvPr/>
        </p:nvSpPr>
        <p:spPr bwMode="auto">
          <a:xfrm>
            <a:off x="3142334" y="2337338"/>
            <a:ext cx="1886465" cy="2459167"/>
          </a:xfrm>
          <a:custGeom>
            <a:avLst/>
            <a:gdLst>
              <a:gd name="T0" fmla="*/ 376 w 440"/>
              <a:gd name="T1" fmla="*/ 65 h 572"/>
              <a:gd name="T2" fmla="*/ 220 w 440"/>
              <a:gd name="T3" fmla="*/ 0 h 572"/>
              <a:gd name="T4" fmla="*/ 64 w 440"/>
              <a:gd name="T5" fmla="*/ 65 h 572"/>
              <a:gd name="T6" fmla="*/ 0 w 440"/>
              <a:gd name="T7" fmla="*/ 221 h 572"/>
              <a:gd name="T8" fmla="*/ 66 w 440"/>
              <a:gd name="T9" fmla="*/ 374 h 572"/>
              <a:gd name="T10" fmla="*/ 220 w 440"/>
              <a:gd name="T11" fmla="*/ 572 h 572"/>
              <a:gd name="T12" fmla="*/ 374 w 440"/>
              <a:gd name="T13" fmla="*/ 374 h 572"/>
              <a:gd name="T14" fmla="*/ 440 w 440"/>
              <a:gd name="T15" fmla="*/ 221 h 572"/>
              <a:gd name="T16" fmla="*/ 376 w 440"/>
              <a:gd name="T17" fmla="*/ 65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0" h="572">
                <a:moveTo>
                  <a:pt x="376" y="65"/>
                </a:moveTo>
                <a:cubicBezTo>
                  <a:pt x="336" y="25"/>
                  <a:pt x="281" y="0"/>
                  <a:pt x="220" y="0"/>
                </a:cubicBezTo>
                <a:cubicBezTo>
                  <a:pt x="159" y="0"/>
                  <a:pt x="104" y="25"/>
                  <a:pt x="64" y="65"/>
                </a:cubicBezTo>
                <a:cubicBezTo>
                  <a:pt x="25" y="104"/>
                  <a:pt x="0" y="160"/>
                  <a:pt x="0" y="221"/>
                </a:cubicBezTo>
                <a:cubicBezTo>
                  <a:pt x="0" y="282"/>
                  <a:pt x="20" y="329"/>
                  <a:pt x="66" y="374"/>
                </a:cubicBezTo>
                <a:cubicBezTo>
                  <a:pt x="112" y="419"/>
                  <a:pt x="220" y="506"/>
                  <a:pt x="220" y="572"/>
                </a:cubicBezTo>
                <a:cubicBezTo>
                  <a:pt x="220" y="506"/>
                  <a:pt x="328" y="419"/>
                  <a:pt x="374" y="374"/>
                </a:cubicBezTo>
                <a:cubicBezTo>
                  <a:pt x="420" y="329"/>
                  <a:pt x="440" y="282"/>
                  <a:pt x="440" y="221"/>
                </a:cubicBezTo>
                <a:cubicBezTo>
                  <a:pt x="440" y="160"/>
                  <a:pt x="415" y="104"/>
                  <a:pt x="376" y="6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0" tIns="0" rIns="0" bIns="323982" numCol="1" anchor="ctr" anchorCtr="1" compatLnSpc="1">
            <a:prstTxWarp prst="textNoShape">
              <a:avLst/>
            </a:prstTxWarp>
          </a:bodyPr>
          <a:lstStyle/>
          <a:p>
            <a:endParaRPr lang="zh-CN" altLang="en-US" sz="7999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59" name="直接连接符 58"/>
          <p:cNvCxnSpPr/>
          <p:nvPr>
            <p:custDataLst>
              <p:tags r:id="rId2"/>
            </p:custDataLst>
          </p:nvPr>
        </p:nvCxnSpPr>
        <p:spPr>
          <a:xfrm>
            <a:off x="5795193" y="3862164"/>
            <a:ext cx="4143445" cy="0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>
          <a:xfrm>
            <a:off x="5795193" y="2994382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61" name="TextBox 11"/>
          <p:cNvSpPr txBox="1"/>
          <p:nvPr/>
        </p:nvSpPr>
        <p:spPr>
          <a:xfrm>
            <a:off x="5795193" y="394198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11"/>
          <p:cNvSpPr txBox="1"/>
          <p:nvPr/>
        </p:nvSpPr>
        <p:spPr>
          <a:xfrm>
            <a:off x="7939483" y="394198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11"/>
          <p:cNvSpPr txBox="1"/>
          <p:nvPr/>
        </p:nvSpPr>
        <p:spPr>
          <a:xfrm>
            <a:off x="5795193" y="431639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Box 11"/>
          <p:cNvSpPr txBox="1"/>
          <p:nvPr/>
        </p:nvSpPr>
        <p:spPr>
          <a:xfrm>
            <a:off x="7939483" y="431639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矩形 259"/>
          <p:cNvSpPr>
            <a:spLocks noChangeArrowheads="1"/>
          </p:cNvSpPr>
          <p:nvPr/>
        </p:nvSpPr>
        <p:spPr bwMode="auto">
          <a:xfrm>
            <a:off x="3590026" y="2594344"/>
            <a:ext cx="991080" cy="7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4799">
                <a:solidFill>
                  <a:schemeClr val="bg1"/>
                </a:solidFill>
                <a:cs typeface="Arial" panose="020B0604020202020204" pitchFamily="34" charset="0"/>
              </a:rPr>
              <a:t>04</a:t>
            </a:r>
            <a:endParaRPr lang="zh-CN" altLang="en-US" sz="28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6" name="矩形 259"/>
          <p:cNvSpPr>
            <a:spLocks noChangeArrowheads="1"/>
          </p:cNvSpPr>
          <p:nvPr/>
        </p:nvSpPr>
        <p:spPr bwMode="auto">
          <a:xfrm>
            <a:off x="3590026" y="3392124"/>
            <a:ext cx="991080" cy="72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>
                <a:solidFill>
                  <a:schemeClr val="bg1"/>
                </a:solidFill>
                <a:cs typeface="Arial" panose="020B0604020202020204" pitchFamily="34" charset="0"/>
              </a:rPr>
              <a:t>章节</a:t>
            </a:r>
            <a:endParaRPr lang="en-US" altLang="zh-CN" sz="105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altLang="zh-CN" sz="2399">
                <a:solidFill>
                  <a:schemeClr val="bg1"/>
                </a:solidFill>
                <a:cs typeface="Arial" panose="020B0604020202020204" pitchFamily="34" charset="0"/>
              </a:rPr>
              <a:t>PART</a:t>
            </a:r>
            <a:endParaRPr lang="en-US" altLang="zh-CN" sz="60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00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813314" y="1530792"/>
            <a:ext cx="4815147" cy="1583301"/>
            <a:chOff x="2585937" y="554108"/>
            <a:chExt cx="3423588" cy="1126126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585937" y="892170"/>
              <a:ext cx="3423588" cy="788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2585937" y="554108"/>
              <a:ext cx="1312982" cy="17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4909111" y="3092841"/>
              <a:ext cx="3597678" cy="1276359"/>
              <a:chOff x="4909111" y="3045216"/>
              <a:chExt cx="3597678" cy="1276359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4909111" y="3287389"/>
                <a:ext cx="3597678" cy="103418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4909112" y="3045216"/>
                <a:ext cx="1313307" cy="1751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976827" y="268261"/>
            <a:ext cx="3148419" cy="553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64020"/>
            <a:r>
              <a:rPr lang="zh-CN" altLang="en-US" sz="3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4" name="椭圆 13"/>
          <p:cNvSpPr/>
          <p:nvPr/>
        </p:nvSpPr>
        <p:spPr>
          <a:xfrm>
            <a:off x="417825" y="344455"/>
            <a:ext cx="410238" cy="41023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 flipV="1">
            <a:off x="694937" y="315041"/>
            <a:ext cx="119685" cy="11968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53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5"/>
          <p:cNvSpPr>
            <a:spLocks noChangeArrowheads="1"/>
          </p:cNvSpPr>
          <p:nvPr/>
        </p:nvSpPr>
        <p:spPr bwMode="auto">
          <a:xfrm>
            <a:off x="4832934" y="2175701"/>
            <a:ext cx="3174909" cy="317266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30" name="Freeform 6"/>
          <p:cNvSpPr/>
          <p:nvPr/>
        </p:nvSpPr>
        <p:spPr bwMode="auto">
          <a:xfrm>
            <a:off x="4753167" y="4154121"/>
            <a:ext cx="1177391" cy="458374"/>
          </a:xfrm>
          <a:custGeom>
            <a:avLst/>
            <a:gdLst>
              <a:gd name="T0" fmla="*/ 0 w 1048"/>
              <a:gd name="T1" fmla="*/ 0 h 408"/>
              <a:gd name="T2" fmla="*/ 1048 w 1048"/>
              <a:gd name="T3" fmla="*/ 24 h 408"/>
              <a:gd name="T4" fmla="*/ 852 w 1048"/>
              <a:gd name="T5" fmla="*/ 408 h 408"/>
              <a:gd name="T6" fmla="*/ 135 w 1048"/>
              <a:gd name="T7" fmla="*/ 365 h 408"/>
              <a:gd name="T8" fmla="*/ 0 w 1048"/>
              <a:gd name="T9" fmla="*/ 0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8" h="408">
                <a:moveTo>
                  <a:pt x="0" y="0"/>
                </a:moveTo>
                <a:lnTo>
                  <a:pt x="1048" y="24"/>
                </a:lnTo>
                <a:lnTo>
                  <a:pt x="852" y="408"/>
                </a:lnTo>
                <a:lnTo>
                  <a:pt x="135" y="365"/>
                </a:lnTo>
                <a:lnTo>
                  <a:pt x="0" y="0"/>
                </a:lnTo>
                <a:close/>
              </a:path>
            </a:pathLst>
          </a:custGeom>
          <a:solidFill>
            <a:srgbClr val="F05C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31" name="Oval 7"/>
          <p:cNvSpPr>
            <a:spLocks noChangeArrowheads="1"/>
          </p:cNvSpPr>
          <p:nvPr/>
        </p:nvSpPr>
        <p:spPr bwMode="auto">
          <a:xfrm>
            <a:off x="6887749" y="3255350"/>
            <a:ext cx="151668" cy="287607"/>
          </a:xfrm>
          <a:prstGeom prst="ellipse">
            <a:avLst/>
          </a:prstGeom>
          <a:solidFill>
            <a:srgbClr val="F1E4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32" name="Oval 8"/>
          <p:cNvSpPr>
            <a:spLocks noChangeArrowheads="1"/>
          </p:cNvSpPr>
          <p:nvPr/>
        </p:nvSpPr>
        <p:spPr bwMode="auto">
          <a:xfrm>
            <a:off x="5782260" y="3284560"/>
            <a:ext cx="148297" cy="287607"/>
          </a:xfrm>
          <a:prstGeom prst="ellipse">
            <a:avLst/>
          </a:prstGeom>
          <a:solidFill>
            <a:srgbClr val="F1E4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33" name="Rectangle 9"/>
          <p:cNvSpPr>
            <a:spLocks noChangeArrowheads="1"/>
          </p:cNvSpPr>
          <p:nvPr/>
        </p:nvSpPr>
        <p:spPr bwMode="auto">
          <a:xfrm>
            <a:off x="6101324" y="3951897"/>
            <a:ext cx="531398" cy="596560"/>
          </a:xfrm>
          <a:prstGeom prst="rect">
            <a:avLst/>
          </a:prstGeom>
          <a:solidFill>
            <a:srgbClr val="E4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34" name="Freeform 10"/>
          <p:cNvSpPr/>
          <p:nvPr/>
        </p:nvSpPr>
        <p:spPr bwMode="auto">
          <a:xfrm>
            <a:off x="5856408" y="2755409"/>
            <a:ext cx="1103242" cy="1305465"/>
          </a:xfrm>
          <a:custGeom>
            <a:avLst/>
            <a:gdLst>
              <a:gd name="T0" fmla="*/ 415 w 415"/>
              <a:gd name="T1" fmla="*/ 246 h 491"/>
              <a:gd name="T2" fmla="*/ 208 w 415"/>
              <a:gd name="T3" fmla="*/ 491 h 491"/>
              <a:gd name="T4" fmla="*/ 0 w 415"/>
              <a:gd name="T5" fmla="*/ 246 h 491"/>
              <a:gd name="T6" fmla="*/ 208 w 415"/>
              <a:gd name="T7" fmla="*/ 0 h 491"/>
              <a:gd name="T8" fmla="*/ 415 w 415"/>
              <a:gd name="T9" fmla="*/ 246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" h="491">
                <a:moveTo>
                  <a:pt x="415" y="246"/>
                </a:moveTo>
                <a:cubicBezTo>
                  <a:pt x="415" y="381"/>
                  <a:pt x="369" y="491"/>
                  <a:pt x="208" y="491"/>
                </a:cubicBezTo>
                <a:cubicBezTo>
                  <a:pt x="46" y="491"/>
                  <a:pt x="0" y="381"/>
                  <a:pt x="0" y="246"/>
                </a:cubicBezTo>
                <a:cubicBezTo>
                  <a:pt x="0" y="110"/>
                  <a:pt x="32" y="0"/>
                  <a:pt x="208" y="0"/>
                </a:cubicBezTo>
                <a:cubicBezTo>
                  <a:pt x="383" y="0"/>
                  <a:pt x="415" y="110"/>
                  <a:pt x="415" y="246"/>
                </a:cubicBezTo>
                <a:close/>
              </a:path>
            </a:pathLst>
          </a:custGeom>
          <a:solidFill>
            <a:srgbClr val="F1E4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35" name="Freeform 11"/>
          <p:cNvSpPr/>
          <p:nvPr/>
        </p:nvSpPr>
        <p:spPr bwMode="auto">
          <a:xfrm>
            <a:off x="5832817" y="2563297"/>
            <a:ext cx="1159414" cy="845968"/>
          </a:xfrm>
          <a:custGeom>
            <a:avLst/>
            <a:gdLst>
              <a:gd name="T0" fmla="*/ 9 w 436"/>
              <a:gd name="T1" fmla="*/ 301 h 318"/>
              <a:gd name="T2" fmla="*/ 8 w 436"/>
              <a:gd name="T3" fmla="*/ 115 h 318"/>
              <a:gd name="T4" fmla="*/ 75 w 436"/>
              <a:gd name="T5" fmla="*/ 2 h 318"/>
              <a:gd name="T6" fmla="*/ 121 w 436"/>
              <a:gd name="T7" fmla="*/ 30 h 318"/>
              <a:gd name="T8" fmla="*/ 171 w 436"/>
              <a:gd name="T9" fmla="*/ 2 h 318"/>
              <a:gd name="T10" fmla="*/ 232 w 436"/>
              <a:gd name="T11" fmla="*/ 30 h 318"/>
              <a:gd name="T12" fmla="*/ 279 w 436"/>
              <a:gd name="T13" fmla="*/ 0 h 318"/>
              <a:gd name="T14" fmla="*/ 313 w 436"/>
              <a:gd name="T15" fmla="*/ 33 h 318"/>
              <a:gd name="T16" fmla="*/ 364 w 436"/>
              <a:gd name="T17" fmla="*/ 10 h 318"/>
              <a:gd name="T18" fmla="*/ 430 w 436"/>
              <a:gd name="T19" fmla="*/ 144 h 318"/>
              <a:gd name="T20" fmla="*/ 424 w 436"/>
              <a:gd name="T21" fmla="*/ 318 h 318"/>
              <a:gd name="T22" fmla="*/ 358 w 436"/>
              <a:gd name="T23" fmla="*/ 163 h 318"/>
              <a:gd name="T24" fmla="*/ 221 w 436"/>
              <a:gd name="T25" fmla="*/ 175 h 318"/>
              <a:gd name="T26" fmla="*/ 94 w 436"/>
              <a:gd name="T27" fmla="*/ 152 h 318"/>
              <a:gd name="T28" fmla="*/ 9 w 436"/>
              <a:gd name="T29" fmla="*/ 301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36" h="318">
                <a:moveTo>
                  <a:pt x="9" y="301"/>
                </a:moveTo>
                <a:cubicBezTo>
                  <a:pt x="9" y="301"/>
                  <a:pt x="0" y="160"/>
                  <a:pt x="8" y="115"/>
                </a:cubicBezTo>
                <a:cubicBezTo>
                  <a:pt x="15" y="70"/>
                  <a:pt x="75" y="2"/>
                  <a:pt x="75" y="2"/>
                </a:cubicBezTo>
                <a:cubicBezTo>
                  <a:pt x="121" y="30"/>
                  <a:pt x="121" y="30"/>
                  <a:pt x="121" y="30"/>
                </a:cubicBezTo>
                <a:cubicBezTo>
                  <a:pt x="171" y="2"/>
                  <a:pt x="171" y="2"/>
                  <a:pt x="171" y="2"/>
                </a:cubicBezTo>
                <a:cubicBezTo>
                  <a:pt x="232" y="30"/>
                  <a:pt x="232" y="30"/>
                  <a:pt x="232" y="30"/>
                </a:cubicBezTo>
                <a:cubicBezTo>
                  <a:pt x="279" y="0"/>
                  <a:pt x="279" y="0"/>
                  <a:pt x="279" y="0"/>
                </a:cubicBezTo>
                <a:cubicBezTo>
                  <a:pt x="279" y="0"/>
                  <a:pt x="306" y="27"/>
                  <a:pt x="313" y="33"/>
                </a:cubicBezTo>
                <a:cubicBezTo>
                  <a:pt x="321" y="40"/>
                  <a:pt x="364" y="10"/>
                  <a:pt x="364" y="10"/>
                </a:cubicBezTo>
                <a:cubicBezTo>
                  <a:pt x="364" y="10"/>
                  <a:pt x="432" y="80"/>
                  <a:pt x="430" y="144"/>
                </a:cubicBezTo>
                <a:cubicBezTo>
                  <a:pt x="428" y="207"/>
                  <a:pt x="424" y="318"/>
                  <a:pt x="424" y="318"/>
                </a:cubicBezTo>
                <a:cubicBezTo>
                  <a:pt x="424" y="318"/>
                  <a:pt x="436" y="222"/>
                  <a:pt x="358" y="163"/>
                </a:cubicBezTo>
                <a:cubicBezTo>
                  <a:pt x="329" y="141"/>
                  <a:pt x="275" y="175"/>
                  <a:pt x="221" y="175"/>
                </a:cubicBezTo>
                <a:cubicBezTo>
                  <a:pt x="172" y="174"/>
                  <a:pt x="124" y="138"/>
                  <a:pt x="94" y="152"/>
                </a:cubicBezTo>
                <a:cubicBezTo>
                  <a:pt x="33" y="182"/>
                  <a:pt x="9" y="301"/>
                  <a:pt x="9" y="301"/>
                </a:cubicBezTo>
                <a:close/>
              </a:path>
            </a:pathLst>
          </a:custGeom>
          <a:solidFill>
            <a:srgbClr val="5D737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36" name="Freeform 12"/>
          <p:cNvSpPr/>
          <p:nvPr/>
        </p:nvSpPr>
        <p:spPr bwMode="auto">
          <a:xfrm>
            <a:off x="6467573" y="3354215"/>
            <a:ext cx="351644" cy="225816"/>
          </a:xfrm>
          <a:custGeom>
            <a:avLst/>
            <a:gdLst>
              <a:gd name="T0" fmla="*/ 132 w 132"/>
              <a:gd name="T1" fmla="*/ 42 h 85"/>
              <a:gd name="T2" fmla="*/ 122 w 132"/>
              <a:gd name="T3" fmla="*/ 58 h 85"/>
              <a:gd name="T4" fmla="*/ 66 w 132"/>
              <a:gd name="T5" fmla="*/ 85 h 85"/>
              <a:gd name="T6" fmla="*/ 10 w 132"/>
              <a:gd name="T7" fmla="*/ 58 h 85"/>
              <a:gd name="T8" fmla="*/ 0 w 132"/>
              <a:gd name="T9" fmla="*/ 42 h 85"/>
              <a:gd name="T10" fmla="*/ 12 w 132"/>
              <a:gd name="T11" fmla="*/ 24 h 85"/>
              <a:gd name="T12" fmla="*/ 66 w 132"/>
              <a:gd name="T13" fmla="*/ 0 h 85"/>
              <a:gd name="T14" fmla="*/ 121 w 132"/>
              <a:gd name="T15" fmla="*/ 26 h 85"/>
              <a:gd name="T16" fmla="*/ 132 w 132"/>
              <a:gd name="T17" fmla="*/ 4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2" h="85">
                <a:moveTo>
                  <a:pt x="132" y="42"/>
                </a:moveTo>
                <a:cubicBezTo>
                  <a:pt x="132" y="42"/>
                  <a:pt x="125" y="53"/>
                  <a:pt x="122" y="58"/>
                </a:cubicBezTo>
                <a:cubicBezTo>
                  <a:pt x="111" y="73"/>
                  <a:pt x="87" y="85"/>
                  <a:pt x="66" y="85"/>
                </a:cubicBezTo>
                <a:cubicBezTo>
                  <a:pt x="45" y="85"/>
                  <a:pt x="20" y="73"/>
                  <a:pt x="10" y="58"/>
                </a:cubicBezTo>
                <a:cubicBezTo>
                  <a:pt x="7" y="53"/>
                  <a:pt x="0" y="42"/>
                  <a:pt x="0" y="42"/>
                </a:cubicBezTo>
                <a:cubicBezTo>
                  <a:pt x="0" y="42"/>
                  <a:pt x="8" y="29"/>
                  <a:pt x="12" y="24"/>
                </a:cubicBezTo>
                <a:cubicBezTo>
                  <a:pt x="23" y="10"/>
                  <a:pt x="46" y="0"/>
                  <a:pt x="66" y="0"/>
                </a:cubicBezTo>
                <a:cubicBezTo>
                  <a:pt x="87" y="0"/>
                  <a:pt x="111" y="10"/>
                  <a:pt x="121" y="26"/>
                </a:cubicBezTo>
                <a:cubicBezTo>
                  <a:pt x="125" y="31"/>
                  <a:pt x="132" y="42"/>
                  <a:pt x="132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37" name="Oval 13"/>
          <p:cNvSpPr>
            <a:spLocks noChangeArrowheads="1"/>
          </p:cNvSpPr>
          <p:nvPr/>
        </p:nvSpPr>
        <p:spPr bwMode="auto">
          <a:xfrm>
            <a:off x="6576550" y="3395783"/>
            <a:ext cx="143803" cy="147175"/>
          </a:xfrm>
          <a:prstGeom prst="ellipse">
            <a:avLst/>
          </a:prstGeom>
          <a:solidFill>
            <a:srgbClr val="0C84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38" name="Oval 14"/>
          <p:cNvSpPr>
            <a:spLocks noChangeArrowheads="1"/>
          </p:cNvSpPr>
          <p:nvPr/>
        </p:nvSpPr>
        <p:spPr bwMode="auto">
          <a:xfrm>
            <a:off x="6616994" y="3438474"/>
            <a:ext cx="64038" cy="61791"/>
          </a:xfrm>
          <a:prstGeom prst="ellipse">
            <a:avLst/>
          </a:prstGeom>
          <a:solidFill>
            <a:srgbClr val="231F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39" name="Oval 15"/>
          <p:cNvSpPr>
            <a:spLocks noChangeArrowheads="1"/>
          </p:cNvSpPr>
          <p:nvPr/>
        </p:nvSpPr>
        <p:spPr bwMode="auto">
          <a:xfrm>
            <a:off x="6643958" y="3420498"/>
            <a:ext cx="37074" cy="37074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0" name="Freeform 16"/>
          <p:cNvSpPr/>
          <p:nvPr/>
        </p:nvSpPr>
        <p:spPr bwMode="auto">
          <a:xfrm>
            <a:off x="5978867" y="3356463"/>
            <a:ext cx="350521" cy="225816"/>
          </a:xfrm>
          <a:custGeom>
            <a:avLst/>
            <a:gdLst>
              <a:gd name="T0" fmla="*/ 132 w 132"/>
              <a:gd name="T1" fmla="*/ 42 h 85"/>
              <a:gd name="T2" fmla="*/ 122 w 132"/>
              <a:gd name="T3" fmla="*/ 58 h 85"/>
              <a:gd name="T4" fmla="*/ 66 w 132"/>
              <a:gd name="T5" fmla="*/ 85 h 85"/>
              <a:gd name="T6" fmla="*/ 10 w 132"/>
              <a:gd name="T7" fmla="*/ 58 h 85"/>
              <a:gd name="T8" fmla="*/ 0 w 132"/>
              <a:gd name="T9" fmla="*/ 42 h 85"/>
              <a:gd name="T10" fmla="*/ 12 w 132"/>
              <a:gd name="T11" fmla="*/ 24 h 85"/>
              <a:gd name="T12" fmla="*/ 66 w 132"/>
              <a:gd name="T13" fmla="*/ 0 h 85"/>
              <a:gd name="T14" fmla="*/ 121 w 132"/>
              <a:gd name="T15" fmla="*/ 26 h 85"/>
              <a:gd name="T16" fmla="*/ 132 w 132"/>
              <a:gd name="T17" fmla="*/ 4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2" h="85">
                <a:moveTo>
                  <a:pt x="132" y="42"/>
                </a:moveTo>
                <a:cubicBezTo>
                  <a:pt x="132" y="42"/>
                  <a:pt x="125" y="53"/>
                  <a:pt x="122" y="58"/>
                </a:cubicBezTo>
                <a:cubicBezTo>
                  <a:pt x="111" y="74"/>
                  <a:pt x="87" y="85"/>
                  <a:pt x="66" y="85"/>
                </a:cubicBezTo>
                <a:cubicBezTo>
                  <a:pt x="45" y="85"/>
                  <a:pt x="21" y="74"/>
                  <a:pt x="10" y="58"/>
                </a:cubicBezTo>
                <a:cubicBezTo>
                  <a:pt x="7" y="53"/>
                  <a:pt x="0" y="42"/>
                  <a:pt x="0" y="42"/>
                </a:cubicBezTo>
                <a:cubicBezTo>
                  <a:pt x="0" y="42"/>
                  <a:pt x="8" y="30"/>
                  <a:pt x="12" y="24"/>
                </a:cubicBezTo>
                <a:cubicBezTo>
                  <a:pt x="23" y="10"/>
                  <a:pt x="46" y="0"/>
                  <a:pt x="66" y="0"/>
                </a:cubicBezTo>
                <a:cubicBezTo>
                  <a:pt x="87" y="0"/>
                  <a:pt x="111" y="11"/>
                  <a:pt x="121" y="26"/>
                </a:cubicBezTo>
                <a:cubicBezTo>
                  <a:pt x="125" y="31"/>
                  <a:pt x="132" y="42"/>
                  <a:pt x="132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1" name="Oval 17"/>
          <p:cNvSpPr>
            <a:spLocks noChangeArrowheads="1"/>
          </p:cNvSpPr>
          <p:nvPr/>
        </p:nvSpPr>
        <p:spPr bwMode="auto">
          <a:xfrm>
            <a:off x="6087842" y="3399154"/>
            <a:ext cx="143803" cy="146050"/>
          </a:xfrm>
          <a:prstGeom prst="ellipse">
            <a:avLst/>
          </a:prstGeom>
          <a:solidFill>
            <a:srgbClr val="0C84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2" name="Oval 18"/>
          <p:cNvSpPr>
            <a:spLocks noChangeArrowheads="1"/>
          </p:cNvSpPr>
          <p:nvPr/>
        </p:nvSpPr>
        <p:spPr bwMode="auto">
          <a:xfrm>
            <a:off x="6127164" y="3441845"/>
            <a:ext cx="64038" cy="60667"/>
          </a:xfrm>
          <a:prstGeom prst="ellipse">
            <a:avLst/>
          </a:prstGeom>
          <a:solidFill>
            <a:srgbClr val="231F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3" name="Oval 19"/>
          <p:cNvSpPr>
            <a:spLocks noChangeArrowheads="1"/>
          </p:cNvSpPr>
          <p:nvPr/>
        </p:nvSpPr>
        <p:spPr bwMode="auto">
          <a:xfrm>
            <a:off x="6154127" y="3422746"/>
            <a:ext cx="37074" cy="37074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4" name="Freeform 20"/>
          <p:cNvSpPr/>
          <p:nvPr/>
        </p:nvSpPr>
        <p:spPr bwMode="auto">
          <a:xfrm>
            <a:off x="6300178" y="3827193"/>
            <a:ext cx="239299" cy="61791"/>
          </a:xfrm>
          <a:custGeom>
            <a:avLst/>
            <a:gdLst>
              <a:gd name="T0" fmla="*/ 43 w 90"/>
              <a:gd name="T1" fmla="*/ 23 h 23"/>
              <a:gd name="T2" fmla="*/ 6 w 90"/>
              <a:gd name="T3" fmla="*/ 17 h 23"/>
              <a:gd name="T4" fmla="*/ 1 w 90"/>
              <a:gd name="T5" fmla="*/ 8 h 23"/>
              <a:gd name="T6" fmla="*/ 11 w 90"/>
              <a:gd name="T7" fmla="*/ 3 h 23"/>
              <a:gd name="T8" fmla="*/ 78 w 90"/>
              <a:gd name="T9" fmla="*/ 1 h 23"/>
              <a:gd name="T10" fmla="*/ 88 w 90"/>
              <a:gd name="T11" fmla="*/ 5 h 23"/>
              <a:gd name="T12" fmla="*/ 84 w 90"/>
              <a:gd name="T13" fmla="*/ 15 h 23"/>
              <a:gd name="T14" fmla="*/ 43 w 90"/>
              <a:gd name="T1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0" h="23">
                <a:moveTo>
                  <a:pt x="43" y="23"/>
                </a:moveTo>
                <a:cubicBezTo>
                  <a:pt x="32" y="23"/>
                  <a:pt x="20" y="21"/>
                  <a:pt x="6" y="17"/>
                </a:cubicBezTo>
                <a:cubicBezTo>
                  <a:pt x="2" y="16"/>
                  <a:pt x="0" y="12"/>
                  <a:pt x="1" y="8"/>
                </a:cubicBezTo>
                <a:cubicBezTo>
                  <a:pt x="3" y="4"/>
                  <a:pt x="7" y="1"/>
                  <a:pt x="11" y="3"/>
                </a:cubicBezTo>
                <a:cubicBezTo>
                  <a:pt x="49" y="14"/>
                  <a:pt x="78" y="2"/>
                  <a:pt x="78" y="1"/>
                </a:cubicBezTo>
                <a:cubicBezTo>
                  <a:pt x="82" y="0"/>
                  <a:pt x="87" y="1"/>
                  <a:pt x="88" y="5"/>
                </a:cubicBezTo>
                <a:cubicBezTo>
                  <a:pt x="90" y="9"/>
                  <a:pt x="88" y="13"/>
                  <a:pt x="84" y="15"/>
                </a:cubicBezTo>
                <a:cubicBezTo>
                  <a:pt x="83" y="16"/>
                  <a:pt x="67" y="23"/>
                  <a:pt x="43" y="23"/>
                </a:cubicBezTo>
                <a:close/>
              </a:path>
            </a:pathLst>
          </a:custGeom>
          <a:solidFill>
            <a:srgbClr val="C6BD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5" name="Freeform 21"/>
          <p:cNvSpPr/>
          <p:nvPr/>
        </p:nvSpPr>
        <p:spPr bwMode="auto">
          <a:xfrm>
            <a:off x="6502401" y="3223893"/>
            <a:ext cx="297719" cy="84260"/>
          </a:xfrm>
          <a:custGeom>
            <a:avLst/>
            <a:gdLst>
              <a:gd name="T0" fmla="*/ 106 w 112"/>
              <a:gd name="T1" fmla="*/ 32 h 32"/>
              <a:gd name="T2" fmla="*/ 105 w 112"/>
              <a:gd name="T3" fmla="*/ 32 h 32"/>
              <a:gd name="T4" fmla="*/ 8 w 112"/>
              <a:gd name="T5" fmla="*/ 27 h 32"/>
              <a:gd name="T6" fmla="*/ 1 w 112"/>
              <a:gd name="T7" fmla="*/ 25 h 32"/>
              <a:gd name="T8" fmla="*/ 3 w 112"/>
              <a:gd name="T9" fmla="*/ 19 h 32"/>
              <a:gd name="T10" fmla="*/ 108 w 112"/>
              <a:gd name="T11" fmla="*/ 22 h 32"/>
              <a:gd name="T12" fmla="*/ 111 w 112"/>
              <a:gd name="T13" fmla="*/ 29 h 32"/>
              <a:gd name="T14" fmla="*/ 106 w 112"/>
              <a:gd name="T15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2" h="32">
                <a:moveTo>
                  <a:pt x="106" y="32"/>
                </a:moveTo>
                <a:cubicBezTo>
                  <a:pt x="106" y="32"/>
                  <a:pt x="105" y="32"/>
                  <a:pt x="105" y="32"/>
                </a:cubicBezTo>
                <a:cubicBezTo>
                  <a:pt x="44" y="10"/>
                  <a:pt x="8" y="27"/>
                  <a:pt x="8" y="27"/>
                </a:cubicBezTo>
                <a:cubicBezTo>
                  <a:pt x="5" y="29"/>
                  <a:pt x="2" y="28"/>
                  <a:pt x="1" y="25"/>
                </a:cubicBezTo>
                <a:cubicBezTo>
                  <a:pt x="0" y="23"/>
                  <a:pt x="1" y="20"/>
                  <a:pt x="3" y="19"/>
                </a:cubicBezTo>
                <a:cubicBezTo>
                  <a:pt x="5" y="18"/>
                  <a:pt x="43" y="0"/>
                  <a:pt x="108" y="22"/>
                </a:cubicBezTo>
                <a:cubicBezTo>
                  <a:pt x="111" y="23"/>
                  <a:pt x="112" y="26"/>
                  <a:pt x="111" y="29"/>
                </a:cubicBezTo>
                <a:cubicBezTo>
                  <a:pt x="110" y="31"/>
                  <a:pt x="109" y="32"/>
                  <a:pt x="106" y="32"/>
                </a:cubicBezTo>
                <a:close/>
              </a:path>
            </a:pathLst>
          </a:custGeom>
          <a:solidFill>
            <a:srgbClr val="0819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6" name="Freeform 22"/>
          <p:cNvSpPr/>
          <p:nvPr/>
        </p:nvSpPr>
        <p:spPr bwMode="auto">
          <a:xfrm>
            <a:off x="6004707" y="3223893"/>
            <a:ext cx="298841" cy="84260"/>
          </a:xfrm>
          <a:custGeom>
            <a:avLst/>
            <a:gdLst>
              <a:gd name="T0" fmla="*/ 5 w 112"/>
              <a:gd name="T1" fmla="*/ 32 h 32"/>
              <a:gd name="T2" fmla="*/ 1 w 112"/>
              <a:gd name="T3" fmla="*/ 29 h 32"/>
              <a:gd name="T4" fmla="*/ 4 w 112"/>
              <a:gd name="T5" fmla="*/ 22 h 32"/>
              <a:gd name="T6" fmla="*/ 109 w 112"/>
              <a:gd name="T7" fmla="*/ 19 h 32"/>
              <a:gd name="T8" fmla="*/ 111 w 112"/>
              <a:gd name="T9" fmla="*/ 25 h 32"/>
              <a:gd name="T10" fmla="*/ 104 w 112"/>
              <a:gd name="T11" fmla="*/ 27 h 32"/>
              <a:gd name="T12" fmla="*/ 7 w 112"/>
              <a:gd name="T13" fmla="*/ 32 h 32"/>
              <a:gd name="T14" fmla="*/ 5 w 112"/>
              <a:gd name="T15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2" h="32">
                <a:moveTo>
                  <a:pt x="5" y="32"/>
                </a:moveTo>
                <a:cubicBezTo>
                  <a:pt x="3" y="32"/>
                  <a:pt x="1" y="31"/>
                  <a:pt x="1" y="29"/>
                </a:cubicBezTo>
                <a:cubicBezTo>
                  <a:pt x="0" y="26"/>
                  <a:pt x="1" y="23"/>
                  <a:pt x="4" y="22"/>
                </a:cubicBezTo>
                <a:cubicBezTo>
                  <a:pt x="69" y="0"/>
                  <a:pt x="107" y="18"/>
                  <a:pt x="109" y="19"/>
                </a:cubicBezTo>
                <a:cubicBezTo>
                  <a:pt x="111" y="20"/>
                  <a:pt x="112" y="23"/>
                  <a:pt x="111" y="25"/>
                </a:cubicBezTo>
                <a:cubicBezTo>
                  <a:pt x="110" y="28"/>
                  <a:pt x="107" y="29"/>
                  <a:pt x="104" y="27"/>
                </a:cubicBezTo>
                <a:cubicBezTo>
                  <a:pt x="104" y="27"/>
                  <a:pt x="68" y="10"/>
                  <a:pt x="7" y="32"/>
                </a:cubicBezTo>
                <a:cubicBezTo>
                  <a:pt x="7" y="32"/>
                  <a:pt x="6" y="32"/>
                  <a:pt x="5" y="32"/>
                </a:cubicBezTo>
                <a:close/>
              </a:path>
            </a:pathLst>
          </a:custGeom>
          <a:solidFill>
            <a:srgbClr val="0819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7" name="Oval 23"/>
          <p:cNvSpPr>
            <a:spLocks noChangeArrowheads="1"/>
          </p:cNvSpPr>
          <p:nvPr/>
        </p:nvSpPr>
        <p:spPr bwMode="auto">
          <a:xfrm>
            <a:off x="6329388" y="3305906"/>
            <a:ext cx="130322" cy="8987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8" name="Rectangle 24"/>
          <p:cNvSpPr>
            <a:spLocks noChangeArrowheads="1"/>
          </p:cNvSpPr>
          <p:nvPr/>
        </p:nvSpPr>
        <p:spPr bwMode="auto">
          <a:xfrm>
            <a:off x="5794619" y="3426117"/>
            <a:ext cx="553868" cy="82013"/>
          </a:xfrm>
          <a:prstGeom prst="rect">
            <a:avLst/>
          </a:prstGeom>
          <a:solidFill>
            <a:srgbClr val="0819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9" name="Rectangle 25"/>
          <p:cNvSpPr>
            <a:spLocks noChangeArrowheads="1"/>
          </p:cNvSpPr>
          <p:nvPr/>
        </p:nvSpPr>
        <p:spPr bwMode="auto">
          <a:xfrm>
            <a:off x="6436116" y="3446339"/>
            <a:ext cx="552744" cy="83136"/>
          </a:xfrm>
          <a:prstGeom prst="rect">
            <a:avLst/>
          </a:prstGeom>
          <a:solidFill>
            <a:srgbClr val="0819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0" name="Oval 26"/>
          <p:cNvSpPr>
            <a:spLocks noChangeArrowheads="1"/>
          </p:cNvSpPr>
          <p:nvPr/>
        </p:nvSpPr>
        <p:spPr bwMode="auto">
          <a:xfrm>
            <a:off x="5794619" y="3146373"/>
            <a:ext cx="553868" cy="5504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1" name="Oval 27"/>
          <p:cNvSpPr>
            <a:spLocks noChangeArrowheads="1"/>
          </p:cNvSpPr>
          <p:nvPr/>
        </p:nvSpPr>
        <p:spPr bwMode="auto">
          <a:xfrm>
            <a:off x="6436116" y="3164349"/>
            <a:ext cx="552744" cy="551621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2" name="Rectangle 28"/>
          <p:cNvSpPr>
            <a:spLocks noChangeArrowheads="1"/>
          </p:cNvSpPr>
          <p:nvPr/>
        </p:nvSpPr>
        <p:spPr bwMode="auto">
          <a:xfrm>
            <a:off x="6278831" y="3350844"/>
            <a:ext cx="234804" cy="1999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3" name="Freeform 29"/>
          <p:cNvSpPr/>
          <p:nvPr/>
        </p:nvSpPr>
        <p:spPr bwMode="auto">
          <a:xfrm>
            <a:off x="5321640" y="3090201"/>
            <a:ext cx="902142" cy="789795"/>
          </a:xfrm>
          <a:custGeom>
            <a:avLst/>
            <a:gdLst>
              <a:gd name="T0" fmla="*/ 244 w 339"/>
              <a:gd name="T1" fmla="*/ 66 h 297"/>
              <a:gd name="T2" fmla="*/ 304 w 339"/>
              <a:gd name="T3" fmla="*/ 33 h 297"/>
              <a:gd name="T4" fmla="*/ 154 w 339"/>
              <a:gd name="T5" fmla="*/ 57 h 297"/>
              <a:gd name="T6" fmla="*/ 73 w 339"/>
              <a:gd name="T7" fmla="*/ 178 h 297"/>
              <a:gd name="T8" fmla="*/ 0 w 339"/>
              <a:gd name="T9" fmla="*/ 229 h 297"/>
              <a:gd name="T10" fmla="*/ 22 w 339"/>
              <a:gd name="T11" fmla="*/ 297 h 297"/>
              <a:gd name="T12" fmla="*/ 127 w 339"/>
              <a:gd name="T13" fmla="*/ 264 h 297"/>
              <a:gd name="T14" fmla="*/ 270 w 339"/>
              <a:gd name="T15" fmla="*/ 289 h 297"/>
              <a:gd name="T16" fmla="*/ 282 w 339"/>
              <a:gd name="T17" fmla="*/ 255 h 297"/>
              <a:gd name="T18" fmla="*/ 192 w 339"/>
              <a:gd name="T19" fmla="*/ 165 h 297"/>
              <a:gd name="T20" fmla="*/ 244 w 339"/>
              <a:gd name="T21" fmla="*/ 66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39" h="297">
                <a:moveTo>
                  <a:pt x="244" y="66"/>
                </a:moveTo>
                <a:cubicBezTo>
                  <a:pt x="244" y="66"/>
                  <a:pt x="339" y="66"/>
                  <a:pt x="304" y="33"/>
                </a:cubicBezTo>
                <a:cubicBezTo>
                  <a:pt x="268" y="0"/>
                  <a:pt x="189" y="33"/>
                  <a:pt x="154" y="57"/>
                </a:cubicBezTo>
                <a:cubicBezTo>
                  <a:pt x="110" y="86"/>
                  <a:pt x="83" y="157"/>
                  <a:pt x="73" y="178"/>
                </a:cubicBezTo>
                <a:cubicBezTo>
                  <a:pt x="62" y="199"/>
                  <a:pt x="0" y="229"/>
                  <a:pt x="0" y="229"/>
                </a:cubicBezTo>
                <a:cubicBezTo>
                  <a:pt x="22" y="297"/>
                  <a:pt x="22" y="297"/>
                  <a:pt x="22" y="297"/>
                </a:cubicBezTo>
                <a:cubicBezTo>
                  <a:pt x="22" y="297"/>
                  <a:pt x="107" y="253"/>
                  <a:pt x="127" y="264"/>
                </a:cubicBezTo>
                <a:cubicBezTo>
                  <a:pt x="146" y="275"/>
                  <a:pt x="252" y="291"/>
                  <a:pt x="270" y="289"/>
                </a:cubicBezTo>
                <a:cubicBezTo>
                  <a:pt x="287" y="288"/>
                  <a:pt x="299" y="263"/>
                  <a:pt x="282" y="255"/>
                </a:cubicBezTo>
                <a:cubicBezTo>
                  <a:pt x="266" y="247"/>
                  <a:pt x="207" y="224"/>
                  <a:pt x="192" y="165"/>
                </a:cubicBezTo>
                <a:cubicBezTo>
                  <a:pt x="178" y="106"/>
                  <a:pt x="244" y="66"/>
                  <a:pt x="244" y="66"/>
                </a:cubicBezTo>
                <a:close/>
              </a:path>
            </a:pathLst>
          </a:custGeom>
          <a:solidFill>
            <a:srgbClr val="EFE5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4" name="Freeform 30"/>
          <p:cNvSpPr/>
          <p:nvPr/>
        </p:nvSpPr>
        <p:spPr bwMode="auto">
          <a:xfrm>
            <a:off x="6579919" y="3090201"/>
            <a:ext cx="903265" cy="789795"/>
          </a:xfrm>
          <a:custGeom>
            <a:avLst/>
            <a:gdLst>
              <a:gd name="T0" fmla="*/ 95 w 340"/>
              <a:gd name="T1" fmla="*/ 66 h 297"/>
              <a:gd name="T2" fmla="*/ 35 w 340"/>
              <a:gd name="T3" fmla="*/ 33 h 297"/>
              <a:gd name="T4" fmla="*/ 185 w 340"/>
              <a:gd name="T5" fmla="*/ 57 h 297"/>
              <a:gd name="T6" fmla="*/ 267 w 340"/>
              <a:gd name="T7" fmla="*/ 178 h 297"/>
              <a:gd name="T8" fmla="*/ 340 w 340"/>
              <a:gd name="T9" fmla="*/ 229 h 297"/>
              <a:gd name="T10" fmla="*/ 317 w 340"/>
              <a:gd name="T11" fmla="*/ 297 h 297"/>
              <a:gd name="T12" fmla="*/ 212 w 340"/>
              <a:gd name="T13" fmla="*/ 264 h 297"/>
              <a:gd name="T14" fmla="*/ 70 w 340"/>
              <a:gd name="T15" fmla="*/ 289 h 297"/>
              <a:gd name="T16" fmla="*/ 57 w 340"/>
              <a:gd name="T17" fmla="*/ 255 h 297"/>
              <a:gd name="T18" fmla="*/ 147 w 340"/>
              <a:gd name="T19" fmla="*/ 165 h 297"/>
              <a:gd name="T20" fmla="*/ 95 w 340"/>
              <a:gd name="T21" fmla="*/ 66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0" h="297">
                <a:moveTo>
                  <a:pt x="95" y="66"/>
                </a:moveTo>
                <a:cubicBezTo>
                  <a:pt x="95" y="66"/>
                  <a:pt x="0" y="66"/>
                  <a:pt x="35" y="33"/>
                </a:cubicBezTo>
                <a:cubicBezTo>
                  <a:pt x="71" y="0"/>
                  <a:pt x="150" y="33"/>
                  <a:pt x="185" y="57"/>
                </a:cubicBezTo>
                <a:cubicBezTo>
                  <a:pt x="229" y="86"/>
                  <a:pt x="256" y="157"/>
                  <a:pt x="267" y="178"/>
                </a:cubicBezTo>
                <a:cubicBezTo>
                  <a:pt x="277" y="199"/>
                  <a:pt x="340" y="229"/>
                  <a:pt x="340" y="229"/>
                </a:cubicBezTo>
                <a:cubicBezTo>
                  <a:pt x="317" y="297"/>
                  <a:pt x="317" y="297"/>
                  <a:pt x="317" y="297"/>
                </a:cubicBezTo>
                <a:cubicBezTo>
                  <a:pt x="317" y="297"/>
                  <a:pt x="232" y="253"/>
                  <a:pt x="212" y="264"/>
                </a:cubicBezTo>
                <a:cubicBezTo>
                  <a:pt x="193" y="275"/>
                  <a:pt x="87" y="291"/>
                  <a:pt x="70" y="289"/>
                </a:cubicBezTo>
                <a:cubicBezTo>
                  <a:pt x="52" y="288"/>
                  <a:pt x="40" y="263"/>
                  <a:pt x="57" y="255"/>
                </a:cubicBezTo>
                <a:cubicBezTo>
                  <a:pt x="74" y="247"/>
                  <a:pt x="133" y="224"/>
                  <a:pt x="147" y="165"/>
                </a:cubicBezTo>
                <a:cubicBezTo>
                  <a:pt x="161" y="106"/>
                  <a:pt x="95" y="66"/>
                  <a:pt x="95" y="66"/>
                </a:cubicBezTo>
                <a:close/>
              </a:path>
            </a:pathLst>
          </a:custGeom>
          <a:solidFill>
            <a:srgbClr val="EFE5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5845173" y="3282313"/>
            <a:ext cx="452757" cy="451632"/>
          </a:xfrm>
          <a:prstGeom prst="ellipse">
            <a:avLst/>
          </a:prstGeom>
          <a:solidFill>
            <a:srgbClr val="EE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6" name="Freeform 32"/>
          <p:cNvSpPr>
            <a:spLocks noEditPoints="1"/>
          </p:cNvSpPr>
          <p:nvPr/>
        </p:nvSpPr>
        <p:spPr bwMode="auto">
          <a:xfrm>
            <a:off x="5794619" y="3231756"/>
            <a:ext cx="553868" cy="552744"/>
          </a:xfrm>
          <a:custGeom>
            <a:avLst/>
            <a:gdLst>
              <a:gd name="T0" fmla="*/ 104 w 208"/>
              <a:gd name="T1" fmla="*/ 208 h 208"/>
              <a:gd name="T2" fmla="*/ 0 w 208"/>
              <a:gd name="T3" fmla="*/ 104 h 208"/>
              <a:gd name="T4" fmla="*/ 104 w 208"/>
              <a:gd name="T5" fmla="*/ 0 h 208"/>
              <a:gd name="T6" fmla="*/ 208 w 208"/>
              <a:gd name="T7" fmla="*/ 104 h 208"/>
              <a:gd name="T8" fmla="*/ 104 w 208"/>
              <a:gd name="T9" fmla="*/ 208 h 208"/>
              <a:gd name="T10" fmla="*/ 104 w 208"/>
              <a:gd name="T11" fmla="*/ 38 h 208"/>
              <a:gd name="T12" fmla="*/ 38 w 208"/>
              <a:gd name="T13" fmla="*/ 104 h 208"/>
              <a:gd name="T14" fmla="*/ 104 w 208"/>
              <a:gd name="T15" fmla="*/ 171 h 208"/>
              <a:gd name="T16" fmla="*/ 171 w 208"/>
              <a:gd name="T17" fmla="*/ 104 h 208"/>
              <a:gd name="T18" fmla="*/ 104 w 208"/>
              <a:gd name="T19" fmla="*/ 3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8" h="208">
                <a:moveTo>
                  <a:pt x="104" y="208"/>
                </a:moveTo>
                <a:cubicBezTo>
                  <a:pt x="47" y="208"/>
                  <a:pt x="0" y="162"/>
                  <a:pt x="0" y="104"/>
                </a:cubicBezTo>
                <a:cubicBezTo>
                  <a:pt x="0" y="47"/>
                  <a:pt x="47" y="0"/>
                  <a:pt x="104" y="0"/>
                </a:cubicBezTo>
                <a:cubicBezTo>
                  <a:pt x="162" y="0"/>
                  <a:pt x="208" y="47"/>
                  <a:pt x="208" y="104"/>
                </a:cubicBezTo>
                <a:cubicBezTo>
                  <a:pt x="208" y="162"/>
                  <a:pt x="162" y="208"/>
                  <a:pt x="104" y="208"/>
                </a:cubicBezTo>
                <a:close/>
                <a:moveTo>
                  <a:pt x="104" y="38"/>
                </a:moveTo>
                <a:cubicBezTo>
                  <a:pt x="68" y="38"/>
                  <a:pt x="38" y="68"/>
                  <a:pt x="38" y="104"/>
                </a:cubicBezTo>
                <a:cubicBezTo>
                  <a:pt x="38" y="141"/>
                  <a:pt x="68" y="171"/>
                  <a:pt x="104" y="171"/>
                </a:cubicBezTo>
                <a:cubicBezTo>
                  <a:pt x="141" y="171"/>
                  <a:pt x="171" y="141"/>
                  <a:pt x="171" y="104"/>
                </a:cubicBezTo>
                <a:cubicBezTo>
                  <a:pt x="171" y="68"/>
                  <a:pt x="141" y="38"/>
                  <a:pt x="104" y="3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7" name="Oval 33"/>
          <p:cNvSpPr>
            <a:spLocks noChangeArrowheads="1"/>
          </p:cNvSpPr>
          <p:nvPr/>
        </p:nvSpPr>
        <p:spPr bwMode="auto">
          <a:xfrm>
            <a:off x="6486672" y="3282313"/>
            <a:ext cx="451632" cy="451632"/>
          </a:xfrm>
          <a:prstGeom prst="ellipse">
            <a:avLst/>
          </a:prstGeom>
          <a:solidFill>
            <a:srgbClr val="EE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8" name="Freeform 34"/>
          <p:cNvSpPr>
            <a:spLocks noEditPoints="1"/>
          </p:cNvSpPr>
          <p:nvPr/>
        </p:nvSpPr>
        <p:spPr bwMode="auto">
          <a:xfrm>
            <a:off x="6436116" y="3231756"/>
            <a:ext cx="552744" cy="552744"/>
          </a:xfrm>
          <a:custGeom>
            <a:avLst/>
            <a:gdLst>
              <a:gd name="T0" fmla="*/ 104 w 208"/>
              <a:gd name="T1" fmla="*/ 208 h 208"/>
              <a:gd name="T2" fmla="*/ 0 w 208"/>
              <a:gd name="T3" fmla="*/ 104 h 208"/>
              <a:gd name="T4" fmla="*/ 104 w 208"/>
              <a:gd name="T5" fmla="*/ 0 h 208"/>
              <a:gd name="T6" fmla="*/ 208 w 208"/>
              <a:gd name="T7" fmla="*/ 104 h 208"/>
              <a:gd name="T8" fmla="*/ 104 w 208"/>
              <a:gd name="T9" fmla="*/ 208 h 208"/>
              <a:gd name="T10" fmla="*/ 104 w 208"/>
              <a:gd name="T11" fmla="*/ 38 h 208"/>
              <a:gd name="T12" fmla="*/ 38 w 208"/>
              <a:gd name="T13" fmla="*/ 104 h 208"/>
              <a:gd name="T14" fmla="*/ 104 w 208"/>
              <a:gd name="T15" fmla="*/ 171 h 208"/>
              <a:gd name="T16" fmla="*/ 170 w 208"/>
              <a:gd name="T17" fmla="*/ 104 h 208"/>
              <a:gd name="T18" fmla="*/ 104 w 208"/>
              <a:gd name="T19" fmla="*/ 3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8" h="208">
                <a:moveTo>
                  <a:pt x="104" y="208"/>
                </a:moveTo>
                <a:cubicBezTo>
                  <a:pt x="47" y="208"/>
                  <a:pt x="0" y="162"/>
                  <a:pt x="0" y="104"/>
                </a:cubicBezTo>
                <a:cubicBezTo>
                  <a:pt x="0" y="47"/>
                  <a:pt x="47" y="0"/>
                  <a:pt x="104" y="0"/>
                </a:cubicBezTo>
                <a:cubicBezTo>
                  <a:pt x="161" y="0"/>
                  <a:pt x="208" y="47"/>
                  <a:pt x="208" y="104"/>
                </a:cubicBezTo>
                <a:cubicBezTo>
                  <a:pt x="208" y="162"/>
                  <a:pt x="161" y="208"/>
                  <a:pt x="104" y="208"/>
                </a:cubicBezTo>
                <a:close/>
                <a:moveTo>
                  <a:pt x="104" y="38"/>
                </a:moveTo>
                <a:cubicBezTo>
                  <a:pt x="67" y="38"/>
                  <a:pt x="38" y="68"/>
                  <a:pt x="38" y="104"/>
                </a:cubicBezTo>
                <a:cubicBezTo>
                  <a:pt x="38" y="141"/>
                  <a:pt x="67" y="171"/>
                  <a:pt x="104" y="171"/>
                </a:cubicBezTo>
                <a:cubicBezTo>
                  <a:pt x="141" y="171"/>
                  <a:pt x="170" y="141"/>
                  <a:pt x="170" y="104"/>
                </a:cubicBezTo>
                <a:cubicBezTo>
                  <a:pt x="170" y="68"/>
                  <a:pt x="141" y="38"/>
                  <a:pt x="104" y="3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9" name="Freeform 35"/>
          <p:cNvSpPr/>
          <p:nvPr/>
        </p:nvSpPr>
        <p:spPr bwMode="auto">
          <a:xfrm>
            <a:off x="5683396" y="4181084"/>
            <a:ext cx="1338046" cy="1306589"/>
          </a:xfrm>
          <a:custGeom>
            <a:avLst/>
            <a:gdLst>
              <a:gd name="T0" fmla="*/ 503 w 503"/>
              <a:gd name="T1" fmla="*/ 491 h 491"/>
              <a:gd name="T2" fmla="*/ 0 w 503"/>
              <a:gd name="T3" fmla="*/ 491 h 491"/>
              <a:gd name="T4" fmla="*/ 0 w 503"/>
              <a:gd name="T5" fmla="*/ 50 h 491"/>
              <a:gd name="T6" fmla="*/ 75 w 503"/>
              <a:gd name="T7" fmla="*/ 0 h 491"/>
              <a:gd name="T8" fmla="*/ 157 w 503"/>
              <a:gd name="T9" fmla="*/ 0 h 491"/>
              <a:gd name="T10" fmla="*/ 255 w 503"/>
              <a:gd name="T11" fmla="*/ 78 h 491"/>
              <a:gd name="T12" fmla="*/ 357 w 503"/>
              <a:gd name="T13" fmla="*/ 0 h 491"/>
              <a:gd name="T14" fmla="*/ 503 w 503"/>
              <a:gd name="T15" fmla="*/ 0 h 491"/>
              <a:gd name="T16" fmla="*/ 503 w 503"/>
              <a:gd name="T17" fmla="*/ 491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3" h="491">
                <a:moveTo>
                  <a:pt x="503" y="491"/>
                </a:moveTo>
                <a:cubicBezTo>
                  <a:pt x="0" y="491"/>
                  <a:pt x="0" y="491"/>
                  <a:pt x="0" y="491"/>
                </a:cubicBezTo>
                <a:cubicBezTo>
                  <a:pt x="0" y="50"/>
                  <a:pt x="0" y="50"/>
                  <a:pt x="0" y="50"/>
                </a:cubicBezTo>
                <a:cubicBezTo>
                  <a:pt x="75" y="0"/>
                  <a:pt x="75" y="0"/>
                  <a:pt x="75" y="0"/>
                </a:cubicBezTo>
                <a:cubicBezTo>
                  <a:pt x="157" y="0"/>
                  <a:pt x="157" y="0"/>
                  <a:pt x="157" y="0"/>
                </a:cubicBezTo>
                <a:cubicBezTo>
                  <a:pt x="157" y="0"/>
                  <a:pt x="164" y="78"/>
                  <a:pt x="255" y="78"/>
                </a:cubicBezTo>
                <a:cubicBezTo>
                  <a:pt x="345" y="78"/>
                  <a:pt x="357" y="0"/>
                  <a:pt x="357" y="0"/>
                </a:cubicBezTo>
                <a:cubicBezTo>
                  <a:pt x="503" y="0"/>
                  <a:pt x="503" y="0"/>
                  <a:pt x="503" y="0"/>
                </a:cubicBezTo>
                <a:lnTo>
                  <a:pt x="503" y="49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60" name="Freeform 37"/>
          <p:cNvSpPr/>
          <p:nvPr/>
        </p:nvSpPr>
        <p:spPr bwMode="auto">
          <a:xfrm>
            <a:off x="4545327" y="3451956"/>
            <a:ext cx="1050440" cy="1114476"/>
          </a:xfrm>
          <a:custGeom>
            <a:avLst/>
            <a:gdLst>
              <a:gd name="T0" fmla="*/ 299 w 395"/>
              <a:gd name="T1" fmla="*/ 13 h 419"/>
              <a:gd name="T2" fmla="*/ 357 w 395"/>
              <a:gd name="T3" fmla="*/ 188 h 419"/>
              <a:gd name="T4" fmla="*/ 135 w 395"/>
              <a:gd name="T5" fmla="*/ 418 h 419"/>
              <a:gd name="T6" fmla="*/ 78 w 395"/>
              <a:gd name="T7" fmla="*/ 254 h 419"/>
              <a:gd name="T8" fmla="*/ 299 w 395"/>
              <a:gd name="T9" fmla="*/ 13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5" h="419">
                <a:moveTo>
                  <a:pt x="299" y="13"/>
                </a:moveTo>
                <a:cubicBezTo>
                  <a:pt x="329" y="0"/>
                  <a:pt x="395" y="147"/>
                  <a:pt x="357" y="188"/>
                </a:cubicBezTo>
                <a:cubicBezTo>
                  <a:pt x="318" y="229"/>
                  <a:pt x="159" y="419"/>
                  <a:pt x="135" y="418"/>
                </a:cubicBezTo>
                <a:cubicBezTo>
                  <a:pt x="111" y="417"/>
                  <a:pt x="0" y="344"/>
                  <a:pt x="78" y="254"/>
                </a:cubicBezTo>
                <a:cubicBezTo>
                  <a:pt x="155" y="164"/>
                  <a:pt x="269" y="27"/>
                  <a:pt x="299" y="13"/>
                </a:cubicBezTo>
                <a:close/>
              </a:path>
            </a:pathLst>
          </a:custGeom>
          <a:solidFill>
            <a:srgbClr val="D643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61" name="Freeform 38"/>
          <p:cNvSpPr/>
          <p:nvPr/>
        </p:nvSpPr>
        <p:spPr bwMode="auto">
          <a:xfrm>
            <a:off x="6893366" y="4167602"/>
            <a:ext cx="1178514" cy="444891"/>
          </a:xfrm>
          <a:custGeom>
            <a:avLst/>
            <a:gdLst>
              <a:gd name="T0" fmla="*/ 1049 w 1049"/>
              <a:gd name="T1" fmla="*/ 0 h 396"/>
              <a:gd name="T2" fmla="*/ 0 w 1049"/>
              <a:gd name="T3" fmla="*/ 12 h 396"/>
              <a:gd name="T4" fmla="*/ 54 w 1049"/>
              <a:gd name="T5" fmla="*/ 396 h 396"/>
              <a:gd name="T6" fmla="*/ 914 w 1049"/>
              <a:gd name="T7" fmla="*/ 353 h 396"/>
              <a:gd name="T8" fmla="*/ 1049 w 1049"/>
              <a:gd name="T9" fmla="*/ 0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9" h="396">
                <a:moveTo>
                  <a:pt x="1049" y="0"/>
                </a:moveTo>
                <a:lnTo>
                  <a:pt x="0" y="12"/>
                </a:lnTo>
                <a:lnTo>
                  <a:pt x="54" y="396"/>
                </a:lnTo>
                <a:lnTo>
                  <a:pt x="914" y="353"/>
                </a:lnTo>
                <a:lnTo>
                  <a:pt x="1049" y="0"/>
                </a:lnTo>
                <a:close/>
              </a:path>
            </a:pathLst>
          </a:custGeom>
          <a:solidFill>
            <a:srgbClr val="F05C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62" name="Freeform 39"/>
          <p:cNvSpPr/>
          <p:nvPr/>
        </p:nvSpPr>
        <p:spPr bwMode="auto">
          <a:xfrm>
            <a:off x="7231528" y="3492401"/>
            <a:ext cx="1081896" cy="1087513"/>
          </a:xfrm>
          <a:custGeom>
            <a:avLst/>
            <a:gdLst>
              <a:gd name="T0" fmla="*/ 88 w 407"/>
              <a:gd name="T1" fmla="*/ 14 h 409"/>
              <a:gd name="T2" fmla="*/ 35 w 407"/>
              <a:gd name="T3" fmla="*/ 186 h 409"/>
              <a:gd name="T4" fmla="*/ 259 w 407"/>
              <a:gd name="T5" fmla="*/ 403 h 409"/>
              <a:gd name="T6" fmla="*/ 316 w 407"/>
              <a:gd name="T7" fmla="*/ 239 h 409"/>
              <a:gd name="T8" fmla="*/ 88 w 407"/>
              <a:gd name="T9" fmla="*/ 14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7" h="409">
                <a:moveTo>
                  <a:pt x="88" y="14"/>
                </a:moveTo>
                <a:cubicBezTo>
                  <a:pt x="59" y="0"/>
                  <a:pt x="0" y="150"/>
                  <a:pt x="35" y="186"/>
                </a:cubicBezTo>
                <a:cubicBezTo>
                  <a:pt x="70" y="222"/>
                  <a:pt x="238" y="397"/>
                  <a:pt x="259" y="403"/>
                </a:cubicBezTo>
                <a:cubicBezTo>
                  <a:pt x="280" y="409"/>
                  <a:pt x="407" y="327"/>
                  <a:pt x="316" y="239"/>
                </a:cubicBezTo>
                <a:cubicBezTo>
                  <a:pt x="226" y="151"/>
                  <a:pt x="118" y="27"/>
                  <a:pt x="88" y="14"/>
                </a:cubicBezTo>
                <a:close/>
              </a:path>
            </a:pathLst>
          </a:custGeom>
          <a:solidFill>
            <a:srgbClr val="D643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66" name="Freeform 40"/>
          <p:cNvSpPr/>
          <p:nvPr/>
        </p:nvSpPr>
        <p:spPr bwMode="auto">
          <a:xfrm>
            <a:off x="4753167" y="4154121"/>
            <a:ext cx="1177391" cy="458374"/>
          </a:xfrm>
          <a:custGeom>
            <a:avLst/>
            <a:gdLst>
              <a:gd name="T0" fmla="*/ 0 w 1048"/>
              <a:gd name="T1" fmla="*/ 0 h 408"/>
              <a:gd name="T2" fmla="*/ 1048 w 1048"/>
              <a:gd name="T3" fmla="*/ 24 h 408"/>
              <a:gd name="T4" fmla="*/ 852 w 1048"/>
              <a:gd name="T5" fmla="*/ 408 h 408"/>
              <a:gd name="T6" fmla="*/ 135 w 1048"/>
              <a:gd name="T7" fmla="*/ 365 h 408"/>
              <a:gd name="T8" fmla="*/ 0 w 1048"/>
              <a:gd name="T9" fmla="*/ 0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8" h="408">
                <a:moveTo>
                  <a:pt x="0" y="0"/>
                </a:moveTo>
                <a:lnTo>
                  <a:pt x="1048" y="24"/>
                </a:lnTo>
                <a:lnTo>
                  <a:pt x="852" y="408"/>
                </a:lnTo>
                <a:lnTo>
                  <a:pt x="135" y="36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67" name="Freeform 41"/>
          <p:cNvSpPr/>
          <p:nvPr/>
        </p:nvSpPr>
        <p:spPr bwMode="auto">
          <a:xfrm>
            <a:off x="4545327" y="3451956"/>
            <a:ext cx="1050440" cy="1114476"/>
          </a:xfrm>
          <a:custGeom>
            <a:avLst/>
            <a:gdLst>
              <a:gd name="T0" fmla="*/ 299 w 395"/>
              <a:gd name="T1" fmla="*/ 13 h 419"/>
              <a:gd name="T2" fmla="*/ 357 w 395"/>
              <a:gd name="T3" fmla="*/ 188 h 419"/>
              <a:gd name="T4" fmla="*/ 135 w 395"/>
              <a:gd name="T5" fmla="*/ 418 h 419"/>
              <a:gd name="T6" fmla="*/ 78 w 395"/>
              <a:gd name="T7" fmla="*/ 254 h 419"/>
              <a:gd name="T8" fmla="*/ 299 w 395"/>
              <a:gd name="T9" fmla="*/ 13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5" h="419">
                <a:moveTo>
                  <a:pt x="299" y="13"/>
                </a:moveTo>
                <a:cubicBezTo>
                  <a:pt x="329" y="0"/>
                  <a:pt x="395" y="147"/>
                  <a:pt x="357" y="188"/>
                </a:cubicBezTo>
                <a:cubicBezTo>
                  <a:pt x="318" y="229"/>
                  <a:pt x="159" y="419"/>
                  <a:pt x="135" y="418"/>
                </a:cubicBezTo>
                <a:cubicBezTo>
                  <a:pt x="111" y="417"/>
                  <a:pt x="0" y="344"/>
                  <a:pt x="78" y="254"/>
                </a:cubicBezTo>
                <a:cubicBezTo>
                  <a:pt x="155" y="164"/>
                  <a:pt x="269" y="27"/>
                  <a:pt x="299" y="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68" name="Freeform 42"/>
          <p:cNvSpPr/>
          <p:nvPr/>
        </p:nvSpPr>
        <p:spPr bwMode="auto">
          <a:xfrm>
            <a:off x="6893366" y="4167602"/>
            <a:ext cx="1178514" cy="444891"/>
          </a:xfrm>
          <a:custGeom>
            <a:avLst/>
            <a:gdLst>
              <a:gd name="T0" fmla="*/ 1049 w 1049"/>
              <a:gd name="T1" fmla="*/ 0 h 396"/>
              <a:gd name="T2" fmla="*/ 0 w 1049"/>
              <a:gd name="T3" fmla="*/ 12 h 396"/>
              <a:gd name="T4" fmla="*/ 54 w 1049"/>
              <a:gd name="T5" fmla="*/ 396 h 396"/>
              <a:gd name="T6" fmla="*/ 914 w 1049"/>
              <a:gd name="T7" fmla="*/ 353 h 396"/>
              <a:gd name="T8" fmla="*/ 1049 w 1049"/>
              <a:gd name="T9" fmla="*/ 0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9" h="396">
                <a:moveTo>
                  <a:pt x="1049" y="0"/>
                </a:moveTo>
                <a:lnTo>
                  <a:pt x="0" y="12"/>
                </a:lnTo>
                <a:lnTo>
                  <a:pt x="54" y="396"/>
                </a:lnTo>
                <a:lnTo>
                  <a:pt x="914" y="353"/>
                </a:lnTo>
                <a:lnTo>
                  <a:pt x="1049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69" name="Freeform 43"/>
          <p:cNvSpPr/>
          <p:nvPr/>
        </p:nvSpPr>
        <p:spPr bwMode="auto">
          <a:xfrm>
            <a:off x="7231528" y="3492401"/>
            <a:ext cx="1081896" cy="1087513"/>
          </a:xfrm>
          <a:custGeom>
            <a:avLst/>
            <a:gdLst>
              <a:gd name="T0" fmla="*/ 88 w 407"/>
              <a:gd name="T1" fmla="*/ 14 h 409"/>
              <a:gd name="T2" fmla="*/ 35 w 407"/>
              <a:gd name="T3" fmla="*/ 186 h 409"/>
              <a:gd name="T4" fmla="*/ 259 w 407"/>
              <a:gd name="T5" fmla="*/ 403 h 409"/>
              <a:gd name="T6" fmla="*/ 316 w 407"/>
              <a:gd name="T7" fmla="*/ 239 h 409"/>
              <a:gd name="T8" fmla="*/ 88 w 407"/>
              <a:gd name="T9" fmla="*/ 14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7" h="409">
                <a:moveTo>
                  <a:pt x="88" y="14"/>
                </a:moveTo>
                <a:cubicBezTo>
                  <a:pt x="59" y="0"/>
                  <a:pt x="0" y="150"/>
                  <a:pt x="35" y="186"/>
                </a:cubicBezTo>
                <a:cubicBezTo>
                  <a:pt x="70" y="222"/>
                  <a:pt x="238" y="397"/>
                  <a:pt x="259" y="403"/>
                </a:cubicBezTo>
                <a:cubicBezTo>
                  <a:pt x="280" y="409"/>
                  <a:pt x="407" y="327"/>
                  <a:pt x="316" y="239"/>
                </a:cubicBezTo>
                <a:cubicBezTo>
                  <a:pt x="226" y="151"/>
                  <a:pt x="118" y="27"/>
                  <a:pt x="88" y="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grpSp>
        <p:nvGrpSpPr>
          <p:cNvPr id="70" name="Group 69"/>
          <p:cNvGrpSpPr/>
          <p:nvPr/>
        </p:nvGrpSpPr>
        <p:grpSpPr>
          <a:xfrm>
            <a:off x="8874472" y="2113481"/>
            <a:ext cx="3011768" cy="1565969"/>
            <a:chOff x="8309546" y="1756270"/>
            <a:chExt cx="2855759" cy="1484852"/>
          </a:xfrm>
        </p:grpSpPr>
        <p:sp>
          <p:nvSpPr>
            <p:cNvPr id="71" name="TextBox 70"/>
            <p:cNvSpPr txBox="1"/>
            <p:nvPr/>
          </p:nvSpPr>
          <p:spPr>
            <a:xfrm>
              <a:off x="8309546" y="2141644"/>
              <a:ext cx="2855759" cy="1099478"/>
            </a:xfrm>
            <a:prstGeom prst="rect">
              <a:avLst/>
            </a:prstGeom>
            <a:noFill/>
          </p:spPr>
          <p:txBody>
            <a:bodyPr wrap="square" rIns="151867" bIns="37967" numCol="1" spcCol="36000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8309546" y="1756270"/>
              <a:ext cx="951804" cy="3502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chemeClr val="accent3"/>
                  </a:solidFill>
                  <a:latin typeface="Roboto" pitchFamily="2" charset="0"/>
                  <a:ea typeface="Roboto" pitchFamily="2" charset="0"/>
                </a:rPr>
                <a:t>STEP 02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8874472" y="4291912"/>
            <a:ext cx="3011768" cy="1565969"/>
            <a:chOff x="8309546" y="1756270"/>
            <a:chExt cx="2855759" cy="1484852"/>
          </a:xfrm>
        </p:grpSpPr>
        <p:sp>
          <p:nvSpPr>
            <p:cNvPr id="74" name="TextBox 73"/>
            <p:cNvSpPr txBox="1"/>
            <p:nvPr/>
          </p:nvSpPr>
          <p:spPr>
            <a:xfrm>
              <a:off x="8309546" y="2141644"/>
              <a:ext cx="2855759" cy="1099478"/>
            </a:xfrm>
            <a:prstGeom prst="rect">
              <a:avLst/>
            </a:prstGeom>
            <a:noFill/>
          </p:spPr>
          <p:txBody>
            <a:bodyPr wrap="square" rIns="151867" bIns="37967" numCol="1" spcCol="36000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8309546" y="1756270"/>
              <a:ext cx="951804" cy="3502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chemeClr val="accent4"/>
                  </a:solidFill>
                  <a:latin typeface="Roboto" pitchFamily="2" charset="0"/>
                  <a:ea typeface="Roboto" pitchFamily="2" charset="0"/>
                </a:rPr>
                <a:t>STEP 04</a:t>
              </a:r>
              <a:endParaRPr lang="en-US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1041219" y="2113481"/>
            <a:ext cx="3011768" cy="1565969"/>
            <a:chOff x="8309546" y="1756270"/>
            <a:chExt cx="2855759" cy="1484852"/>
          </a:xfrm>
        </p:grpSpPr>
        <p:sp>
          <p:nvSpPr>
            <p:cNvPr id="77" name="TextBox 76"/>
            <p:cNvSpPr txBox="1"/>
            <p:nvPr/>
          </p:nvSpPr>
          <p:spPr>
            <a:xfrm>
              <a:off x="8309546" y="2141644"/>
              <a:ext cx="2855759" cy="1099478"/>
            </a:xfrm>
            <a:prstGeom prst="rect">
              <a:avLst/>
            </a:prstGeom>
            <a:noFill/>
          </p:spPr>
          <p:txBody>
            <a:bodyPr wrap="square" rIns="151867" bIns="37967" numCol="1" spcCol="36000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8309546" y="1756270"/>
              <a:ext cx="951804" cy="3502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chemeClr val="accent1"/>
                  </a:solidFill>
                  <a:latin typeface="Roboto" pitchFamily="2" charset="0"/>
                  <a:ea typeface="Roboto" pitchFamily="2" charset="0"/>
                </a:rPr>
                <a:t>STEP 01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1041219" y="4291910"/>
            <a:ext cx="3011768" cy="1565968"/>
            <a:chOff x="8309546" y="1756270"/>
            <a:chExt cx="2855759" cy="1484852"/>
          </a:xfrm>
        </p:grpSpPr>
        <p:sp>
          <p:nvSpPr>
            <p:cNvPr id="82" name="TextBox 81"/>
            <p:cNvSpPr txBox="1"/>
            <p:nvPr/>
          </p:nvSpPr>
          <p:spPr>
            <a:xfrm>
              <a:off x="8309546" y="2141644"/>
              <a:ext cx="2855759" cy="1099478"/>
            </a:xfrm>
            <a:prstGeom prst="rect">
              <a:avLst/>
            </a:prstGeom>
            <a:noFill/>
          </p:spPr>
          <p:txBody>
            <a:bodyPr wrap="square" rIns="151867" bIns="37967" numCol="1" spcCol="36000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8309546" y="1756270"/>
              <a:ext cx="951804" cy="3502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chemeClr val="accent2"/>
                  </a:solidFill>
                  <a:latin typeface="Roboto" pitchFamily="2" charset="0"/>
                  <a:ea typeface="Roboto" pitchFamily="2" charset="0"/>
                </a:rPr>
                <a:t>STEP 03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976827" y="268261"/>
            <a:ext cx="3148419" cy="553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64020"/>
            <a:r>
              <a:rPr lang="zh-CN" altLang="en-US" sz="3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65" name="椭圆 64"/>
          <p:cNvSpPr/>
          <p:nvPr/>
        </p:nvSpPr>
        <p:spPr>
          <a:xfrm>
            <a:off x="417825" y="344455"/>
            <a:ext cx="410238" cy="41023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椭圆 79"/>
          <p:cNvSpPr/>
          <p:nvPr/>
        </p:nvSpPr>
        <p:spPr>
          <a:xfrm flipV="1">
            <a:off x="694937" y="315041"/>
            <a:ext cx="119685" cy="11968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11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89"/>
          <p:cNvSpPr txBox="1"/>
          <p:nvPr/>
        </p:nvSpPr>
        <p:spPr>
          <a:xfrm>
            <a:off x="820059" y="5276372"/>
            <a:ext cx="2404590" cy="1159542"/>
          </a:xfrm>
          <a:prstGeom prst="rect">
            <a:avLst/>
          </a:prstGeom>
          <a:noFill/>
        </p:spPr>
        <p:txBody>
          <a:bodyPr wrap="square" rIns="151867" bIns="37967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1490318" y="4794660"/>
            <a:ext cx="1003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  <a:latin typeface="Roboto" pitchFamily="2" charset="0"/>
                <a:ea typeface="Roboto" pitchFamily="2" charset="0"/>
              </a:rPr>
              <a:t>STEP 01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4461369" y="4794660"/>
            <a:ext cx="1003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latin typeface="Roboto" pitchFamily="2" charset="0"/>
                <a:ea typeface="Roboto" pitchFamily="2" charset="0"/>
              </a:rPr>
              <a:t>STEP 02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7444142" y="4794660"/>
            <a:ext cx="1003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accent3"/>
                </a:solidFill>
                <a:latin typeface="Roboto" pitchFamily="2" charset="0"/>
                <a:ea typeface="Roboto" pitchFamily="2" charset="0"/>
              </a:rPr>
              <a:t>STEP 03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10369132" y="4794660"/>
            <a:ext cx="1003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/>
                </a:solidFill>
                <a:latin typeface="Roboto" pitchFamily="2" charset="0"/>
                <a:ea typeface="Roboto" pitchFamily="2" charset="0"/>
              </a:rPr>
              <a:t>STEP 04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760974" y="5276372"/>
            <a:ext cx="2404590" cy="1159542"/>
          </a:xfrm>
          <a:prstGeom prst="rect">
            <a:avLst/>
          </a:prstGeom>
          <a:noFill/>
        </p:spPr>
        <p:txBody>
          <a:bodyPr wrap="square" rIns="151867" bIns="37967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743747" y="5276372"/>
            <a:ext cx="2404590" cy="1159542"/>
          </a:xfrm>
          <a:prstGeom prst="rect">
            <a:avLst/>
          </a:prstGeom>
          <a:noFill/>
        </p:spPr>
        <p:txBody>
          <a:bodyPr wrap="square" rIns="151867" bIns="37967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9646844" y="5276372"/>
            <a:ext cx="2404590" cy="1159542"/>
          </a:xfrm>
          <a:prstGeom prst="rect">
            <a:avLst/>
          </a:prstGeom>
          <a:noFill/>
        </p:spPr>
        <p:txBody>
          <a:bodyPr wrap="square" rIns="151867" bIns="37967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2540625" y="4321770"/>
            <a:ext cx="21339" cy="32721"/>
          </a:xfrm>
          <a:prstGeom prst="rect">
            <a:avLst/>
          </a:prstGeom>
          <a:solidFill>
            <a:srgbClr val="AAA3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36" name="Freeform 35"/>
          <p:cNvSpPr>
            <a:spLocks noEditPoints="1"/>
          </p:cNvSpPr>
          <p:nvPr/>
        </p:nvSpPr>
        <p:spPr bwMode="auto">
          <a:xfrm>
            <a:off x="2606065" y="4321770"/>
            <a:ext cx="7576911" cy="32721"/>
          </a:xfrm>
          <a:custGeom>
            <a:avLst/>
            <a:gdLst>
              <a:gd name="T0" fmla="*/ 5234 w 5326"/>
              <a:gd name="T1" fmla="*/ 23 h 23"/>
              <a:gd name="T2" fmla="*/ 5204 w 5326"/>
              <a:gd name="T3" fmla="*/ 0 h 23"/>
              <a:gd name="T4" fmla="*/ 5082 w 5326"/>
              <a:gd name="T5" fmla="*/ 23 h 23"/>
              <a:gd name="T6" fmla="*/ 4991 w 5326"/>
              <a:gd name="T7" fmla="*/ 0 h 23"/>
              <a:gd name="T8" fmla="*/ 4960 w 5326"/>
              <a:gd name="T9" fmla="*/ 23 h 23"/>
              <a:gd name="T10" fmla="*/ 4808 w 5326"/>
              <a:gd name="T11" fmla="*/ 23 h 23"/>
              <a:gd name="T12" fmla="*/ 4777 w 5326"/>
              <a:gd name="T13" fmla="*/ 0 h 23"/>
              <a:gd name="T14" fmla="*/ 4655 w 5326"/>
              <a:gd name="T15" fmla="*/ 23 h 23"/>
              <a:gd name="T16" fmla="*/ 4564 w 5326"/>
              <a:gd name="T17" fmla="*/ 0 h 23"/>
              <a:gd name="T18" fmla="*/ 4534 w 5326"/>
              <a:gd name="T19" fmla="*/ 23 h 23"/>
              <a:gd name="T20" fmla="*/ 4383 w 5326"/>
              <a:gd name="T21" fmla="*/ 23 h 23"/>
              <a:gd name="T22" fmla="*/ 4353 w 5326"/>
              <a:gd name="T23" fmla="*/ 0 h 23"/>
              <a:gd name="T24" fmla="*/ 4231 w 5326"/>
              <a:gd name="T25" fmla="*/ 23 h 23"/>
              <a:gd name="T26" fmla="*/ 4139 w 5326"/>
              <a:gd name="T27" fmla="*/ 0 h 23"/>
              <a:gd name="T28" fmla="*/ 4109 w 5326"/>
              <a:gd name="T29" fmla="*/ 23 h 23"/>
              <a:gd name="T30" fmla="*/ 3957 w 5326"/>
              <a:gd name="T31" fmla="*/ 23 h 23"/>
              <a:gd name="T32" fmla="*/ 3926 w 5326"/>
              <a:gd name="T33" fmla="*/ 0 h 23"/>
              <a:gd name="T34" fmla="*/ 3804 w 5326"/>
              <a:gd name="T35" fmla="*/ 23 h 23"/>
              <a:gd name="T36" fmla="*/ 3713 w 5326"/>
              <a:gd name="T37" fmla="*/ 0 h 23"/>
              <a:gd name="T38" fmla="*/ 3682 w 5326"/>
              <a:gd name="T39" fmla="*/ 23 h 23"/>
              <a:gd name="T40" fmla="*/ 3530 w 5326"/>
              <a:gd name="T41" fmla="*/ 23 h 23"/>
              <a:gd name="T42" fmla="*/ 3500 w 5326"/>
              <a:gd name="T43" fmla="*/ 0 h 23"/>
              <a:gd name="T44" fmla="*/ 3378 w 5326"/>
              <a:gd name="T45" fmla="*/ 23 h 23"/>
              <a:gd name="T46" fmla="*/ 3286 w 5326"/>
              <a:gd name="T47" fmla="*/ 0 h 23"/>
              <a:gd name="T48" fmla="*/ 3256 w 5326"/>
              <a:gd name="T49" fmla="*/ 23 h 23"/>
              <a:gd name="T50" fmla="*/ 3104 w 5326"/>
              <a:gd name="T51" fmla="*/ 23 h 23"/>
              <a:gd name="T52" fmla="*/ 3073 w 5326"/>
              <a:gd name="T53" fmla="*/ 0 h 23"/>
              <a:gd name="T54" fmla="*/ 2951 w 5326"/>
              <a:gd name="T55" fmla="*/ 23 h 23"/>
              <a:gd name="T56" fmla="*/ 2860 w 5326"/>
              <a:gd name="T57" fmla="*/ 0 h 23"/>
              <a:gd name="T58" fmla="*/ 2829 w 5326"/>
              <a:gd name="T59" fmla="*/ 23 h 23"/>
              <a:gd name="T60" fmla="*/ 2677 w 5326"/>
              <a:gd name="T61" fmla="*/ 23 h 23"/>
              <a:gd name="T62" fmla="*/ 2647 w 5326"/>
              <a:gd name="T63" fmla="*/ 0 h 23"/>
              <a:gd name="T64" fmla="*/ 2525 w 5326"/>
              <a:gd name="T65" fmla="*/ 23 h 23"/>
              <a:gd name="T66" fmla="*/ 2435 w 5326"/>
              <a:gd name="T67" fmla="*/ 0 h 23"/>
              <a:gd name="T68" fmla="*/ 2405 w 5326"/>
              <a:gd name="T69" fmla="*/ 23 h 23"/>
              <a:gd name="T70" fmla="*/ 2252 w 5326"/>
              <a:gd name="T71" fmla="*/ 23 h 23"/>
              <a:gd name="T72" fmla="*/ 2222 w 5326"/>
              <a:gd name="T73" fmla="*/ 0 h 23"/>
              <a:gd name="T74" fmla="*/ 2100 w 5326"/>
              <a:gd name="T75" fmla="*/ 23 h 23"/>
              <a:gd name="T76" fmla="*/ 2009 w 5326"/>
              <a:gd name="T77" fmla="*/ 0 h 23"/>
              <a:gd name="T78" fmla="*/ 1978 w 5326"/>
              <a:gd name="T79" fmla="*/ 23 h 23"/>
              <a:gd name="T80" fmla="*/ 1826 w 5326"/>
              <a:gd name="T81" fmla="*/ 23 h 23"/>
              <a:gd name="T82" fmla="*/ 1795 w 5326"/>
              <a:gd name="T83" fmla="*/ 0 h 23"/>
              <a:gd name="T84" fmla="*/ 1674 w 5326"/>
              <a:gd name="T85" fmla="*/ 23 h 23"/>
              <a:gd name="T86" fmla="*/ 1582 w 5326"/>
              <a:gd name="T87" fmla="*/ 0 h 23"/>
              <a:gd name="T88" fmla="*/ 1552 w 5326"/>
              <a:gd name="T89" fmla="*/ 23 h 23"/>
              <a:gd name="T90" fmla="*/ 1399 w 5326"/>
              <a:gd name="T91" fmla="*/ 23 h 23"/>
              <a:gd name="T92" fmla="*/ 1369 w 5326"/>
              <a:gd name="T93" fmla="*/ 0 h 23"/>
              <a:gd name="T94" fmla="*/ 1247 w 5326"/>
              <a:gd name="T95" fmla="*/ 23 h 23"/>
              <a:gd name="T96" fmla="*/ 1156 w 5326"/>
              <a:gd name="T97" fmla="*/ 0 h 23"/>
              <a:gd name="T98" fmla="*/ 1125 w 5326"/>
              <a:gd name="T99" fmla="*/ 23 h 23"/>
              <a:gd name="T100" fmla="*/ 973 w 5326"/>
              <a:gd name="T101" fmla="*/ 23 h 23"/>
              <a:gd name="T102" fmla="*/ 942 w 5326"/>
              <a:gd name="T103" fmla="*/ 0 h 23"/>
              <a:gd name="T104" fmla="*/ 820 w 5326"/>
              <a:gd name="T105" fmla="*/ 23 h 23"/>
              <a:gd name="T106" fmla="*/ 729 w 5326"/>
              <a:gd name="T107" fmla="*/ 0 h 23"/>
              <a:gd name="T108" fmla="*/ 699 w 5326"/>
              <a:gd name="T109" fmla="*/ 23 h 23"/>
              <a:gd name="T110" fmla="*/ 546 w 5326"/>
              <a:gd name="T111" fmla="*/ 23 h 23"/>
              <a:gd name="T112" fmla="*/ 516 w 5326"/>
              <a:gd name="T113" fmla="*/ 0 h 23"/>
              <a:gd name="T114" fmla="*/ 396 w 5326"/>
              <a:gd name="T115" fmla="*/ 23 h 23"/>
              <a:gd name="T116" fmla="*/ 304 w 5326"/>
              <a:gd name="T117" fmla="*/ 0 h 23"/>
              <a:gd name="T118" fmla="*/ 274 w 5326"/>
              <a:gd name="T119" fmla="*/ 23 h 23"/>
              <a:gd name="T120" fmla="*/ 122 w 5326"/>
              <a:gd name="T121" fmla="*/ 23 h 23"/>
              <a:gd name="T122" fmla="*/ 91 w 5326"/>
              <a:gd name="T123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26" h="23">
                <a:moveTo>
                  <a:pt x="5326" y="23"/>
                </a:moveTo>
                <a:lnTo>
                  <a:pt x="5295" y="23"/>
                </a:lnTo>
                <a:lnTo>
                  <a:pt x="5295" y="0"/>
                </a:lnTo>
                <a:lnTo>
                  <a:pt x="5326" y="0"/>
                </a:lnTo>
                <a:lnTo>
                  <a:pt x="5326" y="23"/>
                </a:lnTo>
                <a:close/>
                <a:moveTo>
                  <a:pt x="5265" y="23"/>
                </a:moveTo>
                <a:lnTo>
                  <a:pt x="5234" y="23"/>
                </a:lnTo>
                <a:lnTo>
                  <a:pt x="5234" y="0"/>
                </a:lnTo>
                <a:lnTo>
                  <a:pt x="5265" y="0"/>
                </a:lnTo>
                <a:lnTo>
                  <a:pt x="5265" y="23"/>
                </a:lnTo>
                <a:close/>
                <a:moveTo>
                  <a:pt x="5204" y="23"/>
                </a:moveTo>
                <a:lnTo>
                  <a:pt x="5173" y="23"/>
                </a:lnTo>
                <a:lnTo>
                  <a:pt x="5173" y="0"/>
                </a:lnTo>
                <a:lnTo>
                  <a:pt x="5204" y="0"/>
                </a:lnTo>
                <a:lnTo>
                  <a:pt x="5204" y="23"/>
                </a:lnTo>
                <a:close/>
                <a:moveTo>
                  <a:pt x="5143" y="23"/>
                </a:moveTo>
                <a:lnTo>
                  <a:pt x="5112" y="23"/>
                </a:lnTo>
                <a:lnTo>
                  <a:pt x="5112" y="0"/>
                </a:lnTo>
                <a:lnTo>
                  <a:pt x="5143" y="0"/>
                </a:lnTo>
                <a:lnTo>
                  <a:pt x="5143" y="23"/>
                </a:lnTo>
                <a:close/>
                <a:moveTo>
                  <a:pt x="5082" y="23"/>
                </a:moveTo>
                <a:lnTo>
                  <a:pt x="5052" y="23"/>
                </a:lnTo>
                <a:lnTo>
                  <a:pt x="5052" y="0"/>
                </a:lnTo>
                <a:lnTo>
                  <a:pt x="5082" y="0"/>
                </a:lnTo>
                <a:lnTo>
                  <a:pt x="5082" y="23"/>
                </a:lnTo>
                <a:close/>
                <a:moveTo>
                  <a:pt x="5021" y="23"/>
                </a:moveTo>
                <a:lnTo>
                  <a:pt x="4991" y="23"/>
                </a:lnTo>
                <a:lnTo>
                  <a:pt x="4991" y="0"/>
                </a:lnTo>
                <a:lnTo>
                  <a:pt x="5021" y="0"/>
                </a:lnTo>
                <a:lnTo>
                  <a:pt x="5021" y="23"/>
                </a:lnTo>
                <a:close/>
                <a:moveTo>
                  <a:pt x="4960" y="23"/>
                </a:moveTo>
                <a:lnTo>
                  <a:pt x="4930" y="23"/>
                </a:lnTo>
                <a:lnTo>
                  <a:pt x="4930" y="0"/>
                </a:lnTo>
                <a:lnTo>
                  <a:pt x="4960" y="0"/>
                </a:lnTo>
                <a:lnTo>
                  <a:pt x="4960" y="23"/>
                </a:lnTo>
                <a:close/>
                <a:moveTo>
                  <a:pt x="4899" y="23"/>
                </a:moveTo>
                <a:lnTo>
                  <a:pt x="4869" y="23"/>
                </a:lnTo>
                <a:lnTo>
                  <a:pt x="4869" y="0"/>
                </a:lnTo>
                <a:lnTo>
                  <a:pt x="4899" y="0"/>
                </a:lnTo>
                <a:lnTo>
                  <a:pt x="4899" y="23"/>
                </a:lnTo>
                <a:close/>
                <a:moveTo>
                  <a:pt x="4838" y="23"/>
                </a:moveTo>
                <a:lnTo>
                  <a:pt x="4808" y="23"/>
                </a:lnTo>
                <a:lnTo>
                  <a:pt x="4808" y="0"/>
                </a:lnTo>
                <a:lnTo>
                  <a:pt x="4838" y="0"/>
                </a:lnTo>
                <a:lnTo>
                  <a:pt x="4838" y="23"/>
                </a:lnTo>
                <a:close/>
                <a:moveTo>
                  <a:pt x="4777" y="23"/>
                </a:moveTo>
                <a:lnTo>
                  <a:pt x="4747" y="23"/>
                </a:lnTo>
                <a:lnTo>
                  <a:pt x="4747" y="0"/>
                </a:lnTo>
                <a:lnTo>
                  <a:pt x="4777" y="0"/>
                </a:lnTo>
                <a:lnTo>
                  <a:pt x="4777" y="23"/>
                </a:lnTo>
                <a:close/>
                <a:moveTo>
                  <a:pt x="4716" y="23"/>
                </a:moveTo>
                <a:lnTo>
                  <a:pt x="4686" y="23"/>
                </a:lnTo>
                <a:lnTo>
                  <a:pt x="4686" y="0"/>
                </a:lnTo>
                <a:lnTo>
                  <a:pt x="4716" y="0"/>
                </a:lnTo>
                <a:lnTo>
                  <a:pt x="4716" y="23"/>
                </a:lnTo>
                <a:close/>
                <a:moveTo>
                  <a:pt x="4655" y="23"/>
                </a:moveTo>
                <a:lnTo>
                  <a:pt x="4625" y="23"/>
                </a:lnTo>
                <a:lnTo>
                  <a:pt x="4625" y="0"/>
                </a:lnTo>
                <a:lnTo>
                  <a:pt x="4655" y="0"/>
                </a:lnTo>
                <a:lnTo>
                  <a:pt x="4655" y="23"/>
                </a:lnTo>
                <a:close/>
                <a:moveTo>
                  <a:pt x="4595" y="23"/>
                </a:moveTo>
                <a:lnTo>
                  <a:pt x="4564" y="23"/>
                </a:lnTo>
                <a:lnTo>
                  <a:pt x="4564" y="0"/>
                </a:lnTo>
                <a:lnTo>
                  <a:pt x="4595" y="0"/>
                </a:lnTo>
                <a:lnTo>
                  <a:pt x="4595" y="23"/>
                </a:lnTo>
                <a:close/>
                <a:moveTo>
                  <a:pt x="4534" y="23"/>
                </a:moveTo>
                <a:lnTo>
                  <a:pt x="4503" y="23"/>
                </a:lnTo>
                <a:lnTo>
                  <a:pt x="4503" y="0"/>
                </a:lnTo>
                <a:lnTo>
                  <a:pt x="4534" y="0"/>
                </a:lnTo>
                <a:lnTo>
                  <a:pt x="4534" y="23"/>
                </a:lnTo>
                <a:close/>
                <a:moveTo>
                  <a:pt x="4473" y="23"/>
                </a:moveTo>
                <a:lnTo>
                  <a:pt x="4442" y="23"/>
                </a:lnTo>
                <a:lnTo>
                  <a:pt x="4442" y="0"/>
                </a:lnTo>
                <a:lnTo>
                  <a:pt x="4473" y="0"/>
                </a:lnTo>
                <a:lnTo>
                  <a:pt x="4473" y="23"/>
                </a:lnTo>
                <a:close/>
                <a:moveTo>
                  <a:pt x="4412" y="23"/>
                </a:moveTo>
                <a:lnTo>
                  <a:pt x="4383" y="23"/>
                </a:lnTo>
                <a:lnTo>
                  <a:pt x="4383" y="0"/>
                </a:lnTo>
                <a:lnTo>
                  <a:pt x="4412" y="0"/>
                </a:lnTo>
                <a:lnTo>
                  <a:pt x="4412" y="23"/>
                </a:lnTo>
                <a:close/>
                <a:moveTo>
                  <a:pt x="4353" y="23"/>
                </a:moveTo>
                <a:lnTo>
                  <a:pt x="4322" y="23"/>
                </a:lnTo>
                <a:lnTo>
                  <a:pt x="4322" y="0"/>
                </a:lnTo>
                <a:lnTo>
                  <a:pt x="4353" y="0"/>
                </a:lnTo>
                <a:lnTo>
                  <a:pt x="4353" y="23"/>
                </a:lnTo>
                <a:close/>
                <a:moveTo>
                  <a:pt x="4292" y="23"/>
                </a:moveTo>
                <a:lnTo>
                  <a:pt x="4261" y="23"/>
                </a:lnTo>
                <a:lnTo>
                  <a:pt x="4261" y="0"/>
                </a:lnTo>
                <a:lnTo>
                  <a:pt x="4292" y="0"/>
                </a:lnTo>
                <a:lnTo>
                  <a:pt x="4292" y="23"/>
                </a:lnTo>
                <a:close/>
                <a:moveTo>
                  <a:pt x="4231" y="23"/>
                </a:moveTo>
                <a:lnTo>
                  <a:pt x="4200" y="23"/>
                </a:lnTo>
                <a:lnTo>
                  <a:pt x="4200" y="0"/>
                </a:lnTo>
                <a:lnTo>
                  <a:pt x="4231" y="0"/>
                </a:lnTo>
                <a:lnTo>
                  <a:pt x="4231" y="23"/>
                </a:lnTo>
                <a:close/>
                <a:moveTo>
                  <a:pt x="4170" y="23"/>
                </a:moveTo>
                <a:lnTo>
                  <a:pt x="4139" y="23"/>
                </a:lnTo>
                <a:lnTo>
                  <a:pt x="4139" y="0"/>
                </a:lnTo>
                <a:lnTo>
                  <a:pt x="4170" y="0"/>
                </a:lnTo>
                <a:lnTo>
                  <a:pt x="4170" y="23"/>
                </a:lnTo>
                <a:close/>
                <a:moveTo>
                  <a:pt x="4109" y="23"/>
                </a:moveTo>
                <a:lnTo>
                  <a:pt x="4078" y="23"/>
                </a:lnTo>
                <a:lnTo>
                  <a:pt x="4078" y="0"/>
                </a:lnTo>
                <a:lnTo>
                  <a:pt x="4109" y="0"/>
                </a:lnTo>
                <a:lnTo>
                  <a:pt x="4109" y="23"/>
                </a:lnTo>
                <a:close/>
                <a:moveTo>
                  <a:pt x="4048" y="23"/>
                </a:moveTo>
                <a:lnTo>
                  <a:pt x="4018" y="23"/>
                </a:lnTo>
                <a:lnTo>
                  <a:pt x="4018" y="0"/>
                </a:lnTo>
                <a:lnTo>
                  <a:pt x="4048" y="0"/>
                </a:lnTo>
                <a:lnTo>
                  <a:pt x="4048" y="23"/>
                </a:lnTo>
                <a:close/>
                <a:moveTo>
                  <a:pt x="3987" y="23"/>
                </a:moveTo>
                <a:lnTo>
                  <a:pt x="3957" y="23"/>
                </a:lnTo>
                <a:lnTo>
                  <a:pt x="3957" y="0"/>
                </a:lnTo>
                <a:lnTo>
                  <a:pt x="3987" y="0"/>
                </a:lnTo>
                <a:lnTo>
                  <a:pt x="3987" y="23"/>
                </a:lnTo>
                <a:close/>
                <a:moveTo>
                  <a:pt x="3926" y="23"/>
                </a:moveTo>
                <a:lnTo>
                  <a:pt x="3896" y="23"/>
                </a:lnTo>
                <a:lnTo>
                  <a:pt x="3896" y="0"/>
                </a:lnTo>
                <a:lnTo>
                  <a:pt x="3926" y="0"/>
                </a:lnTo>
                <a:lnTo>
                  <a:pt x="3926" y="23"/>
                </a:lnTo>
                <a:close/>
                <a:moveTo>
                  <a:pt x="3865" y="23"/>
                </a:moveTo>
                <a:lnTo>
                  <a:pt x="3835" y="23"/>
                </a:lnTo>
                <a:lnTo>
                  <a:pt x="3835" y="0"/>
                </a:lnTo>
                <a:lnTo>
                  <a:pt x="3865" y="0"/>
                </a:lnTo>
                <a:lnTo>
                  <a:pt x="3865" y="23"/>
                </a:lnTo>
                <a:close/>
                <a:moveTo>
                  <a:pt x="3804" y="23"/>
                </a:moveTo>
                <a:lnTo>
                  <a:pt x="3774" y="23"/>
                </a:lnTo>
                <a:lnTo>
                  <a:pt x="3774" y="0"/>
                </a:lnTo>
                <a:lnTo>
                  <a:pt x="3804" y="0"/>
                </a:lnTo>
                <a:lnTo>
                  <a:pt x="3804" y="23"/>
                </a:lnTo>
                <a:close/>
                <a:moveTo>
                  <a:pt x="3743" y="23"/>
                </a:moveTo>
                <a:lnTo>
                  <a:pt x="3713" y="23"/>
                </a:lnTo>
                <a:lnTo>
                  <a:pt x="3713" y="0"/>
                </a:lnTo>
                <a:lnTo>
                  <a:pt x="3743" y="0"/>
                </a:lnTo>
                <a:lnTo>
                  <a:pt x="3743" y="23"/>
                </a:lnTo>
                <a:close/>
                <a:moveTo>
                  <a:pt x="3682" y="23"/>
                </a:moveTo>
                <a:lnTo>
                  <a:pt x="3652" y="23"/>
                </a:lnTo>
                <a:lnTo>
                  <a:pt x="3652" y="0"/>
                </a:lnTo>
                <a:lnTo>
                  <a:pt x="3682" y="0"/>
                </a:lnTo>
                <a:lnTo>
                  <a:pt x="3682" y="23"/>
                </a:lnTo>
                <a:close/>
                <a:moveTo>
                  <a:pt x="3621" y="23"/>
                </a:moveTo>
                <a:lnTo>
                  <a:pt x="3591" y="23"/>
                </a:lnTo>
                <a:lnTo>
                  <a:pt x="3591" y="0"/>
                </a:lnTo>
                <a:lnTo>
                  <a:pt x="3621" y="0"/>
                </a:lnTo>
                <a:lnTo>
                  <a:pt x="3621" y="23"/>
                </a:lnTo>
                <a:close/>
                <a:moveTo>
                  <a:pt x="3561" y="23"/>
                </a:moveTo>
                <a:lnTo>
                  <a:pt x="3530" y="23"/>
                </a:lnTo>
                <a:lnTo>
                  <a:pt x="3530" y="0"/>
                </a:lnTo>
                <a:lnTo>
                  <a:pt x="3561" y="0"/>
                </a:lnTo>
                <a:lnTo>
                  <a:pt x="3561" y="23"/>
                </a:lnTo>
                <a:close/>
                <a:moveTo>
                  <a:pt x="3500" y="23"/>
                </a:moveTo>
                <a:lnTo>
                  <a:pt x="3469" y="23"/>
                </a:lnTo>
                <a:lnTo>
                  <a:pt x="3469" y="0"/>
                </a:lnTo>
                <a:lnTo>
                  <a:pt x="3500" y="0"/>
                </a:lnTo>
                <a:lnTo>
                  <a:pt x="3500" y="23"/>
                </a:lnTo>
                <a:close/>
                <a:moveTo>
                  <a:pt x="3439" y="23"/>
                </a:moveTo>
                <a:lnTo>
                  <a:pt x="3408" y="23"/>
                </a:lnTo>
                <a:lnTo>
                  <a:pt x="3408" y="0"/>
                </a:lnTo>
                <a:lnTo>
                  <a:pt x="3439" y="0"/>
                </a:lnTo>
                <a:lnTo>
                  <a:pt x="3439" y="23"/>
                </a:lnTo>
                <a:close/>
                <a:moveTo>
                  <a:pt x="3378" y="23"/>
                </a:moveTo>
                <a:lnTo>
                  <a:pt x="3347" y="23"/>
                </a:lnTo>
                <a:lnTo>
                  <a:pt x="3347" y="0"/>
                </a:lnTo>
                <a:lnTo>
                  <a:pt x="3378" y="0"/>
                </a:lnTo>
                <a:lnTo>
                  <a:pt x="3378" y="23"/>
                </a:lnTo>
                <a:close/>
                <a:moveTo>
                  <a:pt x="3317" y="23"/>
                </a:moveTo>
                <a:lnTo>
                  <a:pt x="3286" y="23"/>
                </a:lnTo>
                <a:lnTo>
                  <a:pt x="3286" y="0"/>
                </a:lnTo>
                <a:lnTo>
                  <a:pt x="3317" y="0"/>
                </a:lnTo>
                <a:lnTo>
                  <a:pt x="3317" y="23"/>
                </a:lnTo>
                <a:close/>
                <a:moveTo>
                  <a:pt x="3256" y="23"/>
                </a:moveTo>
                <a:lnTo>
                  <a:pt x="3225" y="23"/>
                </a:lnTo>
                <a:lnTo>
                  <a:pt x="3225" y="0"/>
                </a:lnTo>
                <a:lnTo>
                  <a:pt x="3256" y="0"/>
                </a:lnTo>
                <a:lnTo>
                  <a:pt x="3256" y="23"/>
                </a:lnTo>
                <a:close/>
                <a:moveTo>
                  <a:pt x="3195" y="23"/>
                </a:moveTo>
                <a:lnTo>
                  <a:pt x="3164" y="23"/>
                </a:lnTo>
                <a:lnTo>
                  <a:pt x="3164" y="0"/>
                </a:lnTo>
                <a:lnTo>
                  <a:pt x="3195" y="0"/>
                </a:lnTo>
                <a:lnTo>
                  <a:pt x="3195" y="23"/>
                </a:lnTo>
                <a:close/>
                <a:moveTo>
                  <a:pt x="3134" y="23"/>
                </a:moveTo>
                <a:lnTo>
                  <a:pt x="3104" y="23"/>
                </a:lnTo>
                <a:lnTo>
                  <a:pt x="3104" y="0"/>
                </a:lnTo>
                <a:lnTo>
                  <a:pt x="3134" y="0"/>
                </a:lnTo>
                <a:lnTo>
                  <a:pt x="3134" y="23"/>
                </a:lnTo>
                <a:close/>
                <a:moveTo>
                  <a:pt x="3073" y="23"/>
                </a:moveTo>
                <a:lnTo>
                  <a:pt x="3043" y="23"/>
                </a:lnTo>
                <a:lnTo>
                  <a:pt x="3043" y="0"/>
                </a:lnTo>
                <a:lnTo>
                  <a:pt x="3073" y="0"/>
                </a:lnTo>
                <a:lnTo>
                  <a:pt x="3073" y="23"/>
                </a:lnTo>
                <a:close/>
                <a:moveTo>
                  <a:pt x="3012" y="23"/>
                </a:moveTo>
                <a:lnTo>
                  <a:pt x="2982" y="23"/>
                </a:lnTo>
                <a:lnTo>
                  <a:pt x="2982" y="0"/>
                </a:lnTo>
                <a:lnTo>
                  <a:pt x="3012" y="0"/>
                </a:lnTo>
                <a:lnTo>
                  <a:pt x="3012" y="23"/>
                </a:lnTo>
                <a:close/>
                <a:moveTo>
                  <a:pt x="2951" y="23"/>
                </a:moveTo>
                <a:lnTo>
                  <a:pt x="2921" y="23"/>
                </a:lnTo>
                <a:lnTo>
                  <a:pt x="2921" y="0"/>
                </a:lnTo>
                <a:lnTo>
                  <a:pt x="2951" y="0"/>
                </a:lnTo>
                <a:lnTo>
                  <a:pt x="2951" y="23"/>
                </a:lnTo>
                <a:close/>
                <a:moveTo>
                  <a:pt x="2890" y="23"/>
                </a:moveTo>
                <a:lnTo>
                  <a:pt x="2860" y="23"/>
                </a:lnTo>
                <a:lnTo>
                  <a:pt x="2860" y="0"/>
                </a:lnTo>
                <a:lnTo>
                  <a:pt x="2890" y="0"/>
                </a:lnTo>
                <a:lnTo>
                  <a:pt x="2890" y="23"/>
                </a:lnTo>
                <a:close/>
                <a:moveTo>
                  <a:pt x="2829" y="23"/>
                </a:moveTo>
                <a:lnTo>
                  <a:pt x="2799" y="23"/>
                </a:lnTo>
                <a:lnTo>
                  <a:pt x="2799" y="0"/>
                </a:lnTo>
                <a:lnTo>
                  <a:pt x="2829" y="0"/>
                </a:lnTo>
                <a:lnTo>
                  <a:pt x="2829" y="23"/>
                </a:lnTo>
                <a:close/>
                <a:moveTo>
                  <a:pt x="2768" y="23"/>
                </a:moveTo>
                <a:lnTo>
                  <a:pt x="2738" y="23"/>
                </a:lnTo>
                <a:lnTo>
                  <a:pt x="2738" y="0"/>
                </a:lnTo>
                <a:lnTo>
                  <a:pt x="2768" y="0"/>
                </a:lnTo>
                <a:lnTo>
                  <a:pt x="2768" y="23"/>
                </a:lnTo>
                <a:close/>
                <a:moveTo>
                  <a:pt x="2707" y="23"/>
                </a:moveTo>
                <a:lnTo>
                  <a:pt x="2677" y="23"/>
                </a:lnTo>
                <a:lnTo>
                  <a:pt x="2677" y="0"/>
                </a:lnTo>
                <a:lnTo>
                  <a:pt x="2707" y="0"/>
                </a:lnTo>
                <a:lnTo>
                  <a:pt x="2707" y="23"/>
                </a:lnTo>
                <a:close/>
                <a:moveTo>
                  <a:pt x="2647" y="23"/>
                </a:moveTo>
                <a:lnTo>
                  <a:pt x="2616" y="23"/>
                </a:lnTo>
                <a:lnTo>
                  <a:pt x="2616" y="0"/>
                </a:lnTo>
                <a:lnTo>
                  <a:pt x="2647" y="0"/>
                </a:lnTo>
                <a:lnTo>
                  <a:pt x="2647" y="23"/>
                </a:lnTo>
                <a:close/>
                <a:moveTo>
                  <a:pt x="2586" y="23"/>
                </a:moveTo>
                <a:lnTo>
                  <a:pt x="2555" y="23"/>
                </a:lnTo>
                <a:lnTo>
                  <a:pt x="2555" y="0"/>
                </a:lnTo>
                <a:lnTo>
                  <a:pt x="2586" y="0"/>
                </a:lnTo>
                <a:lnTo>
                  <a:pt x="2586" y="23"/>
                </a:lnTo>
                <a:close/>
                <a:moveTo>
                  <a:pt x="2525" y="23"/>
                </a:moveTo>
                <a:lnTo>
                  <a:pt x="2494" y="23"/>
                </a:lnTo>
                <a:lnTo>
                  <a:pt x="2494" y="0"/>
                </a:lnTo>
                <a:lnTo>
                  <a:pt x="2525" y="0"/>
                </a:lnTo>
                <a:lnTo>
                  <a:pt x="2525" y="23"/>
                </a:lnTo>
                <a:close/>
                <a:moveTo>
                  <a:pt x="2464" y="23"/>
                </a:moveTo>
                <a:lnTo>
                  <a:pt x="2435" y="23"/>
                </a:lnTo>
                <a:lnTo>
                  <a:pt x="2435" y="0"/>
                </a:lnTo>
                <a:lnTo>
                  <a:pt x="2464" y="0"/>
                </a:lnTo>
                <a:lnTo>
                  <a:pt x="2464" y="23"/>
                </a:lnTo>
                <a:close/>
                <a:moveTo>
                  <a:pt x="2405" y="23"/>
                </a:moveTo>
                <a:lnTo>
                  <a:pt x="2374" y="23"/>
                </a:lnTo>
                <a:lnTo>
                  <a:pt x="2374" y="0"/>
                </a:lnTo>
                <a:lnTo>
                  <a:pt x="2405" y="0"/>
                </a:lnTo>
                <a:lnTo>
                  <a:pt x="2405" y="23"/>
                </a:lnTo>
                <a:close/>
                <a:moveTo>
                  <a:pt x="2344" y="23"/>
                </a:moveTo>
                <a:lnTo>
                  <a:pt x="2313" y="23"/>
                </a:lnTo>
                <a:lnTo>
                  <a:pt x="2313" y="0"/>
                </a:lnTo>
                <a:lnTo>
                  <a:pt x="2344" y="0"/>
                </a:lnTo>
                <a:lnTo>
                  <a:pt x="2344" y="23"/>
                </a:lnTo>
                <a:close/>
                <a:moveTo>
                  <a:pt x="2283" y="23"/>
                </a:moveTo>
                <a:lnTo>
                  <a:pt x="2252" y="23"/>
                </a:lnTo>
                <a:lnTo>
                  <a:pt x="2252" y="0"/>
                </a:lnTo>
                <a:lnTo>
                  <a:pt x="2283" y="0"/>
                </a:lnTo>
                <a:lnTo>
                  <a:pt x="2283" y="23"/>
                </a:lnTo>
                <a:close/>
                <a:moveTo>
                  <a:pt x="2222" y="23"/>
                </a:moveTo>
                <a:lnTo>
                  <a:pt x="2191" y="23"/>
                </a:lnTo>
                <a:lnTo>
                  <a:pt x="2191" y="0"/>
                </a:lnTo>
                <a:lnTo>
                  <a:pt x="2222" y="0"/>
                </a:lnTo>
                <a:lnTo>
                  <a:pt x="2222" y="23"/>
                </a:lnTo>
                <a:close/>
                <a:moveTo>
                  <a:pt x="2161" y="23"/>
                </a:moveTo>
                <a:lnTo>
                  <a:pt x="2131" y="23"/>
                </a:lnTo>
                <a:lnTo>
                  <a:pt x="2131" y="0"/>
                </a:lnTo>
                <a:lnTo>
                  <a:pt x="2161" y="0"/>
                </a:lnTo>
                <a:lnTo>
                  <a:pt x="2161" y="23"/>
                </a:lnTo>
                <a:close/>
                <a:moveTo>
                  <a:pt x="2100" y="23"/>
                </a:moveTo>
                <a:lnTo>
                  <a:pt x="2070" y="23"/>
                </a:lnTo>
                <a:lnTo>
                  <a:pt x="2070" y="0"/>
                </a:lnTo>
                <a:lnTo>
                  <a:pt x="2100" y="0"/>
                </a:lnTo>
                <a:lnTo>
                  <a:pt x="2100" y="23"/>
                </a:lnTo>
                <a:close/>
                <a:moveTo>
                  <a:pt x="2039" y="23"/>
                </a:moveTo>
                <a:lnTo>
                  <a:pt x="2009" y="23"/>
                </a:lnTo>
                <a:lnTo>
                  <a:pt x="2009" y="0"/>
                </a:lnTo>
                <a:lnTo>
                  <a:pt x="2039" y="0"/>
                </a:lnTo>
                <a:lnTo>
                  <a:pt x="2039" y="23"/>
                </a:lnTo>
                <a:close/>
                <a:moveTo>
                  <a:pt x="1978" y="23"/>
                </a:moveTo>
                <a:lnTo>
                  <a:pt x="1948" y="23"/>
                </a:lnTo>
                <a:lnTo>
                  <a:pt x="1948" y="0"/>
                </a:lnTo>
                <a:lnTo>
                  <a:pt x="1978" y="0"/>
                </a:lnTo>
                <a:lnTo>
                  <a:pt x="1978" y="23"/>
                </a:lnTo>
                <a:close/>
                <a:moveTo>
                  <a:pt x="1917" y="23"/>
                </a:moveTo>
                <a:lnTo>
                  <a:pt x="1887" y="23"/>
                </a:lnTo>
                <a:lnTo>
                  <a:pt x="1887" y="0"/>
                </a:lnTo>
                <a:lnTo>
                  <a:pt x="1917" y="0"/>
                </a:lnTo>
                <a:lnTo>
                  <a:pt x="1917" y="23"/>
                </a:lnTo>
                <a:close/>
                <a:moveTo>
                  <a:pt x="1856" y="23"/>
                </a:moveTo>
                <a:lnTo>
                  <a:pt x="1826" y="23"/>
                </a:lnTo>
                <a:lnTo>
                  <a:pt x="1826" y="0"/>
                </a:lnTo>
                <a:lnTo>
                  <a:pt x="1856" y="0"/>
                </a:lnTo>
                <a:lnTo>
                  <a:pt x="1856" y="23"/>
                </a:lnTo>
                <a:close/>
                <a:moveTo>
                  <a:pt x="1795" y="23"/>
                </a:moveTo>
                <a:lnTo>
                  <a:pt x="1765" y="23"/>
                </a:lnTo>
                <a:lnTo>
                  <a:pt x="1765" y="0"/>
                </a:lnTo>
                <a:lnTo>
                  <a:pt x="1795" y="0"/>
                </a:lnTo>
                <a:lnTo>
                  <a:pt x="1795" y="23"/>
                </a:lnTo>
                <a:close/>
                <a:moveTo>
                  <a:pt x="1734" y="23"/>
                </a:moveTo>
                <a:lnTo>
                  <a:pt x="1704" y="23"/>
                </a:lnTo>
                <a:lnTo>
                  <a:pt x="1704" y="0"/>
                </a:lnTo>
                <a:lnTo>
                  <a:pt x="1734" y="0"/>
                </a:lnTo>
                <a:lnTo>
                  <a:pt x="1734" y="23"/>
                </a:lnTo>
                <a:close/>
                <a:moveTo>
                  <a:pt x="1674" y="23"/>
                </a:moveTo>
                <a:lnTo>
                  <a:pt x="1643" y="23"/>
                </a:lnTo>
                <a:lnTo>
                  <a:pt x="1643" y="0"/>
                </a:lnTo>
                <a:lnTo>
                  <a:pt x="1674" y="0"/>
                </a:lnTo>
                <a:lnTo>
                  <a:pt x="1674" y="23"/>
                </a:lnTo>
                <a:close/>
                <a:moveTo>
                  <a:pt x="1613" y="23"/>
                </a:moveTo>
                <a:lnTo>
                  <a:pt x="1582" y="23"/>
                </a:lnTo>
                <a:lnTo>
                  <a:pt x="1582" y="0"/>
                </a:lnTo>
                <a:lnTo>
                  <a:pt x="1613" y="0"/>
                </a:lnTo>
                <a:lnTo>
                  <a:pt x="1613" y="23"/>
                </a:lnTo>
                <a:close/>
                <a:moveTo>
                  <a:pt x="1552" y="23"/>
                </a:moveTo>
                <a:lnTo>
                  <a:pt x="1521" y="23"/>
                </a:lnTo>
                <a:lnTo>
                  <a:pt x="1521" y="0"/>
                </a:lnTo>
                <a:lnTo>
                  <a:pt x="1552" y="0"/>
                </a:lnTo>
                <a:lnTo>
                  <a:pt x="1552" y="23"/>
                </a:lnTo>
                <a:close/>
                <a:moveTo>
                  <a:pt x="1491" y="23"/>
                </a:moveTo>
                <a:lnTo>
                  <a:pt x="1460" y="23"/>
                </a:lnTo>
                <a:lnTo>
                  <a:pt x="1460" y="0"/>
                </a:lnTo>
                <a:lnTo>
                  <a:pt x="1491" y="0"/>
                </a:lnTo>
                <a:lnTo>
                  <a:pt x="1491" y="23"/>
                </a:lnTo>
                <a:close/>
                <a:moveTo>
                  <a:pt x="1430" y="23"/>
                </a:moveTo>
                <a:lnTo>
                  <a:pt x="1399" y="23"/>
                </a:lnTo>
                <a:lnTo>
                  <a:pt x="1399" y="0"/>
                </a:lnTo>
                <a:lnTo>
                  <a:pt x="1430" y="0"/>
                </a:lnTo>
                <a:lnTo>
                  <a:pt x="1430" y="23"/>
                </a:lnTo>
                <a:close/>
                <a:moveTo>
                  <a:pt x="1369" y="23"/>
                </a:moveTo>
                <a:lnTo>
                  <a:pt x="1338" y="23"/>
                </a:lnTo>
                <a:lnTo>
                  <a:pt x="1338" y="0"/>
                </a:lnTo>
                <a:lnTo>
                  <a:pt x="1369" y="0"/>
                </a:lnTo>
                <a:lnTo>
                  <a:pt x="1369" y="23"/>
                </a:lnTo>
                <a:close/>
                <a:moveTo>
                  <a:pt x="1308" y="23"/>
                </a:moveTo>
                <a:lnTo>
                  <a:pt x="1277" y="23"/>
                </a:lnTo>
                <a:lnTo>
                  <a:pt x="1277" y="0"/>
                </a:lnTo>
                <a:lnTo>
                  <a:pt x="1308" y="0"/>
                </a:lnTo>
                <a:lnTo>
                  <a:pt x="1308" y="23"/>
                </a:lnTo>
                <a:close/>
                <a:moveTo>
                  <a:pt x="1247" y="23"/>
                </a:moveTo>
                <a:lnTo>
                  <a:pt x="1217" y="23"/>
                </a:lnTo>
                <a:lnTo>
                  <a:pt x="1217" y="0"/>
                </a:lnTo>
                <a:lnTo>
                  <a:pt x="1247" y="0"/>
                </a:lnTo>
                <a:lnTo>
                  <a:pt x="1247" y="23"/>
                </a:lnTo>
                <a:close/>
                <a:moveTo>
                  <a:pt x="1186" y="23"/>
                </a:moveTo>
                <a:lnTo>
                  <a:pt x="1156" y="23"/>
                </a:lnTo>
                <a:lnTo>
                  <a:pt x="1156" y="0"/>
                </a:lnTo>
                <a:lnTo>
                  <a:pt x="1186" y="0"/>
                </a:lnTo>
                <a:lnTo>
                  <a:pt x="1186" y="23"/>
                </a:lnTo>
                <a:close/>
                <a:moveTo>
                  <a:pt x="1125" y="23"/>
                </a:moveTo>
                <a:lnTo>
                  <a:pt x="1095" y="23"/>
                </a:lnTo>
                <a:lnTo>
                  <a:pt x="1095" y="0"/>
                </a:lnTo>
                <a:lnTo>
                  <a:pt x="1125" y="0"/>
                </a:lnTo>
                <a:lnTo>
                  <a:pt x="1125" y="23"/>
                </a:lnTo>
                <a:close/>
                <a:moveTo>
                  <a:pt x="1064" y="23"/>
                </a:moveTo>
                <a:lnTo>
                  <a:pt x="1034" y="23"/>
                </a:lnTo>
                <a:lnTo>
                  <a:pt x="1034" y="0"/>
                </a:lnTo>
                <a:lnTo>
                  <a:pt x="1064" y="0"/>
                </a:lnTo>
                <a:lnTo>
                  <a:pt x="1064" y="23"/>
                </a:lnTo>
                <a:close/>
                <a:moveTo>
                  <a:pt x="1003" y="23"/>
                </a:moveTo>
                <a:lnTo>
                  <a:pt x="973" y="23"/>
                </a:lnTo>
                <a:lnTo>
                  <a:pt x="973" y="0"/>
                </a:lnTo>
                <a:lnTo>
                  <a:pt x="1003" y="0"/>
                </a:lnTo>
                <a:lnTo>
                  <a:pt x="1003" y="23"/>
                </a:lnTo>
                <a:close/>
                <a:moveTo>
                  <a:pt x="942" y="23"/>
                </a:moveTo>
                <a:lnTo>
                  <a:pt x="912" y="23"/>
                </a:lnTo>
                <a:lnTo>
                  <a:pt x="912" y="0"/>
                </a:lnTo>
                <a:lnTo>
                  <a:pt x="942" y="0"/>
                </a:lnTo>
                <a:lnTo>
                  <a:pt x="942" y="23"/>
                </a:lnTo>
                <a:close/>
                <a:moveTo>
                  <a:pt x="881" y="23"/>
                </a:moveTo>
                <a:lnTo>
                  <a:pt x="851" y="23"/>
                </a:lnTo>
                <a:lnTo>
                  <a:pt x="851" y="0"/>
                </a:lnTo>
                <a:lnTo>
                  <a:pt x="881" y="0"/>
                </a:lnTo>
                <a:lnTo>
                  <a:pt x="881" y="23"/>
                </a:lnTo>
                <a:close/>
                <a:moveTo>
                  <a:pt x="820" y="23"/>
                </a:moveTo>
                <a:lnTo>
                  <a:pt x="790" y="23"/>
                </a:lnTo>
                <a:lnTo>
                  <a:pt x="790" y="0"/>
                </a:lnTo>
                <a:lnTo>
                  <a:pt x="820" y="0"/>
                </a:lnTo>
                <a:lnTo>
                  <a:pt x="820" y="23"/>
                </a:lnTo>
                <a:close/>
                <a:moveTo>
                  <a:pt x="760" y="23"/>
                </a:moveTo>
                <a:lnTo>
                  <a:pt x="729" y="23"/>
                </a:lnTo>
                <a:lnTo>
                  <a:pt x="729" y="0"/>
                </a:lnTo>
                <a:lnTo>
                  <a:pt x="760" y="0"/>
                </a:lnTo>
                <a:lnTo>
                  <a:pt x="760" y="23"/>
                </a:lnTo>
                <a:close/>
                <a:moveTo>
                  <a:pt x="699" y="23"/>
                </a:moveTo>
                <a:lnTo>
                  <a:pt x="668" y="23"/>
                </a:lnTo>
                <a:lnTo>
                  <a:pt x="668" y="0"/>
                </a:lnTo>
                <a:lnTo>
                  <a:pt x="699" y="0"/>
                </a:lnTo>
                <a:lnTo>
                  <a:pt x="699" y="23"/>
                </a:lnTo>
                <a:close/>
                <a:moveTo>
                  <a:pt x="638" y="23"/>
                </a:moveTo>
                <a:lnTo>
                  <a:pt x="607" y="23"/>
                </a:lnTo>
                <a:lnTo>
                  <a:pt x="607" y="0"/>
                </a:lnTo>
                <a:lnTo>
                  <a:pt x="638" y="0"/>
                </a:lnTo>
                <a:lnTo>
                  <a:pt x="638" y="23"/>
                </a:lnTo>
                <a:close/>
                <a:moveTo>
                  <a:pt x="577" y="23"/>
                </a:moveTo>
                <a:lnTo>
                  <a:pt x="546" y="23"/>
                </a:lnTo>
                <a:lnTo>
                  <a:pt x="546" y="0"/>
                </a:lnTo>
                <a:lnTo>
                  <a:pt x="577" y="0"/>
                </a:lnTo>
                <a:lnTo>
                  <a:pt x="577" y="23"/>
                </a:lnTo>
                <a:close/>
                <a:moveTo>
                  <a:pt x="516" y="23"/>
                </a:moveTo>
                <a:lnTo>
                  <a:pt x="487" y="23"/>
                </a:lnTo>
                <a:lnTo>
                  <a:pt x="487" y="0"/>
                </a:lnTo>
                <a:lnTo>
                  <a:pt x="516" y="0"/>
                </a:lnTo>
                <a:lnTo>
                  <a:pt x="516" y="23"/>
                </a:lnTo>
                <a:close/>
                <a:moveTo>
                  <a:pt x="457" y="23"/>
                </a:moveTo>
                <a:lnTo>
                  <a:pt x="426" y="23"/>
                </a:lnTo>
                <a:lnTo>
                  <a:pt x="426" y="0"/>
                </a:lnTo>
                <a:lnTo>
                  <a:pt x="457" y="0"/>
                </a:lnTo>
                <a:lnTo>
                  <a:pt x="457" y="23"/>
                </a:lnTo>
                <a:close/>
                <a:moveTo>
                  <a:pt x="396" y="23"/>
                </a:moveTo>
                <a:lnTo>
                  <a:pt x="365" y="23"/>
                </a:lnTo>
                <a:lnTo>
                  <a:pt x="365" y="0"/>
                </a:lnTo>
                <a:lnTo>
                  <a:pt x="396" y="0"/>
                </a:lnTo>
                <a:lnTo>
                  <a:pt x="396" y="23"/>
                </a:lnTo>
                <a:close/>
                <a:moveTo>
                  <a:pt x="335" y="23"/>
                </a:moveTo>
                <a:lnTo>
                  <a:pt x="304" y="23"/>
                </a:lnTo>
                <a:lnTo>
                  <a:pt x="304" y="0"/>
                </a:lnTo>
                <a:lnTo>
                  <a:pt x="335" y="0"/>
                </a:lnTo>
                <a:lnTo>
                  <a:pt x="335" y="23"/>
                </a:lnTo>
                <a:close/>
                <a:moveTo>
                  <a:pt x="274" y="23"/>
                </a:moveTo>
                <a:lnTo>
                  <a:pt x="243" y="23"/>
                </a:lnTo>
                <a:lnTo>
                  <a:pt x="243" y="0"/>
                </a:lnTo>
                <a:lnTo>
                  <a:pt x="274" y="0"/>
                </a:lnTo>
                <a:lnTo>
                  <a:pt x="274" y="23"/>
                </a:lnTo>
                <a:close/>
                <a:moveTo>
                  <a:pt x="213" y="23"/>
                </a:moveTo>
                <a:lnTo>
                  <a:pt x="183" y="23"/>
                </a:lnTo>
                <a:lnTo>
                  <a:pt x="183" y="0"/>
                </a:lnTo>
                <a:lnTo>
                  <a:pt x="213" y="0"/>
                </a:lnTo>
                <a:lnTo>
                  <a:pt x="213" y="23"/>
                </a:lnTo>
                <a:close/>
                <a:moveTo>
                  <a:pt x="152" y="23"/>
                </a:moveTo>
                <a:lnTo>
                  <a:pt x="122" y="23"/>
                </a:lnTo>
                <a:lnTo>
                  <a:pt x="122" y="0"/>
                </a:lnTo>
                <a:lnTo>
                  <a:pt x="152" y="0"/>
                </a:lnTo>
                <a:lnTo>
                  <a:pt x="152" y="23"/>
                </a:lnTo>
                <a:close/>
                <a:moveTo>
                  <a:pt x="91" y="23"/>
                </a:moveTo>
                <a:lnTo>
                  <a:pt x="61" y="23"/>
                </a:lnTo>
                <a:lnTo>
                  <a:pt x="61" y="0"/>
                </a:lnTo>
                <a:lnTo>
                  <a:pt x="91" y="0"/>
                </a:lnTo>
                <a:lnTo>
                  <a:pt x="91" y="23"/>
                </a:lnTo>
                <a:close/>
                <a:moveTo>
                  <a:pt x="30" y="23"/>
                </a:moveTo>
                <a:lnTo>
                  <a:pt x="0" y="23"/>
                </a:lnTo>
                <a:lnTo>
                  <a:pt x="0" y="0"/>
                </a:lnTo>
                <a:lnTo>
                  <a:pt x="30" y="0"/>
                </a:lnTo>
                <a:lnTo>
                  <a:pt x="30" y="23"/>
                </a:lnTo>
                <a:close/>
              </a:path>
            </a:pathLst>
          </a:custGeom>
          <a:solidFill>
            <a:srgbClr val="AAA3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10225655" y="4321770"/>
            <a:ext cx="21339" cy="32721"/>
          </a:xfrm>
          <a:prstGeom prst="rect">
            <a:avLst/>
          </a:prstGeom>
          <a:solidFill>
            <a:srgbClr val="AAA3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39" name="Oval 50"/>
          <p:cNvSpPr>
            <a:spLocks noChangeArrowheads="1"/>
          </p:cNvSpPr>
          <p:nvPr/>
        </p:nvSpPr>
        <p:spPr bwMode="auto">
          <a:xfrm>
            <a:off x="1820126" y="4159590"/>
            <a:ext cx="354234" cy="3585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0" name="Oval 51"/>
          <p:cNvSpPr>
            <a:spLocks noChangeArrowheads="1"/>
          </p:cNvSpPr>
          <p:nvPr/>
        </p:nvSpPr>
        <p:spPr bwMode="auto">
          <a:xfrm>
            <a:off x="1885567" y="4225031"/>
            <a:ext cx="224775" cy="22762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1" name="Freeform 52"/>
          <p:cNvSpPr/>
          <p:nvPr/>
        </p:nvSpPr>
        <p:spPr bwMode="auto">
          <a:xfrm>
            <a:off x="2581882" y="1894769"/>
            <a:ext cx="1771170" cy="1470996"/>
          </a:xfrm>
          <a:custGeom>
            <a:avLst/>
            <a:gdLst>
              <a:gd name="T0" fmla="*/ 276 w 1245"/>
              <a:gd name="T1" fmla="*/ 1034 h 1034"/>
              <a:gd name="T2" fmla="*/ 0 w 1245"/>
              <a:gd name="T3" fmla="*/ 809 h 1034"/>
              <a:gd name="T4" fmla="*/ 184 w 1245"/>
              <a:gd name="T5" fmla="*/ 217 h 1034"/>
              <a:gd name="T6" fmla="*/ 916 w 1245"/>
              <a:gd name="T7" fmla="*/ 0 h 1034"/>
              <a:gd name="T8" fmla="*/ 1245 w 1245"/>
              <a:gd name="T9" fmla="*/ 674 h 1034"/>
              <a:gd name="T10" fmla="*/ 784 w 1245"/>
              <a:gd name="T11" fmla="*/ 1034 h 1034"/>
              <a:gd name="T12" fmla="*/ 276 w 1245"/>
              <a:gd name="T13" fmla="*/ 1034 h 1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5" h="1034">
                <a:moveTo>
                  <a:pt x="276" y="1034"/>
                </a:moveTo>
                <a:lnTo>
                  <a:pt x="0" y="809"/>
                </a:lnTo>
                <a:lnTo>
                  <a:pt x="184" y="217"/>
                </a:lnTo>
                <a:lnTo>
                  <a:pt x="916" y="0"/>
                </a:lnTo>
                <a:lnTo>
                  <a:pt x="1245" y="674"/>
                </a:lnTo>
                <a:lnTo>
                  <a:pt x="784" y="1034"/>
                </a:lnTo>
                <a:lnTo>
                  <a:pt x="276" y="10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2" name="Freeform 53"/>
          <p:cNvSpPr/>
          <p:nvPr/>
        </p:nvSpPr>
        <p:spPr bwMode="auto">
          <a:xfrm>
            <a:off x="2974527" y="3365764"/>
            <a:ext cx="362770" cy="197745"/>
          </a:xfrm>
          <a:custGeom>
            <a:avLst/>
            <a:gdLst>
              <a:gd name="T0" fmla="*/ 0 w 255"/>
              <a:gd name="T1" fmla="*/ 0 h 139"/>
              <a:gd name="T2" fmla="*/ 95 w 255"/>
              <a:gd name="T3" fmla="*/ 139 h 139"/>
              <a:gd name="T4" fmla="*/ 255 w 255"/>
              <a:gd name="T5" fmla="*/ 0 h 139"/>
              <a:gd name="T6" fmla="*/ 0 w 255"/>
              <a:gd name="T7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5" h="139">
                <a:moveTo>
                  <a:pt x="0" y="0"/>
                </a:moveTo>
                <a:lnTo>
                  <a:pt x="95" y="139"/>
                </a:lnTo>
                <a:lnTo>
                  <a:pt x="25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3" name="Freeform 54"/>
          <p:cNvSpPr/>
          <p:nvPr/>
        </p:nvSpPr>
        <p:spPr bwMode="auto">
          <a:xfrm>
            <a:off x="3109675" y="3365764"/>
            <a:ext cx="227621" cy="425366"/>
          </a:xfrm>
          <a:custGeom>
            <a:avLst/>
            <a:gdLst>
              <a:gd name="T0" fmla="*/ 160 w 160"/>
              <a:gd name="T1" fmla="*/ 0 h 299"/>
              <a:gd name="T2" fmla="*/ 25 w 160"/>
              <a:gd name="T3" fmla="*/ 299 h 299"/>
              <a:gd name="T4" fmla="*/ 0 w 160"/>
              <a:gd name="T5" fmla="*/ 139 h 299"/>
              <a:gd name="T6" fmla="*/ 160 w 160"/>
              <a:gd name="T7" fmla="*/ 0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0" h="299">
                <a:moveTo>
                  <a:pt x="160" y="0"/>
                </a:moveTo>
                <a:lnTo>
                  <a:pt x="25" y="299"/>
                </a:lnTo>
                <a:lnTo>
                  <a:pt x="0" y="139"/>
                </a:lnTo>
                <a:lnTo>
                  <a:pt x="16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4" name="Oval 55"/>
          <p:cNvSpPr>
            <a:spLocks noChangeArrowheads="1"/>
          </p:cNvSpPr>
          <p:nvPr/>
        </p:nvSpPr>
        <p:spPr bwMode="auto">
          <a:xfrm>
            <a:off x="3068419" y="2327247"/>
            <a:ext cx="775332" cy="77533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6" name="Oval 86"/>
          <p:cNvSpPr>
            <a:spLocks noChangeArrowheads="1"/>
          </p:cNvSpPr>
          <p:nvPr/>
        </p:nvSpPr>
        <p:spPr bwMode="auto">
          <a:xfrm>
            <a:off x="4763974" y="4159590"/>
            <a:ext cx="354234" cy="3585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7" name="Oval 87"/>
          <p:cNvSpPr>
            <a:spLocks noChangeArrowheads="1"/>
          </p:cNvSpPr>
          <p:nvPr/>
        </p:nvSpPr>
        <p:spPr bwMode="auto">
          <a:xfrm>
            <a:off x="4829414" y="4225031"/>
            <a:ext cx="224775" cy="2276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8" name="Freeform 88"/>
          <p:cNvSpPr/>
          <p:nvPr/>
        </p:nvSpPr>
        <p:spPr bwMode="auto">
          <a:xfrm>
            <a:off x="4542261" y="1894769"/>
            <a:ext cx="1658783" cy="1503717"/>
          </a:xfrm>
          <a:custGeom>
            <a:avLst/>
            <a:gdLst>
              <a:gd name="T0" fmla="*/ 320 w 1166"/>
              <a:gd name="T1" fmla="*/ 1057 h 1057"/>
              <a:gd name="T2" fmla="*/ 145 w 1166"/>
              <a:gd name="T3" fmla="*/ 819 h 1057"/>
              <a:gd name="T4" fmla="*/ 0 w 1166"/>
              <a:gd name="T5" fmla="*/ 354 h 1057"/>
              <a:gd name="T6" fmla="*/ 377 w 1166"/>
              <a:gd name="T7" fmla="*/ 22 h 1057"/>
              <a:gd name="T8" fmla="*/ 937 w 1166"/>
              <a:gd name="T9" fmla="*/ 0 h 1057"/>
              <a:gd name="T10" fmla="*/ 1166 w 1166"/>
              <a:gd name="T11" fmla="*/ 624 h 1057"/>
              <a:gd name="T12" fmla="*/ 731 w 1166"/>
              <a:gd name="T13" fmla="*/ 1057 h 1057"/>
              <a:gd name="T14" fmla="*/ 320 w 1166"/>
              <a:gd name="T15" fmla="*/ 1057 h 10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66" h="1057">
                <a:moveTo>
                  <a:pt x="320" y="1057"/>
                </a:moveTo>
                <a:lnTo>
                  <a:pt x="145" y="819"/>
                </a:lnTo>
                <a:lnTo>
                  <a:pt x="0" y="354"/>
                </a:lnTo>
                <a:lnTo>
                  <a:pt x="377" y="22"/>
                </a:lnTo>
                <a:lnTo>
                  <a:pt x="937" y="0"/>
                </a:lnTo>
                <a:lnTo>
                  <a:pt x="1166" y="624"/>
                </a:lnTo>
                <a:lnTo>
                  <a:pt x="731" y="1057"/>
                </a:lnTo>
                <a:lnTo>
                  <a:pt x="320" y="105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0" name="Freeform 89"/>
          <p:cNvSpPr/>
          <p:nvPr/>
        </p:nvSpPr>
        <p:spPr bwMode="auto">
          <a:xfrm>
            <a:off x="5260688" y="3398485"/>
            <a:ext cx="194901" cy="392645"/>
          </a:xfrm>
          <a:custGeom>
            <a:avLst/>
            <a:gdLst>
              <a:gd name="T0" fmla="*/ 0 w 137"/>
              <a:gd name="T1" fmla="*/ 0 h 276"/>
              <a:gd name="T2" fmla="*/ 42 w 137"/>
              <a:gd name="T3" fmla="*/ 276 h 276"/>
              <a:gd name="T4" fmla="*/ 137 w 137"/>
              <a:gd name="T5" fmla="*/ 110 h 276"/>
              <a:gd name="T6" fmla="*/ 0 w 137"/>
              <a:gd name="T7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7" h="276">
                <a:moveTo>
                  <a:pt x="0" y="0"/>
                </a:moveTo>
                <a:lnTo>
                  <a:pt x="42" y="276"/>
                </a:lnTo>
                <a:lnTo>
                  <a:pt x="137" y="1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1" name="Freeform 90"/>
          <p:cNvSpPr/>
          <p:nvPr/>
        </p:nvSpPr>
        <p:spPr bwMode="auto">
          <a:xfrm>
            <a:off x="5260688" y="3398486"/>
            <a:ext cx="321513" cy="156489"/>
          </a:xfrm>
          <a:custGeom>
            <a:avLst/>
            <a:gdLst>
              <a:gd name="T0" fmla="*/ 137 w 226"/>
              <a:gd name="T1" fmla="*/ 110 h 110"/>
              <a:gd name="T2" fmla="*/ 0 w 226"/>
              <a:gd name="T3" fmla="*/ 0 h 110"/>
              <a:gd name="T4" fmla="*/ 226 w 226"/>
              <a:gd name="T5" fmla="*/ 0 h 110"/>
              <a:gd name="T6" fmla="*/ 137 w 226"/>
              <a:gd name="T7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6" h="110">
                <a:moveTo>
                  <a:pt x="137" y="110"/>
                </a:moveTo>
                <a:lnTo>
                  <a:pt x="0" y="0"/>
                </a:lnTo>
                <a:lnTo>
                  <a:pt x="226" y="0"/>
                </a:lnTo>
                <a:lnTo>
                  <a:pt x="137" y="1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3" name="Oval 91"/>
          <p:cNvSpPr>
            <a:spLocks noChangeArrowheads="1"/>
          </p:cNvSpPr>
          <p:nvPr/>
        </p:nvSpPr>
        <p:spPr bwMode="auto">
          <a:xfrm>
            <a:off x="4984698" y="2327247"/>
            <a:ext cx="773909" cy="7753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5" name="Oval 164"/>
          <p:cNvSpPr>
            <a:spLocks noChangeArrowheads="1"/>
          </p:cNvSpPr>
          <p:nvPr/>
        </p:nvSpPr>
        <p:spPr bwMode="auto">
          <a:xfrm>
            <a:off x="7730183" y="4159590"/>
            <a:ext cx="354234" cy="35850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57" name="Oval 165"/>
          <p:cNvSpPr>
            <a:spLocks noChangeArrowheads="1"/>
          </p:cNvSpPr>
          <p:nvPr/>
        </p:nvSpPr>
        <p:spPr bwMode="auto">
          <a:xfrm>
            <a:off x="7794200" y="4225031"/>
            <a:ext cx="224775" cy="22762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60" name="Freeform 166"/>
          <p:cNvSpPr/>
          <p:nvPr/>
        </p:nvSpPr>
        <p:spPr bwMode="auto">
          <a:xfrm>
            <a:off x="7327765" y="3398485"/>
            <a:ext cx="194901" cy="392645"/>
          </a:xfrm>
          <a:custGeom>
            <a:avLst/>
            <a:gdLst>
              <a:gd name="T0" fmla="*/ 0 w 137"/>
              <a:gd name="T1" fmla="*/ 0 h 276"/>
              <a:gd name="T2" fmla="*/ 42 w 137"/>
              <a:gd name="T3" fmla="*/ 276 h 276"/>
              <a:gd name="T4" fmla="*/ 137 w 137"/>
              <a:gd name="T5" fmla="*/ 110 h 276"/>
              <a:gd name="T6" fmla="*/ 0 w 137"/>
              <a:gd name="T7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7" h="276">
                <a:moveTo>
                  <a:pt x="0" y="0"/>
                </a:moveTo>
                <a:lnTo>
                  <a:pt x="42" y="276"/>
                </a:lnTo>
                <a:lnTo>
                  <a:pt x="137" y="1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61" name="Freeform 167"/>
          <p:cNvSpPr/>
          <p:nvPr/>
        </p:nvSpPr>
        <p:spPr bwMode="auto">
          <a:xfrm>
            <a:off x="7327765" y="3398486"/>
            <a:ext cx="330050" cy="156489"/>
          </a:xfrm>
          <a:custGeom>
            <a:avLst/>
            <a:gdLst>
              <a:gd name="T0" fmla="*/ 137 w 232"/>
              <a:gd name="T1" fmla="*/ 110 h 110"/>
              <a:gd name="T2" fmla="*/ 0 w 232"/>
              <a:gd name="T3" fmla="*/ 0 h 110"/>
              <a:gd name="T4" fmla="*/ 232 w 232"/>
              <a:gd name="T5" fmla="*/ 0 h 110"/>
              <a:gd name="T6" fmla="*/ 137 w 232"/>
              <a:gd name="T7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2" h="110">
                <a:moveTo>
                  <a:pt x="137" y="110"/>
                </a:moveTo>
                <a:lnTo>
                  <a:pt x="0" y="0"/>
                </a:lnTo>
                <a:lnTo>
                  <a:pt x="232" y="0"/>
                </a:lnTo>
                <a:lnTo>
                  <a:pt x="137" y="1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62" name="Freeform 168"/>
          <p:cNvSpPr/>
          <p:nvPr/>
        </p:nvSpPr>
        <p:spPr bwMode="auto">
          <a:xfrm>
            <a:off x="6585154" y="1823638"/>
            <a:ext cx="1623217" cy="1574848"/>
          </a:xfrm>
          <a:custGeom>
            <a:avLst/>
            <a:gdLst>
              <a:gd name="T0" fmla="*/ 754 w 1141"/>
              <a:gd name="T1" fmla="*/ 1107 h 1107"/>
              <a:gd name="T2" fmla="*/ 124 w 1141"/>
              <a:gd name="T3" fmla="*/ 1107 h 1107"/>
              <a:gd name="T4" fmla="*/ 0 w 1141"/>
              <a:gd name="T5" fmla="*/ 486 h 1107"/>
              <a:gd name="T6" fmla="*/ 396 w 1141"/>
              <a:gd name="T7" fmla="*/ 0 h 1107"/>
              <a:gd name="T8" fmla="*/ 1141 w 1141"/>
              <a:gd name="T9" fmla="*/ 482 h 1107"/>
              <a:gd name="T10" fmla="*/ 973 w 1141"/>
              <a:gd name="T11" fmla="*/ 1036 h 1107"/>
              <a:gd name="T12" fmla="*/ 754 w 1141"/>
              <a:gd name="T13" fmla="*/ 1107 h 1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41" h="1107">
                <a:moveTo>
                  <a:pt x="754" y="1107"/>
                </a:moveTo>
                <a:lnTo>
                  <a:pt x="124" y="1107"/>
                </a:lnTo>
                <a:lnTo>
                  <a:pt x="0" y="486"/>
                </a:lnTo>
                <a:lnTo>
                  <a:pt x="396" y="0"/>
                </a:lnTo>
                <a:lnTo>
                  <a:pt x="1141" y="482"/>
                </a:lnTo>
                <a:lnTo>
                  <a:pt x="973" y="1036"/>
                </a:lnTo>
                <a:lnTo>
                  <a:pt x="754" y="11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68" name="Oval 169"/>
          <p:cNvSpPr>
            <a:spLocks noChangeArrowheads="1"/>
          </p:cNvSpPr>
          <p:nvPr/>
        </p:nvSpPr>
        <p:spPr bwMode="auto">
          <a:xfrm>
            <a:off x="6980644" y="2327247"/>
            <a:ext cx="775332" cy="77533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73" name="Oval 231"/>
          <p:cNvSpPr>
            <a:spLocks noChangeArrowheads="1"/>
          </p:cNvSpPr>
          <p:nvPr/>
        </p:nvSpPr>
        <p:spPr bwMode="auto">
          <a:xfrm>
            <a:off x="10660960" y="4159590"/>
            <a:ext cx="354234" cy="3585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76" name="Oval 232"/>
          <p:cNvSpPr>
            <a:spLocks noChangeArrowheads="1"/>
          </p:cNvSpPr>
          <p:nvPr/>
        </p:nvSpPr>
        <p:spPr bwMode="auto">
          <a:xfrm>
            <a:off x="10726400" y="4225031"/>
            <a:ext cx="224775" cy="22762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82" name="Freeform 233"/>
          <p:cNvSpPr/>
          <p:nvPr/>
        </p:nvSpPr>
        <p:spPr bwMode="auto">
          <a:xfrm>
            <a:off x="8711980" y="1899037"/>
            <a:ext cx="1606146" cy="1424050"/>
          </a:xfrm>
          <a:custGeom>
            <a:avLst/>
            <a:gdLst>
              <a:gd name="T0" fmla="*/ 672 w 1129"/>
              <a:gd name="T1" fmla="*/ 1001 h 1001"/>
              <a:gd name="T2" fmla="*/ 242 w 1129"/>
              <a:gd name="T3" fmla="*/ 1001 h 1001"/>
              <a:gd name="T4" fmla="*/ 0 w 1129"/>
              <a:gd name="T5" fmla="*/ 736 h 1001"/>
              <a:gd name="T6" fmla="*/ 276 w 1129"/>
              <a:gd name="T7" fmla="*/ 0 h 1001"/>
              <a:gd name="T8" fmla="*/ 1129 w 1129"/>
              <a:gd name="T9" fmla="*/ 336 h 1001"/>
              <a:gd name="T10" fmla="*/ 1034 w 1129"/>
              <a:gd name="T11" fmla="*/ 846 h 1001"/>
              <a:gd name="T12" fmla="*/ 672 w 1129"/>
              <a:gd name="T13" fmla="*/ 1001 h 10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9" h="1001">
                <a:moveTo>
                  <a:pt x="672" y="1001"/>
                </a:moveTo>
                <a:lnTo>
                  <a:pt x="242" y="1001"/>
                </a:lnTo>
                <a:lnTo>
                  <a:pt x="0" y="736"/>
                </a:lnTo>
                <a:lnTo>
                  <a:pt x="276" y="0"/>
                </a:lnTo>
                <a:lnTo>
                  <a:pt x="1129" y="336"/>
                </a:lnTo>
                <a:lnTo>
                  <a:pt x="1034" y="846"/>
                </a:lnTo>
                <a:lnTo>
                  <a:pt x="672" y="100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85" name="Freeform 234"/>
          <p:cNvSpPr/>
          <p:nvPr/>
        </p:nvSpPr>
        <p:spPr bwMode="auto">
          <a:xfrm>
            <a:off x="9290989" y="3323085"/>
            <a:ext cx="376996" cy="246115"/>
          </a:xfrm>
          <a:custGeom>
            <a:avLst/>
            <a:gdLst>
              <a:gd name="T0" fmla="*/ 0 w 265"/>
              <a:gd name="T1" fmla="*/ 0 h 173"/>
              <a:gd name="T2" fmla="*/ 162 w 265"/>
              <a:gd name="T3" fmla="*/ 173 h 173"/>
              <a:gd name="T4" fmla="*/ 265 w 265"/>
              <a:gd name="T5" fmla="*/ 0 h 173"/>
              <a:gd name="T6" fmla="*/ 0 w 265"/>
              <a:gd name="T7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5" h="173">
                <a:moveTo>
                  <a:pt x="0" y="0"/>
                </a:moveTo>
                <a:lnTo>
                  <a:pt x="162" y="173"/>
                </a:lnTo>
                <a:lnTo>
                  <a:pt x="26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86" name="Freeform 235"/>
          <p:cNvSpPr/>
          <p:nvPr/>
        </p:nvSpPr>
        <p:spPr bwMode="auto">
          <a:xfrm>
            <a:off x="9290990" y="3323085"/>
            <a:ext cx="230465" cy="468045"/>
          </a:xfrm>
          <a:custGeom>
            <a:avLst/>
            <a:gdLst>
              <a:gd name="T0" fmla="*/ 0 w 162"/>
              <a:gd name="T1" fmla="*/ 0 h 329"/>
              <a:gd name="T2" fmla="*/ 134 w 162"/>
              <a:gd name="T3" fmla="*/ 329 h 329"/>
              <a:gd name="T4" fmla="*/ 162 w 162"/>
              <a:gd name="T5" fmla="*/ 173 h 329"/>
              <a:gd name="T6" fmla="*/ 0 w 162"/>
              <a:gd name="T7" fmla="*/ 0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2" h="329">
                <a:moveTo>
                  <a:pt x="0" y="0"/>
                </a:moveTo>
                <a:lnTo>
                  <a:pt x="134" y="329"/>
                </a:lnTo>
                <a:lnTo>
                  <a:pt x="162" y="1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92" name="Oval 236"/>
          <p:cNvSpPr>
            <a:spLocks noChangeArrowheads="1"/>
          </p:cNvSpPr>
          <p:nvPr/>
        </p:nvSpPr>
        <p:spPr bwMode="auto">
          <a:xfrm>
            <a:off x="9071905" y="2327247"/>
            <a:ext cx="775332" cy="77533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 dirty="0"/>
          </a:p>
        </p:txBody>
      </p:sp>
      <p:sp>
        <p:nvSpPr>
          <p:cNvPr id="93" name="Freeform 39"/>
          <p:cNvSpPr>
            <a:spLocks noEditPoints="1"/>
          </p:cNvSpPr>
          <p:nvPr/>
        </p:nvSpPr>
        <p:spPr bwMode="auto">
          <a:xfrm>
            <a:off x="3299354" y="2559078"/>
            <a:ext cx="336225" cy="273366"/>
          </a:xfrm>
          <a:custGeom>
            <a:avLst/>
            <a:gdLst>
              <a:gd name="T0" fmla="*/ 34 w 176"/>
              <a:gd name="T1" fmla="*/ 86 h 144"/>
              <a:gd name="T2" fmla="*/ 28 w 176"/>
              <a:gd name="T3" fmla="*/ 65 h 144"/>
              <a:gd name="T4" fmla="*/ 28 w 176"/>
              <a:gd name="T5" fmla="*/ 58 h 144"/>
              <a:gd name="T6" fmla="*/ 25 w 176"/>
              <a:gd name="T7" fmla="*/ 38 h 144"/>
              <a:gd name="T8" fmla="*/ 35 w 176"/>
              <a:gd name="T9" fmla="*/ 26 h 144"/>
              <a:gd name="T10" fmla="*/ 49 w 176"/>
              <a:gd name="T11" fmla="*/ 25 h 144"/>
              <a:gd name="T12" fmla="*/ 52 w 176"/>
              <a:gd name="T13" fmla="*/ 18 h 144"/>
              <a:gd name="T14" fmla="*/ 30 w 176"/>
              <a:gd name="T15" fmla="*/ 19 h 144"/>
              <a:gd name="T16" fmla="*/ 20 w 176"/>
              <a:gd name="T17" fmla="*/ 56 h 144"/>
              <a:gd name="T18" fmla="*/ 26 w 176"/>
              <a:gd name="T19" fmla="*/ 86 h 144"/>
              <a:gd name="T20" fmla="*/ 0 w 176"/>
              <a:gd name="T21" fmla="*/ 124 h 144"/>
              <a:gd name="T22" fmla="*/ 22 w 176"/>
              <a:gd name="T23" fmla="*/ 128 h 144"/>
              <a:gd name="T24" fmla="*/ 8 w 176"/>
              <a:gd name="T25" fmla="*/ 120 h 144"/>
              <a:gd name="T26" fmla="*/ 159 w 176"/>
              <a:gd name="T27" fmla="*/ 100 h 144"/>
              <a:gd name="T28" fmla="*/ 155 w 176"/>
              <a:gd name="T29" fmla="*/ 70 h 144"/>
              <a:gd name="T30" fmla="*/ 159 w 176"/>
              <a:gd name="T31" fmla="*/ 35 h 144"/>
              <a:gd name="T32" fmla="*/ 132 w 176"/>
              <a:gd name="T33" fmla="*/ 16 h 144"/>
              <a:gd name="T34" fmla="*/ 126 w 176"/>
              <a:gd name="T35" fmla="*/ 25 h 144"/>
              <a:gd name="T36" fmla="*/ 132 w 176"/>
              <a:gd name="T37" fmla="*/ 24 h 144"/>
              <a:gd name="T38" fmla="*/ 142 w 176"/>
              <a:gd name="T39" fmla="*/ 27 h 144"/>
              <a:gd name="T40" fmla="*/ 149 w 176"/>
              <a:gd name="T41" fmla="*/ 53 h 144"/>
              <a:gd name="T42" fmla="*/ 149 w 176"/>
              <a:gd name="T43" fmla="*/ 65 h 144"/>
              <a:gd name="T44" fmla="*/ 148 w 176"/>
              <a:gd name="T45" fmla="*/ 66 h 144"/>
              <a:gd name="T46" fmla="*/ 157 w 176"/>
              <a:gd name="T47" fmla="*/ 108 h 144"/>
              <a:gd name="T48" fmla="*/ 150 w 176"/>
              <a:gd name="T49" fmla="*/ 120 h 144"/>
              <a:gd name="T50" fmla="*/ 172 w 176"/>
              <a:gd name="T51" fmla="*/ 128 h 144"/>
              <a:gd name="T52" fmla="*/ 159 w 176"/>
              <a:gd name="T53" fmla="*/ 100 h 144"/>
              <a:gd name="T54" fmla="*/ 106 w 176"/>
              <a:gd name="T55" fmla="*/ 90 h 144"/>
              <a:gd name="T56" fmla="*/ 115 w 176"/>
              <a:gd name="T57" fmla="*/ 52 h 144"/>
              <a:gd name="T58" fmla="*/ 104 w 176"/>
              <a:gd name="T59" fmla="*/ 3 h 144"/>
              <a:gd name="T60" fmla="*/ 76 w 176"/>
              <a:gd name="T61" fmla="*/ 4 h 144"/>
              <a:gd name="T62" fmla="*/ 61 w 176"/>
              <a:gd name="T63" fmla="*/ 52 h 144"/>
              <a:gd name="T64" fmla="*/ 70 w 176"/>
              <a:gd name="T65" fmla="*/ 90 h 144"/>
              <a:gd name="T66" fmla="*/ 28 w 176"/>
              <a:gd name="T67" fmla="*/ 140 h 144"/>
              <a:gd name="T68" fmla="*/ 144 w 176"/>
              <a:gd name="T69" fmla="*/ 144 h 144"/>
              <a:gd name="T70" fmla="*/ 120 w 176"/>
              <a:gd name="T71" fmla="*/ 109 h 144"/>
              <a:gd name="T72" fmla="*/ 58 w 176"/>
              <a:gd name="T73" fmla="*/ 117 h 144"/>
              <a:gd name="T74" fmla="*/ 78 w 176"/>
              <a:gd name="T75" fmla="*/ 90 h 144"/>
              <a:gd name="T76" fmla="*/ 69 w 176"/>
              <a:gd name="T77" fmla="*/ 65 h 144"/>
              <a:gd name="T78" fmla="*/ 68 w 176"/>
              <a:gd name="T79" fmla="*/ 48 h 144"/>
              <a:gd name="T80" fmla="*/ 79 w 176"/>
              <a:gd name="T81" fmla="*/ 12 h 144"/>
              <a:gd name="T82" fmla="*/ 93 w 176"/>
              <a:gd name="T83" fmla="*/ 8 h 144"/>
              <a:gd name="T84" fmla="*/ 108 w 176"/>
              <a:gd name="T85" fmla="*/ 22 h 144"/>
              <a:gd name="T86" fmla="*/ 107 w 176"/>
              <a:gd name="T87" fmla="*/ 54 h 144"/>
              <a:gd name="T88" fmla="*/ 106 w 176"/>
              <a:gd name="T89" fmla="*/ 66 h 144"/>
              <a:gd name="T90" fmla="*/ 118 w 176"/>
              <a:gd name="T91" fmla="*/ 117 h 144"/>
              <a:gd name="T92" fmla="*/ 140 w 176"/>
              <a:gd name="T93" fmla="*/ 13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6" h="144">
                <a:moveTo>
                  <a:pt x="19" y="108"/>
                </a:moveTo>
                <a:cubicBezTo>
                  <a:pt x="25" y="106"/>
                  <a:pt x="34" y="100"/>
                  <a:pt x="34" y="86"/>
                </a:cubicBezTo>
                <a:cubicBezTo>
                  <a:pt x="34" y="74"/>
                  <a:pt x="30" y="69"/>
                  <a:pt x="28" y="66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5"/>
                  <a:pt x="27" y="65"/>
                  <a:pt x="27" y="65"/>
                </a:cubicBezTo>
                <a:cubicBezTo>
                  <a:pt x="27" y="65"/>
                  <a:pt x="27" y="63"/>
                  <a:pt x="28" y="58"/>
                </a:cubicBezTo>
                <a:cubicBezTo>
                  <a:pt x="28" y="56"/>
                  <a:pt x="28" y="54"/>
                  <a:pt x="27" y="53"/>
                </a:cubicBezTo>
                <a:cubicBezTo>
                  <a:pt x="26" y="49"/>
                  <a:pt x="23" y="43"/>
                  <a:pt x="25" y="38"/>
                </a:cubicBezTo>
                <a:cubicBezTo>
                  <a:pt x="28" y="29"/>
                  <a:pt x="30" y="28"/>
                  <a:pt x="34" y="27"/>
                </a:cubicBezTo>
                <a:cubicBezTo>
                  <a:pt x="34" y="27"/>
                  <a:pt x="34" y="26"/>
                  <a:pt x="35" y="26"/>
                </a:cubicBezTo>
                <a:cubicBezTo>
                  <a:pt x="36" y="25"/>
                  <a:pt x="40" y="24"/>
                  <a:pt x="44" y="24"/>
                </a:cubicBezTo>
                <a:cubicBezTo>
                  <a:pt x="46" y="24"/>
                  <a:pt x="48" y="24"/>
                  <a:pt x="49" y="25"/>
                </a:cubicBezTo>
                <a:cubicBezTo>
                  <a:pt x="49" y="24"/>
                  <a:pt x="50" y="22"/>
                  <a:pt x="50" y="21"/>
                </a:cubicBezTo>
                <a:cubicBezTo>
                  <a:pt x="51" y="20"/>
                  <a:pt x="51" y="19"/>
                  <a:pt x="52" y="18"/>
                </a:cubicBezTo>
                <a:cubicBezTo>
                  <a:pt x="49" y="16"/>
                  <a:pt x="47" y="16"/>
                  <a:pt x="44" y="16"/>
                </a:cubicBezTo>
                <a:cubicBezTo>
                  <a:pt x="38" y="16"/>
                  <a:pt x="33" y="18"/>
                  <a:pt x="30" y="19"/>
                </a:cubicBezTo>
                <a:cubicBezTo>
                  <a:pt x="24" y="22"/>
                  <a:pt x="21" y="25"/>
                  <a:pt x="17" y="35"/>
                </a:cubicBezTo>
                <a:cubicBezTo>
                  <a:pt x="14" y="43"/>
                  <a:pt x="18" y="52"/>
                  <a:pt x="20" y="56"/>
                </a:cubicBezTo>
                <a:cubicBezTo>
                  <a:pt x="18" y="66"/>
                  <a:pt x="21" y="70"/>
                  <a:pt x="21" y="70"/>
                </a:cubicBezTo>
                <a:cubicBezTo>
                  <a:pt x="23" y="73"/>
                  <a:pt x="26" y="76"/>
                  <a:pt x="26" y="86"/>
                </a:cubicBezTo>
                <a:cubicBezTo>
                  <a:pt x="26" y="98"/>
                  <a:pt x="17" y="100"/>
                  <a:pt x="17" y="100"/>
                </a:cubicBezTo>
                <a:cubicBezTo>
                  <a:pt x="10" y="103"/>
                  <a:pt x="0" y="108"/>
                  <a:pt x="0" y="124"/>
                </a:cubicBezTo>
                <a:cubicBezTo>
                  <a:pt x="0" y="124"/>
                  <a:pt x="0" y="128"/>
                  <a:pt x="4" y="128"/>
                </a:cubicBezTo>
                <a:cubicBezTo>
                  <a:pt x="22" y="128"/>
                  <a:pt x="22" y="128"/>
                  <a:pt x="22" y="128"/>
                </a:cubicBezTo>
                <a:cubicBezTo>
                  <a:pt x="23" y="125"/>
                  <a:pt x="24" y="122"/>
                  <a:pt x="26" y="120"/>
                </a:cubicBezTo>
                <a:cubicBezTo>
                  <a:pt x="8" y="120"/>
                  <a:pt x="8" y="120"/>
                  <a:pt x="8" y="120"/>
                </a:cubicBezTo>
                <a:cubicBezTo>
                  <a:pt x="9" y="112"/>
                  <a:pt x="14" y="110"/>
                  <a:pt x="19" y="108"/>
                </a:cubicBezTo>
                <a:moveTo>
                  <a:pt x="159" y="100"/>
                </a:moveTo>
                <a:cubicBezTo>
                  <a:pt x="159" y="100"/>
                  <a:pt x="150" y="98"/>
                  <a:pt x="150" y="86"/>
                </a:cubicBezTo>
                <a:cubicBezTo>
                  <a:pt x="150" y="76"/>
                  <a:pt x="153" y="73"/>
                  <a:pt x="155" y="70"/>
                </a:cubicBezTo>
                <a:cubicBezTo>
                  <a:pt x="155" y="70"/>
                  <a:pt x="158" y="66"/>
                  <a:pt x="156" y="56"/>
                </a:cubicBezTo>
                <a:cubicBezTo>
                  <a:pt x="158" y="52"/>
                  <a:pt x="162" y="43"/>
                  <a:pt x="159" y="35"/>
                </a:cubicBezTo>
                <a:cubicBezTo>
                  <a:pt x="155" y="25"/>
                  <a:pt x="152" y="22"/>
                  <a:pt x="146" y="19"/>
                </a:cubicBezTo>
                <a:cubicBezTo>
                  <a:pt x="143" y="18"/>
                  <a:pt x="138" y="16"/>
                  <a:pt x="132" y="16"/>
                </a:cubicBezTo>
                <a:cubicBezTo>
                  <a:pt x="129" y="16"/>
                  <a:pt x="127" y="16"/>
                  <a:pt x="124" y="18"/>
                </a:cubicBezTo>
                <a:cubicBezTo>
                  <a:pt x="125" y="20"/>
                  <a:pt x="126" y="23"/>
                  <a:pt x="126" y="25"/>
                </a:cubicBezTo>
                <a:cubicBezTo>
                  <a:pt x="127" y="25"/>
                  <a:pt x="127" y="25"/>
                  <a:pt x="127" y="25"/>
                </a:cubicBezTo>
                <a:cubicBezTo>
                  <a:pt x="128" y="24"/>
                  <a:pt x="130" y="24"/>
                  <a:pt x="132" y="24"/>
                </a:cubicBezTo>
                <a:cubicBezTo>
                  <a:pt x="136" y="24"/>
                  <a:pt x="140" y="25"/>
                  <a:pt x="141" y="26"/>
                </a:cubicBezTo>
                <a:cubicBezTo>
                  <a:pt x="142" y="26"/>
                  <a:pt x="142" y="27"/>
                  <a:pt x="142" y="27"/>
                </a:cubicBezTo>
                <a:cubicBezTo>
                  <a:pt x="146" y="28"/>
                  <a:pt x="148" y="29"/>
                  <a:pt x="151" y="38"/>
                </a:cubicBezTo>
                <a:cubicBezTo>
                  <a:pt x="153" y="43"/>
                  <a:pt x="150" y="49"/>
                  <a:pt x="149" y="53"/>
                </a:cubicBezTo>
                <a:cubicBezTo>
                  <a:pt x="148" y="54"/>
                  <a:pt x="148" y="56"/>
                  <a:pt x="148" y="58"/>
                </a:cubicBezTo>
                <a:cubicBezTo>
                  <a:pt x="149" y="63"/>
                  <a:pt x="149" y="65"/>
                  <a:pt x="149" y="65"/>
                </a:cubicBezTo>
                <a:cubicBezTo>
                  <a:pt x="149" y="65"/>
                  <a:pt x="149" y="65"/>
                  <a:pt x="148" y="65"/>
                </a:cubicBezTo>
                <a:cubicBezTo>
                  <a:pt x="148" y="66"/>
                  <a:pt x="148" y="66"/>
                  <a:pt x="148" y="66"/>
                </a:cubicBezTo>
                <a:cubicBezTo>
                  <a:pt x="146" y="69"/>
                  <a:pt x="142" y="74"/>
                  <a:pt x="142" y="86"/>
                </a:cubicBezTo>
                <a:cubicBezTo>
                  <a:pt x="142" y="100"/>
                  <a:pt x="151" y="106"/>
                  <a:pt x="157" y="108"/>
                </a:cubicBezTo>
                <a:cubicBezTo>
                  <a:pt x="162" y="110"/>
                  <a:pt x="167" y="112"/>
                  <a:pt x="168" y="120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52" y="122"/>
                  <a:pt x="153" y="125"/>
                  <a:pt x="154" y="128"/>
                </a:cubicBezTo>
                <a:cubicBezTo>
                  <a:pt x="172" y="128"/>
                  <a:pt x="172" y="128"/>
                  <a:pt x="172" y="128"/>
                </a:cubicBezTo>
                <a:cubicBezTo>
                  <a:pt x="176" y="128"/>
                  <a:pt x="176" y="124"/>
                  <a:pt x="176" y="124"/>
                </a:cubicBezTo>
                <a:cubicBezTo>
                  <a:pt x="176" y="108"/>
                  <a:pt x="166" y="103"/>
                  <a:pt x="159" y="100"/>
                </a:cubicBezTo>
                <a:moveTo>
                  <a:pt x="120" y="109"/>
                </a:moveTo>
                <a:cubicBezTo>
                  <a:pt x="120" y="109"/>
                  <a:pt x="106" y="105"/>
                  <a:pt x="106" y="90"/>
                </a:cubicBezTo>
                <a:cubicBezTo>
                  <a:pt x="106" y="77"/>
                  <a:pt x="111" y="73"/>
                  <a:pt x="114" y="69"/>
                </a:cubicBezTo>
                <a:cubicBezTo>
                  <a:pt x="114" y="69"/>
                  <a:pt x="118" y="65"/>
                  <a:pt x="115" y="52"/>
                </a:cubicBezTo>
                <a:cubicBezTo>
                  <a:pt x="120" y="45"/>
                  <a:pt x="122" y="33"/>
                  <a:pt x="116" y="19"/>
                </a:cubicBezTo>
                <a:cubicBezTo>
                  <a:pt x="112" y="10"/>
                  <a:pt x="109" y="5"/>
                  <a:pt x="104" y="3"/>
                </a:cubicBezTo>
                <a:cubicBezTo>
                  <a:pt x="101" y="1"/>
                  <a:pt x="97" y="0"/>
                  <a:pt x="93" y="0"/>
                </a:cubicBezTo>
                <a:cubicBezTo>
                  <a:pt x="86" y="0"/>
                  <a:pt x="79" y="3"/>
                  <a:pt x="76" y="4"/>
                </a:cubicBezTo>
                <a:cubicBezTo>
                  <a:pt x="68" y="8"/>
                  <a:pt x="63" y="11"/>
                  <a:pt x="58" y="24"/>
                </a:cubicBezTo>
                <a:cubicBezTo>
                  <a:pt x="53" y="34"/>
                  <a:pt x="58" y="46"/>
                  <a:pt x="61" y="52"/>
                </a:cubicBezTo>
                <a:cubicBezTo>
                  <a:pt x="58" y="65"/>
                  <a:pt x="62" y="69"/>
                  <a:pt x="62" y="69"/>
                </a:cubicBezTo>
                <a:cubicBezTo>
                  <a:pt x="65" y="73"/>
                  <a:pt x="70" y="77"/>
                  <a:pt x="70" y="90"/>
                </a:cubicBezTo>
                <a:cubicBezTo>
                  <a:pt x="70" y="105"/>
                  <a:pt x="56" y="109"/>
                  <a:pt x="56" y="109"/>
                </a:cubicBezTo>
                <a:cubicBezTo>
                  <a:pt x="47" y="112"/>
                  <a:pt x="28" y="118"/>
                  <a:pt x="28" y="140"/>
                </a:cubicBezTo>
                <a:cubicBezTo>
                  <a:pt x="28" y="140"/>
                  <a:pt x="28" y="144"/>
                  <a:pt x="32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148" y="144"/>
                  <a:pt x="148" y="140"/>
                  <a:pt x="148" y="140"/>
                </a:cubicBezTo>
                <a:cubicBezTo>
                  <a:pt x="148" y="118"/>
                  <a:pt x="129" y="112"/>
                  <a:pt x="120" y="109"/>
                </a:cubicBezTo>
                <a:moveTo>
                  <a:pt x="36" y="136"/>
                </a:moveTo>
                <a:cubicBezTo>
                  <a:pt x="38" y="125"/>
                  <a:pt x="48" y="120"/>
                  <a:pt x="58" y="117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66" y="115"/>
                  <a:pt x="78" y="107"/>
                  <a:pt x="78" y="90"/>
                </a:cubicBezTo>
                <a:cubicBezTo>
                  <a:pt x="78" y="76"/>
                  <a:pt x="73" y="70"/>
                  <a:pt x="70" y="66"/>
                </a:cubicBezTo>
                <a:cubicBezTo>
                  <a:pt x="69" y="65"/>
                  <a:pt x="68" y="64"/>
                  <a:pt x="69" y="65"/>
                </a:cubicBezTo>
                <a:cubicBezTo>
                  <a:pt x="68" y="64"/>
                  <a:pt x="67" y="61"/>
                  <a:pt x="69" y="54"/>
                </a:cubicBezTo>
                <a:cubicBezTo>
                  <a:pt x="70" y="50"/>
                  <a:pt x="68" y="48"/>
                  <a:pt x="68" y="48"/>
                </a:cubicBezTo>
                <a:cubicBezTo>
                  <a:pt x="66" y="43"/>
                  <a:pt x="62" y="34"/>
                  <a:pt x="65" y="27"/>
                </a:cubicBezTo>
                <a:cubicBezTo>
                  <a:pt x="69" y="17"/>
                  <a:pt x="73" y="15"/>
                  <a:pt x="79" y="12"/>
                </a:cubicBezTo>
                <a:cubicBezTo>
                  <a:pt x="80" y="11"/>
                  <a:pt x="80" y="11"/>
                  <a:pt x="80" y="11"/>
                </a:cubicBezTo>
                <a:cubicBezTo>
                  <a:pt x="82" y="10"/>
                  <a:pt x="87" y="8"/>
                  <a:pt x="93" y="8"/>
                </a:cubicBezTo>
                <a:cubicBezTo>
                  <a:pt x="96" y="8"/>
                  <a:pt x="98" y="9"/>
                  <a:pt x="100" y="10"/>
                </a:cubicBezTo>
                <a:cubicBezTo>
                  <a:pt x="103" y="11"/>
                  <a:pt x="105" y="14"/>
                  <a:pt x="108" y="22"/>
                </a:cubicBezTo>
                <a:cubicBezTo>
                  <a:pt x="115" y="36"/>
                  <a:pt x="111" y="45"/>
                  <a:pt x="109" y="47"/>
                </a:cubicBezTo>
                <a:cubicBezTo>
                  <a:pt x="107" y="49"/>
                  <a:pt x="107" y="52"/>
                  <a:pt x="107" y="54"/>
                </a:cubicBezTo>
                <a:cubicBezTo>
                  <a:pt x="109" y="61"/>
                  <a:pt x="108" y="64"/>
                  <a:pt x="108" y="64"/>
                </a:cubicBezTo>
                <a:cubicBezTo>
                  <a:pt x="108" y="64"/>
                  <a:pt x="107" y="65"/>
                  <a:pt x="106" y="66"/>
                </a:cubicBezTo>
                <a:cubicBezTo>
                  <a:pt x="103" y="70"/>
                  <a:pt x="98" y="76"/>
                  <a:pt x="98" y="90"/>
                </a:cubicBezTo>
                <a:cubicBezTo>
                  <a:pt x="98" y="107"/>
                  <a:pt x="110" y="115"/>
                  <a:pt x="118" y="117"/>
                </a:cubicBezTo>
                <a:cubicBezTo>
                  <a:pt x="118" y="117"/>
                  <a:pt x="118" y="117"/>
                  <a:pt x="118" y="117"/>
                </a:cubicBezTo>
                <a:cubicBezTo>
                  <a:pt x="128" y="120"/>
                  <a:pt x="138" y="125"/>
                  <a:pt x="140" y="136"/>
                </a:cubicBezTo>
                <a:lnTo>
                  <a:pt x="36" y="1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94" name="Freeform 40"/>
          <p:cNvSpPr>
            <a:spLocks noEditPoints="1"/>
          </p:cNvSpPr>
          <p:nvPr/>
        </p:nvSpPr>
        <p:spPr bwMode="auto">
          <a:xfrm>
            <a:off x="5197244" y="2565782"/>
            <a:ext cx="346762" cy="302063"/>
          </a:xfrm>
          <a:custGeom>
            <a:avLst/>
            <a:gdLst>
              <a:gd name="T0" fmla="*/ 59 w 184"/>
              <a:gd name="T1" fmla="*/ 103 h 160"/>
              <a:gd name="T2" fmla="*/ 81 w 184"/>
              <a:gd name="T3" fmla="*/ 103 h 160"/>
              <a:gd name="T4" fmla="*/ 124 w 184"/>
              <a:gd name="T5" fmla="*/ 60 h 160"/>
              <a:gd name="T6" fmla="*/ 124 w 184"/>
              <a:gd name="T7" fmla="*/ 55 h 160"/>
              <a:gd name="T8" fmla="*/ 118 w 184"/>
              <a:gd name="T9" fmla="*/ 55 h 160"/>
              <a:gd name="T10" fmla="*/ 76 w 184"/>
              <a:gd name="T11" fmla="*/ 97 h 160"/>
              <a:gd name="T12" fmla="*/ 64 w 184"/>
              <a:gd name="T13" fmla="*/ 97 h 160"/>
              <a:gd name="T14" fmla="*/ 64 w 184"/>
              <a:gd name="T15" fmla="*/ 86 h 160"/>
              <a:gd name="T16" fmla="*/ 76 w 184"/>
              <a:gd name="T17" fmla="*/ 75 h 160"/>
              <a:gd name="T18" fmla="*/ 132 w 184"/>
              <a:gd name="T19" fmla="*/ 18 h 160"/>
              <a:gd name="T20" fmla="*/ 127 w 184"/>
              <a:gd name="T21" fmla="*/ 12 h 160"/>
              <a:gd name="T22" fmla="*/ 59 w 184"/>
              <a:gd name="T23" fmla="*/ 80 h 160"/>
              <a:gd name="T24" fmla="*/ 59 w 184"/>
              <a:gd name="T25" fmla="*/ 103 h 160"/>
              <a:gd name="T26" fmla="*/ 25 w 184"/>
              <a:gd name="T27" fmla="*/ 135 h 160"/>
              <a:gd name="T28" fmla="*/ 25 w 184"/>
              <a:gd name="T29" fmla="*/ 80 h 160"/>
              <a:gd name="T30" fmla="*/ 25 w 184"/>
              <a:gd name="T31" fmla="*/ 80 h 160"/>
              <a:gd name="T32" fmla="*/ 25 w 184"/>
              <a:gd name="T33" fmla="*/ 80 h 160"/>
              <a:gd name="T34" fmla="*/ 84 w 184"/>
              <a:gd name="T35" fmla="*/ 21 h 160"/>
              <a:gd name="T36" fmla="*/ 84 w 184"/>
              <a:gd name="T37" fmla="*/ 15 h 160"/>
              <a:gd name="T38" fmla="*/ 78 w 184"/>
              <a:gd name="T39" fmla="*/ 15 h 160"/>
              <a:gd name="T40" fmla="*/ 19 w 184"/>
              <a:gd name="T41" fmla="*/ 75 h 160"/>
              <a:gd name="T42" fmla="*/ 19 w 184"/>
              <a:gd name="T43" fmla="*/ 141 h 160"/>
              <a:gd name="T44" fmla="*/ 87 w 184"/>
              <a:gd name="T45" fmla="*/ 141 h 160"/>
              <a:gd name="T46" fmla="*/ 81 w 184"/>
              <a:gd name="T47" fmla="*/ 135 h 160"/>
              <a:gd name="T48" fmla="*/ 25 w 184"/>
              <a:gd name="T49" fmla="*/ 135 h 160"/>
              <a:gd name="T50" fmla="*/ 172 w 184"/>
              <a:gd name="T51" fmla="*/ 12 h 160"/>
              <a:gd name="T52" fmla="*/ 127 w 184"/>
              <a:gd name="T53" fmla="*/ 12 h 160"/>
              <a:gd name="T54" fmla="*/ 132 w 184"/>
              <a:gd name="T55" fmla="*/ 18 h 160"/>
              <a:gd name="T56" fmla="*/ 166 w 184"/>
              <a:gd name="T57" fmla="*/ 18 h 160"/>
              <a:gd name="T58" fmla="*/ 166 w 184"/>
              <a:gd name="T59" fmla="*/ 52 h 160"/>
              <a:gd name="T60" fmla="*/ 81 w 184"/>
              <a:gd name="T61" fmla="*/ 135 h 160"/>
              <a:gd name="T62" fmla="*/ 87 w 184"/>
              <a:gd name="T63" fmla="*/ 141 h 160"/>
              <a:gd name="T64" fmla="*/ 172 w 184"/>
              <a:gd name="T65" fmla="*/ 58 h 160"/>
              <a:gd name="T66" fmla="*/ 172 w 184"/>
              <a:gd name="T67" fmla="*/ 12 h 160"/>
              <a:gd name="T68" fmla="*/ 87 w 184"/>
              <a:gd name="T69" fmla="*/ 75 h 160"/>
              <a:gd name="T70" fmla="*/ 87 w 184"/>
              <a:gd name="T71" fmla="*/ 75 h 160"/>
              <a:gd name="T72" fmla="*/ 87 w 184"/>
              <a:gd name="T73" fmla="*/ 75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84" h="160">
                <a:moveTo>
                  <a:pt x="59" y="103"/>
                </a:moveTo>
                <a:cubicBezTo>
                  <a:pt x="65" y="109"/>
                  <a:pt x="75" y="109"/>
                  <a:pt x="81" y="103"/>
                </a:cubicBezTo>
                <a:cubicBezTo>
                  <a:pt x="124" y="60"/>
                  <a:pt x="124" y="60"/>
                  <a:pt x="124" y="60"/>
                </a:cubicBezTo>
                <a:cubicBezTo>
                  <a:pt x="125" y="59"/>
                  <a:pt x="125" y="56"/>
                  <a:pt x="124" y="55"/>
                </a:cubicBezTo>
                <a:cubicBezTo>
                  <a:pt x="122" y="53"/>
                  <a:pt x="120" y="53"/>
                  <a:pt x="118" y="55"/>
                </a:cubicBezTo>
                <a:cubicBezTo>
                  <a:pt x="76" y="97"/>
                  <a:pt x="76" y="97"/>
                  <a:pt x="76" y="97"/>
                </a:cubicBezTo>
                <a:cubicBezTo>
                  <a:pt x="72" y="100"/>
                  <a:pt x="67" y="100"/>
                  <a:pt x="64" y="97"/>
                </a:cubicBezTo>
                <a:cubicBezTo>
                  <a:pt x="61" y="94"/>
                  <a:pt x="61" y="89"/>
                  <a:pt x="64" y="86"/>
                </a:cubicBezTo>
                <a:cubicBezTo>
                  <a:pt x="76" y="75"/>
                  <a:pt x="76" y="75"/>
                  <a:pt x="76" y="75"/>
                </a:cubicBezTo>
                <a:cubicBezTo>
                  <a:pt x="132" y="18"/>
                  <a:pt x="132" y="18"/>
                  <a:pt x="132" y="18"/>
                </a:cubicBezTo>
                <a:cubicBezTo>
                  <a:pt x="127" y="12"/>
                  <a:pt x="127" y="12"/>
                  <a:pt x="127" y="12"/>
                </a:cubicBezTo>
                <a:cubicBezTo>
                  <a:pt x="59" y="80"/>
                  <a:pt x="59" y="80"/>
                  <a:pt x="59" y="80"/>
                </a:cubicBezTo>
                <a:cubicBezTo>
                  <a:pt x="52" y="86"/>
                  <a:pt x="52" y="97"/>
                  <a:pt x="59" y="103"/>
                </a:cubicBezTo>
                <a:moveTo>
                  <a:pt x="25" y="135"/>
                </a:moveTo>
                <a:cubicBezTo>
                  <a:pt x="9" y="120"/>
                  <a:pt x="9" y="96"/>
                  <a:pt x="25" y="80"/>
                </a:cubicBezTo>
                <a:cubicBezTo>
                  <a:pt x="25" y="80"/>
                  <a:pt x="25" y="80"/>
                  <a:pt x="25" y="80"/>
                </a:cubicBezTo>
                <a:cubicBezTo>
                  <a:pt x="25" y="80"/>
                  <a:pt x="25" y="80"/>
                  <a:pt x="25" y="80"/>
                </a:cubicBezTo>
                <a:cubicBezTo>
                  <a:pt x="84" y="21"/>
                  <a:pt x="84" y="21"/>
                  <a:pt x="84" y="21"/>
                </a:cubicBezTo>
                <a:cubicBezTo>
                  <a:pt x="86" y="19"/>
                  <a:pt x="86" y="17"/>
                  <a:pt x="84" y="15"/>
                </a:cubicBezTo>
                <a:cubicBezTo>
                  <a:pt x="83" y="14"/>
                  <a:pt x="80" y="14"/>
                  <a:pt x="78" y="15"/>
                </a:cubicBezTo>
                <a:cubicBezTo>
                  <a:pt x="19" y="75"/>
                  <a:pt x="19" y="75"/>
                  <a:pt x="19" y="75"/>
                </a:cubicBezTo>
                <a:cubicBezTo>
                  <a:pt x="0" y="93"/>
                  <a:pt x="0" y="122"/>
                  <a:pt x="19" y="141"/>
                </a:cubicBezTo>
                <a:cubicBezTo>
                  <a:pt x="38" y="160"/>
                  <a:pt x="68" y="160"/>
                  <a:pt x="87" y="141"/>
                </a:cubicBezTo>
                <a:cubicBezTo>
                  <a:pt x="81" y="135"/>
                  <a:pt x="81" y="135"/>
                  <a:pt x="81" y="135"/>
                </a:cubicBezTo>
                <a:cubicBezTo>
                  <a:pt x="66" y="151"/>
                  <a:pt x="40" y="151"/>
                  <a:pt x="25" y="135"/>
                </a:cubicBezTo>
                <a:moveTo>
                  <a:pt x="172" y="12"/>
                </a:moveTo>
                <a:cubicBezTo>
                  <a:pt x="159" y="0"/>
                  <a:pt x="139" y="0"/>
                  <a:pt x="127" y="12"/>
                </a:cubicBezTo>
                <a:cubicBezTo>
                  <a:pt x="132" y="18"/>
                  <a:pt x="132" y="18"/>
                  <a:pt x="132" y="18"/>
                </a:cubicBezTo>
                <a:cubicBezTo>
                  <a:pt x="142" y="9"/>
                  <a:pt x="157" y="9"/>
                  <a:pt x="166" y="18"/>
                </a:cubicBezTo>
                <a:cubicBezTo>
                  <a:pt x="175" y="27"/>
                  <a:pt x="175" y="43"/>
                  <a:pt x="166" y="52"/>
                </a:cubicBezTo>
                <a:cubicBezTo>
                  <a:pt x="81" y="135"/>
                  <a:pt x="81" y="135"/>
                  <a:pt x="81" y="135"/>
                </a:cubicBezTo>
                <a:cubicBezTo>
                  <a:pt x="87" y="141"/>
                  <a:pt x="87" y="141"/>
                  <a:pt x="87" y="141"/>
                </a:cubicBezTo>
                <a:cubicBezTo>
                  <a:pt x="172" y="58"/>
                  <a:pt x="172" y="58"/>
                  <a:pt x="172" y="58"/>
                </a:cubicBezTo>
                <a:cubicBezTo>
                  <a:pt x="184" y="45"/>
                  <a:pt x="184" y="25"/>
                  <a:pt x="172" y="12"/>
                </a:cubicBezTo>
                <a:moveTo>
                  <a:pt x="87" y="75"/>
                </a:moveTo>
                <a:cubicBezTo>
                  <a:pt x="87" y="75"/>
                  <a:pt x="87" y="75"/>
                  <a:pt x="87" y="75"/>
                </a:cubicBezTo>
                <a:cubicBezTo>
                  <a:pt x="87" y="75"/>
                  <a:pt x="87" y="75"/>
                  <a:pt x="87" y="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95" name="Freeform 57"/>
          <p:cNvSpPr>
            <a:spLocks noEditPoints="1"/>
          </p:cNvSpPr>
          <p:nvPr/>
        </p:nvSpPr>
        <p:spPr bwMode="auto">
          <a:xfrm>
            <a:off x="7207072" y="2551346"/>
            <a:ext cx="319513" cy="316499"/>
          </a:xfrm>
          <a:custGeom>
            <a:avLst/>
            <a:gdLst>
              <a:gd name="T0" fmla="*/ 112 w 176"/>
              <a:gd name="T1" fmla="*/ 118 h 174"/>
              <a:gd name="T2" fmla="*/ 120 w 176"/>
              <a:gd name="T3" fmla="*/ 102 h 174"/>
              <a:gd name="T4" fmla="*/ 64 w 176"/>
              <a:gd name="T5" fmla="*/ 94 h 174"/>
              <a:gd name="T6" fmla="*/ 56 w 176"/>
              <a:gd name="T7" fmla="*/ 110 h 174"/>
              <a:gd name="T8" fmla="*/ 64 w 176"/>
              <a:gd name="T9" fmla="*/ 102 h 174"/>
              <a:gd name="T10" fmla="*/ 112 w 176"/>
              <a:gd name="T11" fmla="*/ 110 h 174"/>
              <a:gd name="T12" fmla="*/ 64 w 176"/>
              <a:gd name="T13" fmla="*/ 102 h 174"/>
              <a:gd name="T14" fmla="*/ 152 w 176"/>
              <a:gd name="T15" fmla="*/ 46 h 174"/>
              <a:gd name="T16" fmla="*/ 128 w 176"/>
              <a:gd name="T17" fmla="*/ 17 h 174"/>
              <a:gd name="T18" fmla="*/ 70 w 176"/>
              <a:gd name="T19" fmla="*/ 4 h 174"/>
              <a:gd name="T20" fmla="*/ 28 w 176"/>
              <a:gd name="T21" fmla="*/ 46 h 174"/>
              <a:gd name="T22" fmla="*/ 0 w 176"/>
              <a:gd name="T23" fmla="*/ 54 h 174"/>
              <a:gd name="T24" fmla="*/ 8 w 176"/>
              <a:gd name="T25" fmla="*/ 78 h 174"/>
              <a:gd name="T26" fmla="*/ 16 w 176"/>
              <a:gd name="T27" fmla="*/ 166 h 174"/>
              <a:gd name="T28" fmla="*/ 152 w 176"/>
              <a:gd name="T29" fmla="*/ 174 h 174"/>
              <a:gd name="T30" fmla="*/ 160 w 176"/>
              <a:gd name="T31" fmla="*/ 78 h 174"/>
              <a:gd name="T32" fmla="*/ 176 w 176"/>
              <a:gd name="T33" fmla="*/ 70 h 174"/>
              <a:gd name="T34" fmla="*/ 168 w 176"/>
              <a:gd name="T35" fmla="*/ 46 h 174"/>
              <a:gd name="T36" fmla="*/ 140 w 176"/>
              <a:gd name="T37" fmla="*/ 30 h 174"/>
              <a:gd name="T38" fmla="*/ 143 w 176"/>
              <a:gd name="T39" fmla="*/ 46 h 174"/>
              <a:gd name="T40" fmla="*/ 134 w 176"/>
              <a:gd name="T41" fmla="*/ 40 h 174"/>
              <a:gd name="T42" fmla="*/ 124 w 176"/>
              <a:gd name="T43" fmla="*/ 34 h 174"/>
              <a:gd name="T44" fmla="*/ 115 w 176"/>
              <a:gd name="T45" fmla="*/ 30 h 174"/>
              <a:gd name="T46" fmla="*/ 130 w 176"/>
              <a:gd name="T47" fmla="*/ 24 h 174"/>
              <a:gd name="T48" fmla="*/ 74 w 176"/>
              <a:gd name="T49" fmla="*/ 46 h 174"/>
              <a:gd name="T50" fmla="*/ 127 w 176"/>
              <a:gd name="T51" fmla="*/ 46 h 174"/>
              <a:gd name="T52" fmla="*/ 66 w 176"/>
              <a:gd name="T53" fmla="*/ 11 h 174"/>
              <a:gd name="T54" fmla="*/ 65 w 176"/>
              <a:gd name="T55" fmla="*/ 46 h 174"/>
              <a:gd name="T56" fmla="*/ 46 w 176"/>
              <a:gd name="T57" fmla="*/ 46 h 174"/>
              <a:gd name="T58" fmla="*/ 37 w 176"/>
              <a:gd name="T59" fmla="*/ 46 h 174"/>
              <a:gd name="T60" fmla="*/ 152 w 176"/>
              <a:gd name="T61" fmla="*/ 166 h 174"/>
              <a:gd name="T62" fmla="*/ 24 w 176"/>
              <a:gd name="T63" fmla="*/ 78 h 174"/>
              <a:gd name="T64" fmla="*/ 152 w 176"/>
              <a:gd name="T65" fmla="*/ 166 h 174"/>
              <a:gd name="T66" fmla="*/ 8 w 176"/>
              <a:gd name="T67" fmla="*/ 70 h 174"/>
              <a:gd name="T68" fmla="*/ 168 w 176"/>
              <a:gd name="T69" fmla="*/ 54 h 174"/>
              <a:gd name="T70" fmla="*/ 69 w 176"/>
              <a:gd name="T71" fmla="*/ 22 h 174"/>
              <a:gd name="T72" fmla="*/ 58 w 176"/>
              <a:gd name="T73" fmla="*/ 25 h 174"/>
              <a:gd name="T74" fmla="*/ 69 w 176"/>
              <a:gd name="T75" fmla="*/ 22 h 174"/>
              <a:gd name="T76" fmla="*/ 54 w 176"/>
              <a:gd name="T77" fmla="*/ 32 h 174"/>
              <a:gd name="T78" fmla="*/ 57 w 176"/>
              <a:gd name="T79" fmla="*/ 43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76" h="174">
                <a:moveTo>
                  <a:pt x="64" y="118"/>
                </a:moveTo>
                <a:cubicBezTo>
                  <a:pt x="112" y="118"/>
                  <a:pt x="112" y="118"/>
                  <a:pt x="112" y="118"/>
                </a:cubicBezTo>
                <a:cubicBezTo>
                  <a:pt x="116" y="118"/>
                  <a:pt x="120" y="114"/>
                  <a:pt x="120" y="110"/>
                </a:cubicBezTo>
                <a:cubicBezTo>
                  <a:pt x="120" y="102"/>
                  <a:pt x="120" y="102"/>
                  <a:pt x="120" y="102"/>
                </a:cubicBezTo>
                <a:cubicBezTo>
                  <a:pt x="120" y="98"/>
                  <a:pt x="116" y="94"/>
                  <a:pt x="112" y="94"/>
                </a:cubicBezTo>
                <a:cubicBezTo>
                  <a:pt x="64" y="94"/>
                  <a:pt x="64" y="94"/>
                  <a:pt x="64" y="94"/>
                </a:cubicBezTo>
                <a:cubicBezTo>
                  <a:pt x="60" y="94"/>
                  <a:pt x="56" y="98"/>
                  <a:pt x="56" y="102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4"/>
                  <a:pt x="60" y="118"/>
                  <a:pt x="64" y="118"/>
                </a:cubicBezTo>
                <a:moveTo>
                  <a:pt x="64" y="102"/>
                </a:moveTo>
                <a:cubicBezTo>
                  <a:pt x="112" y="102"/>
                  <a:pt x="112" y="102"/>
                  <a:pt x="112" y="102"/>
                </a:cubicBezTo>
                <a:cubicBezTo>
                  <a:pt x="112" y="110"/>
                  <a:pt x="112" y="110"/>
                  <a:pt x="112" y="110"/>
                </a:cubicBezTo>
                <a:cubicBezTo>
                  <a:pt x="64" y="110"/>
                  <a:pt x="64" y="110"/>
                  <a:pt x="64" y="110"/>
                </a:cubicBezTo>
                <a:lnTo>
                  <a:pt x="64" y="102"/>
                </a:lnTo>
                <a:close/>
                <a:moveTo>
                  <a:pt x="168" y="46"/>
                </a:moveTo>
                <a:cubicBezTo>
                  <a:pt x="152" y="46"/>
                  <a:pt x="152" y="46"/>
                  <a:pt x="152" y="46"/>
                </a:cubicBezTo>
                <a:cubicBezTo>
                  <a:pt x="147" y="28"/>
                  <a:pt x="147" y="28"/>
                  <a:pt x="147" y="28"/>
                </a:cubicBezTo>
                <a:cubicBezTo>
                  <a:pt x="145" y="19"/>
                  <a:pt x="136" y="14"/>
                  <a:pt x="128" y="17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70" y="4"/>
                  <a:pt x="70" y="4"/>
                  <a:pt x="70" y="4"/>
                </a:cubicBezTo>
                <a:cubicBezTo>
                  <a:pt x="63" y="0"/>
                  <a:pt x="53" y="2"/>
                  <a:pt x="49" y="10"/>
                </a:cubicBezTo>
                <a:cubicBezTo>
                  <a:pt x="28" y="46"/>
                  <a:pt x="28" y="46"/>
                  <a:pt x="28" y="46"/>
                </a:cubicBezTo>
                <a:cubicBezTo>
                  <a:pt x="8" y="46"/>
                  <a:pt x="8" y="46"/>
                  <a:pt x="8" y="46"/>
                </a:cubicBezTo>
                <a:cubicBezTo>
                  <a:pt x="4" y="46"/>
                  <a:pt x="0" y="50"/>
                  <a:pt x="0" y="5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4"/>
                  <a:pt x="4" y="78"/>
                  <a:pt x="8" y="78"/>
                </a:cubicBezTo>
                <a:cubicBezTo>
                  <a:pt x="16" y="78"/>
                  <a:pt x="16" y="78"/>
                  <a:pt x="16" y="78"/>
                </a:cubicBezTo>
                <a:cubicBezTo>
                  <a:pt x="16" y="166"/>
                  <a:pt x="16" y="166"/>
                  <a:pt x="16" y="166"/>
                </a:cubicBezTo>
                <a:cubicBezTo>
                  <a:pt x="16" y="170"/>
                  <a:pt x="20" y="174"/>
                  <a:pt x="24" y="174"/>
                </a:cubicBezTo>
                <a:cubicBezTo>
                  <a:pt x="152" y="174"/>
                  <a:pt x="152" y="174"/>
                  <a:pt x="152" y="174"/>
                </a:cubicBezTo>
                <a:cubicBezTo>
                  <a:pt x="156" y="174"/>
                  <a:pt x="160" y="170"/>
                  <a:pt x="160" y="166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2" y="78"/>
                  <a:pt x="176" y="74"/>
                  <a:pt x="176" y="70"/>
                </a:cubicBezTo>
                <a:cubicBezTo>
                  <a:pt x="176" y="54"/>
                  <a:pt x="176" y="54"/>
                  <a:pt x="176" y="54"/>
                </a:cubicBezTo>
                <a:cubicBezTo>
                  <a:pt x="176" y="50"/>
                  <a:pt x="172" y="46"/>
                  <a:pt x="168" y="46"/>
                </a:cubicBezTo>
                <a:moveTo>
                  <a:pt x="130" y="24"/>
                </a:moveTo>
                <a:cubicBezTo>
                  <a:pt x="134" y="23"/>
                  <a:pt x="138" y="26"/>
                  <a:pt x="140" y="30"/>
                </a:cubicBezTo>
                <a:cubicBezTo>
                  <a:pt x="144" y="46"/>
                  <a:pt x="144" y="46"/>
                  <a:pt x="144" y="46"/>
                </a:cubicBezTo>
                <a:cubicBezTo>
                  <a:pt x="143" y="46"/>
                  <a:pt x="143" y="46"/>
                  <a:pt x="143" y="46"/>
                </a:cubicBezTo>
                <a:cubicBezTo>
                  <a:pt x="133" y="40"/>
                  <a:pt x="133" y="40"/>
                  <a:pt x="133" y="40"/>
                </a:cubicBezTo>
                <a:cubicBezTo>
                  <a:pt x="134" y="40"/>
                  <a:pt x="134" y="40"/>
                  <a:pt x="134" y="40"/>
                </a:cubicBezTo>
                <a:cubicBezTo>
                  <a:pt x="132" y="32"/>
                  <a:pt x="132" y="32"/>
                  <a:pt x="132" y="32"/>
                </a:cubicBezTo>
                <a:cubicBezTo>
                  <a:pt x="124" y="34"/>
                  <a:pt x="124" y="34"/>
                  <a:pt x="124" y="34"/>
                </a:cubicBezTo>
                <a:cubicBezTo>
                  <a:pt x="124" y="35"/>
                  <a:pt x="124" y="35"/>
                  <a:pt x="124" y="35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4" y="28"/>
                  <a:pt x="114" y="28"/>
                  <a:pt x="114" y="28"/>
                </a:cubicBezTo>
                <a:lnTo>
                  <a:pt x="130" y="24"/>
                </a:lnTo>
                <a:close/>
                <a:moveTo>
                  <a:pt x="127" y="46"/>
                </a:moveTo>
                <a:cubicBezTo>
                  <a:pt x="74" y="46"/>
                  <a:pt x="74" y="46"/>
                  <a:pt x="74" y="46"/>
                </a:cubicBezTo>
                <a:cubicBezTo>
                  <a:pt x="87" y="23"/>
                  <a:pt x="87" y="23"/>
                  <a:pt x="87" y="23"/>
                </a:cubicBezTo>
                <a:lnTo>
                  <a:pt x="127" y="46"/>
                </a:lnTo>
                <a:close/>
                <a:moveTo>
                  <a:pt x="56" y="14"/>
                </a:moveTo>
                <a:cubicBezTo>
                  <a:pt x="58" y="10"/>
                  <a:pt x="63" y="9"/>
                  <a:pt x="66" y="11"/>
                </a:cubicBezTo>
                <a:cubicBezTo>
                  <a:pt x="80" y="19"/>
                  <a:pt x="80" y="19"/>
                  <a:pt x="80" y="19"/>
                </a:cubicBezTo>
                <a:cubicBezTo>
                  <a:pt x="65" y="46"/>
                  <a:pt x="65" y="46"/>
                  <a:pt x="65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37" y="46"/>
                  <a:pt x="37" y="46"/>
                  <a:pt x="37" y="46"/>
                </a:cubicBezTo>
                <a:lnTo>
                  <a:pt x="56" y="14"/>
                </a:lnTo>
                <a:close/>
                <a:moveTo>
                  <a:pt x="152" y="166"/>
                </a:moveTo>
                <a:cubicBezTo>
                  <a:pt x="24" y="166"/>
                  <a:pt x="24" y="166"/>
                  <a:pt x="24" y="166"/>
                </a:cubicBezTo>
                <a:cubicBezTo>
                  <a:pt x="24" y="78"/>
                  <a:pt x="24" y="78"/>
                  <a:pt x="24" y="78"/>
                </a:cubicBezTo>
                <a:cubicBezTo>
                  <a:pt x="152" y="78"/>
                  <a:pt x="152" y="78"/>
                  <a:pt x="152" y="78"/>
                </a:cubicBezTo>
                <a:lnTo>
                  <a:pt x="152" y="166"/>
                </a:lnTo>
                <a:close/>
                <a:moveTo>
                  <a:pt x="168" y="70"/>
                </a:moveTo>
                <a:cubicBezTo>
                  <a:pt x="8" y="70"/>
                  <a:pt x="8" y="70"/>
                  <a:pt x="8" y="70"/>
                </a:cubicBezTo>
                <a:cubicBezTo>
                  <a:pt x="8" y="54"/>
                  <a:pt x="8" y="54"/>
                  <a:pt x="8" y="54"/>
                </a:cubicBezTo>
                <a:cubicBezTo>
                  <a:pt x="168" y="54"/>
                  <a:pt x="168" y="54"/>
                  <a:pt x="168" y="54"/>
                </a:cubicBezTo>
                <a:lnTo>
                  <a:pt x="168" y="70"/>
                </a:lnTo>
                <a:close/>
                <a:moveTo>
                  <a:pt x="69" y="22"/>
                </a:moveTo>
                <a:cubicBezTo>
                  <a:pt x="62" y="18"/>
                  <a:pt x="62" y="18"/>
                  <a:pt x="62" y="18"/>
                </a:cubicBezTo>
                <a:cubicBezTo>
                  <a:pt x="58" y="25"/>
                  <a:pt x="58" y="25"/>
                  <a:pt x="58" y="25"/>
                </a:cubicBezTo>
                <a:cubicBezTo>
                  <a:pt x="65" y="29"/>
                  <a:pt x="65" y="29"/>
                  <a:pt x="65" y="29"/>
                </a:cubicBezTo>
                <a:lnTo>
                  <a:pt x="69" y="22"/>
                </a:lnTo>
                <a:close/>
                <a:moveTo>
                  <a:pt x="61" y="36"/>
                </a:moveTo>
                <a:cubicBezTo>
                  <a:pt x="54" y="32"/>
                  <a:pt x="54" y="32"/>
                  <a:pt x="54" y="32"/>
                </a:cubicBezTo>
                <a:cubicBezTo>
                  <a:pt x="50" y="39"/>
                  <a:pt x="50" y="39"/>
                  <a:pt x="50" y="39"/>
                </a:cubicBezTo>
                <a:cubicBezTo>
                  <a:pt x="57" y="43"/>
                  <a:pt x="57" y="43"/>
                  <a:pt x="57" y="43"/>
                </a:cubicBezTo>
                <a:lnTo>
                  <a:pt x="61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96" name="Freeform 16"/>
          <p:cNvSpPr>
            <a:spLocks noEditPoints="1"/>
          </p:cNvSpPr>
          <p:nvPr/>
        </p:nvSpPr>
        <p:spPr bwMode="auto">
          <a:xfrm>
            <a:off x="9340604" y="2531989"/>
            <a:ext cx="237934" cy="327546"/>
          </a:xfrm>
          <a:custGeom>
            <a:avLst/>
            <a:gdLst>
              <a:gd name="T0" fmla="*/ 112 w 128"/>
              <a:gd name="T1" fmla="*/ 72 h 176"/>
              <a:gd name="T2" fmla="*/ 112 w 128"/>
              <a:gd name="T3" fmla="*/ 48 h 176"/>
              <a:gd name="T4" fmla="*/ 64 w 128"/>
              <a:gd name="T5" fmla="*/ 0 h 176"/>
              <a:gd name="T6" fmla="*/ 16 w 128"/>
              <a:gd name="T7" fmla="*/ 48 h 176"/>
              <a:gd name="T8" fmla="*/ 20 w 128"/>
              <a:gd name="T9" fmla="*/ 52 h 176"/>
              <a:gd name="T10" fmla="*/ 24 w 128"/>
              <a:gd name="T11" fmla="*/ 48 h 176"/>
              <a:gd name="T12" fmla="*/ 64 w 128"/>
              <a:gd name="T13" fmla="*/ 8 h 176"/>
              <a:gd name="T14" fmla="*/ 104 w 128"/>
              <a:gd name="T15" fmla="*/ 48 h 176"/>
              <a:gd name="T16" fmla="*/ 104 w 128"/>
              <a:gd name="T17" fmla="*/ 72 h 176"/>
              <a:gd name="T18" fmla="*/ 16 w 128"/>
              <a:gd name="T19" fmla="*/ 72 h 176"/>
              <a:gd name="T20" fmla="*/ 0 w 128"/>
              <a:gd name="T21" fmla="*/ 88 h 176"/>
              <a:gd name="T22" fmla="*/ 0 w 128"/>
              <a:gd name="T23" fmla="*/ 160 h 176"/>
              <a:gd name="T24" fmla="*/ 16 w 128"/>
              <a:gd name="T25" fmla="*/ 176 h 176"/>
              <a:gd name="T26" fmla="*/ 112 w 128"/>
              <a:gd name="T27" fmla="*/ 176 h 176"/>
              <a:gd name="T28" fmla="*/ 128 w 128"/>
              <a:gd name="T29" fmla="*/ 160 h 176"/>
              <a:gd name="T30" fmla="*/ 128 w 128"/>
              <a:gd name="T31" fmla="*/ 88 h 176"/>
              <a:gd name="T32" fmla="*/ 112 w 128"/>
              <a:gd name="T33" fmla="*/ 72 h 176"/>
              <a:gd name="T34" fmla="*/ 120 w 128"/>
              <a:gd name="T35" fmla="*/ 160 h 176"/>
              <a:gd name="T36" fmla="*/ 112 w 128"/>
              <a:gd name="T37" fmla="*/ 168 h 176"/>
              <a:gd name="T38" fmla="*/ 16 w 128"/>
              <a:gd name="T39" fmla="*/ 168 h 176"/>
              <a:gd name="T40" fmla="*/ 8 w 128"/>
              <a:gd name="T41" fmla="*/ 160 h 176"/>
              <a:gd name="T42" fmla="*/ 8 w 128"/>
              <a:gd name="T43" fmla="*/ 88 h 176"/>
              <a:gd name="T44" fmla="*/ 16 w 128"/>
              <a:gd name="T45" fmla="*/ 80 h 176"/>
              <a:gd name="T46" fmla="*/ 112 w 128"/>
              <a:gd name="T47" fmla="*/ 80 h 176"/>
              <a:gd name="T48" fmla="*/ 120 w 128"/>
              <a:gd name="T49" fmla="*/ 88 h 176"/>
              <a:gd name="T50" fmla="*/ 120 w 128"/>
              <a:gd name="T51" fmla="*/ 160 h 176"/>
              <a:gd name="T52" fmla="*/ 64 w 128"/>
              <a:gd name="T53" fmla="*/ 104 h 176"/>
              <a:gd name="T54" fmla="*/ 48 w 128"/>
              <a:gd name="T55" fmla="*/ 120 h 176"/>
              <a:gd name="T56" fmla="*/ 52 w 128"/>
              <a:gd name="T57" fmla="*/ 131 h 176"/>
              <a:gd name="T58" fmla="*/ 52 w 128"/>
              <a:gd name="T59" fmla="*/ 132 h 176"/>
              <a:gd name="T60" fmla="*/ 64 w 128"/>
              <a:gd name="T61" fmla="*/ 144 h 176"/>
              <a:gd name="T62" fmla="*/ 76 w 128"/>
              <a:gd name="T63" fmla="*/ 132 h 176"/>
              <a:gd name="T64" fmla="*/ 76 w 128"/>
              <a:gd name="T65" fmla="*/ 131 h 176"/>
              <a:gd name="T66" fmla="*/ 80 w 128"/>
              <a:gd name="T67" fmla="*/ 120 h 176"/>
              <a:gd name="T68" fmla="*/ 64 w 128"/>
              <a:gd name="T69" fmla="*/ 104 h 176"/>
              <a:gd name="T70" fmla="*/ 68 w 128"/>
              <a:gd name="T71" fmla="*/ 127 h 176"/>
              <a:gd name="T72" fmla="*/ 68 w 128"/>
              <a:gd name="T73" fmla="*/ 132 h 176"/>
              <a:gd name="T74" fmla="*/ 64 w 128"/>
              <a:gd name="T75" fmla="*/ 136 h 176"/>
              <a:gd name="T76" fmla="*/ 60 w 128"/>
              <a:gd name="T77" fmla="*/ 132 h 176"/>
              <a:gd name="T78" fmla="*/ 60 w 128"/>
              <a:gd name="T79" fmla="*/ 127 h 176"/>
              <a:gd name="T80" fmla="*/ 56 w 128"/>
              <a:gd name="T81" fmla="*/ 120 h 176"/>
              <a:gd name="T82" fmla="*/ 64 w 128"/>
              <a:gd name="T83" fmla="*/ 112 h 176"/>
              <a:gd name="T84" fmla="*/ 72 w 128"/>
              <a:gd name="T85" fmla="*/ 120 h 176"/>
              <a:gd name="T86" fmla="*/ 68 w 128"/>
              <a:gd name="T87" fmla="*/ 127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8" h="176">
                <a:moveTo>
                  <a:pt x="112" y="72"/>
                </a:moveTo>
                <a:cubicBezTo>
                  <a:pt x="112" y="48"/>
                  <a:pt x="112" y="48"/>
                  <a:pt x="112" y="48"/>
                </a:cubicBezTo>
                <a:cubicBezTo>
                  <a:pt x="112" y="21"/>
                  <a:pt x="91" y="0"/>
                  <a:pt x="64" y="0"/>
                </a:cubicBezTo>
                <a:cubicBezTo>
                  <a:pt x="37" y="0"/>
                  <a:pt x="16" y="21"/>
                  <a:pt x="16" y="48"/>
                </a:cubicBezTo>
                <a:cubicBezTo>
                  <a:pt x="16" y="50"/>
                  <a:pt x="18" y="52"/>
                  <a:pt x="20" y="52"/>
                </a:cubicBezTo>
                <a:cubicBezTo>
                  <a:pt x="22" y="52"/>
                  <a:pt x="24" y="50"/>
                  <a:pt x="24" y="48"/>
                </a:cubicBezTo>
                <a:cubicBezTo>
                  <a:pt x="24" y="26"/>
                  <a:pt x="42" y="8"/>
                  <a:pt x="64" y="8"/>
                </a:cubicBezTo>
                <a:cubicBezTo>
                  <a:pt x="86" y="8"/>
                  <a:pt x="104" y="26"/>
                  <a:pt x="104" y="48"/>
                </a:cubicBezTo>
                <a:cubicBezTo>
                  <a:pt x="104" y="72"/>
                  <a:pt x="104" y="72"/>
                  <a:pt x="104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7" y="72"/>
                  <a:pt x="0" y="79"/>
                  <a:pt x="0" y="88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69"/>
                  <a:pt x="7" y="176"/>
                  <a:pt x="16" y="176"/>
                </a:cubicBezTo>
                <a:cubicBezTo>
                  <a:pt x="112" y="176"/>
                  <a:pt x="112" y="176"/>
                  <a:pt x="112" y="176"/>
                </a:cubicBezTo>
                <a:cubicBezTo>
                  <a:pt x="121" y="176"/>
                  <a:pt x="128" y="169"/>
                  <a:pt x="128" y="160"/>
                </a:cubicBezTo>
                <a:cubicBezTo>
                  <a:pt x="128" y="88"/>
                  <a:pt x="128" y="88"/>
                  <a:pt x="128" y="88"/>
                </a:cubicBezTo>
                <a:cubicBezTo>
                  <a:pt x="128" y="79"/>
                  <a:pt x="121" y="72"/>
                  <a:pt x="112" y="72"/>
                </a:cubicBezTo>
                <a:moveTo>
                  <a:pt x="120" y="160"/>
                </a:moveTo>
                <a:cubicBezTo>
                  <a:pt x="120" y="164"/>
                  <a:pt x="116" y="168"/>
                  <a:pt x="112" y="168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2" y="168"/>
                  <a:pt x="8" y="164"/>
                  <a:pt x="8" y="160"/>
                </a:cubicBezTo>
                <a:cubicBezTo>
                  <a:pt x="8" y="88"/>
                  <a:pt x="8" y="88"/>
                  <a:pt x="8" y="88"/>
                </a:cubicBezTo>
                <a:cubicBezTo>
                  <a:pt x="8" y="84"/>
                  <a:pt x="12" y="80"/>
                  <a:pt x="16" y="80"/>
                </a:cubicBezTo>
                <a:cubicBezTo>
                  <a:pt x="112" y="80"/>
                  <a:pt x="112" y="80"/>
                  <a:pt x="112" y="80"/>
                </a:cubicBezTo>
                <a:cubicBezTo>
                  <a:pt x="116" y="80"/>
                  <a:pt x="120" y="84"/>
                  <a:pt x="120" y="88"/>
                </a:cubicBezTo>
                <a:lnTo>
                  <a:pt x="120" y="160"/>
                </a:lnTo>
                <a:close/>
                <a:moveTo>
                  <a:pt x="64" y="104"/>
                </a:moveTo>
                <a:cubicBezTo>
                  <a:pt x="55" y="104"/>
                  <a:pt x="48" y="111"/>
                  <a:pt x="48" y="120"/>
                </a:cubicBezTo>
                <a:cubicBezTo>
                  <a:pt x="48" y="124"/>
                  <a:pt x="50" y="128"/>
                  <a:pt x="52" y="131"/>
                </a:cubicBezTo>
                <a:cubicBezTo>
                  <a:pt x="52" y="131"/>
                  <a:pt x="52" y="132"/>
                  <a:pt x="52" y="132"/>
                </a:cubicBezTo>
                <a:cubicBezTo>
                  <a:pt x="52" y="139"/>
                  <a:pt x="57" y="144"/>
                  <a:pt x="64" y="144"/>
                </a:cubicBezTo>
                <a:cubicBezTo>
                  <a:pt x="71" y="144"/>
                  <a:pt x="76" y="139"/>
                  <a:pt x="76" y="132"/>
                </a:cubicBezTo>
                <a:cubicBezTo>
                  <a:pt x="76" y="132"/>
                  <a:pt x="76" y="131"/>
                  <a:pt x="76" y="131"/>
                </a:cubicBezTo>
                <a:cubicBezTo>
                  <a:pt x="78" y="128"/>
                  <a:pt x="80" y="124"/>
                  <a:pt x="80" y="120"/>
                </a:cubicBezTo>
                <a:cubicBezTo>
                  <a:pt x="80" y="111"/>
                  <a:pt x="73" y="104"/>
                  <a:pt x="64" y="104"/>
                </a:cubicBezTo>
                <a:moveTo>
                  <a:pt x="68" y="127"/>
                </a:moveTo>
                <a:cubicBezTo>
                  <a:pt x="68" y="132"/>
                  <a:pt x="68" y="132"/>
                  <a:pt x="68" y="132"/>
                </a:cubicBezTo>
                <a:cubicBezTo>
                  <a:pt x="68" y="134"/>
                  <a:pt x="66" y="136"/>
                  <a:pt x="64" y="136"/>
                </a:cubicBezTo>
                <a:cubicBezTo>
                  <a:pt x="62" y="136"/>
                  <a:pt x="60" y="134"/>
                  <a:pt x="60" y="132"/>
                </a:cubicBezTo>
                <a:cubicBezTo>
                  <a:pt x="60" y="127"/>
                  <a:pt x="60" y="127"/>
                  <a:pt x="60" y="127"/>
                </a:cubicBezTo>
                <a:cubicBezTo>
                  <a:pt x="58" y="126"/>
                  <a:pt x="56" y="123"/>
                  <a:pt x="56" y="120"/>
                </a:cubicBezTo>
                <a:cubicBezTo>
                  <a:pt x="56" y="116"/>
                  <a:pt x="60" y="112"/>
                  <a:pt x="64" y="112"/>
                </a:cubicBezTo>
                <a:cubicBezTo>
                  <a:pt x="68" y="112"/>
                  <a:pt x="72" y="116"/>
                  <a:pt x="72" y="120"/>
                </a:cubicBezTo>
                <a:cubicBezTo>
                  <a:pt x="72" y="123"/>
                  <a:pt x="70" y="126"/>
                  <a:pt x="68" y="12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45" name="文本框 44"/>
          <p:cNvSpPr txBox="1"/>
          <p:nvPr/>
        </p:nvSpPr>
        <p:spPr>
          <a:xfrm>
            <a:off x="976827" y="268261"/>
            <a:ext cx="3148419" cy="5538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64020"/>
            <a:r>
              <a:rPr lang="zh-CN" altLang="en-US" sz="35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52" name="椭圆 51"/>
          <p:cNvSpPr/>
          <p:nvPr/>
        </p:nvSpPr>
        <p:spPr>
          <a:xfrm>
            <a:off x="417825" y="344455"/>
            <a:ext cx="410238" cy="41023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椭圆 53"/>
          <p:cNvSpPr/>
          <p:nvPr/>
        </p:nvSpPr>
        <p:spPr>
          <a:xfrm flipV="1">
            <a:off x="694937" y="315041"/>
            <a:ext cx="119685" cy="11968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78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63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31" r="-68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043436" y="3472309"/>
            <a:ext cx="9815314" cy="2808312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269135" y="4322467"/>
            <a:ext cx="8346404" cy="11079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7200" kern="50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感谢聆听</a:t>
            </a:r>
            <a:r>
              <a:rPr lang="en-US" altLang="zh-CN" sz="7200" kern="50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,</a:t>
            </a:r>
            <a:r>
              <a:rPr lang="zh-CN" altLang="en-US" sz="7200" kern="50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批评指导</a:t>
            </a:r>
          </a:p>
        </p:txBody>
      </p:sp>
    </p:spTree>
    <p:extLst>
      <p:ext uri="{BB962C8B-B14F-4D97-AF65-F5344CB8AC3E}">
        <p14:creationId xmlns:p14="http://schemas.microsoft.com/office/powerpoint/2010/main" val="421284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8" grpId="0"/>
      <p:bldP spid="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简约小提琴音乐节演奏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AUTOCOLOR" val="TRUE"/>
  <p:tag name="MH_TYPE" val="CONTENTS"/>
  <p:tag name="ID" val="54582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heme/theme1.xml><?xml version="1.0" encoding="utf-8"?>
<a:theme xmlns:a="http://schemas.openxmlformats.org/drawingml/2006/main" name="自定义设计方案">
  <a:themeElements>
    <a:clrScheme name="自定义 310">
      <a:dk1>
        <a:sysClr val="windowText" lastClr="000000"/>
      </a:dk1>
      <a:lt1>
        <a:sysClr val="window" lastClr="FFFFFF"/>
      </a:lt1>
      <a:dk2>
        <a:srgbClr val="CA8F45"/>
      </a:dk2>
      <a:lt2>
        <a:srgbClr val="E7E6E6"/>
      </a:lt2>
      <a:accent1>
        <a:srgbClr val="741A44"/>
      </a:accent1>
      <a:accent2>
        <a:srgbClr val="CA8F45"/>
      </a:accent2>
      <a:accent3>
        <a:srgbClr val="741A44"/>
      </a:accent3>
      <a:accent4>
        <a:srgbClr val="CA8F45"/>
      </a:accent4>
      <a:accent5>
        <a:srgbClr val="741A44"/>
      </a:accent5>
      <a:accent6>
        <a:srgbClr val="CA8F45"/>
      </a:accent6>
      <a:hlink>
        <a:srgbClr val="741A44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1930</Words>
  <Application>Microsoft Office PowerPoint</Application>
  <PresentationFormat>自定义</PresentationFormat>
  <Paragraphs>142</Paragraphs>
  <Slides>19</Slides>
  <Notes>19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简约小提琴音乐节演奏PPT模板</dc:title>
  <dc:creator/>
  <cp:lastModifiedBy/>
  <cp:revision>1</cp:revision>
  <dcterms:created xsi:type="dcterms:W3CDTF">2017-05-15T14:05:38Z</dcterms:created>
  <dcterms:modified xsi:type="dcterms:W3CDTF">2018-01-25T08:00:57Z</dcterms:modified>
</cp:coreProperties>
</file>