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heme/theme2.xml" ContentType="application/vnd.openxmlformats-officedocument.them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0" r:id="rId2"/>
    <p:sldId id="293" r:id="rId3"/>
    <p:sldId id="260" r:id="rId4"/>
    <p:sldId id="299" r:id="rId5"/>
    <p:sldId id="265" r:id="rId6"/>
    <p:sldId id="304" r:id="rId7"/>
    <p:sldId id="305" r:id="rId8"/>
    <p:sldId id="267" r:id="rId9"/>
    <p:sldId id="269" r:id="rId10"/>
    <p:sldId id="268" r:id="rId11"/>
    <p:sldId id="270" r:id="rId12"/>
    <p:sldId id="271" r:id="rId13"/>
    <p:sldId id="272" r:id="rId14"/>
    <p:sldId id="301" r:id="rId15"/>
    <p:sldId id="273" r:id="rId16"/>
    <p:sldId id="284" r:id="rId17"/>
    <p:sldId id="274" r:id="rId18"/>
    <p:sldId id="276" r:id="rId19"/>
    <p:sldId id="277" r:id="rId20"/>
    <p:sldId id="302" r:id="rId21"/>
    <p:sldId id="278" r:id="rId22"/>
    <p:sldId id="280" r:id="rId23"/>
    <p:sldId id="303" r:id="rId24"/>
    <p:sldId id="279" r:id="rId25"/>
    <p:sldId id="281" r:id="rId26"/>
    <p:sldId id="282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4C-460E-9C67-019449867C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2016年</c:v>
                </c:pt>
                <c:pt idx="1">
                  <c:v>2017年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12545</c:v>
                </c:pt>
                <c:pt idx="1">
                  <c:v>11000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4C-460E-9C67-019449867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27"/>
        <c:axId val="1800378560"/>
        <c:axId val="1800379648"/>
      </c:barChart>
      <c:catAx>
        <c:axId val="18003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0379648"/>
        <c:crosses val="autoZero"/>
        <c:auto val="1"/>
        <c:lblAlgn val="ctr"/>
        <c:lblOffset val="100"/>
        <c:noMultiLvlLbl val="0"/>
      </c:catAx>
      <c:valAx>
        <c:axId val="180037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037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4C-460E-9C67-019449867C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2016年</c:v>
                </c:pt>
                <c:pt idx="1">
                  <c:v>2017年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12545</c:v>
                </c:pt>
                <c:pt idx="1">
                  <c:v>16000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4C-460E-9C67-019449867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27"/>
        <c:axId val="1800374752"/>
        <c:axId val="1800379104"/>
      </c:barChart>
      <c:catAx>
        <c:axId val="180037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0379104"/>
        <c:crosses val="autoZero"/>
        <c:auto val="1"/>
        <c:lblAlgn val="ctr"/>
        <c:lblOffset val="100"/>
        <c:noMultiLvlLbl val="0"/>
      </c:catAx>
      <c:valAx>
        <c:axId val="180037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037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纯利润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BD-4ECC-BBAC-4C810A305D61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FBD-4ECC-BBAC-4C810A305D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FBD-4ECC-BBAC-4C810A305D61}"/>
              </c:ext>
            </c:extLst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FBD-4ECC-BBAC-4C810A305D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A产品</c:v>
                </c:pt>
                <c:pt idx="1">
                  <c:v>B产品</c:v>
                </c:pt>
                <c:pt idx="2">
                  <c:v>C产品</c:v>
                </c:pt>
                <c:pt idx="3">
                  <c:v>D产品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200</c:v>
                </c:pt>
                <c:pt idx="1">
                  <c:v>500</c:v>
                </c:pt>
                <c:pt idx="2">
                  <c:v>300</c:v>
                </c:pt>
                <c:pt idx="3">
                  <c:v>120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FBD-4ECC-BBAC-4C810A305D61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公司产品营业额与利润图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营业额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A产品</c:v>
                </c:pt>
                <c:pt idx="1">
                  <c:v>B产品</c:v>
                </c:pt>
                <c:pt idx="2">
                  <c:v>C产品</c:v>
                </c:pt>
                <c:pt idx="3">
                  <c:v>D产品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2544</c:v>
                </c:pt>
                <c:pt idx="1">
                  <c:v>1221</c:v>
                </c:pt>
                <c:pt idx="2">
                  <c:v>1211</c:v>
                </c:pt>
                <c:pt idx="3">
                  <c:v>3121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96-480E-9692-DF5BB8AAFD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纯利润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A产品</c:v>
                </c:pt>
                <c:pt idx="1">
                  <c:v>B产品</c:v>
                </c:pt>
                <c:pt idx="2">
                  <c:v>C产品</c:v>
                </c:pt>
                <c:pt idx="3">
                  <c:v>D产品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1221</c:v>
                </c:pt>
                <c:pt idx="1">
                  <c:v>521</c:v>
                </c:pt>
                <c:pt idx="2">
                  <c:v>452</c:v>
                </c:pt>
                <c:pt idx="3">
                  <c:v>451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96-480E-9692-DF5BB8AAFD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00742160"/>
        <c:axId val="1800743248"/>
      </c:barChart>
      <c:catAx>
        <c:axId val="18007421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0743248"/>
        <c:crosses val="autoZero"/>
        <c:auto val="1"/>
        <c:lblAlgn val="ctr"/>
        <c:lblOffset val="100"/>
        <c:noMultiLvlLbl val="0"/>
      </c:catAx>
      <c:valAx>
        <c:axId val="1800743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074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2000" b="1" i="0"/>
              <a:t>2017</a:t>
            </a:r>
            <a:r>
              <a:rPr lang="zh-CN" sz="2000" b="1" i="0"/>
              <a:t>年目标与实际收入对比及增长率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绿色版!$C$2</c:f>
              <c:strCache>
                <c:ptCount val="1"/>
                <c:pt idx="0">
                  <c:v>2017年目标值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  <a:effectLst/>
          </c:spPr>
          <c:invertIfNegative val="0"/>
          <c:cat>
            <c:strRef>
              <c:f>绿色版!$A$3:$A$6</c:f>
              <c:strCache>
                <c:ptCount val="4"/>
                <c:pt idx="0">
                  <c:v>第1季度</c:v>
                </c:pt>
                <c:pt idx="1">
                  <c:v>第2季度</c:v>
                </c:pt>
                <c:pt idx="2">
                  <c:v>第3季度</c:v>
                </c:pt>
                <c:pt idx="3">
                  <c:v>第4季度</c:v>
                </c:pt>
              </c:strCache>
            </c:strRef>
          </c:cat>
          <c:val>
            <c:numRef>
              <c:f>绿色版!$C$3:$C$6</c:f>
              <c:numCache>
                <c:formatCode>General</c:formatCode>
                <c:ptCount val="4"/>
                <c:pt idx="0">
                  <c:v>13616</c:v>
                </c:pt>
                <c:pt idx="1">
                  <c:v>11249</c:v>
                </c:pt>
                <c:pt idx="2">
                  <c:v>14563</c:v>
                </c:pt>
                <c:pt idx="3">
                  <c:v>11460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01-4EE2-91F0-0B9F5C9821C8}"/>
            </c:ext>
          </c:extLst>
        </c:ser>
        <c:ser>
          <c:idx val="1"/>
          <c:order val="1"/>
          <c:tx>
            <c:strRef>
              <c:f>绿色版!$D$2</c:f>
              <c:strCache>
                <c:ptCount val="1"/>
                <c:pt idx="0">
                  <c:v>2017年收入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绿色版!$A$3:$A$6</c:f>
              <c:strCache>
                <c:ptCount val="4"/>
                <c:pt idx="0">
                  <c:v>第1季度</c:v>
                </c:pt>
                <c:pt idx="1">
                  <c:v>第2季度</c:v>
                </c:pt>
                <c:pt idx="2">
                  <c:v>第3季度</c:v>
                </c:pt>
                <c:pt idx="3">
                  <c:v>第4季度</c:v>
                </c:pt>
              </c:strCache>
            </c:strRef>
          </c:cat>
          <c:val>
            <c:numRef>
              <c:f>绿色版!$D$3:$D$6</c:f>
              <c:numCache>
                <c:formatCode>General</c:formatCode>
                <c:ptCount val="4"/>
                <c:pt idx="0">
                  <c:v>15234</c:v>
                </c:pt>
                <c:pt idx="1">
                  <c:v>25632</c:v>
                </c:pt>
                <c:pt idx="2">
                  <c:v>18500</c:v>
                </c:pt>
                <c:pt idx="3">
                  <c:v>18961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901-4EE2-91F0-0B9F5C982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0743792"/>
        <c:axId val="1800746512"/>
      </c:barChart>
      <c:lineChart>
        <c:grouping val="standard"/>
        <c:varyColors val="0"/>
        <c:ser>
          <c:idx val="2"/>
          <c:order val="2"/>
          <c:tx>
            <c:strRef>
              <c:f>绿色版!$F$2</c:f>
              <c:strCache>
                <c:ptCount val="1"/>
                <c:pt idx="0">
                  <c:v>增长率
（对比目标值）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28575">
                <a:solidFill>
                  <a:srgbClr val="00B0F0"/>
                </a:solidFill>
              </a:ln>
              <a:effectLst/>
            </c:spPr>
          </c:marker>
          <c:dLbls>
            <c:spPr>
              <a:solidFill>
                <a:srgbClr val="00B0F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绿色版!$A$3:$A$6</c:f>
              <c:strCache>
                <c:ptCount val="4"/>
                <c:pt idx="0">
                  <c:v>第1季度</c:v>
                </c:pt>
                <c:pt idx="1">
                  <c:v>第2季度</c:v>
                </c:pt>
                <c:pt idx="2">
                  <c:v>第3季度</c:v>
                </c:pt>
                <c:pt idx="3">
                  <c:v>第4季度</c:v>
                </c:pt>
              </c:strCache>
            </c:strRef>
          </c:cat>
          <c:val>
            <c:numRef>
              <c:f>绿色版!$F$3:$F$6</c:f>
              <c:numCache>
                <c:formatCode>0.00%</c:formatCode>
                <c:ptCount val="4"/>
                <c:pt idx="0">
                  <c:v>0.11883078730904818</c:v>
                </c:pt>
                <c:pt idx="1">
                  <c:v>1.2786025424482177</c:v>
                </c:pt>
                <c:pt idx="2">
                  <c:v>0.2703426491794273</c:v>
                </c:pt>
                <c:pt idx="3">
                  <c:v>0.65453752181500868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901-4EE2-91F0-0B9F5C982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0745968"/>
        <c:axId val="1800745424"/>
      </c:lineChart>
      <c:catAx>
        <c:axId val="180074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0746512"/>
        <c:crosses val="autoZero"/>
        <c:auto val="1"/>
        <c:lblAlgn val="ctr"/>
        <c:lblOffset val="100"/>
        <c:noMultiLvlLbl val="0"/>
      </c:catAx>
      <c:valAx>
        <c:axId val="180074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0743792"/>
        <c:crosses val="autoZero"/>
        <c:crossBetween val="between"/>
      </c:valAx>
      <c:valAx>
        <c:axId val="1800745424"/>
        <c:scaling>
          <c:orientation val="minMax"/>
        </c:scaling>
        <c:delete val="0"/>
        <c:axPos val="r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00745968"/>
        <c:crosses val="max"/>
        <c:crossBetween val="between"/>
      </c:valAx>
      <c:catAx>
        <c:axId val="1800745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007454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 sz="1800" b="1"/>
              <a:t>2016-2017</a:t>
            </a:r>
            <a:r>
              <a:rPr lang="zh-CN" sz="1800" b="1"/>
              <a:t>收入对比及目标对比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8B-4BB0-92E4-392E9ABD5E6A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8B-4BB0-92E4-392E9ABD5E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绿色版!$B$2:$D$2</c:f>
              <c:strCache>
                <c:ptCount val="3"/>
                <c:pt idx="0">
                  <c:v>2016年收入</c:v>
                </c:pt>
                <c:pt idx="1">
                  <c:v>2017年目标值</c:v>
                </c:pt>
                <c:pt idx="2">
                  <c:v>2017年收入</c:v>
                </c:pt>
              </c:strCache>
            </c:strRef>
          </c:cat>
          <c:val>
            <c:numRef>
              <c:f>绿色版!$B$7:$D$7</c:f>
              <c:numCache>
                <c:formatCode>General</c:formatCode>
                <c:ptCount val="3"/>
                <c:pt idx="0">
                  <c:v>64525</c:v>
                </c:pt>
                <c:pt idx="1">
                  <c:v>50888</c:v>
                </c:pt>
                <c:pt idx="2">
                  <c:v>78327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8B-4BB0-92E4-392E9ABD5E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9615488"/>
        <c:axId val="2079613856"/>
      </c:barChart>
      <c:catAx>
        <c:axId val="207961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79613856"/>
        <c:crosses val="autoZero"/>
        <c:auto val="1"/>
        <c:lblAlgn val="ctr"/>
        <c:lblOffset val="100"/>
        <c:noMultiLvlLbl val="0"/>
      </c:catAx>
      <c:valAx>
        <c:axId val="207961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07961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DE2F7-3582-4E1C-AE9C-9D240A05F465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49EB7-9548-49C3-82DE-D5B3D4F19A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91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553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144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422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670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29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588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28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112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79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315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32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255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841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583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7955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0223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731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792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60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37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143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73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581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2651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830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49EB7-9548-49C3-82DE-D5B3D4F19A5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85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tags" Target="../tags/tag27.xml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tags" Target="../tags/tag26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5" Type="http://schemas.openxmlformats.org/officeDocument/2006/relationships/tags" Target="../tags/tag19.xml"/><Relationship Id="rId10" Type="http://schemas.openxmlformats.org/officeDocument/2006/relationships/tags" Target="../tags/tag24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tags" Target="../tags/tag53.xml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5" Type="http://schemas.openxmlformats.org/officeDocument/2006/relationships/tags" Target="../tags/tag45.xml"/><Relationship Id="rId10" Type="http://schemas.openxmlformats.org/officeDocument/2006/relationships/tags" Target="../tags/tag50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E1FA54A-F398-400C-A076-06B15987B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82CDE90A-A716-4C49-9F3D-8850C91E94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E6B8FED-407B-473E-8DA0-A072BAB0B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95CE29E-0A51-49D5-BE25-57855ADE0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93A77BF-E078-498F-BCB3-3A188729C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C9FBC288-C3A2-4E39-863A-D55CC3410788}"/>
              </a:ext>
            </a:extLst>
          </p:cNvPr>
          <p:cNvGrpSpPr/>
          <p:nvPr userDrawn="1"/>
        </p:nvGrpSpPr>
        <p:grpSpPr>
          <a:xfrm>
            <a:off x="3172388" y="2159566"/>
            <a:ext cx="9018933" cy="4698434"/>
            <a:chOff x="3172388" y="2159566"/>
            <a:chExt cx="9018933" cy="4698434"/>
          </a:xfrm>
        </p:grpSpPr>
        <p:sp>
          <p:nvSpPr>
            <p:cNvPr id="8" name="PA_矩形 3655">
              <a:extLst>
                <a:ext uri="{FF2B5EF4-FFF2-40B4-BE49-F238E27FC236}">
                  <a16:creationId xmlns="" xmlns:a16="http://schemas.microsoft.com/office/drawing/2014/main" id="{9B5A662F-B8EA-4874-B8C9-8413D58E349E}"/>
                </a:ext>
              </a:extLst>
            </p:cNvPr>
            <p:cNvSpPr>
              <a:spLocks/>
            </p:cNvSpPr>
            <p:nvPr>
              <p:custDataLst>
                <p:tags r:id="rId1"/>
              </p:custDataLst>
            </p:nvPr>
          </p:nvSpPr>
          <p:spPr>
            <a:xfrm>
              <a:off x="3172388" y="6496936"/>
              <a:ext cx="9018932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PA_矩形 3660">
              <a:extLst>
                <a:ext uri="{FF2B5EF4-FFF2-40B4-BE49-F238E27FC236}">
                  <a16:creationId xmlns="" xmlns:a16="http://schemas.microsoft.com/office/drawing/2014/main" id="{562D9E78-2E69-41A2-96BE-EB87BB9E15BD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11831789" y="2159566"/>
              <a:ext cx="359531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PA_矩形 3664">
              <a:extLst>
                <a:ext uri="{FF2B5EF4-FFF2-40B4-BE49-F238E27FC236}">
                  <a16:creationId xmlns="" xmlns:a16="http://schemas.microsoft.com/office/drawing/2014/main" id="{BEF5C663-0F48-4EB3-B496-8E5AA6F32C70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11430001" y="2521014"/>
              <a:ext cx="76132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PA_矩形 3665">
              <a:extLst>
                <a:ext uri="{FF2B5EF4-FFF2-40B4-BE49-F238E27FC236}">
                  <a16:creationId xmlns="" xmlns:a16="http://schemas.microsoft.com/office/drawing/2014/main" id="{5553A6B3-D6E2-40E2-99A3-93A226B60458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10901680" y="2882462"/>
              <a:ext cx="128964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PA_矩形 3666">
              <a:extLst>
                <a:ext uri="{FF2B5EF4-FFF2-40B4-BE49-F238E27FC236}">
                  <a16:creationId xmlns="" xmlns:a16="http://schemas.microsoft.com/office/drawing/2014/main" id="{94B27F36-AD0F-4B10-9745-BEEF52F65912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10336489" y="3243910"/>
              <a:ext cx="1854831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PA_矩形 3667">
              <a:extLst>
                <a:ext uri="{FF2B5EF4-FFF2-40B4-BE49-F238E27FC236}">
                  <a16:creationId xmlns="" xmlns:a16="http://schemas.microsoft.com/office/drawing/2014/main" id="{B92BECDD-39C9-403C-B149-DF39FA81C29B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9706200" y="3605358"/>
              <a:ext cx="248512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PA_矩形 3668">
              <a:extLst>
                <a:ext uri="{FF2B5EF4-FFF2-40B4-BE49-F238E27FC236}">
                  <a16:creationId xmlns="" xmlns:a16="http://schemas.microsoft.com/office/drawing/2014/main" id="{34339A0C-74FD-4F34-A77B-E2E59FE1DEBF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9003721" y="3966806"/>
              <a:ext cx="3187599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PA_矩形 3669">
              <a:extLst>
                <a:ext uri="{FF2B5EF4-FFF2-40B4-BE49-F238E27FC236}">
                  <a16:creationId xmlns="" xmlns:a16="http://schemas.microsoft.com/office/drawing/2014/main" id="{3FABE6AD-354E-43BB-BE36-FCF92DA8DA1B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8239818" y="4328254"/>
              <a:ext cx="3951502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PA_矩形 3670">
              <a:extLst>
                <a:ext uri="{FF2B5EF4-FFF2-40B4-BE49-F238E27FC236}">
                  <a16:creationId xmlns="" xmlns:a16="http://schemas.microsoft.com/office/drawing/2014/main" id="{B26A693E-F87A-4D79-9C9E-CADF7C2B9D2F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7560768" y="4689702"/>
              <a:ext cx="4630552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PA_矩形 3671">
              <a:extLst>
                <a:ext uri="{FF2B5EF4-FFF2-40B4-BE49-F238E27FC236}">
                  <a16:creationId xmlns="" xmlns:a16="http://schemas.microsoft.com/office/drawing/2014/main" id="{E686DDE8-18D9-4A4F-81BE-913F4B6CB0A3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6812280" y="5051150"/>
              <a:ext cx="537904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PA_矩形 3672">
              <a:extLst>
                <a:ext uri="{FF2B5EF4-FFF2-40B4-BE49-F238E27FC236}">
                  <a16:creationId xmlns="" xmlns:a16="http://schemas.microsoft.com/office/drawing/2014/main" id="{C6B3764F-9745-4BB9-9A91-A6BCE36AC55D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5962404" y="5412598"/>
              <a:ext cx="6228916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PA_矩形 3673">
              <a:extLst>
                <a:ext uri="{FF2B5EF4-FFF2-40B4-BE49-F238E27FC236}">
                  <a16:creationId xmlns="" xmlns:a16="http://schemas.microsoft.com/office/drawing/2014/main" id="{29529530-F713-42F2-B042-4439150ACC61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5065892" y="5774046"/>
              <a:ext cx="7125428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PA_矩形 3674">
              <a:extLst>
                <a:ext uri="{FF2B5EF4-FFF2-40B4-BE49-F238E27FC236}">
                  <a16:creationId xmlns="" xmlns:a16="http://schemas.microsoft.com/office/drawing/2014/main" id="{DF7376BE-FBF0-4BD6-BA0E-73854DDB1C91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>
            <a:xfrm>
              <a:off x="4155710" y="6135493"/>
              <a:ext cx="803561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94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B9ADFE9-B107-472D-AC08-BD288CC0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4EEA9BF-31A7-4EED-81A2-6462169D7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07F6292-F553-4294-8CDC-2955708AB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0CC26A3-187D-4A44-AE05-31D15E27A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54855E3-2C88-49EF-8E2B-EC529109E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31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17673610-0EF6-4A2C-8170-DA2E95649D7A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rgbClr val="ECECEC">
                  <a:lumMod val="51000"/>
                  <a:lumOff val="49000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Group 4">
            <a:extLst>
              <a:ext uri="{FF2B5EF4-FFF2-40B4-BE49-F238E27FC236}">
                <a16:creationId xmlns="" xmlns:a16="http://schemas.microsoft.com/office/drawing/2014/main" id="{5B32E9C2-E0B5-485A-9E8D-44CFBE5F42C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23539" y="-253304"/>
            <a:ext cx="11395075" cy="6858000"/>
            <a:chOff x="251" y="0"/>
            <a:chExt cx="7178" cy="4320"/>
          </a:xfrm>
        </p:grpSpPr>
        <p:sp>
          <p:nvSpPr>
            <p:cNvPr id="17" name="AutoShape 3">
              <a:extLst>
                <a:ext uri="{FF2B5EF4-FFF2-40B4-BE49-F238E27FC236}">
                  <a16:creationId xmlns="" xmlns:a16="http://schemas.microsoft.com/office/drawing/2014/main" id="{0B443379-94BE-4DFF-B11B-388ADF9921F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1" y="0"/>
              <a:ext cx="717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="" xmlns:a16="http://schemas.microsoft.com/office/drawing/2014/main" id="{CDAB9F75-0B90-4A83-97B9-8DF5A2E42B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2" y="287"/>
              <a:ext cx="5988" cy="3057"/>
            </a:xfrm>
            <a:custGeom>
              <a:avLst/>
              <a:gdLst>
                <a:gd name="T0" fmla="*/ 2646 w 5988"/>
                <a:gd name="T1" fmla="*/ 2969 h 3057"/>
                <a:gd name="T2" fmla="*/ 1820 w 5988"/>
                <a:gd name="T3" fmla="*/ 2824 h 3057"/>
                <a:gd name="T4" fmla="*/ 5266 w 5988"/>
                <a:gd name="T5" fmla="*/ 2880 h 3057"/>
                <a:gd name="T6" fmla="*/ 4730 w 5988"/>
                <a:gd name="T7" fmla="*/ 2735 h 3057"/>
                <a:gd name="T8" fmla="*/ 4465 w 5988"/>
                <a:gd name="T9" fmla="*/ 2646 h 3057"/>
                <a:gd name="T10" fmla="*/ 2165 w 5988"/>
                <a:gd name="T11" fmla="*/ 2614 h 3057"/>
                <a:gd name="T12" fmla="*/ 1739 w 5988"/>
                <a:gd name="T13" fmla="*/ 2469 h 3057"/>
                <a:gd name="T14" fmla="*/ 1579 w 5988"/>
                <a:gd name="T15" fmla="*/ 2437 h 3057"/>
                <a:gd name="T16" fmla="*/ 1764 w 5988"/>
                <a:gd name="T17" fmla="*/ 2292 h 3057"/>
                <a:gd name="T18" fmla="*/ 1499 w 5988"/>
                <a:gd name="T19" fmla="*/ 2203 h 3057"/>
                <a:gd name="T20" fmla="*/ 882 w 5988"/>
                <a:gd name="T21" fmla="*/ 2171 h 3057"/>
                <a:gd name="T22" fmla="*/ 4705 w 5988"/>
                <a:gd name="T23" fmla="*/ 2115 h 3057"/>
                <a:gd name="T24" fmla="*/ 4545 w 5988"/>
                <a:gd name="T25" fmla="*/ 2082 h 3057"/>
                <a:gd name="T26" fmla="*/ 1684 w 5988"/>
                <a:gd name="T27" fmla="*/ 1937 h 3057"/>
                <a:gd name="T28" fmla="*/ 617 w 5988"/>
                <a:gd name="T29" fmla="*/ 1849 h 3057"/>
                <a:gd name="T30" fmla="*/ 4249 w 5988"/>
                <a:gd name="T31" fmla="*/ 1905 h 3057"/>
                <a:gd name="T32" fmla="*/ 1098 w 5988"/>
                <a:gd name="T33" fmla="*/ 1760 h 3057"/>
                <a:gd name="T34" fmla="*/ 4545 w 5988"/>
                <a:gd name="T35" fmla="*/ 1817 h 3057"/>
                <a:gd name="T36" fmla="*/ 962 w 5988"/>
                <a:gd name="T37" fmla="*/ 1672 h 3057"/>
                <a:gd name="T38" fmla="*/ 4304 w 5988"/>
                <a:gd name="T39" fmla="*/ 1672 h 3057"/>
                <a:gd name="T40" fmla="*/ 962 w 5988"/>
                <a:gd name="T41" fmla="*/ 1639 h 3057"/>
                <a:gd name="T42" fmla="*/ 4304 w 5988"/>
                <a:gd name="T43" fmla="*/ 1583 h 3057"/>
                <a:gd name="T44" fmla="*/ 938 w 5988"/>
                <a:gd name="T45" fmla="*/ 1551 h 3057"/>
                <a:gd name="T46" fmla="*/ 3928 w 5988"/>
                <a:gd name="T47" fmla="*/ 1494 h 3057"/>
                <a:gd name="T48" fmla="*/ 857 w 5988"/>
                <a:gd name="T49" fmla="*/ 1406 h 3057"/>
                <a:gd name="T50" fmla="*/ 2485 w 5988"/>
                <a:gd name="T51" fmla="*/ 1462 h 3057"/>
                <a:gd name="T52" fmla="*/ 857 w 5988"/>
                <a:gd name="T53" fmla="*/ 1317 h 3057"/>
                <a:gd name="T54" fmla="*/ 2380 w 5988"/>
                <a:gd name="T55" fmla="*/ 1374 h 3057"/>
                <a:gd name="T56" fmla="*/ 401 w 5988"/>
                <a:gd name="T57" fmla="*/ 1229 h 3057"/>
                <a:gd name="T58" fmla="*/ 1980 w 5988"/>
                <a:gd name="T59" fmla="*/ 1229 h 3057"/>
                <a:gd name="T60" fmla="*/ 4890 w 5988"/>
                <a:gd name="T61" fmla="*/ 1285 h 3057"/>
                <a:gd name="T62" fmla="*/ 1499 w 5988"/>
                <a:gd name="T63" fmla="*/ 1140 h 3057"/>
                <a:gd name="T64" fmla="*/ 3744 w 5988"/>
                <a:gd name="T65" fmla="*/ 1196 h 3057"/>
                <a:gd name="T66" fmla="*/ 160 w 5988"/>
                <a:gd name="T67" fmla="*/ 1051 h 3057"/>
                <a:gd name="T68" fmla="*/ 1739 w 5988"/>
                <a:gd name="T69" fmla="*/ 1051 h 3057"/>
                <a:gd name="T70" fmla="*/ 3528 w 5988"/>
                <a:gd name="T71" fmla="*/ 1108 h 3057"/>
                <a:gd name="T72" fmla="*/ 216 w 5988"/>
                <a:gd name="T73" fmla="*/ 971 h 3057"/>
                <a:gd name="T74" fmla="*/ 1739 w 5988"/>
                <a:gd name="T75" fmla="*/ 1026 h 3057"/>
                <a:gd name="T76" fmla="*/ 3528 w 5988"/>
                <a:gd name="T77" fmla="*/ 971 h 3057"/>
                <a:gd name="T78" fmla="*/ 5507 w 5988"/>
                <a:gd name="T79" fmla="*/ 971 h 3057"/>
                <a:gd name="T80" fmla="*/ 1443 w 5988"/>
                <a:gd name="T81" fmla="*/ 946 h 3057"/>
                <a:gd name="T82" fmla="*/ 3263 w 5988"/>
                <a:gd name="T83" fmla="*/ 890 h 3057"/>
                <a:gd name="T84" fmla="*/ 5426 w 5988"/>
                <a:gd name="T85" fmla="*/ 946 h 3057"/>
                <a:gd name="T86" fmla="*/ 1282 w 5988"/>
                <a:gd name="T87" fmla="*/ 809 h 3057"/>
                <a:gd name="T88" fmla="*/ 2861 w 5988"/>
                <a:gd name="T89" fmla="*/ 809 h 3057"/>
                <a:gd name="T90" fmla="*/ 4810 w 5988"/>
                <a:gd name="T91" fmla="*/ 865 h 3057"/>
                <a:gd name="T92" fmla="*/ 938 w 5988"/>
                <a:gd name="T93" fmla="*/ 728 h 3057"/>
                <a:gd name="T94" fmla="*/ 2461 w 5988"/>
                <a:gd name="T95" fmla="*/ 784 h 3057"/>
                <a:gd name="T96" fmla="*/ 4810 w 5988"/>
                <a:gd name="T97" fmla="*/ 728 h 3057"/>
                <a:gd name="T98" fmla="*/ 697 w 5988"/>
                <a:gd name="T99" fmla="*/ 648 h 3057"/>
                <a:gd name="T100" fmla="*/ 2245 w 5988"/>
                <a:gd name="T101" fmla="*/ 703 h 3057"/>
                <a:gd name="T102" fmla="*/ 5186 w 5988"/>
                <a:gd name="T103" fmla="*/ 648 h 3057"/>
                <a:gd name="T104" fmla="*/ 777 w 5988"/>
                <a:gd name="T105" fmla="*/ 622 h 3057"/>
                <a:gd name="T106" fmla="*/ 2406 w 5988"/>
                <a:gd name="T107" fmla="*/ 566 h 3057"/>
                <a:gd name="T108" fmla="*/ 5828 w 5988"/>
                <a:gd name="T109" fmla="*/ 566 h 3057"/>
                <a:gd name="T110" fmla="*/ 1604 w 5988"/>
                <a:gd name="T111" fmla="*/ 542 h 3057"/>
                <a:gd name="T112" fmla="*/ 5106 w 5988"/>
                <a:gd name="T113" fmla="*/ 485 h 3057"/>
                <a:gd name="T114" fmla="*/ 1258 w 5988"/>
                <a:gd name="T115" fmla="*/ 460 h 3057"/>
                <a:gd name="T116" fmla="*/ 5131 w 5988"/>
                <a:gd name="T117" fmla="*/ 405 h 3057"/>
                <a:gd name="T118" fmla="*/ 1579 w 5988"/>
                <a:gd name="T119" fmla="*/ 324 h 3057"/>
                <a:gd name="T120" fmla="*/ 5371 w 5988"/>
                <a:gd name="T121" fmla="*/ 380 h 3057"/>
                <a:gd name="T122" fmla="*/ 5106 w 5988"/>
                <a:gd name="T123" fmla="*/ 243 h 3057"/>
                <a:gd name="T124" fmla="*/ 4866 w 5988"/>
                <a:gd name="T125" fmla="*/ 219 h 3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988" h="3057">
                  <a:moveTo>
                    <a:pt x="4945" y="3001"/>
                  </a:moveTo>
                  <a:lnTo>
                    <a:pt x="4890" y="3001"/>
                  </a:lnTo>
                  <a:lnTo>
                    <a:pt x="4890" y="3057"/>
                  </a:lnTo>
                  <a:lnTo>
                    <a:pt x="4945" y="3057"/>
                  </a:lnTo>
                  <a:lnTo>
                    <a:pt x="4945" y="3001"/>
                  </a:lnTo>
                  <a:close/>
                  <a:moveTo>
                    <a:pt x="5026" y="3001"/>
                  </a:moveTo>
                  <a:lnTo>
                    <a:pt x="4971" y="3001"/>
                  </a:lnTo>
                  <a:lnTo>
                    <a:pt x="4971" y="3057"/>
                  </a:lnTo>
                  <a:lnTo>
                    <a:pt x="5026" y="3057"/>
                  </a:lnTo>
                  <a:lnTo>
                    <a:pt x="5026" y="3001"/>
                  </a:lnTo>
                  <a:close/>
                  <a:moveTo>
                    <a:pt x="5106" y="3001"/>
                  </a:moveTo>
                  <a:lnTo>
                    <a:pt x="5050" y="3001"/>
                  </a:lnTo>
                  <a:lnTo>
                    <a:pt x="5050" y="3057"/>
                  </a:lnTo>
                  <a:lnTo>
                    <a:pt x="5106" y="3057"/>
                  </a:lnTo>
                  <a:lnTo>
                    <a:pt x="5106" y="3001"/>
                  </a:lnTo>
                  <a:close/>
                  <a:moveTo>
                    <a:pt x="5186" y="3001"/>
                  </a:moveTo>
                  <a:lnTo>
                    <a:pt x="5131" y="3001"/>
                  </a:lnTo>
                  <a:lnTo>
                    <a:pt x="5131" y="3057"/>
                  </a:lnTo>
                  <a:lnTo>
                    <a:pt x="5186" y="3057"/>
                  </a:lnTo>
                  <a:lnTo>
                    <a:pt x="5186" y="3001"/>
                  </a:lnTo>
                  <a:close/>
                  <a:moveTo>
                    <a:pt x="5266" y="3001"/>
                  </a:moveTo>
                  <a:lnTo>
                    <a:pt x="5211" y="3001"/>
                  </a:lnTo>
                  <a:lnTo>
                    <a:pt x="5211" y="3057"/>
                  </a:lnTo>
                  <a:lnTo>
                    <a:pt x="5266" y="3057"/>
                  </a:lnTo>
                  <a:lnTo>
                    <a:pt x="5266" y="3001"/>
                  </a:lnTo>
                  <a:close/>
                  <a:moveTo>
                    <a:pt x="5347" y="3001"/>
                  </a:moveTo>
                  <a:lnTo>
                    <a:pt x="5291" y="3001"/>
                  </a:lnTo>
                  <a:lnTo>
                    <a:pt x="5291" y="3057"/>
                  </a:lnTo>
                  <a:lnTo>
                    <a:pt x="5347" y="3057"/>
                  </a:lnTo>
                  <a:lnTo>
                    <a:pt x="5347" y="3001"/>
                  </a:lnTo>
                  <a:close/>
                  <a:moveTo>
                    <a:pt x="5426" y="3001"/>
                  </a:moveTo>
                  <a:lnTo>
                    <a:pt x="5371" y="3001"/>
                  </a:lnTo>
                  <a:lnTo>
                    <a:pt x="5371" y="3057"/>
                  </a:lnTo>
                  <a:lnTo>
                    <a:pt x="5426" y="3057"/>
                  </a:lnTo>
                  <a:lnTo>
                    <a:pt x="5426" y="3001"/>
                  </a:lnTo>
                  <a:close/>
                  <a:moveTo>
                    <a:pt x="55" y="2912"/>
                  </a:moveTo>
                  <a:lnTo>
                    <a:pt x="0" y="2912"/>
                  </a:lnTo>
                  <a:lnTo>
                    <a:pt x="0" y="2969"/>
                  </a:lnTo>
                  <a:lnTo>
                    <a:pt x="55" y="2969"/>
                  </a:lnTo>
                  <a:lnTo>
                    <a:pt x="55" y="2912"/>
                  </a:lnTo>
                  <a:close/>
                  <a:moveTo>
                    <a:pt x="1659" y="2912"/>
                  </a:moveTo>
                  <a:lnTo>
                    <a:pt x="1604" y="2912"/>
                  </a:lnTo>
                  <a:lnTo>
                    <a:pt x="1604" y="2969"/>
                  </a:lnTo>
                  <a:lnTo>
                    <a:pt x="1659" y="2969"/>
                  </a:lnTo>
                  <a:lnTo>
                    <a:pt x="1659" y="2912"/>
                  </a:lnTo>
                  <a:close/>
                  <a:moveTo>
                    <a:pt x="1739" y="2912"/>
                  </a:moveTo>
                  <a:lnTo>
                    <a:pt x="1684" y="2912"/>
                  </a:lnTo>
                  <a:lnTo>
                    <a:pt x="1684" y="2969"/>
                  </a:lnTo>
                  <a:lnTo>
                    <a:pt x="1739" y="2969"/>
                  </a:lnTo>
                  <a:lnTo>
                    <a:pt x="1739" y="2912"/>
                  </a:lnTo>
                  <a:close/>
                  <a:moveTo>
                    <a:pt x="1820" y="2912"/>
                  </a:moveTo>
                  <a:lnTo>
                    <a:pt x="1764" y="2912"/>
                  </a:lnTo>
                  <a:lnTo>
                    <a:pt x="1764" y="2969"/>
                  </a:lnTo>
                  <a:lnTo>
                    <a:pt x="1820" y="2969"/>
                  </a:lnTo>
                  <a:lnTo>
                    <a:pt x="1820" y="2912"/>
                  </a:lnTo>
                  <a:close/>
                  <a:moveTo>
                    <a:pt x="1899" y="2912"/>
                  </a:moveTo>
                  <a:lnTo>
                    <a:pt x="1844" y="2912"/>
                  </a:lnTo>
                  <a:lnTo>
                    <a:pt x="1844" y="2969"/>
                  </a:lnTo>
                  <a:lnTo>
                    <a:pt x="1899" y="2969"/>
                  </a:lnTo>
                  <a:lnTo>
                    <a:pt x="1899" y="2912"/>
                  </a:lnTo>
                  <a:close/>
                  <a:moveTo>
                    <a:pt x="1980" y="2912"/>
                  </a:moveTo>
                  <a:lnTo>
                    <a:pt x="1925" y="2912"/>
                  </a:lnTo>
                  <a:lnTo>
                    <a:pt x="1925" y="2969"/>
                  </a:lnTo>
                  <a:lnTo>
                    <a:pt x="1980" y="2969"/>
                  </a:lnTo>
                  <a:lnTo>
                    <a:pt x="1980" y="2912"/>
                  </a:lnTo>
                  <a:close/>
                  <a:moveTo>
                    <a:pt x="2060" y="2912"/>
                  </a:moveTo>
                  <a:lnTo>
                    <a:pt x="2004" y="2912"/>
                  </a:lnTo>
                  <a:lnTo>
                    <a:pt x="2004" y="2969"/>
                  </a:lnTo>
                  <a:lnTo>
                    <a:pt x="2060" y="2969"/>
                  </a:lnTo>
                  <a:lnTo>
                    <a:pt x="2060" y="2912"/>
                  </a:lnTo>
                  <a:close/>
                  <a:moveTo>
                    <a:pt x="2140" y="2912"/>
                  </a:moveTo>
                  <a:lnTo>
                    <a:pt x="2085" y="2912"/>
                  </a:lnTo>
                  <a:lnTo>
                    <a:pt x="2085" y="2969"/>
                  </a:lnTo>
                  <a:lnTo>
                    <a:pt x="2140" y="2969"/>
                  </a:lnTo>
                  <a:lnTo>
                    <a:pt x="2140" y="2912"/>
                  </a:lnTo>
                  <a:close/>
                  <a:moveTo>
                    <a:pt x="2220" y="2912"/>
                  </a:moveTo>
                  <a:lnTo>
                    <a:pt x="2165" y="2912"/>
                  </a:lnTo>
                  <a:lnTo>
                    <a:pt x="2165" y="2969"/>
                  </a:lnTo>
                  <a:lnTo>
                    <a:pt x="2220" y="2969"/>
                  </a:lnTo>
                  <a:lnTo>
                    <a:pt x="2220" y="2912"/>
                  </a:lnTo>
                  <a:close/>
                  <a:moveTo>
                    <a:pt x="2301" y="2912"/>
                  </a:moveTo>
                  <a:lnTo>
                    <a:pt x="2245" y="2912"/>
                  </a:lnTo>
                  <a:lnTo>
                    <a:pt x="2245" y="2969"/>
                  </a:lnTo>
                  <a:lnTo>
                    <a:pt x="2301" y="2969"/>
                  </a:lnTo>
                  <a:lnTo>
                    <a:pt x="2301" y="2912"/>
                  </a:lnTo>
                  <a:close/>
                  <a:moveTo>
                    <a:pt x="2541" y="2912"/>
                  </a:moveTo>
                  <a:lnTo>
                    <a:pt x="2485" y="2912"/>
                  </a:lnTo>
                  <a:lnTo>
                    <a:pt x="2485" y="2969"/>
                  </a:lnTo>
                  <a:lnTo>
                    <a:pt x="2541" y="2969"/>
                  </a:lnTo>
                  <a:lnTo>
                    <a:pt x="2541" y="2912"/>
                  </a:lnTo>
                  <a:close/>
                  <a:moveTo>
                    <a:pt x="2621" y="2912"/>
                  </a:moveTo>
                  <a:lnTo>
                    <a:pt x="2566" y="2912"/>
                  </a:lnTo>
                  <a:lnTo>
                    <a:pt x="2566" y="2969"/>
                  </a:lnTo>
                  <a:lnTo>
                    <a:pt x="2621" y="2969"/>
                  </a:lnTo>
                  <a:lnTo>
                    <a:pt x="2621" y="2912"/>
                  </a:lnTo>
                  <a:close/>
                  <a:moveTo>
                    <a:pt x="2701" y="2912"/>
                  </a:moveTo>
                  <a:lnTo>
                    <a:pt x="2646" y="2912"/>
                  </a:lnTo>
                  <a:lnTo>
                    <a:pt x="2646" y="2969"/>
                  </a:lnTo>
                  <a:lnTo>
                    <a:pt x="2701" y="2969"/>
                  </a:lnTo>
                  <a:lnTo>
                    <a:pt x="2701" y="2912"/>
                  </a:lnTo>
                  <a:close/>
                  <a:moveTo>
                    <a:pt x="2861" y="2912"/>
                  </a:moveTo>
                  <a:lnTo>
                    <a:pt x="2806" y="2912"/>
                  </a:lnTo>
                  <a:lnTo>
                    <a:pt x="2806" y="2969"/>
                  </a:lnTo>
                  <a:lnTo>
                    <a:pt x="2861" y="2969"/>
                  </a:lnTo>
                  <a:lnTo>
                    <a:pt x="2861" y="2912"/>
                  </a:lnTo>
                  <a:close/>
                  <a:moveTo>
                    <a:pt x="2942" y="2912"/>
                  </a:moveTo>
                  <a:lnTo>
                    <a:pt x="2887" y="2912"/>
                  </a:lnTo>
                  <a:lnTo>
                    <a:pt x="2887" y="2969"/>
                  </a:lnTo>
                  <a:lnTo>
                    <a:pt x="2942" y="2969"/>
                  </a:lnTo>
                  <a:lnTo>
                    <a:pt x="2942" y="2912"/>
                  </a:lnTo>
                  <a:close/>
                  <a:moveTo>
                    <a:pt x="3022" y="2912"/>
                  </a:moveTo>
                  <a:lnTo>
                    <a:pt x="2966" y="2912"/>
                  </a:lnTo>
                  <a:lnTo>
                    <a:pt x="2966" y="2969"/>
                  </a:lnTo>
                  <a:lnTo>
                    <a:pt x="3022" y="2969"/>
                  </a:lnTo>
                  <a:lnTo>
                    <a:pt x="3022" y="2912"/>
                  </a:lnTo>
                  <a:close/>
                  <a:moveTo>
                    <a:pt x="3102" y="2912"/>
                  </a:moveTo>
                  <a:lnTo>
                    <a:pt x="3047" y="2912"/>
                  </a:lnTo>
                  <a:lnTo>
                    <a:pt x="3047" y="2969"/>
                  </a:lnTo>
                  <a:lnTo>
                    <a:pt x="3102" y="2969"/>
                  </a:lnTo>
                  <a:lnTo>
                    <a:pt x="3102" y="2912"/>
                  </a:lnTo>
                  <a:close/>
                  <a:moveTo>
                    <a:pt x="3182" y="2912"/>
                  </a:moveTo>
                  <a:lnTo>
                    <a:pt x="3127" y="2912"/>
                  </a:lnTo>
                  <a:lnTo>
                    <a:pt x="3127" y="2969"/>
                  </a:lnTo>
                  <a:lnTo>
                    <a:pt x="3182" y="2969"/>
                  </a:lnTo>
                  <a:lnTo>
                    <a:pt x="3182" y="2912"/>
                  </a:lnTo>
                  <a:close/>
                  <a:moveTo>
                    <a:pt x="4705" y="2912"/>
                  </a:moveTo>
                  <a:lnTo>
                    <a:pt x="4650" y="2912"/>
                  </a:lnTo>
                  <a:lnTo>
                    <a:pt x="4650" y="2969"/>
                  </a:lnTo>
                  <a:lnTo>
                    <a:pt x="4705" y="2969"/>
                  </a:lnTo>
                  <a:lnTo>
                    <a:pt x="4705" y="2912"/>
                  </a:lnTo>
                  <a:close/>
                  <a:moveTo>
                    <a:pt x="4785" y="2912"/>
                  </a:moveTo>
                  <a:lnTo>
                    <a:pt x="4730" y="2912"/>
                  </a:lnTo>
                  <a:lnTo>
                    <a:pt x="4730" y="2969"/>
                  </a:lnTo>
                  <a:lnTo>
                    <a:pt x="4785" y="2969"/>
                  </a:lnTo>
                  <a:lnTo>
                    <a:pt x="4785" y="2912"/>
                  </a:lnTo>
                  <a:close/>
                  <a:moveTo>
                    <a:pt x="4866" y="2912"/>
                  </a:moveTo>
                  <a:lnTo>
                    <a:pt x="4810" y="2912"/>
                  </a:lnTo>
                  <a:lnTo>
                    <a:pt x="4810" y="2969"/>
                  </a:lnTo>
                  <a:lnTo>
                    <a:pt x="4866" y="2969"/>
                  </a:lnTo>
                  <a:lnTo>
                    <a:pt x="4866" y="2912"/>
                  </a:lnTo>
                  <a:close/>
                  <a:moveTo>
                    <a:pt x="4945" y="2912"/>
                  </a:moveTo>
                  <a:lnTo>
                    <a:pt x="4890" y="2912"/>
                  </a:lnTo>
                  <a:lnTo>
                    <a:pt x="4890" y="2969"/>
                  </a:lnTo>
                  <a:lnTo>
                    <a:pt x="4945" y="2969"/>
                  </a:lnTo>
                  <a:lnTo>
                    <a:pt x="4945" y="2912"/>
                  </a:lnTo>
                  <a:close/>
                  <a:moveTo>
                    <a:pt x="5026" y="2912"/>
                  </a:moveTo>
                  <a:lnTo>
                    <a:pt x="4971" y="2912"/>
                  </a:lnTo>
                  <a:lnTo>
                    <a:pt x="4971" y="2969"/>
                  </a:lnTo>
                  <a:lnTo>
                    <a:pt x="5026" y="2969"/>
                  </a:lnTo>
                  <a:lnTo>
                    <a:pt x="5026" y="2912"/>
                  </a:lnTo>
                  <a:close/>
                  <a:moveTo>
                    <a:pt x="5106" y="2912"/>
                  </a:moveTo>
                  <a:lnTo>
                    <a:pt x="5050" y="2912"/>
                  </a:lnTo>
                  <a:lnTo>
                    <a:pt x="5050" y="2969"/>
                  </a:lnTo>
                  <a:lnTo>
                    <a:pt x="5106" y="2969"/>
                  </a:lnTo>
                  <a:lnTo>
                    <a:pt x="5106" y="2912"/>
                  </a:lnTo>
                  <a:close/>
                  <a:moveTo>
                    <a:pt x="5186" y="2912"/>
                  </a:moveTo>
                  <a:lnTo>
                    <a:pt x="5131" y="2912"/>
                  </a:lnTo>
                  <a:lnTo>
                    <a:pt x="5131" y="2969"/>
                  </a:lnTo>
                  <a:lnTo>
                    <a:pt x="5186" y="2969"/>
                  </a:lnTo>
                  <a:lnTo>
                    <a:pt x="5186" y="2912"/>
                  </a:lnTo>
                  <a:close/>
                  <a:moveTo>
                    <a:pt x="5266" y="2912"/>
                  </a:moveTo>
                  <a:lnTo>
                    <a:pt x="5211" y="2912"/>
                  </a:lnTo>
                  <a:lnTo>
                    <a:pt x="5211" y="2969"/>
                  </a:lnTo>
                  <a:lnTo>
                    <a:pt x="5266" y="2969"/>
                  </a:lnTo>
                  <a:lnTo>
                    <a:pt x="5266" y="2912"/>
                  </a:lnTo>
                  <a:close/>
                  <a:moveTo>
                    <a:pt x="5347" y="2912"/>
                  </a:moveTo>
                  <a:lnTo>
                    <a:pt x="5291" y="2912"/>
                  </a:lnTo>
                  <a:lnTo>
                    <a:pt x="5291" y="2969"/>
                  </a:lnTo>
                  <a:lnTo>
                    <a:pt x="5347" y="2969"/>
                  </a:lnTo>
                  <a:lnTo>
                    <a:pt x="5347" y="2912"/>
                  </a:lnTo>
                  <a:close/>
                  <a:moveTo>
                    <a:pt x="5426" y="2912"/>
                  </a:moveTo>
                  <a:lnTo>
                    <a:pt x="5371" y="2912"/>
                  </a:lnTo>
                  <a:lnTo>
                    <a:pt x="5371" y="2969"/>
                  </a:lnTo>
                  <a:lnTo>
                    <a:pt x="5426" y="2969"/>
                  </a:lnTo>
                  <a:lnTo>
                    <a:pt x="5426" y="2912"/>
                  </a:lnTo>
                  <a:close/>
                  <a:moveTo>
                    <a:pt x="55" y="2824"/>
                  </a:moveTo>
                  <a:lnTo>
                    <a:pt x="0" y="2824"/>
                  </a:lnTo>
                  <a:lnTo>
                    <a:pt x="0" y="2880"/>
                  </a:lnTo>
                  <a:lnTo>
                    <a:pt x="55" y="2880"/>
                  </a:lnTo>
                  <a:lnTo>
                    <a:pt x="55" y="2824"/>
                  </a:lnTo>
                  <a:close/>
                  <a:moveTo>
                    <a:pt x="136" y="2824"/>
                  </a:moveTo>
                  <a:lnTo>
                    <a:pt x="80" y="2824"/>
                  </a:lnTo>
                  <a:lnTo>
                    <a:pt x="80" y="2880"/>
                  </a:lnTo>
                  <a:lnTo>
                    <a:pt x="136" y="2880"/>
                  </a:lnTo>
                  <a:lnTo>
                    <a:pt x="136" y="2824"/>
                  </a:lnTo>
                  <a:close/>
                  <a:moveTo>
                    <a:pt x="1659" y="2824"/>
                  </a:moveTo>
                  <a:lnTo>
                    <a:pt x="1604" y="2824"/>
                  </a:lnTo>
                  <a:lnTo>
                    <a:pt x="1604" y="2880"/>
                  </a:lnTo>
                  <a:lnTo>
                    <a:pt x="1659" y="2880"/>
                  </a:lnTo>
                  <a:lnTo>
                    <a:pt x="1659" y="2824"/>
                  </a:lnTo>
                  <a:close/>
                  <a:moveTo>
                    <a:pt x="1739" y="2824"/>
                  </a:moveTo>
                  <a:lnTo>
                    <a:pt x="1684" y="2824"/>
                  </a:lnTo>
                  <a:lnTo>
                    <a:pt x="1684" y="2880"/>
                  </a:lnTo>
                  <a:lnTo>
                    <a:pt x="1739" y="2880"/>
                  </a:lnTo>
                  <a:lnTo>
                    <a:pt x="1739" y="2824"/>
                  </a:lnTo>
                  <a:close/>
                  <a:moveTo>
                    <a:pt x="1820" y="2824"/>
                  </a:moveTo>
                  <a:lnTo>
                    <a:pt x="1764" y="2824"/>
                  </a:lnTo>
                  <a:lnTo>
                    <a:pt x="1764" y="2880"/>
                  </a:lnTo>
                  <a:lnTo>
                    <a:pt x="1820" y="2880"/>
                  </a:lnTo>
                  <a:lnTo>
                    <a:pt x="1820" y="2824"/>
                  </a:lnTo>
                  <a:close/>
                  <a:moveTo>
                    <a:pt x="1899" y="2824"/>
                  </a:moveTo>
                  <a:lnTo>
                    <a:pt x="1844" y="2824"/>
                  </a:lnTo>
                  <a:lnTo>
                    <a:pt x="1844" y="2880"/>
                  </a:lnTo>
                  <a:lnTo>
                    <a:pt x="1899" y="2880"/>
                  </a:lnTo>
                  <a:lnTo>
                    <a:pt x="1899" y="2824"/>
                  </a:lnTo>
                  <a:close/>
                  <a:moveTo>
                    <a:pt x="1980" y="2824"/>
                  </a:moveTo>
                  <a:lnTo>
                    <a:pt x="1925" y="2824"/>
                  </a:lnTo>
                  <a:lnTo>
                    <a:pt x="1925" y="2880"/>
                  </a:lnTo>
                  <a:lnTo>
                    <a:pt x="1980" y="2880"/>
                  </a:lnTo>
                  <a:lnTo>
                    <a:pt x="1980" y="2824"/>
                  </a:lnTo>
                  <a:close/>
                  <a:moveTo>
                    <a:pt x="2060" y="2824"/>
                  </a:moveTo>
                  <a:lnTo>
                    <a:pt x="2004" y="2824"/>
                  </a:lnTo>
                  <a:lnTo>
                    <a:pt x="2004" y="2880"/>
                  </a:lnTo>
                  <a:lnTo>
                    <a:pt x="2060" y="2880"/>
                  </a:lnTo>
                  <a:lnTo>
                    <a:pt x="2060" y="2824"/>
                  </a:lnTo>
                  <a:close/>
                  <a:moveTo>
                    <a:pt x="2140" y="2824"/>
                  </a:moveTo>
                  <a:lnTo>
                    <a:pt x="2085" y="2824"/>
                  </a:lnTo>
                  <a:lnTo>
                    <a:pt x="2085" y="2880"/>
                  </a:lnTo>
                  <a:lnTo>
                    <a:pt x="2140" y="2880"/>
                  </a:lnTo>
                  <a:lnTo>
                    <a:pt x="2140" y="2824"/>
                  </a:lnTo>
                  <a:close/>
                  <a:moveTo>
                    <a:pt x="2220" y="2824"/>
                  </a:moveTo>
                  <a:lnTo>
                    <a:pt x="2165" y="2824"/>
                  </a:lnTo>
                  <a:lnTo>
                    <a:pt x="2165" y="2880"/>
                  </a:lnTo>
                  <a:lnTo>
                    <a:pt x="2220" y="2880"/>
                  </a:lnTo>
                  <a:lnTo>
                    <a:pt x="2220" y="2824"/>
                  </a:lnTo>
                  <a:close/>
                  <a:moveTo>
                    <a:pt x="2301" y="2824"/>
                  </a:moveTo>
                  <a:lnTo>
                    <a:pt x="2245" y="2824"/>
                  </a:lnTo>
                  <a:lnTo>
                    <a:pt x="2245" y="2880"/>
                  </a:lnTo>
                  <a:lnTo>
                    <a:pt x="2301" y="2880"/>
                  </a:lnTo>
                  <a:lnTo>
                    <a:pt x="2301" y="2824"/>
                  </a:lnTo>
                  <a:close/>
                  <a:moveTo>
                    <a:pt x="2701" y="2824"/>
                  </a:moveTo>
                  <a:lnTo>
                    <a:pt x="2646" y="2824"/>
                  </a:lnTo>
                  <a:lnTo>
                    <a:pt x="2646" y="2880"/>
                  </a:lnTo>
                  <a:lnTo>
                    <a:pt x="2701" y="2880"/>
                  </a:lnTo>
                  <a:lnTo>
                    <a:pt x="2701" y="2824"/>
                  </a:lnTo>
                  <a:close/>
                  <a:moveTo>
                    <a:pt x="2861" y="2824"/>
                  </a:moveTo>
                  <a:lnTo>
                    <a:pt x="2806" y="2824"/>
                  </a:lnTo>
                  <a:lnTo>
                    <a:pt x="2806" y="2880"/>
                  </a:lnTo>
                  <a:lnTo>
                    <a:pt x="2861" y="2880"/>
                  </a:lnTo>
                  <a:lnTo>
                    <a:pt x="2861" y="2824"/>
                  </a:lnTo>
                  <a:close/>
                  <a:moveTo>
                    <a:pt x="3102" y="2824"/>
                  </a:moveTo>
                  <a:lnTo>
                    <a:pt x="3047" y="2824"/>
                  </a:lnTo>
                  <a:lnTo>
                    <a:pt x="3047" y="2880"/>
                  </a:lnTo>
                  <a:lnTo>
                    <a:pt x="3102" y="2880"/>
                  </a:lnTo>
                  <a:lnTo>
                    <a:pt x="3102" y="2824"/>
                  </a:lnTo>
                  <a:close/>
                  <a:moveTo>
                    <a:pt x="3182" y="2824"/>
                  </a:moveTo>
                  <a:lnTo>
                    <a:pt x="3127" y="2824"/>
                  </a:lnTo>
                  <a:lnTo>
                    <a:pt x="3127" y="2880"/>
                  </a:lnTo>
                  <a:lnTo>
                    <a:pt x="3182" y="2880"/>
                  </a:lnTo>
                  <a:lnTo>
                    <a:pt x="3182" y="2824"/>
                  </a:lnTo>
                  <a:close/>
                  <a:moveTo>
                    <a:pt x="4625" y="2824"/>
                  </a:moveTo>
                  <a:lnTo>
                    <a:pt x="4569" y="2824"/>
                  </a:lnTo>
                  <a:lnTo>
                    <a:pt x="4569" y="2880"/>
                  </a:lnTo>
                  <a:lnTo>
                    <a:pt x="4625" y="2880"/>
                  </a:lnTo>
                  <a:lnTo>
                    <a:pt x="4625" y="2824"/>
                  </a:lnTo>
                  <a:close/>
                  <a:moveTo>
                    <a:pt x="4705" y="2824"/>
                  </a:moveTo>
                  <a:lnTo>
                    <a:pt x="4650" y="2824"/>
                  </a:lnTo>
                  <a:lnTo>
                    <a:pt x="4650" y="2880"/>
                  </a:lnTo>
                  <a:lnTo>
                    <a:pt x="4705" y="2880"/>
                  </a:lnTo>
                  <a:lnTo>
                    <a:pt x="4705" y="2824"/>
                  </a:lnTo>
                  <a:close/>
                  <a:moveTo>
                    <a:pt x="4785" y="2824"/>
                  </a:moveTo>
                  <a:lnTo>
                    <a:pt x="4730" y="2824"/>
                  </a:lnTo>
                  <a:lnTo>
                    <a:pt x="4730" y="2880"/>
                  </a:lnTo>
                  <a:lnTo>
                    <a:pt x="4785" y="2880"/>
                  </a:lnTo>
                  <a:lnTo>
                    <a:pt x="4785" y="2824"/>
                  </a:lnTo>
                  <a:close/>
                  <a:moveTo>
                    <a:pt x="4866" y="2824"/>
                  </a:moveTo>
                  <a:lnTo>
                    <a:pt x="4810" y="2824"/>
                  </a:lnTo>
                  <a:lnTo>
                    <a:pt x="4810" y="2880"/>
                  </a:lnTo>
                  <a:lnTo>
                    <a:pt x="4866" y="2880"/>
                  </a:lnTo>
                  <a:lnTo>
                    <a:pt x="4866" y="2824"/>
                  </a:lnTo>
                  <a:close/>
                  <a:moveTo>
                    <a:pt x="4945" y="2824"/>
                  </a:moveTo>
                  <a:lnTo>
                    <a:pt x="4890" y="2824"/>
                  </a:lnTo>
                  <a:lnTo>
                    <a:pt x="4890" y="2880"/>
                  </a:lnTo>
                  <a:lnTo>
                    <a:pt x="4945" y="2880"/>
                  </a:lnTo>
                  <a:lnTo>
                    <a:pt x="4945" y="2824"/>
                  </a:lnTo>
                  <a:close/>
                  <a:moveTo>
                    <a:pt x="5026" y="2824"/>
                  </a:moveTo>
                  <a:lnTo>
                    <a:pt x="4971" y="2824"/>
                  </a:lnTo>
                  <a:lnTo>
                    <a:pt x="4971" y="2880"/>
                  </a:lnTo>
                  <a:lnTo>
                    <a:pt x="5026" y="2880"/>
                  </a:lnTo>
                  <a:lnTo>
                    <a:pt x="5026" y="2824"/>
                  </a:lnTo>
                  <a:close/>
                  <a:moveTo>
                    <a:pt x="5106" y="2824"/>
                  </a:moveTo>
                  <a:lnTo>
                    <a:pt x="5050" y="2824"/>
                  </a:lnTo>
                  <a:lnTo>
                    <a:pt x="5050" y="2880"/>
                  </a:lnTo>
                  <a:lnTo>
                    <a:pt x="5106" y="2880"/>
                  </a:lnTo>
                  <a:lnTo>
                    <a:pt x="5106" y="2824"/>
                  </a:lnTo>
                  <a:close/>
                  <a:moveTo>
                    <a:pt x="5186" y="2824"/>
                  </a:moveTo>
                  <a:lnTo>
                    <a:pt x="5131" y="2824"/>
                  </a:lnTo>
                  <a:lnTo>
                    <a:pt x="5131" y="2880"/>
                  </a:lnTo>
                  <a:lnTo>
                    <a:pt x="5186" y="2880"/>
                  </a:lnTo>
                  <a:lnTo>
                    <a:pt x="5186" y="2824"/>
                  </a:lnTo>
                  <a:close/>
                  <a:moveTo>
                    <a:pt x="5266" y="2824"/>
                  </a:moveTo>
                  <a:lnTo>
                    <a:pt x="5211" y="2824"/>
                  </a:lnTo>
                  <a:lnTo>
                    <a:pt x="5211" y="2880"/>
                  </a:lnTo>
                  <a:lnTo>
                    <a:pt x="5266" y="2880"/>
                  </a:lnTo>
                  <a:lnTo>
                    <a:pt x="5266" y="2824"/>
                  </a:lnTo>
                  <a:close/>
                  <a:moveTo>
                    <a:pt x="55" y="2735"/>
                  </a:moveTo>
                  <a:lnTo>
                    <a:pt x="0" y="2735"/>
                  </a:lnTo>
                  <a:lnTo>
                    <a:pt x="0" y="2791"/>
                  </a:lnTo>
                  <a:lnTo>
                    <a:pt x="55" y="2791"/>
                  </a:lnTo>
                  <a:lnTo>
                    <a:pt x="55" y="2735"/>
                  </a:lnTo>
                  <a:close/>
                  <a:moveTo>
                    <a:pt x="136" y="2735"/>
                  </a:moveTo>
                  <a:lnTo>
                    <a:pt x="80" y="2735"/>
                  </a:lnTo>
                  <a:lnTo>
                    <a:pt x="80" y="2791"/>
                  </a:lnTo>
                  <a:lnTo>
                    <a:pt x="136" y="2791"/>
                  </a:lnTo>
                  <a:lnTo>
                    <a:pt x="136" y="2735"/>
                  </a:lnTo>
                  <a:close/>
                  <a:moveTo>
                    <a:pt x="216" y="2735"/>
                  </a:moveTo>
                  <a:lnTo>
                    <a:pt x="160" y="2735"/>
                  </a:lnTo>
                  <a:lnTo>
                    <a:pt x="160" y="2791"/>
                  </a:lnTo>
                  <a:lnTo>
                    <a:pt x="216" y="2791"/>
                  </a:lnTo>
                  <a:lnTo>
                    <a:pt x="216" y="2735"/>
                  </a:lnTo>
                  <a:close/>
                  <a:moveTo>
                    <a:pt x="457" y="2735"/>
                  </a:moveTo>
                  <a:lnTo>
                    <a:pt x="401" y="2735"/>
                  </a:lnTo>
                  <a:lnTo>
                    <a:pt x="401" y="2791"/>
                  </a:lnTo>
                  <a:lnTo>
                    <a:pt x="457" y="2791"/>
                  </a:lnTo>
                  <a:lnTo>
                    <a:pt x="457" y="2735"/>
                  </a:lnTo>
                  <a:close/>
                  <a:moveTo>
                    <a:pt x="1820" y="2735"/>
                  </a:moveTo>
                  <a:lnTo>
                    <a:pt x="1764" y="2735"/>
                  </a:lnTo>
                  <a:lnTo>
                    <a:pt x="1764" y="2791"/>
                  </a:lnTo>
                  <a:lnTo>
                    <a:pt x="1820" y="2791"/>
                  </a:lnTo>
                  <a:lnTo>
                    <a:pt x="1820" y="2735"/>
                  </a:lnTo>
                  <a:close/>
                  <a:moveTo>
                    <a:pt x="1899" y="2735"/>
                  </a:moveTo>
                  <a:lnTo>
                    <a:pt x="1844" y="2735"/>
                  </a:lnTo>
                  <a:lnTo>
                    <a:pt x="1844" y="2791"/>
                  </a:lnTo>
                  <a:lnTo>
                    <a:pt x="1899" y="2791"/>
                  </a:lnTo>
                  <a:lnTo>
                    <a:pt x="1899" y="2735"/>
                  </a:lnTo>
                  <a:close/>
                  <a:moveTo>
                    <a:pt x="1980" y="2735"/>
                  </a:moveTo>
                  <a:lnTo>
                    <a:pt x="1925" y="2735"/>
                  </a:lnTo>
                  <a:lnTo>
                    <a:pt x="1925" y="2791"/>
                  </a:lnTo>
                  <a:lnTo>
                    <a:pt x="1980" y="2791"/>
                  </a:lnTo>
                  <a:lnTo>
                    <a:pt x="1980" y="2735"/>
                  </a:lnTo>
                  <a:close/>
                  <a:moveTo>
                    <a:pt x="2060" y="2735"/>
                  </a:moveTo>
                  <a:lnTo>
                    <a:pt x="2004" y="2735"/>
                  </a:lnTo>
                  <a:lnTo>
                    <a:pt x="2004" y="2791"/>
                  </a:lnTo>
                  <a:lnTo>
                    <a:pt x="2060" y="2791"/>
                  </a:lnTo>
                  <a:lnTo>
                    <a:pt x="2060" y="2735"/>
                  </a:lnTo>
                  <a:close/>
                  <a:moveTo>
                    <a:pt x="2140" y="2735"/>
                  </a:moveTo>
                  <a:lnTo>
                    <a:pt x="2085" y="2735"/>
                  </a:lnTo>
                  <a:lnTo>
                    <a:pt x="2085" y="2791"/>
                  </a:lnTo>
                  <a:lnTo>
                    <a:pt x="2140" y="2791"/>
                  </a:lnTo>
                  <a:lnTo>
                    <a:pt x="2140" y="2735"/>
                  </a:lnTo>
                  <a:close/>
                  <a:moveTo>
                    <a:pt x="2220" y="2735"/>
                  </a:moveTo>
                  <a:lnTo>
                    <a:pt x="2165" y="2735"/>
                  </a:lnTo>
                  <a:lnTo>
                    <a:pt x="2165" y="2791"/>
                  </a:lnTo>
                  <a:lnTo>
                    <a:pt x="2220" y="2791"/>
                  </a:lnTo>
                  <a:lnTo>
                    <a:pt x="2220" y="2735"/>
                  </a:lnTo>
                  <a:close/>
                  <a:moveTo>
                    <a:pt x="2621" y="2735"/>
                  </a:moveTo>
                  <a:lnTo>
                    <a:pt x="2566" y="2735"/>
                  </a:lnTo>
                  <a:lnTo>
                    <a:pt x="2566" y="2791"/>
                  </a:lnTo>
                  <a:lnTo>
                    <a:pt x="2621" y="2791"/>
                  </a:lnTo>
                  <a:lnTo>
                    <a:pt x="2621" y="2735"/>
                  </a:lnTo>
                  <a:close/>
                  <a:moveTo>
                    <a:pt x="2701" y="2735"/>
                  </a:moveTo>
                  <a:lnTo>
                    <a:pt x="2646" y="2735"/>
                  </a:lnTo>
                  <a:lnTo>
                    <a:pt x="2646" y="2791"/>
                  </a:lnTo>
                  <a:lnTo>
                    <a:pt x="2701" y="2791"/>
                  </a:lnTo>
                  <a:lnTo>
                    <a:pt x="2701" y="2735"/>
                  </a:lnTo>
                  <a:close/>
                  <a:moveTo>
                    <a:pt x="2782" y="2735"/>
                  </a:moveTo>
                  <a:lnTo>
                    <a:pt x="2726" y="2735"/>
                  </a:lnTo>
                  <a:lnTo>
                    <a:pt x="2726" y="2791"/>
                  </a:lnTo>
                  <a:lnTo>
                    <a:pt x="2782" y="2791"/>
                  </a:lnTo>
                  <a:lnTo>
                    <a:pt x="2782" y="2735"/>
                  </a:lnTo>
                  <a:close/>
                  <a:moveTo>
                    <a:pt x="2861" y="2735"/>
                  </a:moveTo>
                  <a:lnTo>
                    <a:pt x="2806" y="2735"/>
                  </a:lnTo>
                  <a:lnTo>
                    <a:pt x="2806" y="2791"/>
                  </a:lnTo>
                  <a:lnTo>
                    <a:pt x="2861" y="2791"/>
                  </a:lnTo>
                  <a:lnTo>
                    <a:pt x="2861" y="2735"/>
                  </a:lnTo>
                  <a:close/>
                  <a:moveTo>
                    <a:pt x="2942" y="2735"/>
                  </a:moveTo>
                  <a:lnTo>
                    <a:pt x="2887" y="2735"/>
                  </a:lnTo>
                  <a:lnTo>
                    <a:pt x="2887" y="2791"/>
                  </a:lnTo>
                  <a:lnTo>
                    <a:pt x="2942" y="2791"/>
                  </a:lnTo>
                  <a:lnTo>
                    <a:pt x="2942" y="2735"/>
                  </a:lnTo>
                  <a:close/>
                  <a:moveTo>
                    <a:pt x="3022" y="2735"/>
                  </a:moveTo>
                  <a:lnTo>
                    <a:pt x="2966" y="2735"/>
                  </a:lnTo>
                  <a:lnTo>
                    <a:pt x="2966" y="2791"/>
                  </a:lnTo>
                  <a:lnTo>
                    <a:pt x="3022" y="2791"/>
                  </a:lnTo>
                  <a:lnTo>
                    <a:pt x="3022" y="2735"/>
                  </a:lnTo>
                  <a:close/>
                  <a:moveTo>
                    <a:pt x="3182" y="2735"/>
                  </a:moveTo>
                  <a:lnTo>
                    <a:pt x="3127" y="2735"/>
                  </a:lnTo>
                  <a:lnTo>
                    <a:pt x="3127" y="2791"/>
                  </a:lnTo>
                  <a:lnTo>
                    <a:pt x="3182" y="2791"/>
                  </a:lnTo>
                  <a:lnTo>
                    <a:pt x="3182" y="2735"/>
                  </a:lnTo>
                  <a:close/>
                  <a:moveTo>
                    <a:pt x="4625" y="2735"/>
                  </a:moveTo>
                  <a:lnTo>
                    <a:pt x="4569" y="2735"/>
                  </a:lnTo>
                  <a:lnTo>
                    <a:pt x="4569" y="2791"/>
                  </a:lnTo>
                  <a:lnTo>
                    <a:pt x="4625" y="2791"/>
                  </a:lnTo>
                  <a:lnTo>
                    <a:pt x="4625" y="2735"/>
                  </a:lnTo>
                  <a:close/>
                  <a:moveTo>
                    <a:pt x="4705" y="2735"/>
                  </a:moveTo>
                  <a:lnTo>
                    <a:pt x="4650" y="2735"/>
                  </a:lnTo>
                  <a:lnTo>
                    <a:pt x="4650" y="2791"/>
                  </a:lnTo>
                  <a:lnTo>
                    <a:pt x="4705" y="2791"/>
                  </a:lnTo>
                  <a:lnTo>
                    <a:pt x="4705" y="2735"/>
                  </a:lnTo>
                  <a:close/>
                  <a:moveTo>
                    <a:pt x="4785" y="2735"/>
                  </a:moveTo>
                  <a:lnTo>
                    <a:pt x="4730" y="2735"/>
                  </a:lnTo>
                  <a:lnTo>
                    <a:pt x="4730" y="2791"/>
                  </a:lnTo>
                  <a:lnTo>
                    <a:pt x="4785" y="2791"/>
                  </a:lnTo>
                  <a:lnTo>
                    <a:pt x="4785" y="2735"/>
                  </a:lnTo>
                  <a:close/>
                  <a:moveTo>
                    <a:pt x="4866" y="2735"/>
                  </a:moveTo>
                  <a:lnTo>
                    <a:pt x="4810" y="2735"/>
                  </a:lnTo>
                  <a:lnTo>
                    <a:pt x="4810" y="2791"/>
                  </a:lnTo>
                  <a:lnTo>
                    <a:pt x="4866" y="2791"/>
                  </a:lnTo>
                  <a:lnTo>
                    <a:pt x="4866" y="2735"/>
                  </a:lnTo>
                  <a:close/>
                  <a:moveTo>
                    <a:pt x="4945" y="2735"/>
                  </a:moveTo>
                  <a:lnTo>
                    <a:pt x="4890" y="2735"/>
                  </a:lnTo>
                  <a:lnTo>
                    <a:pt x="4890" y="2791"/>
                  </a:lnTo>
                  <a:lnTo>
                    <a:pt x="4945" y="2791"/>
                  </a:lnTo>
                  <a:lnTo>
                    <a:pt x="4945" y="2735"/>
                  </a:lnTo>
                  <a:close/>
                  <a:moveTo>
                    <a:pt x="5026" y="2735"/>
                  </a:moveTo>
                  <a:lnTo>
                    <a:pt x="4971" y="2735"/>
                  </a:lnTo>
                  <a:lnTo>
                    <a:pt x="4971" y="2791"/>
                  </a:lnTo>
                  <a:lnTo>
                    <a:pt x="5026" y="2791"/>
                  </a:lnTo>
                  <a:lnTo>
                    <a:pt x="5026" y="2735"/>
                  </a:lnTo>
                  <a:close/>
                  <a:moveTo>
                    <a:pt x="5106" y="2735"/>
                  </a:moveTo>
                  <a:lnTo>
                    <a:pt x="5050" y="2735"/>
                  </a:lnTo>
                  <a:lnTo>
                    <a:pt x="5050" y="2791"/>
                  </a:lnTo>
                  <a:lnTo>
                    <a:pt x="5106" y="2791"/>
                  </a:lnTo>
                  <a:lnTo>
                    <a:pt x="5106" y="2735"/>
                  </a:lnTo>
                  <a:close/>
                  <a:moveTo>
                    <a:pt x="5186" y="2735"/>
                  </a:moveTo>
                  <a:lnTo>
                    <a:pt x="5131" y="2735"/>
                  </a:lnTo>
                  <a:lnTo>
                    <a:pt x="5131" y="2791"/>
                  </a:lnTo>
                  <a:lnTo>
                    <a:pt x="5186" y="2791"/>
                  </a:lnTo>
                  <a:lnTo>
                    <a:pt x="5186" y="2735"/>
                  </a:lnTo>
                  <a:close/>
                  <a:moveTo>
                    <a:pt x="55" y="2646"/>
                  </a:moveTo>
                  <a:lnTo>
                    <a:pt x="0" y="2646"/>
                  </a:lnTo>
                  <a:lnTo>
                    <a:pt x="0" y="2703"/>
                  </a:lnTo>
                  <a:lnTo>
                    <a:pt x="55" y="2703"/>
                  </a:lnTo>
                  <a:lnTo>
                    <a:pt x="55" y="2646"/>
                  </a:lnTo>
                  <a:close/>
                  <a:moveTo>
                    <a:pt x="136" y="2646"/>
                  </a:moveTo>
                  <a:lnTo>
                    <a:pt x="80" y="2646"/>
                  </a:lnTo>
                  <a:lnTo>
                    <a:pt x="80" y="2703"/>
                  </a:lnTo>
                  <a:lnTo>
                    <a:pt x="136" y="2703"/>
                  </a:lnTo>
                  <a:lnTo>
                    <a:pt x="136" y="2646"/>
                  </a:lnTo>
                  <a:close/>
                  <a:moveTo>
                    <a:pt x="216" y="2646"/>
                  </a:moveTo>
                  <a:lnTo>
                    <a:pt x="160" y="2646"/>
                  </a:lnTo>
                  <a:lnTo>
                    <a:pt x="160" y="2703"/>
                  </a:lnTo>
                  <a:lnTo>
                    <a:pt x="216" y="2703"/>
                  </a:lnTo>
                  <a:lnTo>
                    <a:pt x="216" y="2646"/>
                  </a:lnTo>
                  <a:close/>
                  <a:moveTo>
                    <a:pt x="457" y="2646"/>
                  </a:moveTo>
                  <a:lnTo>
                    <a:pt x="401" y="2646"/>
                  </a:lnTo>
                  <a:lnTo>
                    <a:pt x="401" y="2703"/>
                  </a:lnTo>
                  <a:lnTo>
                    <a:pt x="457" y="2703"/>
                  </a:lnTo>
                  <a:lnTo>
                    <a:pt x="457" y="2646"/>
                  </a:lnTo>
                  <a:close/>
                  <a:moveTo>
                    <a:pt x="536" y="2646"/>
                  </a:moveTo>
                  <a:lnTo>
                    <a:pt x="481" y="2646"/>
                  </a:lnTo>
                  <a:lnTo>
                    <a:pt x="481" y="2703"/>
                  </a:lnTo>
                  <a:lnTo>
                    <a:pt x="536" y="2703"/>
                  </a:lnTo>
                  <a:lnTo>
                    <a:pt x="536" y="2646"/>
                  </a:lnTo>
                  <a:close/>
                  <a:moveTo>
                    <a:pt x="617" y="2646"/>
                  </a:moveTo>
                  <a:lnTo>
                    <a:pt x="561" y="2646"/>
                  </a:lnTo>
                  <a:lnTo>
                    <a:pt x="561" y="2703"/>
                  </a:lnTo>
                  <a:lnTo>
                    <a:pt x="617" y="2703"/>
                  </a:lnTo>
                  <a:lnTo>
                    <a:pt x="617" y="2646"/>
                  </a:lnTo>
                  <a:close/>
                  <a:moveTo>
                    <a:pt x="1899" y="2646"/>
                  </a:moveTo>
                  <a:lnTo>
                    <a:pt x="1844" y="2646"/>
                  </a:lnTo>
                  <a:lnTo>
                    <a:pt x="1844" y="2703"/>
                  </a:lnTo>
                  <a:lnTo>
                    <a:pt x="1899" y="2703"/>
                  </a:lnTo>
                  <a:lnTo>
                    <a:pt x="1899" y="2646"/>
                  </a:lnTo>
                  <a:close/>
                  <a:moveTo>
                    <a:pt x="1980" y="2646"/>
                  </a:moveTo>
                  <a:lnTo>
                    <a:pt x="1925" y="2646"/>
                  </a:lnTo>
                  <a:lnTo>
                    <a:pt x="1925" y="2703"/>
                  </a:lnTo>
                  <a:lnTo>
                    <a:pt x="1980" y="2703"/>
                  </a:lnTo>
                  <a:lnTo>
                    <a:pt x="1980" y="2646"/>
                  </a:lnTo>
                  <a:close/>
                  <a:moveTo>
                    <a:pt x="2060" y="2646"/>
                  </a:moveTo>
                  <a:lnTo>
                    <a:pt x="2004" y="2646"/>
                  </a:lnTo>
                  <a:lnTo>
                    <a:pt x="2004" y="2703"/>
                  </a:lnTo>
                  <a:lnTo>
                    <a:pt x="2060" y="2703"/>
                  </a:lnTo>
                  <a:lnTo>
                    <a:pt x="2060" y="2646"/>
                  </a:lnTo>
                  <a:close/>
                  <a:moveTo>
                    <a:pt x="2301" y="2646"/>
                  </a:moveTo>
                  <a:lnTo>
                    <a:pt x="2245" y="2646"/>
                  </a:lnTo>
                  <a:lnTo>
                    <a:pt x="2245" y="2703"/>
                  </a:lnTo>
                  <a:lnTo>
                    <a:pt x="2301" y="2703"/>
                  </a:lnTo>
                  <a:lnTo>
                    <a:pt x="2301" y="2646"/>
                  </a:lnTo>
                  <a:close/>
                  <a:moveTo>
                    <a:pt x="2541" y="2646"/>
                  </a:moveTo>
                  <a:lnTo>
                    <a:pt x="2485" y="2646"/>
                  </a:lnTo>
                  <a:lnTo>
                    <a:pt x="2485" y="2703"/>
                  </a:lnTo>
                  <a:lnTo>
                    <a:pt x="2541" y="2703"/>
                  </a:lnTo>
                  <a:lnTo>
                    <a:pt x="2541" y="2646"/>
                  </a:lnTo>
                  <a:close/>
                  <a:moveTo>
                    <a:pt x="2621" y="2646"/>
                  </a:moveTo>
                  <a:lnTo>
                    <a:pt x="2566" y="2646"/>
                  </a:lnTo>
                  <a:lnTo>
                    <a:pt x="2566" y="2703"/>
                  </a:lnTo>
                  <a:lnTo>
                    <a:pt x="2621" y="2703"/>
                  </a:lnTo>
                  <a:lnTo>
                    <a:pt x="2621" y="2646"/>
                  </a:lnTo>
                  <a:close/>
                  <a:moveTo>
                    <a:pt x="2861" y="2646"/>
                  </a:moveTo>
                  <a:lnTo>
                    <a:pt x="2806" y="2646"/>
                  </a:lnTo>
                  <a:lnTo>
                    <a:pt x="2806" y="2703"/>
                  </a:lnTo>
                  <a:lnTo>
                    <a:pt x="2861" y="2703"/>
                  </a:lnTo>
                  <a:lnTo>
                    <a:pt x="2861" y="2646"/>
                  </a:lnTo>
                  <a:close/>
                  <a:moveTo>
                    <a:pt x="4465" y="2646"/>
                  </a:moveTo>
                  <a:lnTo>
                    <a:pt x="4409" y="2646"/>
                  </a:lnTo>
                  <a:lnTo>
                    <a:pt x="4409" y="2703"/>
                  </a:lnTo>
                  <a:lnTo>
                    <a:pt x="4465" y="2703"/>
                  </a:lnTo>
                  <a:lnTo>
                    <a:pt x="4465" y="2646"/>
                  </a:lnTo>
                  <a:close/>
                  <a:moveTo>
                    <a:pt x="4705" y="2646"/>
                  </a:moveTo>
                  <a:lnTo>
                    <a:pt x="4650" y="2646"/>
                  </a:lnTo>
                  <a:lnTo>
                    <a:pt x="4650" y="2703"/>
                  </a:lnTo>
                  <a:lnTo>
                    <a:pt x="4705" y="2703"/>
                  </a:lnTo>
                  <a:lnTo>
                    <a:pt x="4705" y="2646"/>
                  </a:lnTo>
                  <a:close/>
                  <a:moveTo>
                    <a:pt x="4785" y="2646"/>
                  </a:moveTo>
                  <a:lnTo>
                    <a:pt x="4730" y="2646"/>
                  </a:lnTo>
                  <a:lnTo>
                    <a:pt x="4730" y="2703"/>
                  </a:lnTo>
                  <a:lnTo>
                    <a:pt x="4785" y="2703"/>
                  </a:lnTo>
                  <a:lnTo>
                    <a:pt x="4785" y="2646"/>
                  </a:lnTo>
                  <a:close/>
                  <a:moveTo>
                    <a:pt x="4866" y="2646"/>
                  </a:moveTo>
                  <a:lnTo>
                    <a:pt x="4810" y="2646"/>
                  </a:lnTo>
                  <a:lnTo>
                    <a:pt x="4810" y="2703"/>
                  </a:lnTo>
                  <a:lnTo>
                    <a:pt x="4866" y="2703"/>
                  </a:lnTo>
                  <a:lnTo>
                    <a:pt x="4866" y="2646"/>
                  </a:lnTo>
                  <a:close/>
                  <a:moveTo>
                    <a:pt x="4945" y="2646"/>
                  </a:moveTo>
                  <a:lnTo>
                    <a:pt x="4890" y="2646"/>
                  </a:lnTo>
                  <a:lnTo>
                    <a:pt x="4890" y="2703"/>
                  </a:lnTo>
                  <a:lnTo>
                    <a:pt x="4945" y="2703"/>
                  </a:lnTo>
                  <a:lnTo>
                    <a:pt x="4945" y="2646"/>
                  </a:lnTo>
                  <a:close/>
                  <a:moveTo>
                    <a:pt x="5026" y="2646"/>
                  </a:moveTo>
                  <a:lnTo>
                    <a:pt x="4971" y="2646"/>
                  </a:lnTo>
                  <a:lnTo>
                    <a:pt x="4971" y="2703"/>
                  </a:lnTo>
                  <a:lnTo>
                    <a:pt x="5026" y="2703"/>
                  </a:lnTo>
                  <a:lnTo>
                    <a:pt x="5026" y="2646"/>
                  </a:lnTo>
                  <a:close/>
                  <a:moveTo>
                    <a:pt x="5106" y="2646"/>
                  </a:moveTo>
                  <a:lnTo>
                    <a:pt x="5050" y="2646"/>
                  </a:lnTo>
                  <a:lnTo>
                    <a:pt x="5050" y="2703"/>
                  </a:lnTo>
                  <a:lnTo>
                    <a:pt x="5106" y="2703"/>
                  </a:lnTo>
                  <a:lnTo>
                    <a:pt x="5106" y="2646"/>
                  </a:lnTo>
                  <a:close/>
                  <a:moveTo>
                    <a:pt x="5186" y="2646"/>
                  </a:moveTo>
                  <a:lnTo>
                    <a:pt x="5131" y="2646"/>
                  </a:lnTo>
                  <a:lnTo>
                    <a:pt x="5131" y="2703"/>
                  </a:lnTo>
                  <a:lnTo>
                    <a:pt x="5186" y="2703"/>
                  </a:lnTo>
                  <a:lnTo>
                    <a:pt x="5186" y="2646"/>
                  </a:lnTo>
                  <a:close/>
                  <a:moveTo>
                    <a:pt x="55" y="2558"/>
                  </a:moveTo>
                  <a:lnTo>
                    <a:pt x="0" y="2558"/>
                  </a:lnTo>
                  <a:lnTo>
                    <a:pt x="0" y="2614"/>
                  </a:lnTo>
                  <a:lnTo>
                    <a:pt x="55" y="2614"/>
                  </a:lnTo>
                  <a:lnTo>
                    <a:pt x="55" y="2558"/>
                  </a:lnTo>
                  <a:close/>
                  <a:moveTo>
                    <a:pt x="136" y="2558"/>
                  </a:moveTo>
                  <a:lnTo>
                    <a:pt x="80" y="2558"/>
                  </a:lnTo>
                  <a:lnTo>
                    <a:pt x="80" y="2614"/>
                  </a:lnTo>
                  <a:lnTo>
                    <a:pt x="136" y="2614"/>
                  </a:lnTo>
                  <a:lnTo>
                    <a:pt x="136" y="2558"/>
                  </a:lnTo>
                  <a:close/>
                  <a:moveTo>
                    <a:pt x="216" y="2558"/>
                  </a:moveTo>
                  <a:lnTo>
                    <a:pt x="160" y="2558"/>
                  </a:lnTo>
                  <a:lnTo>
                    <a:pt x="160" y="2614"/>
                  </a:lnTo>
                  <a:lnTo>
                    <a:pt x="216" y="2614"/>
                  </a:lnTo>
                  <a:lnTo>
                    <a:pt x="216" y="2558"/>
                  </a:lnTo>
                  <a:close/>
                  <a:moveTo>
                    <a:pt x="296" y="2558"/>
                  </a:moveTo>
                  <a:lnTo>
                    <a:pt x="241" y="2558"/>
                  </a:lnTo>
                  <a:lnTo>
                    <a:pt x="241" y="2614"/>
                  </a:lnTo>
                  <a:lnTo>
                    <a:pt x="296" y="2614"/>
                  </a:lnTo>
                  <a:lnTo>
                    <a:pt x="296" y="2558"/>
                  </a:lnTo>
                  <a:close/>
                  <a:moveTo>
                    <a:pt x="457" y="2558"/>
                  </a:moveTo>
                  <a:lnTo>
                    <a:pt x="401" y="2558"/>
                  </a:lnTo>
                  <a:lnTo>
                    <a:pt x="401" y="2614"/>
                  </a:lnTo>
                  <a:lnTo>
                    <a:pt x="457" y="2614"/>
                  </a:lnTo>
                  <a:lnTo>
                    <a:pt x="457" y="2558"/>
                  </a:lnTo>
                  <a:close/>
                  <a:moveTo>
                    <a:pt x="1579" y="2558"/>
                  </a:moveTo>
                  <a:lnTo>
                    <a:pt x="1523" y="2558"/>
                  </a:lnTo>
                  <a:lnTo>
                    <a:pt x="1523" y="2614"/>
                  </a:lnTo>
                  <a:lnTo>
                    <a:pt x="1579" y="2614"/>
                  </a:lnTo>
                  <a:lnTo>
                    <a:pt x="1579" y="2558"/>
                  </a:lnTo>
                  <a:close/>
                  <a:moveTo>
                    <a:pt x="1659" y="2558"/>
                  </a:moveTo>
                  <a:lnTo>
                    <a:pt x="1604" y="2558"/>
                  </a:lnTo>
                  <a:lnTo>
                    <a:pt x="1604" y="2614"/>
                  </a:lnTo>
                  <a:lnTo>
                    <a:pt x="1659" y="2614"/>
                  </a:lnTo>
                  <a:lnTo>
                    <a:pt x="1659" y="2558"/>
                  </a:lnTo>
                  <a:close/>
                  <a:moveTo>
                    <a:pt x="1739" y="2558"/>
                  </a:moveTo>
                  <a:lnTo>
                    <a:pt x="1684" y="2558"/>
                  </a:lnTo>
                  <a:lnTo>
                    <a:pt x="1684" y="2614"/>
                  </a:lnTo>
                  <a:lnTo>
                    <a:pt x="1739" y="2614"/>
                  </a:lnTo>
                  <a:lnTo>
                    <a:pt x="1739" y="2558"/>
                  </a:lnTo>
                  <a:close/>
                  <a:moveTo>
                    <a:pt x="1820" y="2558"/>
                  </a:moveTo>
                  <a:lnTo>
                    <a:pt x="1764" y="2558"/>
                  </a:lnTo>
                  <a:lnTo>
                    <a:pt x="1764" y="2614"/>
                  </a:lnTo>
                  <a:lnTo>
                    <a:pt x="1820" y="2614"/>
                  </a:lnTo>
                  <a:lnTo>
                    <a:pt x="1820" y="2558"/>
                  </a:lnTo>
                  <a:close/>
                  <a:moveTo>
                    <a:pt x="1899" y="2558"/>
                  </a:moveTo>
                  <a:lnTo>
                    <a:pt x="1844" y="2558"/>
                  </a:lnTo>
                  <a:lnTo>
                    <a:pt x="1844" y="2614"/>
                  </a:lnTo>
                  <a:lnTo>
                    <a:pt x="1899" y="2614"/>
                  </a:lnTo>
                  <a:lnTo>
                    <a:pt x="1899" y="2558"/>
                  </a:lnTo>
                  <a:close/>
                  <a:moveTo>
                    <a:pt x="1980" y="2558"/>
                  </a:moveTo>
                  <a:lnTo>
                    <a:pt x="1925" y="2558"/>
                  </a:lnTo>
                  <a:lnTo>
                    <a:pt x="1925" y="2614"/>
                  </a:lnTo>
                  <a:lnTo>
                    <a:pt x="1980" y="2614"/>
                  </a:lnTo>
                  <a:lnTo>
                    <a:pt x="1980" y="2558"/>
                  </a:lnTo>
                  <a:close/>
                  <a:moveTo>
                    <a:pt x="2140" y="2558"/>
                  </a:moveTo>
                  <a:lnTo>
                    <a:pt x="2085" y="2558"/>
                  </a:lnTo>
                  <a:lnTo>
                    <a:pt x="2085" y="2614"/>
                  </a:lnTo>
                  <a:lnTo>
                    <a:pt x="2140" y="2614"/>
                  </a:lnTo>
                  <a:lnTo>
                    <a:pt x="2140" y="2558"/>
                  </a:lnTo>
                  <a:close/>
                  <a:moveTo>
                    <a:pt x="2220" y="2558"/>
                  </a:moveTo>
                  <a:lnTo>
                    <a:pt x="2165" y="2558"/>
                  </a:lnTo>
                  <a:lnTo>
                    <a:pt x="2165" y="2614"/>
                  </a:lnTo>
                  <a:lnTo>
                    <a:pt x="2220" y="2614"/>
                  </a:lnTo>
                  <a:lnTo>
                    <a:pt x="2220" y="2558"/>
                  </a:lnTo>
                  <a:close/>
                  <a:moveTo>
                    <a:pt x="2301" y="2558"/>
                  </a:moveTo>
                  <a:lnTo>
                    <a:pt x="2245" y="2558"/>
                  </a:lnTo>
                  <a:lnTo>
                    <a:pt x="2245" y="2614"/>
                  </a:lnTo>
                  <a:lnTo>
                    <a:pt x="2301" y="2614"/>
                  </a:lnTo>
                  <a:lnTo>
                    <a:pt x="2301" y="2558"/>
                  </a:lnTo>
                  <a:close/>
                  <a:moveTo>
                    <a:pt x="2380" y="2558"/>
                  </a:moveTo>
                  <a:lnTo>
                    <a:pt x="2325" y="2558"/>
                  </a:lnTo>
                  <a:lnTo>
                    <a:pt x="2325" y="2614"/>
                  </a:lnTo>
                  <a:lnTo>
                    <a:pt x="2380" y="2614"/>
                  </a:lnTo>
                  <a:lnTo>
                    <a:pt x="2380" y="2558"/>
                  </a:lnTo>
                  <a:close/>
                  <a:moveTo>
                    <a:pt x="2461" y="2558"/>
                  </a:moveTo>
                  <a:lnTo>
                    <a:pt x="2406" y="2558"/>
                  </a:lnTo>
                  <a:lnTo>
                    <a:pt x="2406" y="2614"/>
                  </a:lnTo>
                  <a:lnTo>
                    <a:pt x="2461" y="2614"/>
                  </a:lnTo>
                  <a:lnTo>
                    <a:pt x="2461" y="2558"/>
                  </a:lnTo>
                  <a:close/>
                  <a:moveTo>
                    <a:pt x="4625" y="2558"/>
                  </a:moveTo>
                  <a:lnTo>
                    <a:pt x="4569" y="2558"/>
                  </a:lnTo>
                  <a:lnTo>
                    <a:pt x="4569" y="2614"/>
                  </a:lnTo>
                  <a:lnTo>
                    <a:pt x="4625" y="2614"/>
                  </a:lnTo>
                  <a:lnTo>
                    <a:pt x="4625" y="2558"/>
                  </a:lnTo>
                  <a:close/>
                  <a:moveTo>
                    <a:pt x="4705" y="2558"/>
                  </a:moveTo>
                  <a:lnTo>
                    <a:pt x="4650" y="2558"/>
                  </a:lnTo>
                  <a:lnTo>
                    <a:pt x="4650" y="2614"/>
                  </a:lnTo>
                  <a:lnTo>
                    <a:pt x="4705" y="2614"/>
                  </a:lnTo>
                  <a:lnTo>
                    <a:pt x="4705" y="2558"/>
                  </a:lnTo>
                  <a:close/>
                  <a:moveTo>
                    <a:pt x="4785" y="2558"/>
                  </a:moveTo>
                  <a:lnTo>
                    <a:pt x="4730" y="2558"/>
                  </a:lnTo>
                  <a:lnTo>
                    <a:pt x="4730" y="2614"/>
                  </a:lnTo>
                  <a:lnTo>
                    <a:pt x="4785" y="2614"/>
                  </a:lnTo>
                  <a:lnTo>
                    <a:pt x="4785" y="2558"/>
                  </a:lnTo>
                  <a:close/>
                  <a:moveTo>
                    <a:pt x="4866" y="2558"/>
                  </a:moveTo>
                  <a:lnTo>
                    <a:pt x="4810" y="2558"/>
                  </a:lnTo>
                  <a:lnTo>
                    <a:pt x="4810" y="2614"/>
                  </a:lnTo>
                  <a:lnTo>
                    <a:pt x="4866" y="2614"/>
                  </a:lnTo>
                  <a:lnTo>
                    <a:pt x="4866" y="2558"/>
                  </a:lnTo>
                  <a:close/>
                  <a:moveTo>
                    <a:pt x="4945" y="2558"/>
                  </a:moveTo>
                  <a:lnTo>
                    <a:pt x="4890" y="2558"/>
                  </a:lnTo>
                  <a:lnTo>
                    <a:pt x="4890" y="2614"/>
                  </a:lnTo>
                  <a:lnTo>
                    <a:pt x="4945" y="2614"/>
                  </a:lnTo>
                  <a:lnTo>
                    <a:pt x="4945" y="2558"/>
                  </a:lnTo>
                  <a:close/>
                  <a:moveTo>
                    <a:pt x="5026" y="2558"/>
                  </a:moveTo>
                  <a:lnTo>
                    <a:pt x="4971" y="2558"/>
                  </a:lnTo>
                  <a:lnTo>
                    <a:pt x="4971" y="2614"/>
                  </a:lnTo>
                  <a:lnTo>
                    <a:pt x="5026" y="2614"/>
                  </a:lnTo>
                  <a:lnTo>
                    <a:pt x="5026" y="2558"/>
                  </a:lnTo>
                  <a:close/>
                  <a:moveTo>
                    <a:pt x="55" y="2469"/>
                  </a:moveTo>
                  <a:lnTo>
                    <a:pt x="0" y="2469"/>
                  </a:lnTo>
                  <a:lnTo>
                    <a:pt x="0" y="2526"/>
                  </a:lnTo>
                  <a:lnTo>
                    <a:pt x="55" y="2526"/>
                  </a:lnTo>
                  <a:lnTo>
                    <a:pt x="55" y="2469"/>
                  </a:lnTo>
                  <a:close/>
                  <a:moveTo>
                    <a:pt x="136" y="2469"/>
                  </a:moveTo>
                  <a:lnTo>
                    <a:pt x="80" y="2469"/>
                  </a:lnTo>
                  <a:lnTo>
                    <a:pt x="80" y="2526"/>
                  </a:lnTo>
                  <a:lnTo>
                    <a:pt x="136" y="2526"/>
                  </a:lnTo>
                  <a:lnTo>
                    <a:pt x="136" y="2469"/>
                  </a:lnTo>
                  <a:close/>
                  <a:moveTo>
                    <a:pt x="216" y="2469"/>
                  </a:moveTo>
                  <a:lnTo>
                    <a:pt x="160" y="2469"/>
                  </a:lnTo>
                  <a:lnTo>
                    <a:pt x="160" y="2526"/>
                  </a:lnTo>
                  <a:lnTo>
                    <a:pt x="216" y="2526"/>
                  </a:lnTo>
                  <a:lnTo>
                    <a:pt x="216" y="2469"/>
                  </a:lnTo>
                  <a:close/>
                  <a:moveTo>
                    <a:pt x="296" y="2469"/>
                  </a:moveTo>
                  <a:lnTo>
                    <a:pt x="241" y="2469"/>
                  </a:lnTo>
                  <a:lnTo>
                    <a:pt x="241" y="2526"/>
                  </a:lnTo>
                  <a:lnTo>
                    <a:pt x="296" y="2526"/>
                  </a:lnTo>
                  <a:lnTo>
                    <a:pt x="296" y="2469"/>
                  </a:lnTo>
                  <a:close/>
                  <a:moveTo>
                    <a:pt x="376" y="2469"/>
                  </a:moveTo>
                  <a:lnTo>
                    <a:pt x="320" y="2469"/>
                  </a:lnTo>
                  <a:lnTo>
                    <a:pt x="320" y="2526"/>
                  </a:lnTo>
                  <a:lnTo>
                    <a:pt x="376" y="2526"/>
                  </a:lnTo>
                  <a:lnTo>
                    <a:pt x="376" y="2469"/>
                  </a:lnTo>
                  <a:close/>
                  <a:moveTo>
                    <a:pt x="457" y="2469"/>
                  </a:moveTo>
                  <a:lnTo>
                    <a:pt x="401" y="2469"/>
                  </a:lnTo>
                  <a:lnTo>
                    <a:pt x="401" y="2526"/>
                  </a:lnTo>
                  <a:lnTo>
                    <a:pt x="457" y="2526"/>
                  </a:lnTo>
                  <a:lnTo>
                    <a:pt x="457" y="2469"/>
                  </a:lnTo>
                  <a:close/>
                  <a:moveTo>
                    <a:pt x="536" y="2469"/>
                  </a:moveTo>
                  <a:lnTo>
                    <a:pt x="481" y="2469"/>
                  </a:lnTo>
                  <a:lnTo>
                    <a:pt x="481" y="2526"/>
                  </a:lnTo>
                  <a:lnTo>
                    <a:pt x="536" y="2526"/>
                  </a:lnTo>
                  <a:lnTo>
                    <a:pt x="536" y="2469"/>
                  </a:lnTo>
                  <a:close/>
                  <a:moveTo>
                    <a:pt x="1499" y="2469"/>
                  </a:moveTo>
                  <a:lnTo>
                    <a:pt x="1443" y="2469"/>
                  </a:lnTo>
                  <a:lnTo>
                    <a:pt x="1443" y="2526"/>
                  </a:lnTo>
                  <a:lnTo>
                    <a:pt x="1499" y="2526"/>
                  </a:lnTo>
                  <a:lnTo>
                    <a:pt x="1499" y="2469"/>
                  </a:lnTo>
                  <a:close/>
                  <a:moveTo>
                    <a:pt x="1579" y="2469"/>
                  </a:moveTo>
                  <a:lnTo>
                    <a:pt x="1523" y="2469"/>
                  </a:lnTo>
                  <a:lnTo>
                    <a:pt x="1523" y="2526"/>
                  </a:lnTo>
                  <a:lnTo>
                    <a:pt x="1579" y="2526"/>
                  </a:lnTo>
                  <a:lnTo>
                    <a:pt x="1579" y="2469"/>
                  </a:lnTo>
                  <a:close/>
                  <a:moveTo>
                    <a:pt x="1659" y="2469"/>
                  </a:moveTo>
                  <a:lnTo>
                    <a:pt x="1604" y="2469"/>
                  </a:lnTo>
                  <a:lnTo>
                    <a:pt x="1604" y="2526"/>
                  </a:lnTo>
                  <a:lnTo>
                    <a:pt x="1659" y="2526"/>
                  </a:lnTo>
                  <a:lnTo>
                    <a:pt x="1659" y="2469"/>
                  </a:lnTo>
                  <a:close/>
                  <a:moveTo>
                    <a:pt x="1739" y="2469"/>
                  </a:moveTo>
                  <a:lnTo>
                    <a:pt x="1684" y="2469"/>
                  </a:lnTo>
                  <a:lnTo>
                    <a:pt x="1684" y="2526"/>
                  </a:lnTo>
                  <a:lnTo>
                    <a:pt x="1739" y="2526"/>
                  </a:lnTo>
                  <a:lnTo>
                    <a:pt x="1739" y="2469"/>
                  </a:lnTo>
                  <a:close/>
                  <a:moveTo>
                    <a:pt x="1820" y="2469"/>
                  </a:moveTo>
                  <a:lnTo>
                    <a:pt x="1764" y="2469"/>
                  </a:lnTo>
                  <a:lnTo>
                    <a:pt x="1764" y="2526"/>
                  </a:lnTo>
                  <a:lnTo>
                    <a:pt x="1820" y="2526"/>
                  </a:lnTo>
                  <a:lnTo>
                    <a:pt x="1820" y="2469"/>
                  </a:lnTo>
                  <a:close/>
                  <a:moveTo>
                    <a:pt x="1899" y="2469"/>
                  </a:moveTo>
                  <a:lnTo>
                    <a:pt x="1844" y="2469"/>
                  </a:lnTo>
                  <a:lnTo>
                    <a:pt x="1844" y="2526"/>
                  </a:lnTo>
                  <a:lnTo>
                    <a:pt x="1899" y="2526"/>
                  </a:lnTo>
                  <a:lnTo>
                    <a:pt x="1899" y="2469"/>
                  </a:lnTo>
                  <a:close/>
                  <a:moveTo>
                    <a:pt x="1980" y="2469"/>
                  </a:moveTo>
                  <a:lnTo>
                    <a:pt x="1925" y="2469"/>
                  </a:lnTo>
                  <a:lnTo>
                    <a:pt x="1925" y="2526"/>
                  </a:lnTo>
                  <a:lnTo>
                    <a:pt x="1980" y="2526"/>
                  </a:lnTo>
                  <a:lnTo>
                    <a:pt x="1980" y="2469"/>
                  </a:lnTo>
                  <a:close/>
                  <a:moveTo>
                    <a:pt x="2060" y="2469"/>
                  </a:moveTo>
                  <a:lnTo>
                    <a:pt x="2004" y="2469"/>
                  </a:lnTo>
                  <a:lnTo>
                    <a:pt x="2004" y="2526"/>
                  </a:lnTo>
                  <a:lnTo>
                    <a:pt x="2060" y="2526"/>
                  </a:lnTo>
                  <a:lnTo>
                    <a:pt x="2060" y="2469"/>
                  </a:lnTo>
                  <a:close/>
                  <a:moveTo>
                    <a:pt x="2140" y="2469"/>
                  </a:moveTo>
                  <a:lnTo>
                    <a:pt x="2085" y="2469"/>
                  </a:lnTo>
                  <a:lnTo>
                    <a:pt x="2085" y="2526"/>
                  </a:lnTo>
                  <a:lnTo>
                    <a:pt x="2140" y="2526"/>
                  </a:lnTo>
                  <a:lnTo>
                    <a:pt x="2140" y="2469"/>
                  </a:lnTo>
                  <a:close/>
                  <a:moveTo>
                    <a:pt x="4545" y="2469"/>
                  </a:moveTo>
                  <a:lnTo>
                    <a:pt x="4490" y="2469"/>
                  </a:lnTo>
                  <a:lnTo>
                    <a:pt x="4490" y="2526"/>
                  </a:lnTo>
                  <a:lnTo>
                    <a:pt x="4545" y="2526"/>
                  </a:lnTo>
                  <a:lnTo>
                    <a:pt x="4545" y="2469"/>
                  </a:lnTo>
                  <a:close/>
                  <a:moveTo>
                    <a:pt x="4625" y="2469"/>
                  </a:moveTo>
                  <a:lnTo>
                    <a:pt x="4569" y="2469"/>
                  </a:lnTo>
                  <a:lnTo>
                    <a:pt x="4569" y="2526"/>
                  </a:lnTo>
                  <a:lnTo>
                    <a:pt x="4625" y="2526"/>
                  </a:lnTo>
                  <a:lnTo>
                    <a:pt x="4625" y="2469"/>
                  </a:lnTo>
                  <a:close/>
                  <a:moveTo>
                    <a:pt x="5026" y="2469"/>
                  </a:moveTo>
                  <a:lnTo>
                    <a:pt x="4971" y="2469"/>
                  </a:lnTo>
                  <a:lnTo>
                    <a:pt x="4971" y="2526"/>
                  </a:lnTo>
                  <a:lnTo>
                    <a:pt x="5026" y="2526"/>
                  </a:lnTo>
                  <a:lnTo>
                    <a:pt x="5026" y="2469"/>
                  </a:lnTo>
                  <a:close/>
                  <a:moveTo>
                    <a:pt x="55" y="2381"/>
                  </a:moveTo>
                  <a:lnTo>
                    <a:pt x="0" y="2381"/>
                  </a:lnTo>
                  <a:lnTo>
                    <a:pt x="0" y="2437"/>
                  </a:lnTo>
                  <a:lnTo>
                    <a:pt x="55" y="2437"/>
                  </a:lnTo>
                  <a:lnTo>
                    <a:pt x="55" y="2381"/>
                  </a:lnTo>
                  <a:close/>
                  <a:moveTo>
                    <a:pt x="136" y="2381"/>
                  </a:moveTo>
                  <a:lnTo>
                    <a:pt x="80" y="2381"/>
                  </a:lnTo>
                  <a:lnTo>
                    <a:pt x="80" y="2437"/>
                  </a:lnTo>
                  <a:lnTo>
                    <a:pt x="136" y="2437"/>
                  </a:lnTo>
                  <a:lnTo>
                    <a:pt x="136" y="2381"/>
                  </a:lnTo>
                  <a:close/>
                  <a:moveTo>
                    <a:pt x="216" y="2381"/>
                  </a:moveTo>
                  <a:lnTo>
                    <a:pt x="160" y="2381"/>
                  </a:lnTo>
                  <a:lnTo>
                    <a:pt x="160" y="2437"/>
                  </a:lnTo>
                  <a:lnTo>
                    <a:pt x="216" y="2437"/>
                  </a:lnTo>
                  <a:lnTo>
                    <a:pt x="216" y="2381"/>
                  </a:lnTo>
                  <a:close/>
                  <a:moveTo>
                    <a:pt x="296" y="2381"/>
                  </a:moveTo>
                  <a:lnTo>
                    <a:pt x="241" y="2381"/>
                  </a:lnTo>
                  <a:lnTo>
                    <a:pt x="241" y="2437"/>
                  </a:lnTo>
                  <a:lnTo>
                    <a:pt x="296" y="2437"/>
                  </a:lnTo>
                  <a:lnTo>
                    <a:pt x="296" y="2381"/>
                  </a:lnTo>
                  <a:close/>
                  <a:moveTo>
                    <a:pt x="376" y="2381"/>
                  </a:moveTo>
                  <a:lnTo>
                    <a:pt x="320" y="2381"/>
                  </a:lnTo>
                  <a:lnTo>
                    <a:pt x="320" y="2437"/>
                  </a:lnTo>
                  <a:lnTo>
                    <a:pt x="376" y="2437"/>
                  </a:lnTo>
                  <a:lnTo>
                    <a:pt x="376" y="2381"/>
                  </a:lnTo>
                  <a:close/>
                  <a:moveTo>
                    <a:pt x="617" y="2381"/>
                  </a:moveTo>
                  <a:lnTo>
                    <a:pt x="561" y="2381"/>
                  </a:lnTo>
                  <a:lnTo>
                    <a:pt x="561" y="2437"/>
                  </a:lnTo>
                  <a:lnTo>
                    <a:pt x="617" y="2437"/>
                  </a:lnTo>
                  <a:lnTo>
                    <a:pt x="617" y="2381"/>
                  </a:lnTo>
                  <a:close/>
                  <a:moveTo>
                    <a:pt x="697" y="2381"/>
                  </a:moveTo>
                  <a:lnTo>
                    <a:pt x="641" y="2381"/>
                  </a:lnTo>
                  <a:lnTo>
                    <a:pt x="641" y="2437"/>
                  </a:lnTo>
                  <a:lnTo>
                    <a:pt x="697" y="2437"/>
                  </a:lnTo>
                  <a:lnTo>
                    <a:pt x="697" y="2381"/>
                  </a:lnTo>
                  <a:close/>
                  <a:moveTo>
                    <a:pt x="938" y="2381"/>
                  </a:moveTo>
                  <a:lnTo>
                    <a:pt x="882" y="2381"/>
                  </a:lnTo>
                  <a:lnTo>
                    <a:pt x="882" y="2437"/>
                  </a:lnTo>
                  <a:lnTo>
                    <a:pt x="938" y="2437"/>
                  </a:lnTo>
                  <a:lnTo>
                    <a:pt x="938" y="2381"/>
                  </a:lnTo>
                  <a:close/>
                  <a:moveTo>
                    <a:pt x="1418" y="2381"/>
                  </a:moveTo>
                  <a:lnTo>
                    <a:pt x="1363" y="2381"/>
                  </a:lnTo>
                  <a:lnTo>
                    <a:pt x="1363" y="2437"/>
                  </a:lnTo>
                  <a:lnTo>
                    <a:pt x="1418" y="2437"/>
                  </a:lnTo>
                  <a:lnTo>
                    <a:pt x="1418" y="2381"/>
                  </a:lnTo>
                  <a:close/>
                  <a:moveTo>
                    <a:pt x="1499" y="2381"/>
                  </a:moveTo>
                  <a:lnTo>
                    <a:pt x="1443" y="2381"/>
                  </a:lnTo>
                  <a:lnTo>
                    <a:pt x="1443" y="2437"/>
                  </a:lnTo>
                  <a:lnTo>
                    <a:pt x="1499" y="2437"/>
                  </a:lnTo>
                  <a:lnTo>
                    <a:pt x="1499" y="2381"/>
                  </a:lnTo>
                  <a:close/>
                  <a:moveTo>
                    <a:pt x="1579" y="2381"/>
                  </a:moveTo>
                  <a:lnTo>
                    <a:pt x="1523" y="2381"/>
                  </a:lnTo>
                  <a:lnTo>
                    <a:pt x="1523" y="2437"/>
                  </a:lnTo>
                  <a:lnTo>
                    <a:pt x="1579" y="2437"/>
                  </a:lnTo>
                  <a:lnTo>
                    <a:pt x="1579" y="2381"/>
                  </a:lnTo>
                  <a:close/>
                  <a:moveTo>
                    <a:pt x="1659" y="2381"/>
                  </a:moveTo>
                  <a:lnTo>
                    <a:pt x="1604" y="2381"/>
                  </a:lnTo>
                  <a:lnTo>
                    <a:pt x="1604" y="2437"/>
                  </a:lnTo>
                  <a:lnTo>
                    <a:pt x="1659" y="2437"/>
                  </a:lnTo>
                  <a:lnTo>
                    <a:pt x="1659" y="2381"/>
                  </a:lnTo>
                  <a:close/>
                  <a:moveTo>
                    <a:pt x="1739" y="2381"/>
                  </a:moveTo>
                  <a:lnTo>
                    <a:pt x="1684" y="2381"/>
                  </a:lnTo>
                  <a:lnTo>
                    <a:pt x="1684" y="2437"/>
                  </a:lnTo>
                  <a:lnTo>
                    <a:pt x="1739" y="2437"/>
                  </a:lnTo>
                  <a:lnTo>
                    <a:pt x="1739" y="2381"/>
                  </a:lnTo>
                  <a:close/>
                  <a:moveTo>
                    <a:pt x="1899" y="2381"/>
                  </a:moveTo>
                  <a:lnTo>
                    <a:pt x="1844" y="2381"/>
                  </a:lnTo>
                  <a:lnTo>
                    <a:pt x="1844" y="2437"/>
                  </a:lnTo>
                  <a:lnTo>
                    <a:pt x="1899" y="2437"/>
                  </a:lnTo>
                  <a:lnTo>
                    <a:pt x="1899" y="2381"/>
                  </a:lnTo>
                  <a:close/>
                  <a:moveTo>
                    <a:pt x="1980" y="2381"/>
                  </a:moveTo>
                  <a:lnTo>
                    <a:pt x="1925" y="2381"/>
                  </a:lnTo>
                  <a:lnTo>
                    <a:pt x="1925" y="2437"/>
                  </a:lnTo>
                  <a:lnTo>
                    <a:pt x="1980" y="2437"/>
                  </a:lnTo>
                  <a:lnTo>
                    <a:pt x="1980" y="2381"/>
                  </a:lnTo>
                  <a:close/>
                  <a:moveTo>
                    <a:pt x="4465" y="2381"/>
                  </a:moveTo>
                  <a:lnTo>
                    <a:pt x="4409" y="2381"/>
                  </a:lnTo>
                  <a:lnTo>
                    <a:pt x="4409" y="2437"/>
                  </a:lnTo>
                  <a:lnTo>
                    <a:pt x="4465" y="2437"/>
                  </a:lnTo>
                  <a:lnTo>
                    <a:pt x="4465" y="2381"/>
                  </a:lnTo>
                  <a:close/>
                  <a:moveTo>
                    <a:pt x="4545" y="2381"/>
                  </a:moveTo>
                  <a:lnTo>
                    <a:pt x="4490" y="2381"/>
                  </a:lnTo>
                  <a:lnTo>
                    <a:pt x="4490" y="2437"/>
                  </a:lnTo>
                  <a:lnTo>
                    <a:pt x="4545" y="2437"/>
                  </a:lnTo>
                  <a:lnTo>
                    <a:pt x="4545" y="2381"/>
                  </a:lnTo>
                  <a:close/>
                  <a:moveTo>
                    <a:pt x="4625" y="2381"/>
                  </a:moveTo>
                  <a:lnTo>
                    <a:pt x="4569" y="2381"/>
                  </a:lnTo>
                  <a:lnTo>
                    <a:pt x="4569" y="2437"/>
                  </a:lnTo>
                  <a:lnTo>
                    <a:pt x="4625" y="2437"/>
                  </a:lnTo>
                  <a:lnTo>
                    <a:pt x="4625" y="2381"/>
                  </a:lnTo>
                  <a:close/>
                  <a:moveTo>
                    <a:pt x="4866" y="2381"/>
                  </a:moveTo>
                  <a:lnTo>
                    <a:pt x="4810" y="2381"/>
                  </a:lnTo>
                  <a:lnTo>
                    <a:pt x="4810" y="2437"/>
                  </a:lnTo>
                  <a:lnTo>
                    <a:pt x="4866" y="2437"/>
                  </a:lnTo>
                  <a:lnTo>
                    <a:pt x="4866" y="2381"/>
                  </a:lnTo>
                  <a:close/>
                  <a:moveTo>
                    <a:pt x="4945" y="2381"/>
                  </a:moveTo>
                  <a:lnTo>
                    <a:pt x="4890" y="2381"/>
                  </a:lnTo>
                  <a:lnTo>
                    <a:pt x="4890" y="2437"/>
                  </a:lnTo>
                  <a:lnTo>
                    <a:pt x="4945" y="2437"/>
                  </a:lnTo>
                  <a:lnTo>
                    <a:pt x="4945" y="2381"/>
                  </a:lnTo>
                  <a:close/>
                  <a:moveTo>
                    <a:pt x="55" y="2292"/>
                  </a:moveTo>
                  <a:lnTo>
                    <a:pt x="0" y="2292"/>
                  </a:lnTo>
                  <a:lnTo>
                    <a:pt x="0" y="2348"/>
                  </a:lnTo>
                  <a:lnTo>
                    <a:pt x="55" y="2348"/>
                  </a:lnTo>
                  <a:lnTo>
                    <a:pt x="55" y="2292"/>
                  </a:lnTo>
                  <a:close/>
                  <a:moveTo>
                    <a:pt x="136" y="2292"/>
                  </a:moveTo>
                  <a:lnTo>
                    <a:pt x="80" y="2292"/>
                  </a:lnTo>
                  <a:lnTo>
                    <a:pt x="80" y="2348"/>
                  </a:lnTo>
                  <a:lnTo>
                    <a:pt x="136" y="2348"/>
                  </a:lnTo>
                  <a:lnTo>
                    <a:pt x="136" y="2292"/>
                  </a:lnTo>
                  <a:close/>
                  <a:moveTo>
                    <a:pt x="216" y="2292"/>
                  </a:moveTo>
                  <a:lnTo>
                    <a:pt x="160" y="2292"/>
                  </a:lnTo>
                  <a:lnTo>
                    <a:pt x="160" y="2348"/>
                  </a:lnTo>
                  <a:lnTo>
                    <a:pt x="216" y="2348"/>
                  </a:lnTo>
                  <a:lnTo>
                    <a:pt x="216" y="2292"/>
                  </a:lnTo>
                  <a:close/>
                  <a:moveTo>
                    <a:pt x="296" y="2292"/>
                  </a:moveTo>
                  <a:lnTo>
                    <a:pt x="241" y="2292"/>
                  </a:lnTo>
                  <a:lnTo>
                    <a:pt x="241" y="2348"/>
                  </a:lnTo>
                  <a:lnTo>
                    <a:pt x="296" y="2348"/>
                  </a:lnTo>
                  <a:lnTo>
                    <a:pt x="296" y="2292"/>
                  </a:lnTo>
                  <a:close/>
                  <a:moveTo>
                    <a:pt x="376" y="2292"/>
                  </a:moveTo>
                  <a:lnTo>
                    <a:pt x="320" y="2292"/>
                  </a:lnTo>
                  <a:lnTo>
                    <a:pt x="320" y="2348"/>
                  </a:lnTo>
                  <a:lnTo>
                    <a:pt x="376" y="2348"/>
                  </a:lnTo>
                  <a:lnTo>
                    <a:pt x="376" y="2292"/>
                  </a:lnTo>
                  <a:close/>
                  <a:moveTo>
                    <a:pt x="938" y="2292"/>
                  </a:moveTo>
                  <a:lnTo>
                    <a:pt x="882" y="2292"/>
                  </a:lnTo>
                  <a:lnTo>
                    <a:pt x="882" y="2348"/>
                  </a:lnTo>
                  <a:lnTo>
                    <a:pt x="938" y="2348"/>
                  </a:lnTo>
                  <a:lnTo>
                    <a:pt x="938" y="2292"/>
                  </a:lnTo>
                  <a:close/>
                  <a:moveTo>
                    <a:pt x="1018" y="2292"/>
                  </a:moveTo>
                  <a:lnTo>
                    <a:pt x="962" y="2292"/>
                  </a:lnTo>
                  <a:lnTo>
                    <a:pt x="962" y="2348"/>
                  </a:lnTo>
                  <a:lnTo>
                    <a:pt x="1018" y="2348"/>
                  </a:lnTo>
                  <a:lnTo>
                    <a:pt x="1018" y="2292"/>
                  </a:lnTo>
                  <a:close/>
                  <a:moveTo>
                    <a:pt x="1418" y="2292"/>
                  </a:moveTo>
                  <a:lnTo>
                    <a:pt x="1363" y="2292"/>
                  </a:lnTo>
                  <a:lnTo>
                    <a:pt x="1363" y="2348"/>
                  </a:lnTo>
                  <a:lnTo>
                    <a:pt x="1418" y="2348"/>
                  </a:lnTo>
                  <a:lnTo>
                    <a:pt x="1418" y="2292"/>
                  </a:lnTo>
                  <a:close/>
                  <a:moveTo>
                    <a:pt x="1499" y="2292"/>
                  </a:moveTo>
                  <a:lnTo>
                    <a:pt x="1443" y="2292"/>
                  </a:lnTo>
                  <a:lnTo>
                    <a:pt x="1443" y="2348"/>
                  </a:lnTo>
                  <a:lnTo>
                    <a:pt x="1499" y="2348"/>
                  </a:lnTo>
                  <a:lnTo>
                    <a:pt x="1499" y="2292"/>
                  </a:lnTo>
                  <a:close/>
                  <a:moveTo>
                    <a:pt x="1739" y="2292"/>
                  </a:moveTo>
                  <a:lnTo>
                    <a:pt x="1684" y="2292"/>
                  </a:lnTo>
                  <a:lnTo>
                    <a:pt x="1684" y="2348"/>
                  </a:lnTo>
                  <a:lnTo>
                    <a:pt x="1739" y="2348"/>
                  </a:lnTo>
                  <a:lnTo>
                    <a:pt x="1739" y="2292"/>
                  </a:lnTo>
                  <a:close/>
                  <a:moveTo>
                    <a:pt x="1820" y="2292"/>
                  </a:moveTo>
                  <a:lnTo>
                    <a:pt x="1764" y="2292"/>
                  </a:lnTo>
                  <a:lnTo>
                    <a:pt x="1764" y="2348"/>
                  </a:lnTo>
                  <a:lnTo>
                    <a:pt x="1820" y="2348"/>
                  </a:lnTo>
                  <a:lnTo>
                    <a:pt x="1820" y="2292"/>
                  </a:lnTo>
                  <a:close/>
                  <a:moveTo>
                    <a:pt x="1899" y="2292"/>
                  </a:moveTo>
                  <a:lnTo>
                    <a:pt x="1844" y="2292"/>
                  </a:lnTo>
                  <a:lnTo>
                    <a:pt x="1844" y="2348"/>
                  </a:lnTo>
                  <a:lnTo>
                    <a:pt x="1899" y="2348"/>
                  </a:lnTo>
                  <a:lnTo>
                    <a:pt x="1899" y="2292"/>
                  </a:lnTo>
                  <a:close/>
                  <a:moveTo>
                    <a:pt x="4304" y="2292"/>
                  </a:moveTo>
                  <a:lnTo>
                    <a:pt x="4249" y="2292"/>
                  </a:lnTo>
                  <a:lnTo>
                    <a:pt x="4249" y="2348"/>
                  </a:lnTo>
                  <a:lnTo>
                    <a:pt x="4304" y="2348"/>
                  </a:lnTo>
                  <a:lnTo>
                    <a:pt x="4304" y="2292"/>
                  </a:lnTo>
                  <a:close/>
                  <a:moveTo>
                    <a:pt x="4385" y="2292"/>
                  </a:moveTo>
                  <a:lnTo>
                    <a:pt x="4329" y="2292"/>
                  </a:lnTo>
                  <a:lnTo>
                    <a:pt x="4329" y="2348"/>
                  </a:lnTo>
                  <a:lnTo>
                    <a:pt x="4385" y="2348"/>
                  </a:lnTo>
                  <a:lnTo>
                    <a:pt x="4385" y="2292"/>
                  </a:lnTo>
                  <a:close/>
                  <a:moveTo>
                    <a:pt x="4545" y="2292"/>
                  </a:moveTo>
                  <a:lnTo>
                    <a:pt x="4490" y="2292"/>
                  </a:lnTo>
                  <a:lnTo>
                    <a:pt x="4490" y="2348"/>
                  </a:lnTo>
                  <a:lnTo>
                    <a:pt x="4545" y="2348"/>
                  </a:lnTo>
                  <a:lnTo>
                    <a:pt x="4545" y="2292"/>
                  </a:lnTo>
                  <a:close/>
                  <a:moveTo>
                    <a:pt x="4705" y="2292"/>
                  </a:moveTo>
                  <a:lnTo>
                    <a:pt x="4650" y="2292"/>
                  </a:lnTo>
                  <a:lnTo>
                    <a:pt x="4650" y="2348"/>
                  </a:lnTo>
                  <a:lnTo>
                    <a:pt x="4705" y="2348"/>
                  </a:lnTo>
                  <a:lnTo>
                    <a:pt x="4705" y="2292"/>
                  </a:lnTo>
                  <a:close/>
                  <a:moveTo>
                    <a:pt x="4785" y="2292"/>
                  </a:moveTo>
                  <a:lnTo>
                    <a:pt x="4730" y="2292"/>
                  </a:lnTo>
                  <a:lnTo>
                    <a:pt x="4730" y="2348"/>
                  </a:lnTo>
                  <a:lnTo>
                    <a:pt x="4785" y="2348"/>
                  </a:lnTo>
                  <a:lnTo>
                    <a:pt x="4785" y="2292"/>
                  </a:lnTo>
                  <a:close/>
                  <a:moveTo>
                    <a:pt x="55" y="2203"/>
                  </a:moveTo>
                  <a:lnTo>
                    <a:pt x="0" y="2203"/>
                  </a:lnTo>
                  <a:lnTo>
                    <a:pt x="0" y="2260"/>
                  </a:lnTo>
                  <a:lnTo>
                    <a:pt x="55" y="2260"/>
                  </a:lnTo>
                  <a:lnTo>
                    <a:pt x="55" y="2203"/>
                  </a:lnTo>
                  <a:close/>
                  <a:moveTo>
                    <a:pt x="136" y="2203"/>
                  </a:moveTo>
                  <a:lnTo>
                    <a:pt x="80" y="2203"/>
                  </a:lnTo>
                  <a:lnTo>
                    <a:pt x="80" y="2260"/>
                  </a:lnTo>
                  <a:lnTo>
                    <a:pt x="136" y="2260"/>
                  </a:lnTo>
                  <a:lnTo>
                    <a:pt x="136" y="2203"/>
                  </a:lnTo>
                  <a:close/>
                  <a:moveTo>
                    <a:pt x="216" y="2203"/>
                  </a:moveTo>
                  <a:lnTo>
                    <a:pt x="160" y="2203"/>
                  </a:lnTo>
                  <a:lnTo>
                    <a:pt x="160" y="2260"/>
                  </a:lnTo>
                  <a:lnTo>
                    <a:pt x="216" y="2260"/>
                  </a:lnTo>
                  <a:lnTo>
                    <a:pt x="216" y="2203"/>
                  </a:lnTo>
                  <a:close/>
                  <a:moveTo>
                    <a:pt x="296" y="2203"/>
                  </a:moveTo>
                  <a:lnTo>
                    <a:pt x="241" y="2203"/>
                  </a:lnTo>
                  <a:lnTo>
                    <a:pt x="241" y="2260"/>
                  </a:lnTo>
                  <a:lnTo>
                    <a:pt x="296" y="2260"/>
                  </a:lnTo>
                  <a:lnTo>
                    <a:pt x="296" y="2203"/>
                  </a:lnTo>
                  <a:close/>
                  <a:moveTo>
                    <a:pt x="376" y="2203"/>
                  </a:moveTo>
                  <a:lnTo>
                    <a:pt x="320" y="2203"/>
                  </a:lnTo>
                  <a:lnTo>
                    <a:pt x="320" y="2260"/>
                  </a:lnTo>
                  <a:lnTo>
                    <a:pt x="376" y="2260"/>
                  </a:lnTo>
                  <a:lnTo>
                    <a:pt x="376" y="2203"/>
                  </a:lnTo>
                  <a:close/>
                  <a:moveTo>
                    <a:pt x="457" y="2203"/>
                  </a:moveTo>
                  <a:lnTo>
                    <a:pt x="401" y="2203"/>
                  </a:lnTo>
                  <a:lnTo>
                    <a:pt x="401" y="2260"/>
                  </a:lnTo>
                  <a:lnTo>
                    <a:pt x="457" y="2260"/>
                  </a:lnTo>
                  <a:lnTo>
                    <a:pt x="457" y="2203"/>
                  </a:lnTo>
                  <a:close/>
                  <a:moveTo>
                    <a:pt x="938" y="2203"/>
                  </a:moveTo>
                  <a:lnTo>
                    <a:pt x="882" y="2203"/>
                  </a:lnTo>
                  <a:lnTo>
                    <a:pt x="882" y="2260"/>
                  </a:lnTo>
                  <a:lnTo>
                    <a:pt x="938" y="2260"/>
                  </a:lnTo>
                  <a:lnTo>
                    <a:pt x="938" y="2203"/>
                  </a:lnTo>
                  <a:close/>
                  <a:moveTo>
                    <a:pt x="1018" y="2203"/>
                  </a:moveTo>
                  <a:lnTo>
                    <a:pt x="962" y="2203"/>
                  </a:lnTo>
                  <a:lnTo>
                    <a:pt x="962" y="2260"/>
                  </a:lnTo>
                  <a:lnTo>
                    <a:pt x="1018" y="2260"/>
                  </a:lnTo>
                  <a:lnTo>
                    <a:pt x="1018" y="2203"/>
                  </a:lnTo>
                  <a:close/>
                  <a:moveTo>
                    <a:pt x="1098" y="2203"/>
                  </a:moveTo>
                  <a:lnTo>
                    <a:pt x="1042" y="2203"/>
                  </a:lnTo>
                  <a:lnTo>
                    <a:pt x="1042" y="2260"/>
                  </a:lnTo>
                  <a:lnTo>
                    <a:pt x="1098" y="2260"/>
                  </a:lnTo>
                  <a:lnTo>
                    <a:pt x="1098" y="2203"/>
                  </a:lnTo>
                  <a:close/>
                  <a:moveTo>
                    <a:pt x="1178" y="2203"/>
                  </a:moveTo>
                  <a:lnTo>
                    <a:pt x="1122" y="2203"/>
                  </a:lnTo>
                  <a:lnTo>
                    <a:pt x="1122" y="2260"/>
                  </a:lnTo>
                  <a:lnTo>
                    <a:pt x="1178" y="2260"/>
                  </a:lnTo>
                  <a:lnTo>
                    <a:pt x="1178" y="2203"/>
                  </a:lnTo>
                  <a:close/>
                  <a:moveTo>
                    <a:pt x="1339" y="2203"/>
                  </a:moveTo>
                  <a:lnTo>
                    <a:pt x="1282" y="2203"/>
                  </a:lnTo>
                  <a:lnTo>
                    <a:pt x="1282" y="2260"/>
                  </a:lnTo>
                  <a:lnTo>
                    <a:pt x="1339" y="2260"/>
                  </a:lnTo>
                  <a:lnTo>
                    <a:pt x="1339" y="2203"/>
                  </a:lnTo>
                  <a:close/>
                  <a:moveTo>
                    <a:pt x="1418" y="2203"/>
                  </a:moveTo>
                  <a:lnTo>
                    <a:pt x="1363" y="2203"/>
                  </a:lnTo>
                  <a:lnTo>
                    <a:pt x="1363" y="2260"/>
                  </a:lnTo>
                  <a:lnTo>
                    <a:pt x="1418" y="2260"/>
                  </a:lnTo>
                  <a:lnTo>
                    <a:pt x="1418" y="2203"/>
                  </a:lnTo>
                  <a:close/>
                  <a:moveTo>
                    <a:pt x="1499" y="2203"/>
                  </a:moveTo>
                  <a:lnTo>
                    <a:pt x="1443" y="2203"/>
                  </a:lnTo>
                  <a:lnTo>
                    <a:pt x="1443" y="2260"/>
                  </a:lnTo>
                  <a:lnTo>
                    <a:pt x="1499" y="2260"/>
                  </a:lnTo>
                  <a:lnTo>
                    <a:pt x="1499" y="2203"/>
                  </a:lnTo>
                  <a:close/>
                  <a:moveTo>
                    <a:pt x="1579" y="2203"/>
                  </a:moveTo>
                  <a:lnTo>
                    <a:pt x="1523" y="2203"/>
                  </a:lnTo>
                  <a:lnTo>
                    <a:pt x="1523" y="2260"/>
                  </a:lnTo>
                  <a:lnTo>
                    <a:pt x="1579" y="2260"/>
                  </a:lnTo>
                  <a:lnTo>
                    <a:pt x="1579" y="2203"/>
                  </a:lnTo>
                  <a:close/>
                  <a:moveTo>
                    <a:pt x="1659" y="2203"/>
                  </a:moveTo>
                  <a:lnTo>
                    <a:pt x="1604" y="2203"/>
                  </a:lnTo>
                  <a:lnTo>
                    <a:pt x="1604" y="2260"/>
                  </a:lnTo>
                  <a:lnTo>
                    <a:pt x="1659" y="2260"/>
                  </a:lnTo>
                  <a:lnTo>
                    <a:pt x="1659" y="2203"/>
                  </a:lnTo>
                  <a:close/>
                  <a:moveTo>
                    <a:pt x="1739" y="2203"/>
                  </a:moveTo>
                  <a:lnTo>
                    <a:pt x="1684" y="2203"/>
                  </a:lnTo>
                  <a:lnTo>
                    <a:pt x="1684" y="2260"/>
                  </a:lnTo>
                  <a:lnTo>
                    <a:pt x="1739" y="2260"/>
                  </a:lnTo>
                  <a:lnTo>
                    <a:pt x="1739" y="2203"/>
                  </a:lnTo>
                  <a:close/>
                  <a:moveTo>
                    <a:pt x="1820" y="2203"/>
                  </a:moveTo>
                  <a:lnTo>
                    <a:pt x="1764" y="2203"/>
                  </a:lnTo>
                  <a:lnTo>
                    <a:pt x="1764" y="2260"/>
                  </a:lnTo>
                  <a:lnTo>
                    <a:pt x="1820" y="2260"/>
                  </a:lnTo>
                  <a:lnTo>
                    <a:pt x="1820" y="2203"/>
                  </a:lnTo>
                  <a:close/>
                  <a:moveTo>
                    <a:pt x="1899" y="2203"/>
                  </a:moveTo>
                  <a:lnTo>
                    <a:pt x="1844" y="2203"/>
                  </a:lnTo>
                  <a:lnTo>
                    <a:pt x="1844" y="2260"/>
                  </a:lnTo>
                  <a:lnTo>
                    <a:pt x="1899" y="2260"/>
                  </a:lnTo>
                  <a:lnTo>
                    <a:pt x="1899" y="2203"/>
                  </a:lnTo>
                  <a:close/>
                  <a:moveTo>
                    <a:pt x="3342" y="2203"/>
                  </a:moveTo>
                  <a:lnTo>
                    <a:pt x="3287" y="2203"/>
                  </a:lnTo>
                  <a:lnTo>
                    <a:pt x="3287" y="2260"/>
                  </a:lnTo>
                  <a:lnTo>
                    <a:pt x="3342" y="2260"/>
                  </a:lnTo>
                  <a:lnTo>
                    <a:pt x="3342" y="2203"/>
                  </a:lnTo>
                  <a:close/>
                  <a:moveTo>
                    <a:pt x="4144" y="2203"/>
                  </a:moveTo>
                  <a:lnTo>
                    <a:pt x="4088" y="2203"/>
                  </a:lnTo>
                  <a:lnTo>
                    <a:pt x="4088" y="2260"/>
                  </a:lnTo>
                  <a:lnTo>
                    <a:pt x="4144" y="2260"/>
                  </a:lnTo>
                  <a:lnTo>
                    <a:pt x="4144" y="2203"/>
                  </a:lnTo>
                  <a:close/>
                  <a:moveTo>
                    <a:pt x="4225" y="2203"/>
                  </a:moveTo>
                  <a:lnTo>
                    <a:pt x="4169" y="2203"/>
                  </a:lnTo>
                  <a:lnTo>
                    <a:pt x="4169" y="2260"/>
                  </a:lnTo>
                  <a:lnTo>
                    <a:pt x="4225" y="2260"/>
                  </a:lnTo>
                  <a:lnTo>
                    <a:pt x="4225" y="2203"/>
                  </a:lnTo>
                  <a:close/>
                  <a:moveTo>
                    <a:pt x="4304" y="2203"/>
                  </a:moveTo>
                  <a:lnTo>
                    <a:pt x="4249" y="2203"/>
                  </a:lnTo>
                  <a:lnTo>
                    <a:pt x="4249" y="2260"/>
                  </a:lnTo>
                  <a:lnTo>
                    <a:pt x="4304" y="2260"/>
                  </a:lnTo>
                  <a:lnTo>
                    <a:pt x="4304" y="2203"/>
                  </a:lnTo>
                  <a:close/>
                  <a:moveTo>
                    <a:pt x="4625" y="2203"/>
                  </a:moveTo>
                  <a:lnTo>
                    <a:pt x="4569" y="2203"/>
                  </a:lnTo>
                  <a:lnTo>
                    <a:pt x="4569" y="2260"/>
                  </a:lnTo>
                  <a:lnTo>
                    <a:pt x="4625" y="2260"/>
                  </a:lnTo>
                  <a:lnTo>
                    <a:pt x="4625" y="2203"/>
                  </a:lnTo>
                  <a:close/>
                  <a:moveTo>
                    <a:pt x="4705" y="2203"/>
                  </a:moveTo>
                  <a:lnTo>
                    <a:pt x="4650" y="2203"/>
                  </a:lnTo>
                  <a:lnTo>
                    <a:pt x="4650" y="2260"/>
                  </a:lnTo>
                  <a:lnTo>
                    <a:pt x="4705" y="2260"/>
                  </a:lnTo>
                  <a:lnTo>
                    <a:pt x="4705" y="2203"/>
                  </a:lnTo>
                  <a:close/>
                  <a:moveTo>
                    <a:pt x="4785" y="2203"/>
                  </a:moveTo>
                  <a:lnTo>
                    <a:pt x="4730" y="2203"/>
                  </a:lnTo>
                  <a:lnTo>
                    <a:pt x="4730" y="2260"/>
                  </a:lnTo>
                  <a:lnTo>
                    <a:pt x="4785" y="2260"/>
                  </a:lnTo>
                  <a:lnTo>
                    <a:pt x="4785" y="2203"/>
                  </a:lnTo>
                  <a:close/>
                  <a:moveTo>
                    <a:pt x="55" y="2115"/>
                  </a:moveTo>
                  <a:lnTo>
                    <a:pt x="0" y="2115"/>
                  </a:lnTo>
                  <a:lnTo>
                    <a:pt x="0" y="2171"/>
                  </a:lnTo>
                  <a:lnTo>
                    <a:pt x="55" y="2171"/>
                  </a:lnTo>
                  <a:lnTo>
                    <a:pt x="55" y="2115"/>
                  </a:lnTo>
                  <a:close/>
                  <a:moveTo>
                    <a:pt x="136" y="2115"/>
                  </a:moveTo>
                  <a:lnTo>
                    <a:pt x="80" y="2115"/>
                  </a:lnTo>
                  <a:lnTo>
                    <a:pt x="80" y="2171"/>
                  </a:lnTo>
                  <a:lnTo>
                    <a:pt x="136" y="2171"/>
                  </a:lnTo>
                  <a:lnTo>
                    <a:pt x="136" y="2115"/>
                  </a:lnTo>
                  <a:close/>
                  <a:moveTo>
                    <a:pt x="216" y="2115"/>
                  </a:moveTo>
                  <a:lnTo>
                    <a:pt x="160" y="2115"/>
                  </a:lnTo>
                  <a:lnTo>
                    <a:pt x="160" y="2171"/>
                  </a:lnTo>
                  <a:lnTo>
                    <a:pt x="216" y="2171"/>
                  </a:lnTo>
                  <a:lnTo>
                    <a:pt x="216" y="2115"/>
                  </a:lnTo>
                  <a:close/>
                  <a:moveTo>
                    <a:pt x="296" y="2115"/>
                  </a:moveTo>
                  <a:lnTo>
                    <a:pt x="241" y="2115"/>
                  </a:lnTo>
                  <a:lnTo>
                    <a:pt x="241" y="2171"/>
                  </a:lnTo>
                  <a:lnTo>
                    <a:pt x="296" y="2171"/>
                  </a:lnTo>
                  <a:lnTo>
                    <a:pt x="296" y="2115"/>
                  </a:lnTo>
                  <a:close/>
                  <a:moveTo>
                    <a:pt x="376" y="2115"/>
                  </a:moveTo>
                  <a:lnTo>
                    <a:pt x="320" y="2115"/>
                  </a:lnTo>
                  <a:lnTo>
                    <a:pt x="320" y="2171"/>
                  </a:lnTo>
                  <a:lnTo>
                    <a:pt x="376" y="2171"/>
                  </a:lnTo>
                  <a:lnTo>
                    <a:pt x="376" y="2115"/>
                  </a:lnTo>
                  <a:close/>
                  <a:moveTo>
                    <a:pt x="457" y="2115"/>
                  </a:moveTo>
                  <a:lnTo>
                    <a:pt x="401" y="2115"/>
                  </a:lnTo>
                  <a:lnTo>
                    <a:pt x="401" y="2171"/>
                  </a:lnTo>
                  <a:lnTo>
                    <a:pt x="457" y="2171"/>
                  </a:lnTo>
                  <a:lnTo>
                    <a:pt x="457" y="2115"/>
                  </a:lnTo>
                  <a:close/>
                  <a:moveTo>
                    <a:pt x="536" y="2115"/>
                  </a:moveTo>
                  <a:lnTo>
                    <a:pt x="481" y="2115"/>
                  </a:lnTo>
                  <a:lnTo>
                    <a:pt x="481" y="2171"/>
                  </a:lnTo>
                  <a:lnTo>
                    <a:pt x="536" y="2171"/>
                  </a:lnTo>
                  <a:lnTo>
                    <a:pt x="536" y="2115"/>
                  </a:lnTo>
                  <a:close/>
                  <a:moveTo>
                    <a:pt x="938" y="2115"/>
                  </a:moveTo>
                  <a:lnTo>
                    <a:pt x="882" y="2115"/>
                  </a:lnTo>
                  <a:lnTo>
                    <a:pt x="882" y="2171"/>
                  </a:lnTo>
                  <a:lnTo>
                    <a:pt x="938" y="2171"/>
                  </a:lnTo>
                  <a:lnTo>
                    <a:pt x="938" y="2115"/>
                  </a:lnTo>
                  <a:close/>
                  <a:moveTo>
                    <a:pt x="1018" y="2115"/>
                  </a:moveTo>
                  <a:lnTo>
                    <a:pt x="962" y="2115"/>
                  </a:lnTo>
                  <a:lnTo>
                    <a:pt x="962" y="2171"/>
                  </a:lnTo>
                  <a:lnTo>
                    <a:pt x="1018" y="2171"/>
                  </a:lnTo>
                  <a:lnTo>
                    <a:pt x="1018" y="2115"/>
                  </a:lnTo>
                  <a:close/>
                  <a:moveTo>
                    <a:pt x="1098" y="2115"/>
                  </a:moveTo>
                  <a:lnTo>
                    <a:pt x="1042" y="2115"/>
                  </a:lnTo>
                  <a:lnTo>
                    <a:pt x="1042" y="2171"/>
                  </a:lnTo>
                  <a:lnTo>
                    <a:pt x="1098" y="2171"/>
                  </a:lnTo>
                  <a:lnTo>
                    <a:pt x="1098" y="2115"/>
                  </a:lnTo>
                  <a:close/>
                  <a:moveTo>
                    <a:pt x="1339" y="2115"/>
                  </a:moveTo>
                  <a:lnTo>
                    <a:pt x="1282" y="2115"/>
                  </a:lnTo>
                  <a:lnTo>
                    <a:pt x="1282" y="2171"/>
                  </a:lnTo>
                  <a:lnTo>
                    <a:pt x="1339" y="2171"/>
                  </a:lnTo>
                  <a:lnTo>
                    <a:pt x="1339" y="2115"/>
                  </a:lnTo>
                  <a:close/>
                  <a:moveTo>
                    <a:pt x="1418" y="2115"/>
                  </a:moveTo>
                  <a:lnTo>
                    <a:pt x="1363" y="2115"/>
                  </a:lnTo>
                  <a:lnTo>
                    <a:pt x="1363" y="2171"/>
                  </a:lnTo>
                  <a:lnTo>
                    <a:pt x="1418" y="2171"/>
                  </a:lnTo>
                  <a:lnTo>
                    <a:pt x="1418" y="2115"/>
                  </a:lnTo>
                  <a:close/>
                  <a:moveTo>
                    <a:pt x="1499" y="2115"/>
                  </a:moveTo>
                  <a:lnTo>
                    <a:pt x="1443" y="2115"/>
                  </a:lnTo>
                  <a:lnTo>
                    <a:pt x="1443" y="2171"/>
                  </a:lnTo>
                  <a:lnTo>
                    <a:pt x="1499" y="2171"/>
                  </a:lnTo>
                  <a:lnTo>
                    <a:pt x="1499" y="2115"/>
                  </a:lnTo>
                  <a:close/>
                  <a:moveTo>
                    <a:pt x="1579" y="2115"/>
                  </a:moveTo>
                  <a:lnTo>
                    <a:pt x="1523" y="2115"/>
                  </a:lnTo>
                  <a:lnTo>
                    <a:pt x="1523" y="2171"/>
                  </a:lnTo>
                  <a:lnTo>
                    <a:pt x="1579" y="2171"/>
                  </a:lnTo>
                  <a:lnTo>
                    <a:pt x="1579" y="2115"/>
                  </a:lnTo>
                  <a:close/>
                  <a:moveTo>
                    <a:pt x="1659" y="2115"/>
                  </a:moveTo>
                  <a:lnTo>
                    <a:pt x="1604" y="2115"/>
                  </a:lnTo>
                  <a:lnTo>
                    <a:pt x="1604" y="2171"/>
                  </a:lnTo>
                  <a:lnTo>
                    <a:pt x="1659" y="2171"/>
                  </a:lnTo>
                  <a:lnTo>
                    <a:pt x="1659" y="2115"/>
                  </a:lnTo>
                  <a:close/>
                  <a:moveTo>
                    <a:pt x="1820" y="2115"/>
                  </a:moveTo>
                  <a:lnTo>
                    <a:pt x="1764" y="2115"/>
                  </a:lnTo>
                  <a:lnTo>
                    <a:pt x="1764" y="2171"/>
                  </a:lnTo>
                  <a:lnTo>
                    <a:pt x="1820" y="2171"/>
                  </a:lnTo>
                  <a:lnTo>
                    <a:pt x="1820" y="2115"/>
                  </a:lnTo>
                  <a:close/>
                  <a:moveTo>
                    <a:pt x="1899" y="2115"/>
                  </a:moveTo>
                  <a:lnTo>
                    <a:pt x="1844" y="2115"/>
                  </a:lnTo>
                  <a:lnTo>
                    <a:pt x="1844" y="2171"/>
                  </a:lnTo>
                  <a:lnTo>
                    <a:pt x="1899" y="2171"/>
                  </a:lnTo>
                  <a:lnTo>
                    <a:pt x="1899" y="2115"/>
                  </a:lnTo>
                  <a:close/>
                  <a:moveTo>
                    <a:pt x="3182" y="2115"/>
                  </a:moveTo>
                  <a:lnTo>
                    <a:pt x="3127" y="2115"/>
                  </a:lnTo>
                  <a:lnTo>
                    <a:pt x="3127" y="2171"/>
                  </a:lnTo>
                  <a:lnTo>
                    <a:pt x="3182" y="2171"/>
                  </a:lnTo>
                  <a:lnTo>
                    <a:pt x="3182" y="2115"/>
                  </a:lnTo>
                  <a:close/>
                  <a:moveTo>
                    <a:pt x="3263" y="2115"/>
                  </a:moveTo>
                  <a:lnTo>
                    <a:pt x="3207" y="2115"/>
                  </a:lnTo>
                  <a:lnTo>
                    <a:pt x="3207" y="2171"/>
                  </a:lnTo>
                  <a:lnTo>
                    <a:pt x="3263" y="2171"/>
                  </a:lnTo>
                  <a:lnTo>
                    <a:pt x="3263" y="2115"/>
                  </a:lnTo>
                  <a:close/>
                  <a:moveTo>
                    <a:pt x="3342" y="2115"/>
                  </a:moveTo>
                  <a:lnTo>
                    <a:pt x="3287" y="2115"/>
                  </a:lnTo>
                  <a:lnTo>
                    <a:pt x="3287" y="2171"/>
                  </a:lnTo>
                  <a:lnTo>
                    <a:pt x="3342" y="2171"/>
                  </a:lnTo>
                  <a:lnTo>
                    <a:pt x="3342" y="2115"/>
                  </a:lnTo>
                  <a:close/>
                  <a:moveTo>
                    <a:pt x="4144" y="2115"/>
                  </a:moveTo>
                  <a:lnTo>
                    <a:pt x="4088" y="2115"/>
                  </a:lnTo>
                  <a:lnTo>
                    <a:pt x="4088" y="2171"/>
                  </a:lnTo>
                  <a:lnTo>
                    <a:pt x="4144" y="2171"/>
                  </a:lnTo>
                  <a:lnTo>
                    <a:pt x="4144" y="2115"/>
                  </a:lnTo>
                  <a:close/>
                  <a:moveTo>
                    <a:pt x="4225" y="2115"/>
                  </a:moveTo>
                  <a:lnTo>
                    <a:pt x="4169" y="2115"/>
                  </a:lnTo>
                  <a:lnTo>
                    <a:pt x="4169" y="2171"/>
                  </a:lnTo>
                  <a:lnTo>
                    <a:pt x="4225" y="2171"/>
                  </a:lnTo>
                  <a:lnTo>
                    <a:pt x="4225" y="2115"/>
                  </a:lnTo>
                  <a:close/>
                  <a:moveTo>
                    <a:pt x="4304" y="2115"/>
                  </a:moveTo>
                  <a:lnTo>
                    <a:pt x="4249" y="2115"/>
                  </a:lnTo>
                  <a:lnTo>
                    <a:pt x="4249" y="2171"/>
                  </a:lnTo>
                  <a:lnTo>
                    <a:pt x="4304" y="2171"/>
                  </a:lnTo>
                  <a:lnTo>
                    <a:pt x="4304" y="2115"/>
                  </a:lnTo>
                  <a:close/>
                  <a:moveTo>
                    <a:pt x="4385" y="2115"/>
                  </a:moveTo>
                  <a:lnTo>
                    <a:pt x="4329" y="2115"/>
                  </a:lnTo>
                  <a:lnTo>
                    <a:pt x="4329" y="2171"/>
                  </a:lnTo>
                  <a:lnTo>
                    <a:pt x="4385" y="2171"/>
                  </a:lnTo>
                  <a:lnTo>
                    <a:pt x="4385" y="2115"/>
                  </a:lnTo>
                  <a:close/>
                  <a:moveTo>
                    <a:pt x="4465" y="2115"/>
                  </a:moveTo>
                  <a:lnTo>
                    <a:pt x="4409" y="2115"/>
                  </a:lnTo>
                  <a:lnTo>
                    <a:pt x="4409" y="2171"/>
                  </a:lnTo>
                  <a:lnTo>
                    <a:pt x="4465" y="2171"/>
                  </a:lnTo>
                  <a:lnTo>
                    <a:pt x="4465" y="2115"/>
                  </a:lnTo>
                  <a:close/>
                  <a:moveTo>
                    <a:pt x="4545" y="2115"/>
                  </a:moveTo>
                  <a:lnTo>
                    <a:pt x="4490" y="2115"/>
                  </a:lnTo>
                  <a:lnTo>
                    <a:pt x="4490" y="2171"/>
                  </a:lnTo>
                  <a:lnTo>
                    <a:pt x="4545" y="2171"/>
                  </a:lnTo>
                  <a:lnTo>
                    <a:pt x="4545" y="2115"/>
                  </a:lnTo>
                  <a:close/>
                  <a:moveTo>
                    <a:pt x="4625" y="2115"/>
                  </a:moveTo>
                  <a:lnTo>
                    <a:pt x="4569" y="2115"/>
                  </a:lnTo>
                  <a:lnTo>
                    <a:pt x="4569" y="2171"/>
                  </a:lnTo>
                  <a:lnTo>
                    <a:pt x="4625" y="2171"/>
                  </a:lnTo>
                  <a:lnTo>
                    <a:pt x="4625" y="2115"/>
                  </a:lnTo>
                  <a:close/>
                  <a:moveTo>
                    <a:pt x="4705" y="2115"/>
                  </a:moveTo>
                  <a:lnTo>
                    <a:pt x="4650" y="2115"/>
                  </a:lnTo>
                  <a:lnTo>
                    <a:pt x="4650" y="2171"/>
                  </a:lnTo>
                  <a:lnTo>
                    <a:pt x="4705" y="2171"/>
                  </a:lnTo>
                  <a:lnTo>
                    <a:pt x="4705" y="2115"/>
                  </a:lnTo>
                  <a:close/>
                  <a:moveTo>
                    <a:pt x="55" y="2026"/>
                  </a:moveTo>
                  <a:lnTo>
                    <a:pt x="0" y="2026"/>
                  </a:lnTo>
                  <a:lnTo>
                    <a:pt x="0" y="2082"/>
                  </a:lnTo>
                  <a:lnTo>
                    <a:pt x="55" y="2082"/>
                  </a:lnTo>
                  <a:lnTo>
                    <a:pt x="55" y="2026"/>
                  </a:lnTo>
                  <a:close/>
                  <a:moveTo>
                    <a:pt x="136" y="2026"/>
                  </a:moveTo>
                  <a:lnTo>
                    <a:pt x="80" y="2026"/>
                  </a:lnTo>
                  <a:lnTo>
                    <a:pt x="80" y="2082"/>
                  </a:lnTo>
                  <a:lnTo>
                    <a:pt x="136" y="2082"/>
                  </a:lnTo>
                  <a:lnTo>
                    <a:pt x="136" y="2026"/>
                  </a:lnTo>
                  <a:close/>
                  <a:moveTo>
                    <a:pt x="216" y="2026"/>
                  </a:moveTo>
                  <a:lnTo>
                    <a:pt x="160" y="2026"/>
                  </a:lnTo>
                  <a:lnTo>
                    <a:pt x="160" y="2082"/>
                  </a:lnTo>
                  <a:lnTo>
                    <a:pt x="216" y="2082"/>
                  </a:lnTo>
                  <a:lnTo>
                    <a:pt x="216" y="2026"/>
                  </a:lnTo>
                  <a:close/>
                  <a:moveTo>
                    <a:pt x="296" y="2026"/>
                  </a:moveTo>
                  <a:lnTo>
                    <a:pt x="241" y="2026"/>
                  </a:lnTo>
                  <a:lnTo>
                    <a:pt x="241" y="2082"/>
                  </a:lnTo>
                  <a:lnTo>
                    <a:pt x="296" y="2082"/>
                  </a:lnTo>
                  <a:lnTo>
                    <a:pt x="296" y="2026"/>
                  </a:lnTo>
                  <a:close/>
                  <a:moveTo>
                    <a:pt x="376" y="2026"/>
                  </a:moveTo>
                  <a:lnTo>
                    <a:pt x="320" y="2026"/>
                  </a:lnTo>
                  <a:lnTo>
                    <a:pt x="320" y="2082"/>
                  </a:lnTo>
                  <a:lnTo>
                    <a:pt x="376" y="2082"/>
                  </a:lnTo>
                  <a:lnTo>
                    <a:pt x="376" y="2026"/>
                  </a:lnTo>
                  <a:close/>
                  <a:moveTo>
                    <a:pt x="938" y="2026"/>
                  </a:moveTo>
                  <a:lnTo>
                    <a:pt x="882" y="2026"/>
                  </a:lnTo>
                  <a:lnTo>
                    <a:pt x="882" y="2082"/>
                  </a:lnTo>
                  <a:lnTo>
                    <a:pt x="938" y="2082"/>
                  </a:lnTo>
                  <a:lnTo>
                    <a:pt x="938" y="2026"/>
                  </a:lnTo>
                  <a:close/>
                  <a:moveTo>
                    <a:pt x="1018" y="2026"/>
                  </a:moveTo>
                  <a:lnTo>
                    <a:pt x="962" y="2026"/>
                  </a:lnTo>
                  <a:lnTo>
                    <a:pt x="962" y="2082"/>
                  </a:lnTo>
                  <a:lnTo>
                    <a:pt x="1018" y="2082"/>
                  </a:lnTo>
                  <a:lnTo>
                    <a:pt x="1018" y="2026"/>
                  </a:lnTo>
                  <a:close/>
                  <a:moveTo>
                    <a:pt x="1098" y="2026"/>
                  </a:moveTo>
                  <a:lnTo>
                    <a:pt x="1042" y="2026"/>
                  </a:lnTo>
                  <a:lnTo>
                    <a:pt x="1042" y="2082"/>
                  </a:lnTo>
                  <a:lnTo>
                    <a:pt x="1098" y="2082"/>
                  </a:lnTo>
                  <a:lnTo>
                    <a:pt x="1098" y="2026"/>
                  </a:lnTo>
                  <a:close/>
                  <a:moveTo>
                    <a:pt x="1178" y="2026"/>
                  </a:moveTo>
                  <a:lnTo>
                    <a:pt x="1122" y="2026"/>
                  </a:lnTo>
                  <a:lnTo>
                    <a:pt x="1122" y="2082"/>
                  </a:lnTo>
                  <a:lnTo>
                    <a:pt x="1178" y="2082"/>
                  </a:lnTo>
                  <a:lnTo>
                    <a:pt x="1178" y="2026"/>
                  </a:lnTo>
                  <a:close/>
                  <a:moveTo>
                    <a:pt x="1418" y="2026"/>
                  </a:moveTo>
                  <a:lnTo>
                    <a:pt x="1363" y="2026"/>
                  </a:lnTo>
                  <a:lnTo>
                    <a:pt x="1363" y="2082"/>
                  </a:lnTo>
                  <a:lnTo>
                    <a:pt x="1418" y="2082"/>
                  </a:lnTo>
                  <a:lnTo>
                    <a:pt x="1418" y="2026"/>
                  </a:lnTo>
                  <a:close/>
                  <a:moveTo>
                    <a:pt x="1499" y="2026"/>
                  </a:moveTo>
                  <a:lnTo>
                    <a:pt x="1443" y="2026"/>
                  </a:lnTo>
                  <a:lnTo>
                    <a:pt x="1443" y="2082"/>
                  </a:lnTo>
                  <a:lnTo>
                    <a:pt x="1499" y="2082"/>
                  </a:lnTo>
                  <a:lnTo>
                    <a:pt x="1499" y="2026"/>
                  </a:lnTo>
                  <a:close/>
                  <a:moveTo>
                    <a:pt x="1579" y="2026"/>
                  </a:moveTo>
                  <a:lnTo>
                    <a:pt x="1523" y="2026"/>
                  </a:lnTo>
                  <a:lnTo>
                    <a:pt x="1523" y="2082"/>
                  </a:lnTo>
                  <a:lnTo>
                    <a:pt x="1579" y="2082"/>
                  </a:lnTo>
                  <a:lnTo>
                    <a:pt x="1579" y="2026"/>
                  </a:lnTo>
                  <a:close/>
                  <a:moveTo>
                    <a:pt x="1659" y="2026"/>
                  </a:moveTo>
                  <a:lnTo>
                    <a:pt x="1604" y="2026"/>
                  </a:lnTo>
                  <a:lnTo>
                    <a:pt x="1604" y="2082"/>
                  </a:lnTo>
                  <a:lnTo>
                    <a:pt x="1659" y="2082"/>
                  </a:lnTo>
                  <a:lnTo>
                    <a:pt x="1659" y="2026"/>
                  </a:lnTo>
                  <a:close/>
                  <a:moveTo>
                    <a:pt x="4144" y="2026"/>
                  </a:moveTo>
                  <a:lnTo>
                    <a:pt x="4088" y="2026"/>
                  </a:lnTo>
                  <a:lnTo>
                    <a:pt x="4088" y="2082"/>
                  </a:lnTo>
                  <a:lnTo>
                    <a:pt x="4144" y="2082"/>
                  </a:lnTo>
                  <a:lnTo>
                    <a:pt x="4144" y="2026"/>
                  </a:lnTo>
                  <a:close/>
                  <a:moveTo>
                    <a:pt x="4225" y="2026"/>
                  </a:moveTo>
                  <a:lnTo>
                    <a:pt x="4169" y="2026"/>
                  </a:lnTo>
                  <a:lnTo>
                    <a:pt x="4169" y="2082"/>
                  </a:lnTo>
                  <a:lnTo>
                    <a:pt x="4225" y="2082"/>
                  </a:lnTo>
                  <a:lnTo>
                    <a:pt x="4225" y="2026"/>
                  </a:lnTo>
                  <a:close/>
                  <a:moveTo>
                    <a:pt x="4304" y="2026"/>
                  </a:moveTo>
                  <a:lnTo>
                    <a:pt x="4249" y="2026"/>
                  </a:lnTo>
                  <a:lnTo>
                    <a:pt x="4249" y="2082"/>
                  </a:lnTo>
                  <a:lnTo>
                    <a:pt x="4304" y="2082"/>
                  </a:lnTo>
                  <a:lnTo>
                    <a:pt x="4304" y="2026"/>
                  </a:lnTo>
                  <a:close/>
                  <a:moveTo>
                    <a:pt x="4385" y="2026"/>
                  </a:moveTo>
                  <a:lnTo>
                    <a:pt x="4329" y="2026"/>
                  </a:lnTo>
                  <a:lnTo>
                    <a:pt x="4329" y="2082"/>
                  </a:lnTo>
                  <a:lnTo>
                    <a:pt x="4385" y="2082"/>
                  </a:lnTo>
                  <a:lnTo>
                    <a:pt x="4385" y="2026"/>
                  </a:lnTo>
                  <a:close/>
                  <a:moveTo>
                    <a:pt x="4465" y="2026"/>
                  </a:moveTo>
                  <a:lnTo>
                    <a:pt x="4409" y="2026"/>
                  </a:lnTo>
                  <a:lnTo>
                    <a:pt x="4409" y="2082"/>
                  </a:lnTo>
                  <a:lnTo>
                    <a:pt x="4465" y="2082"/>
                  </a:lnTo>
                  <a:lnTo>
                    <a:pt x="4465" y="2026"/>
                  </a:lnTo>
                  <a:close/>
                  <a:moveTo>
                    <a:pt x="4545" y="2026"/>
                  </a:moveTo>
                  <a:lnTo>
                    <a:pt x="4490" y="2026"/>
                  </a:lnTo>
                  <a:lnTo>
                    <a:pt x="4490" y="2082"/>
                  </a:lnTo>
                  <a:lnTo>
                    <a:pt x="4545" y="2082"/>
                  </a:lnTo>
                  <a:lnTo>
                    <a:pt x="4545" y="2026"/>
                  </a:lnTo>
                  <a:close/>
                  <a:moveTo>
                    <a:pt x="4625" y="2026"/>
                  </a:moveTo>
                  <a:lnTo>
                    <a:pt x="4569" y="2026"/>
                  </a:lnTo>
                  <a:lnTo>
                    <a:pt x="4569" y="2082"/>
                  </a:lnTo>
                  <a:lnTo>
                    <a:pt x="4625" y="2082"/>
                  </a:lnTo>
                  <a:lnTo>
                    <a:pt x="4625" y="2026"/>
                  </a:lnTo>
                  <a:close/>
                  <a:moveTo>
                    <a:pt x="4705" y="2026"/>
                  </a:moveTo>
                  <a:lnTo>
                    <a:pt x="4650" y="2026"/>
                  </a:lnTo>
                  <a:lnTo>
                    <a:pt x="4650" y="2082"/>
                  </a:lnTo>
                  <a:lnTo>
                    <a:pt x="4705" y="2082"/>
                  </a:lnTo>
                  <a:lnTo>
                    <a:pt x="4705" y="2026"/>
                  </a:lnTo>
                  <a:close/>
                  <a:moveTo>
                    <a:pt x="4785" y="2026"/>
                  </a:moveTo>
                  <a:lnTo>
                    <a:pt x="4730" y="2026"/>
                  </a:lnTo>
                  <a:lnTo>
                    <a:pt x="4730" y="2082"/>
                  </a:lnTo>
                  <a:lnTo>
                    <a:pt x="4785" y="2082"/>
                  </a:lnTo>
                  <a:lnTo>
                    <a:pt x="4785" y="2026"/>
                  </a:lnTo>
                  <a:close/>
                  <a:moveTo>
                    <a:pt x="55" y="1937"/>
                  </a:moveTo>
                  <a:lnTo>
                    <a:pt x="0" y="1937"/>
                  </a:lnTo>
                  <a:lnTo>
                    <a:pt x="0" y="1994"/>
                  </a:lnTo>
                  <a:lnTo>
                    <a:pt x="55" y="1994"/>
                  </a:lnTo>
                  <a:lnTo>
                    <a:pt x="55" y="1937"/>
                  </a:lnTo>
                  <a:close/>
                  <a:moveTo>
                    <a:pt x="136" y="1937"/>
                  </a:moveTo>
                  <a:lnTo>
                    <a:pt x="80" y="1937"/>
                  </a:lnTo>
                  <a:lnTo>
                    <a:pt x="80" y="1994"/>
                  </a:lnTo>
                  <a:lnTo>
                    <a:pt x="136" y="1994"/>
                  </a:lnTo>
                  <a:lnTo>
                    <a:pt x="136" y="1937"/>
                  </a:lnTo>
                  <a:close/>
                  <a:moveTo>
                    <a:pt x="216" y="1937"/>
                  </a:moveTo>
                  <a:lnTo>
                    <a:pt x="160" y="1937"/>
                  </a:lnTo>
                  <a:lnTo>
                    <a:pt x="160" y="1994"/>
                  </a:lnTo>
                  <a:lnTo>
                    <a:pt x="216" y="1994"/>
                  </a:lnTo>
                  <a:lnTo>
                    <a:pt x="216" y="1937"/>
                  </a:lnTo>
                  <a:close/>
                  <a:moveTo>
                    <a:pt x="296" y="1937"/>
                  </a:moveTo>
                  <a:lnTo>
                    <a:pt x="241" y="1937"/>
                  </a:lnTo>
                  <a:lnTo>
                    <a:pt x="241" y="1994"/>
                  </a:lnTo>
                  <a:lnTo>
                    <a:pt x="296" y="1994"/>
                  </a:lnTo>
                  <a:lnTo>
                    <a:pt x="296" y="1937"/>
                  </a:lnTo>
                  <a:close/>
                  <a:moveTo>
                    <a:pt x="536" y="1937"/>
                  </a:moveTo>
                  <a:lnTo>
                    <a:pt x="481" y="1937"/>
                  </a:lnTo>
                  <a:lnTo>
                    <a:pt x="481" y="1994"/>
                  </a:lnTo>
                  <a:lnTo>
                    <a:pt x="536" y="1994"/>
                  </a:lnTo>
                  <a:lnTo>
                    <a:pt x="536" y="1937"/>
                  </a:lnTo>
                  <a:close/>
                  <a:moveTo>
                    <a:pt x="617" y="1937"/>
                  </a:moveTo>
                  <a:lnTo>
                    <a:pt x="561" y="1937"/>
                  </a:lnTo>
                  <a:lnTo>
                    <a:pt x="561" y="1994"/>
                  </a:lnTo>
                  <a:lnTo>
                    <a:pt x="617" y="1994"/>
                  </a:lnTo>
                  <a:lnTo>
                    <a:pt x="617" y="1937"/>
                  </a:lnTo>
                  <a:close/>
                  <a:moveTo>
                    <a:pt x="697" y="1937"/>
                  </a:moveTo>
                  <a:lnTo>
                    <a:pt x="641" y="1937"/>
                  </a:lnTo>
                  <a:lnTo>
                    <a:pt x="641" y="1994"/>
                  </a:lnTo>
                  <a:lnTo>
                    <a:pt x="697" y="1994"/>
                  </a:lnTo>
                  <a:lnTo>
                    <a:pt x="697" y="1937"/>
                  </a:lnTo>
                  <a:close/>
                  <a:moveTo>
                    <a:pt x="1018" y="1937"/>
                  </a:moveTo>
                  <a:lnTo>
                    <a:pt x="962" y="1937"/>
                  </a:lnTo>
                  <a:lnTo>
                    <a:pt x="962" y="1994"/>
                  </a:lnTo>
                  <a:lnTo>
                    <a:pt x="1018" y="1994"/>
                  </a:lnTo>
                  <a:lnTo>
                    <a:pt x="1018" y="1937"/>
                  </a:lnTo>
                  <a:close/>
                  <a:moveTo>
                    <a:pt x="1098" y="1937"/>
                  </a:moveTo>
                  <a:lnTo>
                    <a:pt x="1042" y="1937"/>
                  </a:lnTo>
                  <a:lnTo>
                    <a:pt x="1042" y="1994"/>
                  </a:lnTo>
                  <a:lnTo>
                    <a:pt x="1098" y="1994"/>
                  </a:lnTo>
                  <a:lnTo>
                    <a:pt x="1098" y="1937"/>
                  </a:lnTo>
                  <a:close/>
                  <a:moveTo>
                    <a:pt x="1178" y="1937"/>
                  </a:moveTo>
                  <a:lnTo>
                    <a:pt x="1122" y="1937"/>
                  </a:lnTo>
                  <a:lnTo>
                    <a:pt x="1122" y="1994"/>
                  </a:lnTo>
                  <a:lnTo>
                    <a:pt x="1178" y="1994"/>
                  </a:lnTo>
                  <a:lnTo>
                    <a:pt x="1178" y="1937"/>
                  </a:lnTo>
                  <a:close/>
                  <a:moveTo>
                    <a:pt x="1258" y="1937"/>
                  </a:moveTo>
                  <a:lnTo>
                    <a:pt x="1203" y="1937"/>
                  </a:lnTo>
                  <a:lnTo>
                    <a:pt x="1203" y="1994"/>
                  </a:lnTo>
                  <a:lnTo>
                    <a:pt x="1258" y="1994"/>
                  </a:lnTo>
                  <a:lnTo>
                    <a:pt x="1258" y="1937"/>
                  </a:lnTo>
                  <a:close/>
                  <a:moveTo>
                    <a:pt x="1339" y="1937"/>
                  </a:moveTo>
                  <a:lnTo>
                    <a:pt x="1282" y="1937"/>
                  </a:lnTo>
                  <a:lnTo>
                    <a:pt x="1282" y="1994"/>
                  </a:lnTo>
                  <a:lnTo>
                    <a:pt x="1339" y="1994"/>
                  </a:lnTo>
                  <a:lnTo>
                    <a:pt x="1339" y="1937"/>
                  </a:lnTo>
                  <a:close/>
                  <a:moveTo>
                    <a:pt x="1418" y="1937"/>
                  </a:moveTo>
                  <a:lnTo>
                    <a:pt x="1363" y="1937"/>
                  </a:lnTo>
                  <a:lnTo>
                    <a:pt x="1363" y="1994"/>
                  </a:lnTo>
                  <a:lnTo>
                    <a:pt x="1418" y="1994"/>
                  </a:lnTo>
                  <a:lnTo>
                    <a:pt x="1418" y="1937"/>
                  </a:lnTo>
                  <a:close/>
                  <a:moveTo>
                    <a:pt x="1499" y="1937"/>
                  </a:moveTo>
                  <a:lnTo>
                    <a:pt x="1443" y="1937"/>
                  </a:lnTo>
                  <a:lnTo>
                    <a:pt x="1443" y="1994"/>
                  </a:lnTo>
                  <a:lnTo>
                    <a:pt x="1499" y="1994"/>
                  </a:lnTo>
                  <a:lnTo>
                    <a:pt x="1499" y="1937"/>
                  </a:lnTo>
                  <a:close/>
                  <a:moveTo>
                    <a:pt x="1579" y="1937"/>
                  </a:moveTo>
                  <a:lnTo>
                    <a:pt x="1523" y="1937"/>
                  </a:lnTo>
                  <a:lnTo>
                    <a:pt x="1523" y="1994"/>
                  </a:lnTo>
                  <a:lnTo>
                    <a:pt x="1579" y="1994"/>
                  </a:lnTo>
                  <a:lnTo>
                    <a:pt x="1579" y="1937"/>
                  </a:lnTo>
                  <a:close/>
                  <a:moveTo>
                    <a:pt x="1659" y="1937"/>
                  </a:moveTo>
                  <a:lnTo>
                    <a:pt x="1604" y="1937"/>
                  </a:lnTo>
                  <a:lnTo>
                    <a:pt x="1604" y="1994"/>
                  </a:lnTo>
                  <a:lnTo>
                    <a:pt x="1659" y="1994"/>
                  </a:lnTo>
                  <a:lnTo>
                    <a:pt x="1659" y="1937"/>
                  </a:lnTo>
                  <a:close/>
                  <a:moveTo>
                    <a:pt x="1739" y="1937"/>
                  </a:moveTo>
                  <a:lnTo>
                    <a:pt x="1684" y="1937"/>
                  </a:lnTo>
                  <a:lnTo>
                    <a:pt x="1684" y="1994"/>
                  </a:lnTo>
                  <a:lnTo>
                    <a:pt x="1739" y="1994"/>
                  </a:lnTo>
                  <a:lnTo>
                    <a:pt x="1739" y="1937"/>
                  </a:lnTo>
                  <a:close/>
                  <a:moveTo>
                    <a:pt x="1820" y="1937"/>
                  </a:moveTo>
                  <a:lnTo>
                    <a:pt x="1764" y="1937"/>
                  </a:lnTo>
                  <a:lnTo>
                    <a:pt x="1764" y="1994"/>
                  </a:lnTo>
                  <a:lnTo>
                    <a:pt x="1820" y="1994"/>
                  </a:lnTo>
                  <a:lnTo>
                    <a:pt x="1820" y="1937"/>
                  </a:lnTo>
                  <a:close/>
                  <a:moveTo>
                    <a:pt x="4064" y="1937"/>
                  </a:moveTo>
                  <a:lnTo>
                    <a:pt x="4009" y="1937"/>
                  </a:lnTo>
                  <a:lnTo>
                    <a:pt x="4009" y="1994"/>
                  </a:lnTo>
                  <a:lnTo>
                    <a:pt x="4064" y="1994"/>
                  </a:lnTo>
                  <a:lnTo>
                    <a:pt x="4064" y="1937"/>
                  </a:lnTo>
                  <a:close/>
                  <a:moveTo>
                    <a:pt x="4144" y="1937"/>
                  </a:moveTo>
                  <a:lnTo>
                    <a:pt x="4088" y="1937"/>
                  </a:lnTo>
                  <a:lnTo>
                    <a:pt x="4088" y="1994"/>
                  </a:lnTo>
                  <a:lnTo>
                    <a:pt x="4144" y="1994"/>
                  </a:lnTo>
                  <a:lnTo>
                    <a:pt x="4144" y="1937"/>
                  </a:lnTo>
                  <a:close/>
                  <a:moveTo>
                    <a:pt x="4225" y="1937"/>
                  </a:moveTo>
                  <a:lnTo>
                    <a:pt x="4169" y="1937"/>
                  </a:lnTo>
                  <a:lnTo>
                    <a:pt x="4169" y="1994"/>
                  </a:lnTo>
                  <a:lnTo>
                    <a:pt x="4225" y="1994"/>
                  </a:lnTo>
                  <a:lnTo>
                    <a:pt x="4225" y="1937"/>
                  </a:lnTo>
                  <a:close/>
                  <a:moveTo>
                    <a:pt x="4304" y="1937"/>
                  </a:moveTo>
                  <a:lnTo>
                    <a:pt x="4249" y="1937"/>
                  </a:lnTo>
                  <a:lnTo>
                    <a:pt x="4249" y="1994"/>
                  </a:lnTo>
                  <a:lnTo>
                    <a:pt x="4304" y="1994"/>
                  </a:lnTo>
                  <a:lnTo>
                    <a:pt x="4304" y="1937"/>
                  </a:lnTo>
                  <a:close/>
                  <a:moveTo>
                    <a:pt x="4385" y="1937"/>
                  </a:moveTo>
                  <a:lnTo>
                    <a:pt x="4329" y="1937"/>
                  </a:lnTo>
                  <a:lnTo>
                    <a:pt x="4329" y="1994"/>
                  </a:lnTo>
                  <a:lnTo>
                    <a:pt x="4385" y="1994"/>
                  </a:lnTo>
                  <a:lnTo>
                    <a:pt x="4385" y="1937"/>
                  </a:lnTo>
                  <a:close/>
                  <a:moveTo>
                    <a:pt x="4465" y="1937"/>
                  </a:moveTo>
                  <a:lnTo>
                    <a:pt x="4409" y="1937"/>
                  </a:lnTo>
                  <a:lnTo>
                    <a:pt x="4409" y="1994"/>
                  </a:lnTo>
                  <a:lnTo>
                    <a:pt x="4465" y="1994"/>
                  </a:lnTo>
                  <a:lnTo>
                    <a:pt x="4465" y="1937"/>
                  </a:lnTo>
                  <a:close/>
                  <a:moveTo>
                    <a:pt x="4545" y="1937"/>
                  </a:moveTo>
                  <a:lnTo>
                    <a:pt x="4490" y="1937"/>
                  </a:lnTo>
                  <a:lnTo>
                    <a:pt x="4490" y="1994"/>
                  </a:lnTo>
                  <a:lnTo>
                    <a:pt x="4545" y="1994"/>
                  </a:lnTo>
                  <a:lnTo>
                    <a:pt x="4545" y="1937"/>
                  </a:lnTo>
                  <a:close/>
                  <a:moveTo>
                    <a:pt x="4625" y="1937"/>
                  </a:moveTo>
                  <a:lnTo>
                    <a:pt x="4569" y="1937"/>
                  </a:lnTo>
                  <a:lnTo>
                    <a:pt x="4569" y="1994"/>
                  </a:lnTo>
                  <a:lnTo>
                    <a:pt x="4625" y="1994"/>
                  </a:lnTo>
                  <a:lnTo>
                    <a:pt x="4625" y="1937"/>
                  </a:lnTo>
                  <a:close/>
                  <a:moveTo>
                    <a:pt x="4705" y="1937"/>
                  </a:moveTo>
                  <a:lnTo>
                    <a:pt x="4650" y="1937"/>
                  </a:lnTo>
                  <a:lnTo>
                    <a:pt x="4650" y="1994"/>
                  </a:lnTo>
                  <a:lnTo>
                    <a:pt x="4705" y="1994"/>
                  </a:lnTo>
                  <a:lnTo>
                    <a:pt x="4705" y="1937"/>
                  </a:lnTo>
                  <a:close/>
                  <a:moveTo>
                    <a:pt x="4785" y="1937"/>
                  </a:moveTo>
                  <a:lnTo>
                    <a:pt x="4730" y="1937"/>
                  </a:lnTo>
                  <a:lnTo>
                    <a:pt x="4730" y="1994"/>
                  </a:lnTo>
                  <a:lnTo>
                    <a:pt x="4785" y="1994"/>
                  </a:lnTo>
                  <a:lnTo>
                    <a:pt x="4785" y="1937"/>
                  </a:lnTo>
                  <a:close/>
                  <a:moveTo>
                    <a:pt x="4866" y="1937"/>
                  </a:moveTo>
                  <a:lnTo>
                    <a:pt x="4810" y="1937"/>
                  </a:lnTo>
                  <a:lnTo>
                    <a:pt x="4810" y="1994"/>
                  </a:lnTo>
                  <a:lnTo>
                    <a:pt x="4866" y="1994"/>
                  </a:lnTo>
                  <a:lnTo>
                    <a:pt x="4866" y="1937"/>
                  </a:lnTo>
                  <a:close/>
                  <a:moveTo>
                    <a:pt x="55" y="1849"/>
                  </a:moveTo>
                  <a:lnTo>
                    <a:pt x="0" y="1849"/>
                  </a:lnTo>
                  <a:lnTo>
                    <a:pt x="0" y="1905"/>
                  </a:lnTo>
                  <a:lnTo>
                    <a:pt x="55" y="1905"/>
                  </a:lnTo>
                  <a:lnTo>
                    <a:pt x="55" y="1849"/>
                  </a:lnTo>
                  <a:close/>
                  <a:moveTo>
                    <a:pt x="136" y="1849"/>
                  </a:moveTo>
                  <a:lnTo>
                    <a:pt x="80" y="1849"/>
                  </a:lnTo>
                  <a:lnTo>
                    <a:pt x="80" y="1905"/>
                  </a:lnTo>
                  <a:lnTo>
                    <a:pt x="136" y="1905"/>
                  </a:lnTo>
                  <a:lnTo>
                    <a:pt x="136" y="1849"/>
                  </a:lnTo>
                  <a:close/>
                  <a:moveTo>
                    <a:pt x="216" y="1849"/>
                  </a:moveTo>
                  <a:lnTo>
                    <a:pt x="160" y="1849"/>
                  </a:lnTo>
                  <a:lnTo>
                    <a:pt x="160" y="1905"/>
                  </a:lnTo>
                  <a:lnTo>
                    <a:pt x="216" y="1905"/>
                  </a:lnTo>
                  <a:lnTo>
                    <a:pt x="216" y="1849"/>
                  </a:lnTo>
                  <a:close/>
                  <a:moveTo>
                    <a:pt x="296" y="1849"/>
                  </a:moveTo>
                  <a:lnTo>
                    <a:pt x="241" y="1849"/>
                  </a:lnTo>
                  <a:lnTo>
                    <a:pt x="241" y="1905"/>
                  </a:lnTo>
                  <a:lnTo>
                    <a:pt x="296" y="1905"/>
                  </a:lnTo>
                  <a:lnTo>
                    <a:pt x="296" y="1849"/>
                  </a:lnTo>
                  <a:close/>
                  <a:moveTo>
                    <a:pt x="457" y="1849"/>
                  </a:moveTo>
                  <a:lnTo>
                    <a:pt x="401" y="1849"/>
                  </a:lnTo>
                  <a:lnTo>
                    <a:pt x="401" y="1905"/>
                  </a:lnTo>
                  <a:lnTo>
                    <a:pt x="457" y="1905"/>
                  </a:lnTo>
                  <a:lnTo>
                    <a:pt x="457" y="1849"/>
                  </a:lnTo>
                  <a:close/>
                  <a:moveTo>
                    <a:pt x="536" y="1849"/>
                  </a:moveTo>
                  <a:lnTo>
                    <a:pt x="481" y="1849"/>
                  </a:lnTo>
                  <a:lnTo>
                    <a:pt x="481" y="1905"/>
                  </a:lnTo>
                  <a:lnTo>
                    <a:pt x="536" y="1905"/>
                  </a:lnTo>
                  <a:lnTo>
                    <a:pt x="536" y="1849"/>
                  </a:lnTo>
                  <a:close/>
                  <a:moveTo>
                    <a:pt x="617" y="1849"/>
                  </a:moveTo>
                  <a:lnTo>
                    <a:pt x="561" y="1849"/>
                  </a:lnTo>
                  <a:lnTo>
                    <a:pt x="561" y="1905"/>
                  </a:lnTo>
                  <a:lnTo>
                    <a:pt x="617" y="1905"/>
                  </a:lnTo>
                  <a:lnTo>
                    <a:pt x="617" y="1849"/>
                  </a:lnTo>
                  <a:close/>
                  <a:moveTo>
                    <a:pt x="697" y="1849"/>
                  </a:moveTo>
                  <a:lnTo>
                    <a:pt x="641" y="1849"/>
                  </a:lnTo>
                  <a:lnTo>
                    <a:pt x="641" y="1905"/>
                  </a:lnTo>
                  <a:lnTo>
                    <a:pt x="697" y="1905"/>
                  </a:lnTo>
                  <a:lnTo>
                    <a:pt x="697" y="1849"/>
                  </a:lnTo>
                  <a:close/>
                  <a:moveTo>
                    <a:pt x="857" y="1849"/>
                  </a:moveTo>
                  <a:lnTo>
                    <a:pt x="801" y="1849"/>
                  </a:lnTo>
                  <a:lnTo>
                    <a:pt x="801" y="1905"/>
                  </a:lnTo>
                  <a:lnTo>
                    <a:pt x="857" y="1905"/>
                  </a:lnTo>
                  <a:lnTo>
                    <a:pt x="857" y="1849"/>
                  </a:lnTo>
                  <a:close/>
                  <a:moveTo>
                    <a:pt x="938" y="1849"/>
                  </a:moveTo>
                  <a:lnTo>
                    <a:pt x="882" y="1849"/>
                  </a:lnTo>
                  <a:lnTo>
                    <a:pt x="882" y="1905"/>
                  </a:lnTo>
                  <a:lnTo>
                    <a:pt x="938" y="1905"/>
                  </a:lnTo>
                  <a:lnTo>
                    <a:pt x="938" y="1849"/>
                  </a:lnTo>
                  <a:close/>
                  <a:moveTo>
                    <a:pt x="1018" y="1849"/>
                  </a:moveTo>
                  <a:lnTo>
                    <a:pt x="962" y="1849"/>
                  </a:lnTo>
                  <a:lnTo>
                    <a:pt x="962" y="1905"/>
                  </a:lnTo>
                  <a:lnTo>
                    <a:pt x="1018" y="1905"/>
                  </a:lnTo>
                  <a:lnTo>
                    <a:pt x="1018" y="1849"/>
                  </a:lnTo>
                  <a:close/>
                  <a:moveTo>
                    <a:pt x="1098" y="1849"/>
                  </a:moveTo>
                  <a:lnTo>
                    <a:pt x="1042" y="1849"/>
                  </a:lnTo>
                  <a:lnTo>
                    <a:pt x="1042" y="1905"/>
                  </a:lnTo>
                  <a:lnTo>
                    <a:pt x="1098" y="1905"/>
                  </a:lnTo>
                  <a:lnTo>
                    <a:pt x="1098" y="1849"/>
                  </a:lnTo>
                  <a:close/>
                  <a:moveTo>
                    <a:pt x="1178" y="1849"/>
                  </a:moveTo>
                  <a:lnTo>
                    <a:pt x="1122" y="1849"/>
                  </a:lnTo>
                  <a:lnTo>
                    <a:pt x="1122" y="1905"/>
                  </a:lnTo>
                  <a:lnTo>
                    <a:pt x="1178" y="1905"/>
                  </a:lnTo>
                  <a:lnTo>
                    <a:pt x="1178" y="1849"/>
                  </a:lnTo>
                  <a:close/>
                  <a:moveTo>
                    <a:pt x="1258" y="1849"/>
                  </a:moveTo>
                  <a:lnTo>
                    <a:pt x="1203" y="1849"/>
                  </a:lnTo>
                  <a:lnTo>
                    <a:pt x="1203" y="1905"/>
                  </a:lnTo>
                  <a:lnTo>
                    <a:pt x="1258" y="1905"/>
                  </a:lnTo>
                  <a:lnTo>
                    <a:pt x="1258" y="1849"/>
                  </a:lnTo>
                  <a:close/>
                  <a:moveTo>
                    <a:pt x="1339" y="1849"/>
                  </a:moveTo>
                  <a:lnTo>
                    <a:pt x="1282" y="1849"/>
                  </a:lnTo>
                  <a:lnTo>
                    <a:pt x="1282" y="1905"/>
                  </a:lnTo>
                  <a:lnTo>
                    <a:pt x="1339" y="1905"/>
                  </a:lnTo>
                  <a:lnTo>
                    <a:pt x="1339" y="1849"/>
                  </a:lnTo>
                  <a:close/>
                  <a:moveTo>
                    <a:pt x="1418" y="1849"/>
                  </a:moveTo>
                  <a:lnTo>
                    <a:pt x="1363" y="1849"/>
                  </a:lnTo>
                  <a:lnTo>
                    <a:pt x="1363" y="1905"/>
                  </a:lnTo>
                  <a:lnTo>
                    <a:pt x="1418" y="1905"/>
                  </a:lnTo>
                  <a:lnTo>
                    <a:pt x="1418" y="1849"/>
                  </a:lnTo>
                  <a:close/>
                  <a:moveTo>
                    <a:pt x="1499" y="1849"/>
                  </a:moveTo>
                  <a:lnTo>
                    <a:pt x="1443" y="1849"/>
                  </a:lnTo>
                  <a:lnTo>
                    <a:pt x="1443" y="1905"/>
                  </a:lnTo>
                  <a:lnTo>
                    <a:pt x="1499" y="1905"/>
                  </a:lnTo>
                  <a:lnTo>
                    <a:pt x="1499" y="1849"/>
                  </a:lnTo>
                  <a:close/>
                  <a:moveTo>
                    <a:pt x="1579" y="1849"/>
                  </a:moveTo>
                  <a:lnTo>
                    <a:pt x="1523" y="1849"/>
                  </a:lnTo>
                  <a:lnTo>
                    <a:pt x="1523" y="1905"/>
                  </a:lnTo>
                  <a:lnTo>
                    <a:pt x="1579" y="1905"/>
                  </a:lnTo>
                  <a:lnTo>
                    <a:pt x="1579" y="1849"/>
                  </a:lnTo>
                  <a:close/>
                  <a:moveTo>
                    <a:pt x="1659" y="1849"/>
                  </a:moveTo>
                  <a:lnTo>
                    <a:pt x="1604" y="1849"/>
                  </a:lnTo>
                  <a:lnTo>
                    <a:pt x="1604" y="1905"/>
                  </a:lnTo>
                  <a:lnTo>
                    <a:pt x="1659" y="1905"/>
                  </a:lnTo>
                  <a:lnTo>
                    <a:pt x="1659" y="1849"/>
                  </a:lnTo>
                  <a:close/>
                  <a:moveTo>
                    <a:pt x="1739" y="1849"/>
                  </a:moveTo>
                  <a:lnTo>
                    <a:pt x="1684" y="1849"/>
                  </a:lnTo>
                  <a:lnTo>
                    <a:pt x="1684" y="1905"/>
                  </a:lnTo>
                  <a:lnTo>
                    <a:pt x="1739" y="1905"/>
                  </a:lnTo>
                  <a:lnTo>
                    <a:pt x="1739" y="1849"/>
                  </a:lnTo>
                  <a:close/>
                  <a:moveTo>
                    <a:pt x="1820" y="1849"/>
                  </a:moveTo>
                  <a:lnTo>
                    <a:pt x="1764" y="1849"/>
                  </a:lnTo>
                  <a:lnTo>
                    <a:pt x="1764" y="1905"/>
                  </a:lnTo>
                  <a:lnTo>
                    <a:pt x="1820" y="1905"/>
                  </a:lnTo>
                  <a:lnTo>
                    <a:pt x="1820" y="1849"/>
                  </a:lnTo>
                  <a:close/>
                  <a:moveTo>
                    <a:pt x="1899" y="1849"/>
                  </a:moveTo>
                  <a:lnTo>
                    <a:pt x="1844" y="1849"/>
                  </a:lnTo>
                  <a:lnTo>
                    <a:pt x="1844" y="1905"/>
                  </a:lnTo>
                  <a:lnTo>
                    <a:pt x="1899" y="1905"/>
                  </a:lnTo>
                  <a:lnTo>
                    <a:pt x="1899" y="1849"/>
                  </a:lnTo>
                  <a:close/>
                  <a:moveTo>
                    <a:pt x="3984" y="1849"/>
                  </a:moveTo>
                  <a:lnTo>
                    <a:pt x="3928" y="1849"/>
                  </a:lnTo>
                  <a:lnTo>
                    <a:pt x="3928" y="1905"/>
                  </a:lnTo>
                  <a:lnTo>
                    <a:pt x="3984" y="1905"/>
                  </a:lnTo>
                  <a:lnTo>
                    <a:pt x="3984" y="1849"/>
                  </a:lnTo>
                  <a:close/>
                  <a:moveTo>
                    <a:pt x="4064" y="1849"/>
                  </a:moveTo>
                  <a:lnTo>
                    <a:pt x="4009" y="1849"/>
                  </a:lnTo>
                  <a:lnTo>
                    <a:pt x="4009" y="1905"/>
                  </a:lnTo>
                  <a:lnTo>
                    <a:pt x="4064" y="1905"/>
                  </a:lnTo>
                  <a:lnTo>
                    <a:pt x="4064" y="1849"/>
                  </a:lnTo>
                  <a:close/>
                  <a:moveTo>
                    <a:pt x="4144" y="1849"/>
                  </a:moveTo>
                  <a:lnTo>
                    <a:pt x="4088" y="1849"/>
                  </a:lnTo>
                  <a:lnTo>
                    <a:pt x="4088" y="1905"/>
                  </a:lnTo>
                  <a:lnTo>
                    <a:pt x="4144" y="1905"/>
                  </a:lnTo>
                  <a:lnTo>
                    <a:pt x="4144" y="1849"/>
                  </a:lnTo>
                  <a:close/>
                  <a:moveTo>
                    <a:pt x="4225" y="1849"/>
                  </a:moveTo>
                  <a:lnTo>
                    <a:pt x="4169" y="1849"/>
                  </a:lnTo>
                  <a:lnTo>
                    <a:pt x="4169" y="1905"/>
                  </a:lnTo>
                  <a:lnTo>
                    <a:pt x="4225" y="1905"/>
                  </a:lnTo>
                  <a:lnTo>
                    <a:pt x="4225" y="1849"/>
                  </a:lnTo>
                  <a:close/>
                  <a:moveTo>
                    <a:pt x="4304" y="1849"/>
                  </a:moveTo>
                  <a:lnTo>
                    <a:pt x="4249" y="1849"/>
                  </a:lnTo>
                  <a:lnTo>
                    <a:pt x="4249" y="1905"/>
                  </a:lnTo>
                  <a:lnTo>
                    <a:pt x="4304" y="1905"/>
                  </a:lnTo>
                  <a:lnTo>
                    <a:pt x="4304" y="1849"/>
                  </a:lnTo>
                  <a:close/>
                  <a:moveTo>
                    <a:pt x="4385" y="1849"/>
                  </a:moveTo>
                  <a:lnTo>
                    <a:pt x="4329" y="1849"/>
                  </a:lnTo>
                  <a:lnTo>
                    <a:pt x="4329" y="1905"/>
                  </a:lnTo>
                  <a:lnTo>
                    <a:pt x="4385" y="1905"/>
                  </a:lnTo>
                  <a:lnTo>
                    <a:pt x="4385" y="1849"/>
                  </a:lnTo>
                  <a:close/>
                  <a:moveTo>
                    <a:pt x="4465" y="1849"/>
                  </a:moveTo>
                  <a:lnTo>
                    <a:pt x="4409" y="1849"/>
                  </a:lnTo>
                  <a:lnTo>
                    <a:pt x="4409" y="1905"/>
                  </a:lnTo>
                  <a:lnTo>
                    <a:pt x="4465" y="1905"/>
                  </a:lnTo>
                  <a:lnTo>
                    <a:pt x="4465" y="1849"/>
                  </a:lnTo>
                  <a:close/>
                  <a:moveTo>
                    <a:pt x="4545" y="1849"/>
                  </a:moveTo>
                  <a:lnTo>
                    <a:pt x="4490" y="1849"/>
                  </a:lnTo>
                  <a:lnTo>
                    <a:pt x="4490" y="1905"/>
                  </a:lnTo>
                  <a:lnTo>
                    <a:pt x="4545" y="1905"/>
                  </a:lnTo>
                  <a:lnTo>
                    <a:pt x="4545" y="1849"/>
                  </a:lnTo>
                  <a:close/>
                  <a:moveTo>
                    <a:pt x="4625" y="1849"/>
                  </a:moveTo>
                  <a:lnTo>
                    <a:pt x="4569" y="1849"/>
                  </a:lnTo>
                  <a:lnTo>
                    <a:pt x="4569" y="1905"/>
                  </a:lnTo>
                  <a:lnTo>
                    <a:pt x="4625" y="1905"/>
                  </a:lnTo>
                  <a:lnTo>
                    <a:pt x="4625" y="1849"/>
                  </a:lnTo>
                  <a:close/>
                  <a:moveTo>
                    <a:pt x="4705" y="1849"/>
                  </a:moveTo>
                  <a:lnTo>
                    <a:pt x="4650" y="1849"/>
                  </a:lnTo>
                  <a:lnTo>
                    <a:pt x="4650" y="1905"/>
                  </a:lnTo>
                  <a:lnTo>
                    <a:pt x="4705" y="1905"/>
                  </a:lnTo>
                  <a:lnTo>
                    <a:pt x="4705" y="1849"/>
                  </a:lnTo>
                  <a:close/>
                  <a:moveTo>
                    <a:pt x="4785" y="1849"/>
                  </a:moveTo>
                  <a:lnTo>
                    <a:pt x="4730" y="1849"/>
                  </a:lnTo>
                  <a:lnTo>
                    <a:pt x="4730" y="1905"/>
                  </a:lnTo>
                  <a:lnTo>
                    <a:pt x="4785" y="1905"/>
                  </a:lnTo>
                  <a:lnTo>
                    <a:pt x="4785" y="1849"/>
                  </a:lnTo>
                  <a:close/>
                  <a:moveTo>
                    <a:pt x="4866" y="1849"/>
                  </a:moveTo>
                  <a:lnTo>
                    <a:pt x="4810" y="1849"/>
                  </a:lnTo>
                  <a:lnTo>
                    <a:pt x="4810" y="1905"/>
                  </a:lnTo>
                  <a:lnTo>
                    <a:pt x="4866" y="1905"/>
                  </a:lnTo>
                  <a:lnTo>
                    <a:pt x="4866" y="1849"/>
                  </a:lnTo>
                  <a:close/>
                  <a:moveTo>
                    <a:pt x="4945" y="1849"/>
                  </a:moveTo>
                  <a:lnTo>
                    <a:pt x="4890" y="1849"/>
                  </a:lnTo>
                  <a:lnTo>
                    <a:pt x="4890" y="1905"/>
                  </a:lnTo>
                  <a:lnTo>
                    <a:pt x="4945" y="1905"/>
                  </a:lnTo>
                  <a:lnTo>
                    <a:pt x="4945" y="1849"/>
                  </a:lnTo>
                  <a:close/>
                  <a:moveTo>
                    <a:pt x="5026" y="1849"/>
                  </a:moveTo>
                  <a:lnTo>
                    <a:pt x="4971" y="1849"/>
                  </a:lnTo>
                  <a:lnTo>
                    <a:pt x="4971" y="1905"/>
                  </a:lnTo>
                  <a:lnTo>
                    <a:pt x="5026" y="1905"/>
                  </a:lnTo>
                  <a:lnTo>
                    <a:pt x="5026" y="1849"/>
                  </a:lnTo>
                  <a:close/>
                  <a:moveTo>
                    <a:pt x="55" y="1760"/>
                  </a:moveTo>
                  <a:lnTo>
                    <a:pt x="0" y="1760"/>
                  </a:lnTo>
                  <a:lnTo>
                    <a:pt x="0" y="1817"/>
                  </a:lnTo>
                  <a:lnTo>
                    <a:pt x="55" y="1817"/>
                  </a:lnTo>
                  <a:lnTo>
                    <a:pt x="55" y="1760"/>
                  </a:lnTo>
                  <a:close/>
                  <a:moveTo>
                    <a:pt x="136" y="1760"/>
                  </a:moveTo>
                  <a:lnTo>
                    <a:pt x="80" y="1760"/>
                  </a:lnTo>
                  <a:lnTo>
                    <a:pt x="80" y="1817"/>
                  </a:lnTo>
                  <a:lnTo>
                    <a:pt x="136" y="1817"/>
                  </a:lnTo>
                  <a:lnTo>
                    <a:pt x="136" y="1760"/>
                  </a:lnTo>
                  <a:close/>
                  <a:moveTo>
                    <a:pt x="216" y="1760"/>
                  </a:moveTo>
                  <a:lnTo>
                    <a:pt x="160" y="1760"/>
                  </a:lnTo>
                  <a:lnTo>
                    <a:pt x="160" y="1817"/>
                  </a:lnTo>
                  <a:lnTo>
                    <a:pt x="216" y="1817"/>
                  </a:lnTo>
                  <a:lnTo>
                    <a:pt x="216" y="1760"/>
                  </a:lnTo>
                  <a:close/>
                  <a:moveTo>
                    <a:pt x="296" y="1760"/>
                  </a:moveTo>
                  <a:lnTo>
                    <a:pt x="241" y="1760"/>
                  </a:lnTo>
                  <a:lnTo>
                    <a:pt x="241" y="1817"/>
                  </a:lnTo>
                  <a:lnTo>
                    <a:pt x="296" y="1817"/>
                  </a:lnTo>
                  <a:lnTo>
                    <a:pt x="296" y="1760"/>
                  </a:lnTo>
                  <a:close/>
                  <a:moveTo>
                    <a:pt x="457" y="1760"/>
                  </a:moveTo>
                  <a:lnTo>
                    <a:pt x="401" y="1760"/>
                  </a:lnTo>
                  <a:lnTo>
                    <a:pt x="401" y="1817"/>
                  </a:lnTo>
                  <a:lnTo>
                    <a:pt x="457" y="1817"/>
                  </a:lnTo>
                  <a:lnTo>
                    <a:pt x="457" y="1760"/>
                  </a:lnTo>
                  <a:close/>
                  <a:moveTo>
                    <a:pt x="536" y="1760"/>
                  </a:moveTo>
                  <a:lnTo>
                    <a:pt x="481" y="1760"/>
                  </a:lnTo>
                  <a:lnTo>
                    <a:pt x="481" y="1817"/>
                  </a:lnTo>
                  <a:lnTo>
                    <a:pt x="536" y="1817"/>
                  </a:lnTo>
                  <a:lnTo>
                    <a:pt x="536" y="1760"/>
                  </a:lnTo>
                  <a:close/>
                  <a:moveTo>
                    <a:pt x="777" y="1760"/>
                  </a:moveTo>
                  <a:lnTo>
                    <a:pt x="722" y="1760"/>
                  </a:lnTo>
                  <a:lnTo>
                    <a:pt x="722" y="1817"/>
                  </a:lnTo>
                  <a:lnTo>
                    <a:pt x="777" y="1817"/>
                  </a:lnTo>
                  <a:lnTo>
                    <a:pt x="777" y="1760"/>
                  </a:lnTo>
                  <a:close/>
                  <a:moveTo>
                    <a:pt x="857" y="1760"/>
                  </a:moveTo>
                  <a:lnTo>
                    <a:pt x="801" y="1760"/>
                  </a:lnTo>
                  <a:lnTo>
                    <a:pt x="801" y="1817"/>
                  </a:lnTo>
                  <a:lnTo>
                    <a:pt x="857" y="1817"/>
                  </a:lnTo>
                  <a:lnTo>
                    <a:pt x="857" y="1760"/>
                  </a:lnTo>
                  <a:close/>
                  <a:moveTo>
                    <a:pt x="938" y="1760"/>
                  </a:moveTo>
                  <a:lnTo>
                    <a:pt x="882" y="1760"/>
                  </a:lnTo>
                  <a:lnTo>
                    <a:pt x="882" y="1817"/>
                  </a:lnTo>
                  <a:lnTo>
                    <a:pt x="938" y="1817"/>
                  </a:lnTo>
                  <a:lnTo>
                    <a:pt x="938" y="1760"/>
                  </a:lnTo>
                  <a:close/>
                  <a:moveTo>
                    <a:pt x="1018" y="1760"/>
                  </a:moveTo>
                  <a:lnTo>
                    <a:pt x="962" y="1760"/>
                  </a:lnTo>
                  <a:lnTo>
                    <a:pt x="962" y="1817"/>
                  </a:lnTo>
                  <a:lnTo>
                    <a:pt x="1018" y="1817"/>
                  </a:lnTo>
                  <a:lnTo>
                    <a:pt x="1018" y="1760"/>
                  </a:lnTo>
                  <a:close/>
                  <a:moveTo>
                    <a:pt x="1098" y="1760"/>
                  </a:moveTo>
                  <a:lnTo>
                    <a:pt x="1042" y="1760"/>
                  </a:lnTo>
                  <a:lnTo>
                    <a:pt x="1042" y="1817"/>
                  </a:lnTo>
                  <a:lnTo>
                    <a:pt x="1098" y="1817"/>
                  </a:lnTo>
                  <a:lnTo>
                    <a:pt x="1098" y="1760"/>
                  </a:lnTo>
                  <a:close/>
                  <a:moveTo>
                    <a:pt x="1178" y="1760"/>
                  </a:moveTo>
                  <a:lnTo>
                    <a:pt x="1122" y="1760"/>
                  </a:lnTo>
                  <a:lnTo>
                    <a:pt x="1122" y="1817"/>
                  </a:lnTo>
                  <a:lnTo>
                    <a:pt x="1178" y="1817"/>
                  </a:lnTo>
                  <a:lnTo>
                    <a:pt x="1178" y="1760"/>
                  </a:lnTo>
                  <a:close/>
                  <a:moveTo>
                    <a:pt x="1258" y="1760"/>
                  </a:moveTo>
                  <a:lnTo>
                    <a:pt x="1203" y="1760"/>
                  </a:lnTo>
                  <a:lnTo>
                    <a:pt x="1203" y="1817"/>
                  </a:lnTo>
                  <a:lnTo>
                    <a:pt x="1258" y="1817"/>
                  </a:lnTo>
                  <a:lnTo>
                    <a:pt x="1258" y="1760"/>
                  </a:lnTo>
                  <a:close/>
                  <a:moveTo>
                    <a:pt x="1339" y="1760"/>
                  </a:moveTo>
                  <a:lnTo>
                    <a:pt x="1282" y="1760"/>
                  </a:lnTo>
                  <a:lnTo>
                    <a:pt x="1282" y="1817"/>
                  </a:lnTo>
                  <a:lnTo>
                    <a:pt x="1339" y="1817"/>
                  </a:lnTo>
                  <a:lnTo>
                    <a:pt x="1339" y="1760"/>
                  </a:lnTo>
                  <a:close/>
                  <a:moveTo>
                    <a:pt x="1418" y="1760"/>
                  </a:moveTo>
                  <a:lnTo>
                    <a:pt x="1363" y="1760"/>
                  </a:lnTo>
                  <a:lnTo>
                    <a:pt x="1363" y="1817"/>
                  </a:lnTo>
                  <a:lnTo>
                    <a:pt x="1418" y="1817"/>
                  </a:lnTo>
                  <a:lnTo>
                    <a:pt x="1418" y="1760"/>
                  </a:lnTo>
                  <a:close/>
                  <a:moveTo>
                    <a:pt x="1499" y="1760"/>
                  </a:moveTo>
                  <a:lnTo>
                    <a:pt x="1443" y="1760"/>
                  </a:lnTo>
                  <a:lnTo>
                    <a:pt x="1443" y="1817"/>
                  </a:lnTo>
                  <a:lnTo>
                    <a:pt x="1499" y="1817"/>
                  </a:lnTo>
                  <a:lnTo>
                    <a:pt x="1499" y="1760"/>
                  </a:lnTo>
                  <a:close/>
                  <a:moveTo>
                    <a:pt x="1579" y="1760"/>
                  </a:moveTo>
                  <a:lnTo>
                    <a:pt x="1523" y="1760"/>
                  </a:lnTo>
                  <a:lnTo>
                    <a:pt x="1523" y="1817"/>
                  </a:lnTo>
                  <a:lnTo>
                    <a:pt x="1579" y="1817"/>
                  </a:lnTo>
                  <a:lnTo>
                    <a:pt x="1579" y="1760"/>
                  </a:lnTo>
                  <a:close/>
                  <a:moveTo>
                    <a:pt x="1659" y="1760"/>
                  </a:moveTo>
                  <a:lnTo>
                    <a:pt x="1604" y="1760"/>
                  </a:lnTo>
                  <a:lnTo>
                    <a:pt x="1604" y="1817"/>
                  </a:lnTo>
                  <a:lnTo>
                    <a:pt x="1659" y="1817"/>
                  </a:lnTo>
                  <a:lnTo>
                    <a:pt x="1659" y="1760"/>
                  </a:lnTo>
                  <a:close/>
                  <a:moveTo>
                    <a:pt x="1739" y="1760"/>
                  </a:moveTo>
                  <a:lnTo>
                    <a:pt x="1684" y="1760"/>
                  </a:lnTo>
                  <a:lnTo>
                    <a:pt x="1684" y="1817"/>
                  </a:lnTo>
                  <a:lnTo>
                    <a:pt x="1739" y="1817"/>
                  </a:lnTo>
                  <a:lnTo>
                    <a:pt x="1739" y="1760"/>
                  </a:lnTo>
                  <a:close/>
                  <a:moveTo>
                    <a:pt x="1820" y="1760"/>
                  </a:moveTo>
                  <a:lnTo>
                    <a:pt x="1764" y="1760"/>
                  </a:lnTo>
                  <a:lnTo>
                    <a:pt x="1764" y="1817"/>
                  </a:lnTo>
                  <a:lnTo>
                    <a:pt x="1820" y="1817"/>
                  </a:lnTo>
                  <a:lnTo>
                    <a:pt x="1820" y="1760"/>
                  </a:lnTo>
                  <a:close/>
                  <a:moveTo>
                    <a:pt x="2060" y="1760"/>
                  </a:moveTo>
                  <a:lnTo>
                    <a:pt x="2004" y="1760"/>
                  </a:lnTo>
                  <a:lnTo>
                    <a:pt x="2004" y="1817"/>
                  </a:lnTo>
                  <a:lnTo>
                    <a:pt x="2060" y="1817"/>
                  </a:lnTo>
                  <a:lnTo>
                    <a:pt x="2060" y="1760"/>
                  </a:lnTo>
                  <a:close/>
                  <a:moveTo>
                    <a:pt x="2140" y="1760"/>
                  </a:moveTo>
                  <a:lnTo>
                    <a:pt x="2085" y="1760"/>
                  </a:lnTo>
                  <a:lnTo>
                    <a:pt x="2085" y="1817"/>
                  </a:lnTo>
                  <a:lnTo>
                    <a:pt x="2140" y="1817"/>
                  </a:lnTo>
                  <a:lnTo>
                    <a:pt x="2140" y="1760"/>
                  </a:lnTo>
                  <a:close/>
                  <a:moveTo>
                    <a:pt x="3984" y="1760"/>
                  </a:moveTo>
                  <a:lnTo>
                    <a:pt x="3928" y="1760"/>
                  </a:lnTo>
                  <a:lnTo>
                    <a:pt x="3928" y="1817"/>
                  </a:lnTo>
                  <a:lnTo>
                    <a:pt x="3984" y="1817"/>
                  </a:lnTo>
                  <a:lnTo>
                    <a:pt x="3984" y="1760"/>
                  </a:lnTo>
                  <a:close/>
                  <a:moveTo>
                    <a:pt x="4064" y="1760"/>
                  </a:moveTo>
                  <a:lnTo>
                    <a:pt x="4009" y="1760"/>
                  </a:lnTo>
                  <a:lnTo>
                    <a:pt x="4009" y="1817"/>
                  </a:lnTo>
                  <a:lnTo>
                    <a:pt x="4064" y="1817"/>
                  </a:lnTo>
                  <a:lnTo>
                    <a:pt x="4064" y="1760"/>
                  </a:lnTo>
                  <a:close/>
                  <a:moveTo>
                    <a:pt x="4144" y="1760"/>
                  </a:moveTo>
                  <a:lnTo>
                    <a:pt x="4088" y="1760"/>
                  </a:lnTo>
                  <a:lnTo>
                    <a:pt x="4088" y="1817"/>
                  </a:lnTo>
                  <a:lnTo>
                    <a:pt x="4144" y="1817"/>
                  </a:lnTo>
                  <a:lnTo>
                    <a:pt x="4144" y="1760"/>
                  </a:lnTo>
                  <a:close/>
                  <a:moveTo>
                    <a:pt x="4225" y="1760"/>
                  </a:moveTo>
                  <a:lnTo>
                    <a:pt x="4169" y="1760"/>
                  </a:lnTo>
                  <a:lnTo>
                    <a:pt x="4169" y="1817"/>
                  </a:lnTo>
                  <a:lnTo>
                    <a:pt x="4225" y="1817"/>
                  </a:lnTo>
                  <a:lnTo>
                    <a:pt x="4225" y="1760"/>
                  </a:lnTo>
                  <a:close/>
                  <a:moveTo>
                    <a:pt x="4304" y="1760"/>
                  </a:moveTo>
                  <a:lnTo>
                    <a:pt x="4249" y="1760"/>
                  </a:lnTo>
                  <a:lnTo>
                    <a:pt x="4249" y="1817"/>
                  </a:lnTo>
                  <a:lnTo>
                    <a:pt x="4304" y="1817"/>
                  </a:lnTo>
                  <a:lnTo>
                    <a:pt x="4304" y="1760"/>
                  </a:lnTo>
                  <a:close/>
                  <a:moveTo>
                    <a:pt x="4385" y="1760"/>
                  </a:moveTo>
                  <a:lnTo>
                    <a:pt x="4329" y="1760"/>
                  </a:lnTo>
                  <a:lnTo>
                    <a:pt x="4329" y="1817"/>
                  </a:lnTo>
                  <a:lnTo>
                    <a:pt x="4385" y="1817"/>
                  </a:lnTo>
                  <a:lnTo>
                    <a:pt x="4385" y="1760"/>
                  </a:lnTo>
                  <a:close/>
                  <a:moveTo>
                    <a:pt x="4465" y="1760"/>
                  </a:moveTo>
                  <a:lnTo>
                    <a:pt x="4409" y="1760"/>
                  </a:lnTo>
                  <a:lnTo>
                    <a:pt x="4409" y="1817"/>
                  </a:lnTo>
                  <a:lnTo>
                    <a:pt x="4465" y="1817"/>
                  </a:lnTo>
                  <a:lnTo>
                    <a:pt x="4465" y="1760"/>
                  </a:lnTo>
                  <a:close/>
                  <a:moveTo>
                    <a:pt x="4545" y="1760"/>
                  </a:moveTo>
                  <a:lnTo>
                    <a:pt x="4490" y="1760"/>
                  </a:lnTo>
                  <a:lnTo>
                    <a:pt x="4490" y="1817"/>
                  </a:lnTo>
                  <a:lnTo>
                    <a:pt x="4545" y="1817"/>
                  </a:lnTo>
                  <a:lnTo>
                    <a:pt x="4545" y="1760"/>
                  </a:lnTo>
                  <a:close/>
                  <a:moveTo>
                    <a:pt x="4625" y="1760"/>
                  </a:moveTo>
                  <a:lnTo>
                    <a:pt x="4569" y="1760"/>
                  </a:lnTo>
                  <a:lnTo>
                    <a:pt x="4569" y="1817"/>
                  </a:lnTo>
                  <a:lnTo>
                    <a:pt x="4625" y="1817"/>
                  </a:lnTo>
                  <a:lnTo>
                    <a:pt x="4625" y="1760"/>
                  </a:lnTo>
                  <a:close/>
                  <a:moveTo>
                    <a:pt x="4705" y="1760"/>
                  </a:moveTo>
                  <a:lnTo>
                    <a:pt x="4650" y="1760"/>
                  </a:lnTo>
                  <a:lnTo>
                    <a:pt x="4650" y="1817"/>
                  </a:lnTo>
                  <a:lnTo>
                    <a:pt x="4705" y="1817"/>
                  </a:lnTo>
                  <a:lnTo>
                    <a:pt x="4705" y="1760"/>
                  </a:lnTo>
                  <a:close/>
                  <a:moveTo>
                    <a:pt x="4785" y="1760"/>
                  </a:moveTo>
                  <a:lnTo>
                    <a:pt x="4730" y="1760"/>
                  </a:lnTo>
                  <a:lnTo>
                    <a:pt x="4730" y="1817"/>
                  </a:lnTo>
                  <a:lnTo>
                    <a:pt x="4785" y="1817"/>
                  </a:lnTo>
                  <a:lnTo>
                    <a:pt x="4785" y="1760"/>
                  </a:lnTo>
                  <a:close/>
                  <a:moveTo>
                    <a:pt x="4866" y="1760"/>
                  </a:moveTo>
                  <a:lnTo>
                    <a:pt x="4810" y="1760"/>
                  </a:lnTo>
                  <a:lnTo>
                    <a:pt x="4810" y="1817"/>
                  </a:lnTo>
                  <a:lnTo>
                    <a:pt x="4866" y="1817"/>
                  </a:lnTo>
                  <a:lnTo>
                    <a:pt x="4866" y="1760"/>
                  </a:lnTo>
                  <a:close/>
                  <a:moveTo>
                    <a:pt x="4945" y="1760"/>
                  </a:moveTo>
                  <a:lnTo>
                    <a:pt x="4890" y="1760"/>
                  </a:lnTo>
                  <a:lnTo>
                    <a:pt x="4890" y="1817"/>
                  </a:lnTo>
                  <a:lnTo>
                    <a:pt x="4945" y="1817"/>
                  </a:lnTo>
                  <a:lnTo>
                    <a:pt x="4945" y="1760"/>
                  </a:lnTo>
                  <a:close/>
                  <a:moveTo>
                    <a:pt x="5026" y="1760"/>
                  </a:moveTo>
                  <a:lnTo>
                    <a:pt x="4971" y="1760"/>
                  </a:lnTo>
                  <a:lnTo>
                    <a:pt x="4971" y="1817"/>
                  </a:lnTo>
                  <a:lnTo>
                    <a:pt x="5026" y="1817"/>
                  </a:lnTo>
                  <a:lnTo>
                    <a:pt x="5026" y="1760"/>
                  </a:lnTo>
                  <a:close/>
                  <a:moveTo>
                    <a:pt x="5106" y="1760"/>
                  </a:moveTo>
                  <a:lnTo>
                    <a:pt x="5050" y="1760"/>
                  </a:lnTo>
                  <a:lnTo>
                    <a:pt x="5050" y="1817"/>
                  </a:lnTo>
                  <a:lnTo>
                    <a:pt x="5106" y="1817"/>
                  </a:lnTo>
                  <a:lnTo>
                    <a:pt x="5106" y="1760"/>
                  </a:lnTo>
                  <a:close/>
                  <a:moveTo>
                    <a:pt x="55" y="1672"/>
                  </a:moveTo>
                  <a:lnTo>
                    <a:pt x="0" y="1672"/>
                  </a:lnTo>
                  <a:lnTo>
                    <a:pt x="0" y="1728"/>
                  </a:lnTo>
                  <a:lnTo>
                    <a:pt x="55" y="1728"/>
                  </a:lnTo>
                  <a:lnTo>
                    <a:pt x="55" y="1672"/>
                  </a:lnTo>
                  <a:close/>
                  <a:moveTo>
                    <a:pt x="136" y="1672"/>
                  </a:moveTo>
                  <a:lnTo>
                    <a:pt x="80" y="1672"/>
                  </a:lnTo>
                  <a:lnTo>
                    <a:pt x="80" y="1728"/>
                  </a:lnTo>
                  <a:lnTo>
                    <a:pt x="136" y="1728"/>
                  </a:lnTo>
                  <a:lnTo>
                    <a:pt x="136" y="1672"/>
                  </a:lnTo>
                  <a:close/>
                  <a:moveTo>
                    <a:pt x="216" y="1672"/>
                  </a:moveTo>
                  <a:lnTo>
                    <a:pt x="160" y="1672"/>
                  </a:lnTo>
                  <a:lnTo>
                    <a:pt x="160" y="1728"/>
                  </a:lnTo>
                  <a:lnTo>
                    <a:pt x="216" y="1728"/>
                  </a:lnTo>
                  <a:lnTo>
                    <a:pt x="216" y="1672"/>
                  </a:lnTo>
                  <a:close/>
                  <a:moveTo>
                    <a:pt x="296" y="1672"/>
                  </a:moveTo>
                  <a:lnTo>
                    <a:pt x="241" y="1672"/>
                  </a:lnTo>
                  <a:lnTo>
                    <a:pt x="241" y="1728"/>
                  </a:lnTo>
                  <a:lnTo>
                    <a:pt x="296" y="1728"/>
                  </a:lnTo>
                  <a:lnTo>
                    <a:pt x="296" y="1672"/>
                  </a:lnTo>
                  <a:close/>
                  <a:moveTo>
                    <a:pt x="376" y="1672"/>
                  </a:moveTo>
                  <a:lnTo>
                    <a:pt x="320" y="1672"/>
                  </a:lnTo>
                  <a:lnTo>
                    <a:pt x="320" y="1728"/>
                  </a:lnTo>
                  <a:lnTo>
                    <a:pt x="376" y="1728"/>
                  </a:lnTo>
                  <a:lnTo>
                    <a:pt x="376" y="1672"/>
                  </a:lnTo>
                  <a:close/>
                  <a:moveTo>
                    <a:pt x="457" y="1672"/>
                  </a:moveTo>
                  <a:lnTo>
                    <a:pt x="401" y="1672"/>
                  </a:lnTo>
                  <a:lnTo>
                    <a:pt x="401" y="1728"/>
                  </a:lnTo>
                  <a:lnTo>
                    <a:pt x="457" y="1728"/>
                  </a:lnTo>
                  <a:lnTo>
                    <a:pt x="457" y="1672"/>
                  </a:lnTo>
                  <a:close/>
                  <a:moveTo>
                    <a:pt x="536" y="1672"/>
                  </a:moveTo>
                  <a:lnTo>
                    <a:pt x="481" y="1672"/>
                  </a:lnTo>
                  <a:lnTo>
                    <a:pt x="481" y="1728"/>
                  </a:lnTo>
                  <a:lnTo>
                    <a:pt x="536" y="1728"/>
                  </a:lnTo>
                  <a:lnTo>
                    <a:pt x="536" y="1672"/>
                  </a:lnTo>
                  <a:close/>
                  <a:moveTo>
                    <a:pt x="617" y="1672"/>
                  </a:moveTo>
                  <a:lnTo>
                    <a:pt x="561" y="1672"/>
                  </a:lnTo>
                  <a:lnTo>
                    <a:pt x="561" y="1728"/>
                  </a:lnTo>
                  <a:lnTo>
                    <a:pt x="617" y="1728"/>
                  </a:lnTo>
                  <a:lnTo>
                    <a:pt x="617" y="1672"/>
                  </a:lnTo>
                  <a:close/>
                  <a:moveTo>
                    <a:pt x="697" y="1672"/>
                  </a:moveTo>
                  <a:lnTo>
                    <a:pt x="641" y="1672"/>
                  </a:lnTo>
                  <a:lnTo>
                    <a:pt x="641" y="1728"/>
                  </a:lnTo>
                  <a:lnTo>
                    <a:pt x="697" y="1728"/>
                  </a:lnTo>
                  <a:lnTo>
                    <a:pt x="697" y="1672"/>
                  </a:lnTo>
                  <a:close/>
                  <a:moveTo>
                    <a:pt x="777" y="1672"/>
                  </a:moveTo>
                  <a:lnTo>
                    <a:pt x="722" y="1672"/>
                  </a:lnTo>
                  <a:lnTo>
                    <a:pt x="722" y="1728"/>
                  </a:lnTo>
                  <a:lnTo>
                    <a:pt x="777" y="1728"/>
                  </a:lnTo>
                  <a:lnTo>
                    <a:pt x="777" y="1672"/>
                  </a:lnTo>
                  <a:close/>
                  <a:moveTo>
                    <a:pt x="857" y="1672"/>
                  </a:moveTo>
                  <a:lnTo>
                    <a:pt x="801" y="1672"/>
                  </a:lnTo>
                  <a:lnTo>
                    <a:pt x="801" y="1728"/>
                  </a:lnTo>
                  <a:lnTo>
                    <a:pt x="857" y="1728"/>
                  </a:lnTo>
                  <a:lnTo>
                    <a:pt x="857" y="1672"/>
                  </a:lnTo>
                  <a:close/>
                  <a:moveTo>
                    <a:pt x="938" y="1672"/>
                  </a:moveTo>
                  <a:lnTo>
                    <a:pt x="882" y="1672"/>
                  </a:lnTo>
                  <a:lnTo>
                    <a:pt x="882" y="1728"/>
                  </a:lnTo>
                  <a:lnTo>
                    <a:pt x="938" y="1728"/>
                  </a:lnTo>
                  <a:lnTo>
                    <a:pt x="938" y="1672"/>
                  </a:lnTo>
                  <a:close/>
                  <a:moveTo>
                    <a:pt x="1018" y="1672"/>
                  </a:moveTo>
                  <a:lnTo>
                    <a:pt x="962" y="1672"/>
                  </a:lnTo>
                  <a:lnTo>
                    <a:pt x="962" y="1728"/>
                  </a:lnTo>
                  <a:lnTo>
                    <a:pt x="1018" y="1728"/>
                  </a:lnTo>
                  <a:lnTo>
                    <a:pt x="1018" y="1672"/>
                  </a:lnTo>
                  <a:close/>
                  <a:moveTo>
                    <a:pt x="1098" y="1672"/>
                  </a:moveTo>
                  <a:lnTo>
                    <a:pt x="1042" y="1672"/>
                  </a:lnTo>
                  <a:lnTo>
                    <a:pt x="1042" y="1728"/>
                  </a:lnTo>
                  <a:lnTo>
                    <a:pt x="1098" y="1728"/>
                  </a:lnTo>
                  <a:lnTo>
                    <a:pt x="1098" y="1672"/>
                  </a:lnTo>
                  <a:close/>
                  <a:moveTo>
                    <a:pt x="1178" y="1672"/>
                  </a:moveTo>
                  <a:lnTo>
                    <a:pt x="1122" y="1672"/>
                  </a:lnTo>
                  <a:lnTo>
                    <a:pt x="1122" y="1728"/>
                  </a:lnTo>
                  <a:lnTo>
                    <a:pt x="1178" y="1728"/>
                  </a:lnTo>
                  <a:lnTo>
                    <a:pt x="1178" y="1672"/>
                  </a:lnTo>
                  <a:close/>
                  <a:moveTo>
                    <a:pt x="1258" y="1672"/>
                  </a:moveTo>
                  <a:lnTo>
                    <a:pt x="1203" y="1672"/>
                  </a:lnTo>
                  <a:lnTo>
                    <a:pt x="1203" y="1728"/>
                  </a:lnTo>
                  <a:lnTo>
                    <a:pt x="1258" y="1728"/>
                  </a:lnTo>
                  <a:lnTo>
                    <a:pt x="1258" y="1672"/>
                  </a:lnTo>
                  <a:close/>
                  <a:moveTo>
                    <a:pt x="1339" y="1672"/>
                  </a:moveTo>
                  <a:lnTo>
                    <a:pt x="1282" y="1672"/>
                  </a:lnTo>
                  <a:lnTo>
                    <a:pt x="1282" y="1728"/>
                  </a:lnTo>
                  <a:lnTo>
                    <a:pt x="1339" y="1728"/>
                  </a:lnTo>
                  <a:lnTo>
                    <a:pt x="1339" y="1672"/>
                  </a:lnTo>
                  <a:close/>
                  <a:moveTo>
                    <a:pt x="1418" y="1672"/>
                  </a:moveTo>
                  <a:lnTo>
                    <a:pt x="1363" y="1672"/>
                  </a:lnTo>
                  <a:lnTo>
                    <a:pt x="1363" y="1728"/>
                  </a:lnTo>
                  <a:lnTo>
                    <a:pt x="1418" y="1728"/>
                  </a:lnTo>
                  <a:lnTo>
                    <a:pt x="1418" y="1672"/>
                  </a:lnTo>
                  <a:close/>
                  <a:moveTo>
                    <a:pt x="1499" y="1672"/>
                  </a:moveTo>
                  <a:lnTo>
                    <a:pt x="1443" y="1672"/>
                  </a:lnTo>
                  <a:lnTo>
                    <a:pt x="1443" y="1728"/>
                  </a:lnTo>
                  <a:lnTo>
                    <a:pt x="1499" y="1728"/>
                  </a:lnTo>
                  <a:lnTo>
                    <a:pt x="1499" y="1672"/>
                  </a:lnTo>
                  <a:close/>
                  <a:moveTo>
                    <a:pt x="1579" y="1672"/>
                  </a:moveTo>
                  <a:lnTo>
                    <a:pt x="1523" y="1672"/>
                  </a:lnTo>
                  <a:lnTo>
                    <a:pt x="1523" y="1728"/>
                  </a:lnTo>
                  <a:lnTo>
                    <a:pt x="1579" y="1728"/>
                  </a:lnTo>
                  <a:lnTo>
                    <a:pt x="1579" y="1672"/>
                  </a:lnTo>
                  <a:close/>
                  <a:moveTo>
                    <a:pt x="1659" y="1672"/>
                  </a:moveTo>
                  <a:lnTo>
                    <a:pt x="1604" y="1672"/>
                  </a:lnTo>
                  <a:lnTo>
                    <a:pt x="1604" y="1728"/>
                  </a:lnTo>
                  <a:lnTo>
                    <a:pt x="1659" y="1728"/>
                  </a:lnTo>
                  <a:lnTo>
                    <a:pt x="1659" y="1672"/>
                  </a:lnTo>
                  <a:close/>
                  <a:moveTo>
                    <a:pt x="1739" y="1672"/>
                  </a:moveTo>
                  <a:lnTo>
                    <a:pt x="1684" y="1672"/>
                  </a:lnTo>
                  <a:lnTo>
                    <a:pt x="1684" y="1728"/>
                  </a:lnTo>
                  <a:lnTo>
                    <a:pt x="1739" y="1728"/>
                  </a:lnTo>
                  <a:lnTo>
                    <a:pt x="1739" y="1672"/>
                  </a:lnTo>
                  <a:close/>
                  <a:moveTo>
                    <a:pt x="1820" y="1672"/>
                  </a:moveTo>
                  <a:lnTo>
                    <a:pt x="1764" y="1672"/>
                  </a:lnTo>
                  <a:lnTo>
                    <a:pt x="1764" y="1728"/>
                  </a:lnTo>
                  <a:lnTo>
                    <a:pt x="1820" y="1728"/>
                  </a:lnTo>
                  <a:lnTo>
                    <a:pt x="1820" y="1672"/>
                  </a:lnTo>
                  <a:close/>
                  <a:moveTo>
                    <a:pt x="1899" y="1672"/>
                  </a:moveTo>
                  <a:lnTo>
                    <a:pt x="1844" y="1672"/>
                  </a:lnTo>
                  <a:lnTo>
                    <a:pt x="1844" y="1728"/>
                  </a:lnTo>
                  <a:lnTo>
                    <a:pt x="1899" y="1728"/>
                  </a:lnTo>
                  <a:lnTo>
                    <a:pt x="1899" y="1672"/>
                  </a:lnTo>
                  <a:close/>
                  <a:moveTo>
                    <a:pt x="1980" y="1672"/>
                  </a:moveTo>
                  <a:lnTo>
                    <a:pt x="1925" y="1672"/>
                  </a:lnTo>
                  <a:lnTo>
                    <a:pt x="1925" y="1728"/>
                  </a:lnTo>
                  <a:lnTo>
                    <a:pt x="1980" y="1728"/>
                  </a:lnTo>
                  <a:lnTo>
                    <a:pt x="1980" y="1672"/>
                  </a:lnTo>
                  <a:close/>
                  <a:moveTo>
                    <a:pt x="2220" y="1672"/>
                  </a:moveTo>
                  <a:lnTo>
                    <a:pt x="2165" y="1672"/>
                  </a:lnTo>
                  <a:lnTo>
                    <a:pt x="2165" y="1728"/>
                  </a:lnTo>
                  <a:lnTo>
                    <a:pt x="2220" y="1728"/>
                  </a:lnTo>
                  <a:lnTo>
                    <a:pt x="2220" y="1672"/>
                  </a:lnTo>
                  <a:close/>
                  <a:moveTo>
                    <a:pt x="2301" y="1672"/>
                  </a:moveTo>
                  <a:lnTo>
                    <a:pt x="2245" y="1672"/>
                  </a:lnTo>
                  <a:lnTo>
                    <a:pt x="2245" y="1728"/>
                  </a:lnTo>
                  <a:lnTo>
                    <a:pt x="2301" y="1728"/>
                  </a:lnTo>
                  <a:lnTo>
                    <a:pt x="2301" y="1672"/>
                  </a:lnTo>
                  <a:close/>
                  <a:moveTo>
                    <a:pt x="3984" y="1672"/>
                  </a:moveTo>
                  <a:lnTo>
                    <a:pt x="3928" y="1672"/>
                  </a:lnTo>
                  <a:lnTo>
                    <a:pt x="3928" y="1728"/>
                  </a:lnTo>
                  <a:lnTo>
                    <a:pt x="3984" y="1728"/>
                  </a:lnTo>
                  <a:lnTo>
                    <a:pt x="3984" y="1672"/>
                  </a:lnTo>
                  <a:close/>
                  <a:moveTo>
                    <a:pt x="4064" y="1672"/>
                  </a:moveTo>
                  <a:lnTo>
                    <a:pt x="4009" y="1672"/>
                  </a:lnTo>
                  <a:lnTo>
                    <a:pt x="4009" y="1728"/>
                  </a:lnTo>
                  <a:lnTo>
                    <a:pt x="4064" y="1728"/>
                  </a:lnTo>
                  <a:lnTo>
                    <a:pt x="4064" y="1672"/>
                  </a:lnTo>
                  <a:close/>
                  <a:moveTo>
                    <a:pt x="4144" y="1672"/>
                  </a:moveTo>
                  <a:lnTo>
                    <a:pt x="4088" y="1672"/>
                  </a:lnTo>
                  <a:lnTo>
                    <a:pt x="4088" y="1728"/>
                  </a:lnTo>
                  <a:lnTo>
                    <a:pt x="4144" y="1728"/>
                  </a:lnTo>
                  <a:lnTo>
                    <a:pt x="4144" y="1672"/>
                  </a:lnTo>
                  <a:close/>
                  <a:moveTo>
                    <a:pt x="4225" y="1672"/>
                  </a:moveTo>
                  <a:lnTo>
                    <a:pt x="4169" y="1672"/>
                  </a:lnTo>
                  <a:lnTo>
                    <a:pt x="4169" y="1728"/>
                  </a:lnTo>
                  <a:lnTo>
                    <a:pt x="4225" y="1728"/>
                  </a:lnTo>
                  <a:lnTo>
                    <a:pt x="4225" y="1672"/>
                  </a:lnTo>
                  <a:close/>
                  <a:moveTo>
                    <a:pt x="4304" y="1672"/>
                  </a:moveTo>
                  <a:lnTo>
                    <a:pt x="4249" y="1672"/>
                  </a:lnTo>
                  <a:lnTo>
                    <a:pt x="4249" y="1728"/>
                  </a:lnTo>
                  <a:lnTo>
                    <a:pt x="4304" y="1728"/>
                  </a:lnTo>
                  <a:lnTo>
                    <a:pt x="4304" y="1672"/>
                  </a:lnTo>
                  <a:close/>
                  <a:moveTo>
                    <a:pt x="4385" y="1672"/>
                  </a:moveTo>
                  <a:lnTo>
                    <a:pt x="4329" y="1672"/>
                  </a:lnTo>
                  <a:lnTo>
                    <a:pt x="4329" y="1728"/>
                  </a:lnTo>
                  <a:lnTo>
                    <a:pt x="4385" y="1728"/>
                  </a:lnTo>
                  <a:lnTo>
                    <a:pt x="4385" y="1672"/>
                  </a:lnTo>
                  <a:close/>
                  <a:moveTo>
                    <a:pt x="4465" y="1672"/>
                  </a:moveTo>
                  <a:lnTo>
                    <a:pt x="4409" y="1672"/>
                  </a:lnTo>
                  <a:lnTo>
                    <a:pt x="4409" y="1728"/>
                  </a:lnTo>
                  <a:lnTo>
                    <a:pt x="4465" y="1728"/>
                  </a:lnTo>
                  <a:lnTo>
                    <a:pt x="4465" y="1672"/>
                  </a:lnTo>
                  <a:close/>
                  <a:moveTo>
                    <a:pt x="4545" y="1672"/>
                  </a:moveTo>
                  <a:lnTo>
                    <a:pt x="4490" y="1672"/>
                  </a:lnTo>
                  <a:lnTo>
                    <a:pt x="4490" y="1728"/>
                  </a:lnTo>
                  <a:lnTo>
                    <a:pt x="4545" y="1728"/>
                  </a:lnTo>
                  <a:lnTo>
                    <a:pt x="4545" y="1672"/>
                  </a:lnTo>
                  <a:close/>
                  <a:moveTo>
                    <a:pt x="4625" y="1672"/>
                  </a:moveTo>
                  <a:lnTo>
                    <a:pt x="4569" y="1672"/>
                  </a:lnTo>
                  <a:lnTo>
                    <a:pt x="4569" y="1728"/>
                  </a:lnTo>
                  <a:lnTo>
                    <a:pt x="4625" y="1728"/>
                  </a:lnTo>
                  <a:lnTo>
                    <a:pt x="4625" y="1672"/>
                  </a:lnTo>
                  <a:close/>
                  <a:moveTo>
                    <a:pt x="4705" y="1672"/>
                  </a:moveTo>
                  <a:lnTo>
                    <a:pt x="4650" y="1672"/>
                  </a:lnTo>
                  <a:lnTo>
                    <a:pt x="4650" y="1728"/>
                  </a:lnTo>
                  <a:lnTo>
                    <a:pt x="4705" y="1728"/>
                  </a:lnTo>
                  <a:lnTo>
                    <a:pt x="4705" y="1672"/>
                  </a:lnTo>
                  <a:close/>
                  <a:moveTo>
                    <a:pt x="4785" y="1672"/>
                  </a:moveTo>
                  <a:lnTo>
                    <a:pt x="4730" y="1672"/>
                  </a:lnTo>
                  <a:lnTo>
                    <a:pt x="4730" y="1728"/>
                  </a:lnTo>
                  <a:lnTo>
                    <a:pt x="4785" y="1728"/>
                  </a:lnTo>
                  <a:lnTo>
                    <a:pt x="4785" y="1672"/>
                  </a:lnTo>
                  <a:close/>
                  <a:moveTo>
                    <a:pt x="4866" y="1672"/>
                  </a:moveTo>
                  <a:lnTo>
                    <a:pt x="4810" y="1672"/>
                  </a:lnTo>
                  <a:lnTo>
                    <a:pt x="4810" y="1728"/>
                  </a:lnTo>
                  <a:lnTo>
                    <a:pt x="4866" y="1728"/>
                  </a:lnTo>
                  <a:lnTo>
                    <a:pt x="4866" y="1672"/>
                  </a:lnTo>
                  <a:close/>
                  <a:moveTo>
                    <a:pt x="4945" y="1672"/>
                  </a:moveTo>
                  <a:lnTo>
                    <a:pt x="4890" y="1672"/>
                  </a:lnTo>
                  <a:lnTo>
                    <a:pt x="4890" y="1728"/>
                  </a:lnTo>
                  <a:lnTo>
                    <a:pt x="4945" y="1728"/>
                  </a:lnTo>
                  <a:lnTo>
                    <a:pt x="4945" y="1672"/>
                  </a:lnTo>
                  <a:close/>
                  <a:moveTo>
                    <a:pt x="5026" y="1672"/>
                  </a:moveTo>
                  <a:lnTo>
                    <a:pt x="4971" y="1672"/>
                  </a:lnTo>
                  <a:lnTo>
                    <a:pt x="4971" y="1728"/>
                  </a:lnTo>
                  <a:lnTo>
                    <a:pt x="5026" y="1728"/>
                  </a:lnTo>
                  <a:lnTo>
                    <a:pt x="5026" y="1672"/>
                  </a:lnTo>
                  <a:close/>
                  <a:moveTo>
                    <a:pt x="5106" y="1672"/>
                  </a:moveTo>
                  <a:lnTo>
                    <a:pt x="5050" y="1672"/>
                  </a:lnTo>
                  <a:lnTo>
                    <a:pt x="5050" y="1728"/>
                  </a:lnTo>
                  <a:lnTo>
                    <a:pt x="5106" y="1728"/>
                  </a:lnTo>
                  <a:lnTo>
                    <a:pt x="5106" y="1672"/>
                  </a:lnTo>
                  <a:close/>
                  <a:moveTo>
                    <a:pt x="5186" y="1672"/>
                  </a:moveTo>
                  <a:lnTo>
                    <a:pt x="5131" y="1672"/>
                  </a:lnTo>
                  <a:lnTo>
                    <a:pt x="5131" y="1728"/>
                  </a:lnTo>
                  <a:lnTo>
                    <a:pt x="5186" y="1728"/>
                  </a:lnTo>
                  <a:lnTo>
                    <a:pt x="5186" y="1672"/>
                  </a:lnTo>
                  <a:close/>
                  <a:moveTo>
                    <a:pt x="376" y="1583"/>
                  </a:moveTo>
                  <a:lnTo>
                    <a:pt x="320" y="1583"/>
                  </a:lnTo>
                  <a:lnTo>
                    <a:pt x="320" y="1639"/>
                  </a:lnTo>
                  <a:lnTo>
                    <a:pt x="376" y="1639"/>
                  </a:lnTo>
                  <a:lnTo>
                    <a:pt x="376" y="1583"/>
                  </a:lnTo>
                  <a:close/>
                  <a:moveTo>
                    <a:pt x="457" y="1583"/>
                  </a:moveTo>
                  <a:lnTo>
                    <a:pt x="401" y="1583"/>
                  </a:lnTo>
                  <a:lnTo>
                    <a:pt x="401" y="1639"/>
                  </a:lnTo>
                  <a:lnTo>
                    <a:pt x="457" y="1639"/>
                  </a:lnTo>
                  <a:lnTo>
                    <a:pt x="457" y="1583"/>
                  </a:lnTo>
                  <a:close/>
                  <a:moveTo>
                    <a:pt x="536" y="1583"/>
                  </a:moveTo>
                  <a:lnTo>
                    <a:pt x="481" y="1583"/>
                  </a:lnTo>
                  <a:lnTo>
                    <a:pt x="481" y="1639"/>
                  </a:lnTo>
                  <a:lnTo>
                    <a:pt x="536" y="1639"/>
                  </a:lnTo>
                  <a:lnTo>
                    <a:pt x="536" y="1583"/>
                  </a:lnTo>
                  <a:close/>
                  <a:moveTo>
                    <a:pt x="617" y="1583"/>
                  </a:moveTo>
                  <a:lnTo>
                    <a:pt x="561" y="1583"/>
                  </a:lnTo>
                  <a:lnTo>
                    <a:pt x="561" y="1639"/>
                  </a:lnTo>
                  <a:lnTo>
                    <a:pt x="617" y="1639"/>
                  </a:lnTo>
                  <a:lnTo>
                    <a:pt x="617" y="1583"/>
                  </a:lnTo>
                  <a:close/>
                  <a:moveTo>
                    <a:pt x="697" y="1583"/>
                  </a:moveTo>
                  <a:lnTo>
                    <a:pt x="641" y="1583"/>
                  </a:lnTo>
                  <a:lnTo>
                    <a:pt x="641" y="1639"/>
                  </a:lnTo>
                  <a:lnTo>
                    <a:pt x="697" y="1639"/>
                  </a:lnTo>
                  <a:lnTo>
                    <a:pt x="697" y="1583"/>
                  </a:lnTo>
                  <a:close/>
                  <a:moveTo>
                    <a:pt x="777" y="1583"/>
                  </a:moveTo>
                  <a:lnTo>
                    <a:pt x="722" y="1583"/>
                  </a:lnTo>
                  <a:lnTo>
                    <a:pt x="722" y="1639"/>
                  </a:lnTo>
                  <a:lnTo>
                    <a:pt x="777" y="1639"/>
                  </a:lnTo>
                  <a:lnTo>
                    <a:pt x="777" y="1583"/>
                  </a:lnTo>
                  <a:close/>
                  <a:moveTo>
                    <a:pt x="857" y="1583"/>
                  </a:moveTo>
                  <a:lnTo>
                    <a:pt x="801" y="1583"/>
                  </a:lnTo>
                  <a:lnTo>
                    <a:pt x="801" y="1639"/>
                  </a:lnTo>
                  <a:lnTo>
                    <a:pt x="857" y="1639"/>
                  </a:lnTo>
                  <a:lnTo>
                    <a:pt x="857" y="1583"/>
                  </a:lnTo>
                  <a:close/>
                  <a:moveTo>
                    <a:pt x="938" y="1583"/>
                  </a:moveTo>
                  <a:lnTo>
                    <a:pt x="882" y="1583"/>
                  </a:lnTo>
                  <a:lnTo>
                    <a:pt x="882" y="1639"/>
                  </a:lnTo>
                  <a:lnTo>
                    <a:pt x="938" y="1639"/>
                  </a:lnTo>
                  <a:lnTo>
                    <a:pt x="938" y="1583"/>
                  </a:lnTo>
                  <a:close/>
                  <a:moveTo>
                    <a:pt x="1018" y="1583"/>
                  </a:moveTo>
                  <a:lnTo>
                    <a:pt x="962" y="1583"/>
                  </a:lnTo>
                  <a:lnTo>
                    <a:pt x="962" y="1639"/>
                  </a:lnTo>
                  <a:lnTo>
                    <a:pt x="1018" y="1639"/>
                  </a:lnTo>
                  <a:lnTo>
                    <a:pt x="1018" y="1583"/>
                  </a:lnTo>
                  <a:close/>
                  <a:moveTo>
                    <a:pt x="1098" y="1583"/>
                  </a:moveTo>
                  <a:lnTo>
                    <a:pt x="1042" y="1583"/>
                  </a:lnTo>
                  <a:lnTo>
                    <a:pt x="1042" y="1639"/>
                  </a:lnTo>
                  <a:lnTo>
                    <a:pt x="1098" y="1639"/>
                  </a:lnTo>
                  <a:lnTo>
                    <a:pt x="1098" y="1583"/>
                  </a:lnTo>
                  <a:close/>
                  <a:moveTo>
                    <a:pt x="1178" y="1583"/>
                  </a:moveTo>
                  <a:lnTo>
                    <a:pt x="1122" y="1583"/>
                  </a:lnTo>
                  <a:lnTo>
                    <a:pt x="1122" y="1639"/>
                  </a:lnTo>
                  <a:lnTo>
                    <a:pt x="1178" y="1639"/>
                  </a:lnTo>
                  <a:lnTo>
                    <a:pt x="1178" y="1583"/>
                  </a:lnTo>
                  <a:close/>
                  <a:moveTo>
                    <a:pt x="1258" y="1583"/>
                  </a:moveTo>
                  <a:lnTo>
                    <a:pt x="1203" y="1583"/>
                  </a:lnTo>
                  <a:lnTo>
                    <a:pt x="1203" y="1639"/>
                  </a:lnTo>
                  <a:lnTo>
                    <a:pt x="1258" y="1639"/>
                  </a:lnTo>
                  <a:lnTo>
                    <a:pt x="1258" y="1583"/>
                  </a:lnTo>
                  <a:close/>
                  <a:moveTo>
                    <a:pt x="1339" y="1583"/>
                  </a:moveTo>
                  <a:lnTo>
                    <a:pt x="1282" y="1583"/>
                  </a:lnTo>
                  <a:lnTo>
                    <a:pt x="1282" y="1639"/>
                  </a:lnTo>
                  <a:lnTo>
                    <a:pt x="1339" y="1639"/>
                  </a:lnTo>
                  <a:lnTo>
                    <a:pt x="1339" y="1583"/>
                  </a:lnTo>
                  <a:close/>
                  <a:moveTo>
                    <a:pt x="1418" y="1583"/>
                  </a:moveTo>
                  <a:lnTo>
                    <a:pt x="1363" y="1583"/>
                  </a:lnTo>
                  <a:lnTo>
                    <a:pt x="1363" y="1639"/>
                  </a:lnTo>
                  <a:lnTo>
                    <a:pt x="1418" y="1639"/>
                  </a:lnTo>
                  <a:lnTo>
                    <a:pt x="1418" y="1583"/>
                  </a:lnTo>
                  <a:close/>
                  <a:moveTo>
                    <a:pt x="1499" y="1583"/>
                  </a:moveTo>
                  <a:lnTo>
                    <a:pt x="1443" y="1583"/>
                  </a:lnTo>
                  <a:lnTo>
                    <a:pt x="1443" y="1639"/>
                  </a:lnTo>
                  <a:lnTo>
                    <a:pt x="1499" y="1639"/>
                  </a:lnTo>
                  <a:lnTo>
                    <a:pt x="1499" y="1583"/>
                  </a:lnTo>
                  <a:close/>
                  <a:moveTo>
                    <a:pt x="1579" y="1583"/>
                  </a:moveTo>
                  <a:lnTo>
                    <a:pt x="1523" y="1583"/>
                  </a:lnTo>
                  <a:lnTo>
                    <a:pt x="1523" y="1639"/>
                  </a:lnTo>
                  <a:lnTo>
                    <a:pt x="1579" y="1639"/>
                  </a:lnTo>
                  <a:lnTo>
                    <a:pt x="1579" y="1583"/>
                  </a:lnTo>
                  <a:close/>
                  <a:moveTo>
                    <a:pt x="1659" y="1583"/>
                  </a:moveTo>
                  <a:lnTo>
                    <a:pt x="1604" y="1583"/>
                  </a:lnTo>
                  <a:lnTo>
                    <a:pt x="1604" y="1639"/>
                  </a:lnTo>
                  <a:lnTo>
                    <a:pt x="1659" y="1639"/>
                  </a:lnTo>
                  <a:lnTo>
                    <a:pt x="1659" y="1583"/>
                  </a:lnTo>
                  <a:close/>
                  <a:moveTo>
                    <a:pt x="1739" y="1583"/>
                  </a:moveTo>
                  <a:lnTo>
                    <a:pt x="1684" y="1583"/>
                  </a:lnTo>
                  <a:lnTo>
                    <a:pt x="1684" y="1639"/>
                  </a:lnTo>
                  <a:lnTo>
                    <a:pt x="1739" y="1639"/>
                  </a:lnTo>
                  <a:lnTo>
                    <a:pt x="1739" y="1583"/>
                  </a:lnTo>
                  <a:close/>
                  <a:moveTo>
                    <a:pt x="1820" y="1583"/>
                  </a:moveTo>
                  <a:lnTo>
                    <a:pt x="1764" y="1583"/>
                  </a:lnTo>
                  <a:lnTo>
                    <a:pt x="1764" y="1639"/>
                  </a:lnTo>
                  <a:lnTo>
                    <a:pt x="1820" y="1639"/>
                  </a:lnTo>
                  <a:lnTo>
                    <a:pt x="1820" y="1583"/>
                  </a:lnTo>
                  <a:close/>
                  <a:moveTo>
                    <a:pt x="1899" y="1583"/>
                  </a:moveTo>
                  <a:lnTo>
                    <a:pt x="1844" y="1583"/>
                  </a:lnTo>
                  <a:lnTo>
                    <a:pt x="1844" y="1639"/>
                  </a:lnTo>
                  <a:lnTo>
                    <a:pt x="1899" y="1639"/>
                  </a:lnTo>
                  <a:lnTo>
                    <a:pt x="1899" y="1583"/>
                  </a:lnTo>
                  <a:close/>
                  <a:moveTo>
                    <a:pt x="1980" y="1583"/>
                  </a:moveTo>
                  <a:lnTo>
                    <a:pt x="1925" y="1583"/>
                  </a:lnTo>
                  <a:lnTo>
                    <a:pt x="1925" y="1639"/>
                  </a:lnTo>
                  <a:lnTo>
                    <a:pt x="1980" y="1639"/>
                  </a:lnTo>
                  <a:lnTo>
                    <a:pt x="1980" y="1583"/>
                  </a:lnTo>
                  <a:close/>
                  <a:moveTo>
                    <a:pt x="2060" y="1583"/>
                  </a:moveTo>
                  <a:lnTo>
                    <a:pt x="2004" y="1583"/>
                  </a:lnTo>
                  <a:lnTo>
                    <a:pt x="2004" y="1639"/>
                  </a:lnTo>
                  <a:lnTo>
                    <a:pt x="2060" y="1639"/>
                  </a:lnTo>
                  <a:lnTo>
                    <a:pt x="2060" y="1583"/>
                  </a:lnTo>
                  <a:close/>
                  <a:moveTo>
                    <a:pt x="2301" y="1583"/>
                  </a:moveTo>
                  <a:lnTo>
                    <a:pt x="2245" y="1583"/>
                  </a:lnTo>
                  <a:lnTo>
                    <a:pt x="2245" y="1639"/>
                  </a:lnTo>
                  <a:lnTo>
                    <a:pt x="2301" y="1639"/>
                  </a:lnTo>
                  <a:lnTo>
                    <a:pt x="2301" y="1583"/>
                  </a:lnTo>
                  <a:close/>
                  <a:moveTo>
                    <a:pt x="2380" y="1583"/>
                  </a:moveTo>
                  <a:lnTo>
                    <a:pt x="2325" y="1583"/>
                  </a:lnTo>
                  <a:lnTo>
                    <a:pt x="2325" y="1639"/>
                  </a:lnTo>
                  <a:lnTo>
                    <a:pt x="2380" y="1639"/>
                  </a:lnTo>
                  <a:lnTo>
                    <a:pt x="2380" y="1583"/>
                  </a:lnTo>
                  <a:close/>
                  <a:moveTo>
                    <a:pt x="3984" y="1583"/>
                  </a:moveTo>
                  <a:lnTo>
                    <a:pt x="3928" y="1583"/>
                  </a:lnTo>
                  <a:lnTo>
                    <a:pt x="3928" y="1639"/>
                  </a:lnTo>
                  <a:lnTo>
                    <a:pt x="3984" y="1639"/>
                  </a:lnTo>
                  <a:lnTo>
                    <a:pt x="3984" y="1583"/>
                  </a:lnTo>
                  <a:close/>
                  <a:moveTo>
                    <a:pt x="4064" y="1583"/>
                  </a:moveTo>
                  <a:lnTo>
                    <a:pt x="4009" y="1583"/>
                  </a:lnTo>
                  <a:lnTo>
                    <a:pt x="4009" y="1639"/>
                  </a:lnTo>
                  <a:lnTo>
                    <a:pt x="4064" y="1639"/>
                  </a:lnTo>
                  <a:lnTo>
                    <a:pt x="4064" y="1583"/>
                  </a:lnTo>
                  <a:close/>
                  <a:moveTo>
                    <a:pt x="4144" y="1583"/>
                  </a:moveTo>
                  <a:lnTo>
                    <a:pt x="4088" y="1583"/>
                  </a:lnTo>
                  <a:lnTo>
                    <a:pt x="4088" y="1639"/>
                  </a:lnTo>
                  <a:lnTo>
                    <a:pt x="4144" y="1639"/>
                  </a:lnTo>
                  <a:lnTo>
                    <a:pt x="4144" y="1583"/>
                  </a:lnTo>
                  <a:close/>
                  <a:moveTo>
                    <a:pt x="4225" y="1583"/>
                  </a:moveTo>
                  <a:lnTo>
                    <a:pt x="4169" y="1583"/>
                  </a:lnTo>
                  <a:lnTo>
                    <a:pt x="4169" y="1639"/>
                  </a:lnTo>
                  <a:lnTo>
                    <a:pt x="4225" y="1639"/>
                  </a:lnTo>
                  <a:lnTo>
                    <a:pt x="4225" y="1583"/>
                  </a:lnTo>
                  <a:close/>
                  <a:moveTo>
                    <a:pt x="4304" y="1583"/>
                  </a:moveTo>
                  <a:lnTo>
                    <a:pt x="4249" y="1583"/>
                  </a:lnTo>
                  <a:lnTo>
                    <a:pt x="4249" y="1639"/>
                  </a:lnTo>
                  <a:lnTo>
                    <a:pt x="4304" y="1639"/>
                  </a:lnTo>
                  <a:lnTo>
                    <a:pt x="4304" y="1583"/>
                  </a:lnTo>
                  <a:close/>
                  <a:moveTo>
                    <a:pt x="4385" y="1583"/>
                  </a:moveTo>
                  <a:lnTo>
                    <a:pt x="4329" y="1583"/>
                  </a:lnTo>
                  <a:lnTo>
                    <a:pt x="4329" y="1639"/>
                  </a:lnTo>
                  <a:lnTo>
                    <a:pt x="4385" y="1639"/>
                  </a:lnTo>
                  <a:lnTo>
                    <a:pt x="4385" y="1583"/>
                  </a:lnTo>
                  <a:close/>
                  <a:moveTo>
                    <a:pt x="4465" y="1583"/>
                  </a:moveTo>
                  <a:lnTo>
                    <a:pt x="4409" y="1583"/>
                  </a:lnTo>
                  <a:lnTo>
                    <a:pt x="4409" y="1639"/>
                  </a:lnTo>
                  <a:lnTo>
                    <a:pt x="4465" y="1639"/>
                  </a:lnTo>
                  <a:lnTo>
                    <a:pt x="4465" y="1583"/>
                  </a:lnTo>
                  <a:close/>
                  <a:moveTo>
                    <a:pt x="4545" y="1583"/>
                  </a:moveTo>
                  <a:lnTo>
                    <a:pt x="4490" y="1583"/>
                  </a:lnTo>
                  <a:lnTo>
                    <a:pt x="4490" y="1639"/>
                  </a:lnTo>
                  <a:lnTo>
                    <a:pt x="4545" y="1639"/>
                  </a:lnTo>
                  <a:lnTo>
                    <a:pt x="4545" y="1583"/>
                  </a:lnTo>
                  <a:close/>
                  <a:moveTo>
                    <a:pt x="4625" y="1583"/>
                  </a:moveTo>
                  <a:lnTo>
                    <a:pt x="4569" y="1583"/>
                  </a:lnTo>
                  <a:lnTo>
                    <a:pt x="4569" y="1639"/>
                  </a:lnTo>
                  <a:lnTo>
                    <a:pt x="4625" y="1639"/>
                  </a:lnTo>
                  <a:lnTo>
                    <a:pt x="4625" y="1583"/>
                  </a:lnTo>
                  <a:close/>
                  <a:moveTo>
                    <a:pt x="4705" y="1583"/>
                  </a:moveTo>
                  <a:lnTo>
                    <a:pt x="4650" y="1583"/>
                  </a:lnTo>
                  <a:lnTo>
                    <a:pt x="4650" y="1639"/>
                  </a:lnTo>
                  <a:lnTo>
                    <a:pt x="4705" y="1639"/>
                  </a:lnTo>
                  <a:lnTo>
                    <a:pt x="4705" y="1583"/>
                  </a:lnTo>
                  <a:close/>
                  <a:moveTo>
                    <a:pt x="4866" y="1583"/>
                  </a:moveTo>
                  <a:lnTo>
                    <a:pt x="4810" y="1583"/>
                  </a:lnTo>
                  <a:lnTo>
                    <a:pt x="4810" y="1639"/>
                  </a:lnTo>
                  <a:lnTo>
                    <a:pt x="4866" y="1639"/>
                  </a:lnTo>
                  <a:lnTo>
                    <a:pt x="4866" y="1583"/>
                  </a:lnTo>
                  <a:close/>
                  <a:moveTo>
                    <a:pt x="4945" y="1583"/>
                  </a:moveTo>
                  <a:lnTo>
                    <a:pt x="4890" y="1583"/>
                  </a:lnTo>
                  <a:lnTo>
                    <a:pt x="4890" y="1639"/>
                  </a:lnTo>
                  <a:lnTo>
                    <a:pt x="4945" y="1639"/>
                  </a:lnTo>
                  <a:lnTo>
                    <a:pt x="4945" y="1583"/>
                  </a:lnTo>
                  <a:close/>
                  <a:moveTo>
                    <a:pt x="5026" y="1583"/>
                  </a:moveTo>
                  <a:lnTo>
                    <a:pt x="4971" y="1583"/>
                  </a:lnTo>
                  <a:lnTo>
                    <a:pt x="4971" y="1639"/>
                  </a:lnTo>
                  <a:lnTo>
                    <a:pt x="5026" y="1639"/>
                  </a:lnTo>
                  <a:lnTo>
                    <a:pt x="5026" y="1583"/>
                  </a:lnTo>
                  <a:close/>
                  <a:moveTo>
                    <a:pt x="5106" y="1583"/>
                  </a:moveTo>
                  <a:lnTo>
                    <a:pt x="5050" y="1583"/>
                  </a:lnTo>
                  <a:lnTo>
                    <a:pt x="5050" y="1639"/>
                  </a:lnTo>
                  <a:lnTo>
                    <a:pt x="5106" y="1639"/>
                  </a:lnTo>
                  <a:lnTo>
                    <a:pt x="5106" y="1583"/>
                  </a:lnTo>
                  <a:close/>
                  <a:moveTo>
                    <a:pt x="5186" y="1583"/>
                  </a:moveTo>
                  <a:lnTo>
                    <a:pt x="5131" y="1583"/>
                  </a:lnTo>
                  <a:lnTo>
                    <a:pt x="5131" y="1639"/>
                  </a:lnTo>
                  <a:lnTo>
                    <a:pt x="5186" y="1639"/>
                  </a:lnTo>
                  <a:lnTo>
                    <a:pt x="5186" y="1583"/>
                  </a:lnTo>
                  <a:close/>
                  <a:moveTo>
                    <a:pt x="216" y="1494"/>
                  </a:moveTo>
                  <a:lnTo>
                    <a:pt x="160" y="1494"/>
                  </a:lnTo>
                  <a:lnTo>
                    <a:pt x="160" y="1551"/>
                  </a:lnTo>
                  <a:lnTo>
                    <a:pt x="216" y="1551"/>
                  </a:lnTo>
                  <a:lnTo>
                    <a:pt x="216" y="1494"/>
                  </a:lnTo>
                  <a:close/>
                  <a:moveTo>
                    <a:pt x="296" y="1494"/>
                  </a:moveTo>
                  <a:lnTo>
                    <a:pt x="241" y="1494"/>
                  </a:lnTo>
                  <a:lnTo>
                    <a:pt x="241" y="1551"/>
                  </a:lnTo>
                  <a:lnTo>
                    <a:pt x="296" y="1551"/>
                  </a:lnTo>
                  <a:lnTo>
                    <a:pt x="296" y="1494"/>
                  </a:lnTo>
                  <a:close/>
                  <a:moveTo>
                    <a:pt x="376" y="1494"/>
                  </a:moveTo>
                  <a:lnTo>
                    <a:pt x="320" y="1494"/>
                  </a:lnTo>
                  <a:lnTo>
                    <a:pt x="320" y="1551"/>
                  </a:lnTo>
                  <a:lnTo>
                    <a:pt x="376" y="1551"/>
                  </a:lnTo>
                  <a:lnTo>
                    <a:pt x="376" y="1494"/>
                  </a:lnTo>
                  <a:close/>
                  <a:moveTo>
                    <a:pt x="457" y="1494"/>
                  </a:moveTo>
                  <a:lnTo>
                    <a:pt x="401" y="1494"/>
                  </a:lnTo>
                  <a:lnTo>
                    <a:pt x="401" y="1551"/>
                  </a:lnTo>
                  <a:lnTo>
                    <a:pt x="457" y="1551"/>
                  </a:lnTo>
                  <a:lnTo>
                    <a:pt x="457" y="1494"/>
                  </a:lnTo>
                  <a:close/>
                  <a:moveTo>
                    <a:pt x="536" y="1494"/>
                  </a:moveTo>
                  <a:lnTo>
                    <a:pt x="481" y="1494"/>
                  </a:lnTo>
                  <a:lnTo>
                    <a:pt x="481" y="1551"/>
                  </a:lnTo>
                  <a:lnTo>
                    <a:pt x="536" y="1551"/>
                  </a:lnTo>
                  <a:lnTo>
                    <a:pt x="536" y="1494"/>
                  </a:lnTo>
                  <a:close/>
                  <a:moveTo>
                    <a:pt x="617" y="1494"/>
                  </a:moveTo>
                  <a:lnTo>
                    <a:pt x="561" y="1494"/>
                  </a:lnTo>
                  <a:lnTo>
                    <a:pt x="561" y="1551"/>
                  </a:lnTo>
                  <a:lnTo>
                    <a:pt x="617" y="1551"/>
                  </a:lnTo>
                  <a:lnTo>
                    <a:pt x="617" y="1494"/>
                  </a:lnTo>
                  <a:close/>
                  <a:moveTo>
                    <a:pt x="777" y="1494"/>
                  </a:moveTo>
                  <a:lnTo>
                    <a:pt x="722" y="1494"/>
                  </a:lnTo>
                  <a:lnTo>
                    <a:pt x="722" y="1551"/>
                  </a:lnTo>
                  <a:lnTo>
                    <a:pt x="777" y="1551"/>
                  </a:lnTo>
                  <a:lnTo>
                    <a:pt x="777" y="1494"/>
                  </a:lnTo>
                  <a:close/>
                  <a:moveTo>
                    <a:pt x="857" y="1494"/>
                  </a:moveTo>
                  <a:lnTo>
                    <a:pt x="801" y="1494"/>
                  </a:lnTo>
                  <a:lnTo>
                    <a:pt x="801" y="1551"/>
                  </a:lnTo>
                  <a:lnTo>
                    <a:pt x="857" y="1551"/>
                  </a:lnTo>
                  <a:lnTo>
                    <a:pt x="857" y="1494"/>
                  </a:lnTo>
                  <a:close/>
                  <a:moveTo>
                    <a:pt x="938" y="1494"/>
                  </a:moveTo>
                  <a:lnTo>
                    <a:pt x="882" y="1494"/>
                  </a:lnTo>
                  <a:lnTo>
                    <a:pt x="882" y="1551"/>
                  </a:lnTo>
                  <a:lnTo>
                    <a:pt x="938" y="1551"/>
                  </a:lnTo>
                  <a:lnTo>
                    <a:pt x="938" y="1494"/>
                  </a:lnTo>
                  <a:close/>
                  <a:moveTo>
                    <a:pt x="1018" y="1494"/>
                  </a:moveTo>
                  <a:lnTo>
                    <a:pt x="962" y="1494"/>
                  </a:lnTo>
                  <a:lnTo>
                    <a:pt x="962" y="1551"/>
                  </a:lnTo>
                  <a:lnTo>
                    <a:pt x="1018" y="1551"/>
                  </a:lnTo>
                  <a:lnTo>
                    <a:pt x="1018" y="1494"/>
                  </a:lnTo>
                  <a:close/>
                  <a:moveTo>
                    <a:pt x="1098" y="1494"/>
                  </a:moveTo>
                  <a:lnTo>
                    <a:pt x="1042" y="1494"/>
                  </a:lnTo>
                  <a:lnTo>
                    <a:pt x="1042" y="1551"/>
                  </a:lnTo>
                  <a:lnTo>
                    <a:pt x="1098" y="1551"/>
                  </a:lnTo>
                  <a:lnTo>
                    <a:pt x="1098" y="1494"/>
                  </a:lnTo>
                  <a:close/>
                  <a:moveTo>
                    <a:pt x="1178" y="1494"/>
                  </a:moveTo>
                  <a:lnTo>
                    <a:pt x="1122" y="1494"/>
                  </a:lnTo>
                  <a:lnTo>
                    <a:pt x="1122" y="1551"/>
                  </a:lnTo>
                  <a:lnTo>
                    <a:pt x="1178" y="1551"/>
                  </a:lnTo>
                  <a:lnTo>
                    <a:pt x="1178" y="1494"/>
                  </a:lnTo>
                  <a:close/>
                  <a:moveTo>
                    <a:pt x="1258" y="1494"/>
                  </a:moveTo>
                  <a:lnTo>
                    <a:pt x="1203" y="1494"/>
                  </a:lnTo>
                  <a:lnTo>
                    <a:pt x="1203" y="1551"/>
                  </a:lnTo>
                  <a:lnTo>
                    <a:pt x="1258" y="1551"/>
                  </a:lnTo>
                  <a:lnTo>
                    <a:pt x="1258" y="1494"/>
                  </a:lnTo>
                  <a:close/>
                  <a:moveTo>
                    <a:pt x="1339" y="1494"/>
                  </a:moveTo>
                  <a:lnTo>
                    <a:pt x="1282" y="1494"/>
                  </a:lnTo>
                  <a:lnTo>
                    <a:pt x="1282" y="1551"/>
                  </a:lnTo>
                  <a:lnTo>
                    <a:pt x="1339" y="1551"/>
                  </a:lnTo>
                  <a:lnTo>
                    <a:pt x="1339" y="1494"/>
                  </a:lnTo>
                  <a:close/>
                  <a:moveTo>
                    <a:pt x="1418" y="1494"/>
                  </a:moveTo>
                  <a:lnTo>
                    <a:pt x="1363" y="1494"/>
                  </a:lnTo>
                  <a:lnTo>
                    <a:pt x="1363" y="1551"/>
                  </a:lnTo>
                  <a:lnTo>
                    <a:pt x="1418" y="1551"/>
                  </a:lnTo>
                  <a:lnTo>
                    <a:pt x="1418" y="1494"/>
                  </a:lnTo>
                  <a:close/>
                  <a:moveTo>
                    <a:pt x="1499" y="1494"/>
                  </a:moveTo>
                  <a:lnTo>
                    <a:pt x="1443" y="1494"/>
                  </a:lnTo>
                  <a:lnTo>
                    <a:pt x="1443" y="1551"/>
                  </a:lnTo>
                  <a:lnTo>
                    <a:pt x="1499" y="1551"/>
                  </a:lnTo>
                  <a:lnTo>
                    <a:pt x="1499" y="1494"/>
                  </a:lnTo>
                  <a:close/>
                  <a:moveTo>
                    <a:pt x="1579" y="1494"/>
                  </a:moveTo>
                  <a:lnTo>
                    <a:pt x="1523" y="1494"/>
                  </a:lnTo>
                  <a:lnTo>
                    <a:pt x="1523" y="1551"/>
                  </a:lnTo>
                  <a:lnTo>
                    <a:pt x="1579" y="1551"/>
                  </a:lnTo>
                  <a:lnTo>
                    <a:pt x="1579" y="1494"/>
                  </a:lnTo>
                  <a:close/>
                  <a:moveTo>
                    <a:pt x="1659" y="1494"/>
                  </a:moveTo>
                  <a:lnTo>
                    <a:pt x="1604" y="1494"/>
                  </a:lnTo>
                  <a:lnTo>
                    <a:pt x="1604" y="1551"/>
                  </a:lnTo>
                  <a:lnTo>
                    <a:pt x="1659" y="1551"/>
                  </a:lnTo>
                  <a:lnTo>
                    <a:pt x="1659" y="1494"/>
                  </a:lnTo>
                  <a:close/>
                  <a:moveTo>
                    <a:pt x="1739" y="1494"/>
                  </a:moveTo>
                  <a:lnTo>
                    <a:pt x="1684" y="1494"/>
                  </a:lnTo>
                  <a:lnTo>
                    <a:pt x="1684" y="1551"/>
                  </a:lnTo>
                  <a:lnTo>
                    <a:pt x="1739" y="1551"/>
                  </a:lnTo>
                  <a:lnTo>
                    <a:pt x="1739" y="1494"/>
                  </a:lnTo>
                  <a:close/>
                  <a:moveTo>
                    <a:pt x="1820" y="1494"/>
                  </a:moveTo>
                  <a:lnTo>
                    <a:pt x="1764" y="1494"/>
                  </a:lnTo>
                  <a:lnTo>
                    <a:pt x="1764" y="1551"/>
                  </a:lnTo>
                  <a:lnTo>
                    <a:pt x="1820" y="1551"/>
                  </a:lnTo>
                  <a:lnTo>
                    <a:pt x="1820" y="1494"/>
                  </a:lnTo>
                  <a:close/>
                  <a:moveTo>
                    <a:pt x="1899" y="1494"/>
                  </a:moveTo>
                  <a:lnTo>
                    <a:pt x="1844" y="1494"/>
                  </a:lnTo>
                  <a:lnTo>
                    <a:pt x="1844" y="1551"/>
                  </a:lnTo>
                  <a:lnTo>
                    <a:pt x="1899" y="1551"/>
                  </a:lnTo>
                  <a:lnTo>
                    <a:pt x="1899" y="1494"/>
                  </a:lnTo>
                  <a:close/>
                  <a:moveTo>
                    <a:pt x="1980" y="1494"/>
                  </a:moveTo>
                  <a:lnTo>
                    <a:pt x="1925" y="1494"/>
                  </a:lnTo>
                  <a:lnTo>
                    <a:pt x="1925" y="1551"/>
                  </a:lnTo>
                  <a:lnTo>
                    <a:pt x="1980" y="1551"/>
                  </a:lnTo>
                  <a:lnTo>
                    <a:pt x="1980" y="1494"/>
                  </a:lnTo>
                  <a:close/>
                  <a:moveTo>
                    <a:pt x="2060" y="1494"/>
                  </a:moveTo>
                  <a:lnTo>
                    <a:pt x="2004" y="1494"/>
                  </a:lnTo>
                  <a:lnTo>
                    <a:pt x="2004" y="1551"/>
                  </a:lnTo>
                  <a:lnTo>
                    <a:pt x="2060" y="1551"/>
                  </a:lnTo>
                  <a:lnTo>
                    <a:pt x="2060" y="1494"/>
                  </a:lnTo>
                  <a:close/>
                  <a:moveTo>
                    <a:pt x="2140" y="1494"/>
                  </a:moveTo>
                  <a:lnTo>
                    <a:pt x="2085" y="1494"/>
                  </a:lnTo>
                  <a:lnTo>
                    <a:pt x="2085" y="1551"/>
                  </a:lnTo>
                  <a:lnTo>
                    <a:pt x="2140" y="1551"/>
                  </a:lnTo>
                  <a:lnTo>
                    <a:pt x="2140" y="1494"/>
                  </a:lnTo>
                  <a:close/>
                  <a:moveTo>
                    <a:pt x="2220" y="1494"/>
                  </a:moveTo>
                  <a:lnTo>
                    <a:pt x="2165" y="1494"/>
                  </a:lnTo>
                  <a:lnTo>
                    <a:pt x="2165" y="1551"/>
                  </a:lnTo>
                  <a:lnTo>
                    <a:pt x="2220" y="1551"/>
                  </a:lnTo>
                  <a:lnTo>
                    <a:pt x="2220" y="1494"/>
                  </a:lnTo>
                  <a:close/>
                  <a:moveTo>
                    <a:pt x="2301" y="1494"/>
                  </a:moveTo>
                  <a:lnTo>
                    <a:pt x="2245" y="1494"/>
                  </a:lnTo>
                  <a:lnTo>
                    <a:pt x="2245" y="1551"/>
                  </a:lnTo>
                  <a:lnTo>
                    <a:pt x="2301" y="1551"/>
                  </a:lnTo>
                  <a:lnTo>
                    <a:pt x="2301" y="1494"/>
                  </a:lnTo>
                  <a:close/>
                  <a:moveTo>
                    <a:pt x="2380" y="1494"/>
                  </a:moveTo>
                  <a:lnTo>
                    <a:pt x="2325" y="1494"/>
                  </a:lnTo>
                  <a:lnTo>
                    <a:pt x="2325" y="1551"/>
                  </a:lnTo>
                  <a:lnTo>
                    <a:pt x="2380" y="1551"/>
                  </a:lnTo>
                  <a:lnTo>
                    <a:pt x="2380" y="1494"/>
                  </a:lnTo>
                  <a:close/>
                  <a:moveTo>
                    <a:pt x="3904" y="1494"/>
                  </a:moveTo>
                  <a:lnTo>
                    <a:pt x="3848" y="1494"/>
                  </a:lnTo>
                  <a:lnTo>
                    <a:pt x="3848" y="1551"/>
                  </a:lnTo>
                  <a:lnTo>
                    <a:pt x="3904" y="1551"/>
                  </a:lnTo>
                  <a:lnTo>
                    <a:pt x="3904" y="1494"/>
                  </a:lnTo>
                  <a:close/>
                  <a:moveTo>
                    <a:pt x="3984" y="1494"/>
                  </a:moveTo>
                  <a:lnTo>
                    <a:pt x="3928" y="1494"/>
                  </a:lnTo>
                  <a:lnTo>
                    <a:pt x="3928" y="1551"/>
                  </a:lnTo>
                  <a:lnTo>
                    <a:pt x="3984" y="1551"/>
                  </a:lnTo>
                  <a:lnTo>
                    <a:pt x="3984" y="1494"/>
                  </a:lnTo>
                  <a:close/>
                  <a:moveTo>
                    <a:pt x="4064" y="1494"/>
                  </a:moveTo>
                  <a:lnTo>
                    <a:pt x="4009" y="1494"/>
                  </a:lnTo>
                  <a:lnTo>
                    <a:pt x="4009" y="1551"/>
                  </a:lnTo>
                  <a:lnTo>
                    <a:pt x="4064" y="1551"/>
                  </a:lnTo>
                  <a:lnTo>
                    <a:pt x="4064" y="1494"/>
                  </a:lnTo>
                  <a:close/>
                  <a:moveTo>
                    <a:pt x="4144" y="1494"/>
                  </a:moveTo>
                  <a:lnTo>
                    <a:pt x="4088" y="1494"/>
                  </a:lnTo>
                  <a:lnTo>
                    <a:pt x="4088" y="1551"/>
                  </a:lnTo>
                  <a:lnTo>
                    <a:pt x="4144" y="1551"/>
                  </a:lnTo>
                  <a:lnTo>
                    <a:pt x="4144" y="1494"/>
                  </a:lnTo>
                  <a:close/>
                  <a:moveTo>
                    <a:pt x="4225" y="1494"/>
                  </a:moveTo>
                  <a:lnTo>
                    <a:pt x="4169" y="1494"/>
                  </a:lnTo>
                  <a:lnTo>
                    <a:pt x="4169" y="1551"/>
                  </a:lnTo>
                  <a:lnTo>
                    <a:pt x="4225" y="1551"/>
                  </a:lnTo>
                  <a:lnTo>
                    <a:pt x="4225" y="1494"/>
                  </a:lnTo>
                  <a:close/>
                  <a:moveTo>
                    <a:pt x="4304" y="1494"/>
                  </a:moveTo>
                  <a:lnTo>
                    <a:pt x="4249" y="1494"/>
                  </a:lnTo>
                  <a:lnTo>
                    <a:pt x="4249" y="1551"/>
                  </a:lnTo>
                  <a:lnTo>
                    <a:pt x="4304" y="1551"/>
                  </a:lnTo>
                  <a:lnTo>
                    <a:pt x="4304" y="1494"/>
                  </a:lnTo>
                  <a:close/>
                  <a:moveTo>
                    <a:pt x="4385" y="1494"/>
                  </a:moveTo>
                  <a:lnTo>
                    <a:pt x="4329" y="1494"/>
                  </a:lnTo>
                  <a:lnTo>
                    <a:pt x="4329" y="1551"/>
                  </a:lnTo>
                  <a:lnTo>
                    <a:pt x="4385" y="1551"/>
                  </a:lnTo>
                  <a:lnTo>
                    <a:pt x="4385" y="1494"/>
                  </a:lnTo>
                  <a:close/>
                  <a:moveTo>
                    <a:pt x="4465" y="1494"/>
                  </a:moveTo>
                  <a:lnTo>
                    <a:pt x="4409" y="1494"/>
                  </a:lnTo>
                  <a:lnTo>
                    <a:pt x="4409" y="1551"/>
                  </a:lnTo>
                  <a:lnTo>
                    <a:pt x="4465" y="1551"/>
                  </a:lnTo>
                  <a:lnTo>
                    <a:pt x="4465" y="1494"/>
                  </a:lnTo>
                  <a:close/>
                  <a:moveTo>
                    <a:pt x="4545" y="1494"/>
                  </a:moveTo>
                  <a:lnTo>
                    <a:pt x="4490" y="1494"/>
                  </a:lnTo>
                  <a:lnTo>
                    <a:pt x="4490" y="1551"/>
                  </a:lnTo>
                  <a:lnTo>
                    <a:pt x="4545" y="1551"/>
                  </a:lnTo>
                  <a:lnTo>
                    <a:pt x="4545" y="1494"/>
                  </a:lnTo>
                  <a:close/>
                  <a:moveTo>
                    <a:pt x="4625" y="1494"/>
                  </a:moveTo>
                  <a:lnTo>
                    <a:pt x="4569" y="1494"/>
                  </a:lnTo>
                  <a:lnTo>
                    <a:pt x="4569" y="1551"/>
                  </a:lnTo>
                  <a:lnTo>
                    <a:pt x="4625" y="1551"/>
                  </a:lnTo>
                  <a:lnTo>
                    <a:pt x="4625" y="1494"/>
                  </a:lnTo>
                  <a:close/>
                  <a:moveTo>
                    <a:pt x="4866" y="1494"/>
                  </a:moveTo>
                  <a:lnTo>
                    <a:pt x="4810" y="1494"/>
                  </a:lnTo>
                  <a:lnTo>
                    <a:pt x="4810" y="1551"/>
                  </a:lnTo>
                  <a:lnTo>
                    <a:pt x="4866" y="1551"/>
                  </a:lnTo>
                  <a:lnTo>
                    <a:pt x="4866" y="1494"/>
                  </a:lnTo>
                  <a:close/>
                  <a:moveTo>
                    <a:pt x="4945" y="1494"/>
                  </a:moveTo>
                  <a:lnTo>
                    <a:pt x="4890" y="1494"/>
                  </a:lnTo>
                  <a:lnTo>
                    <a:pt x="4890" y="1551"/>
                  </a:lnTo>
                  <a:lnTo>
                    <a:pt x="4945" y="1551"/>
                  </a:lnTo>
                  <a:lnTo>
                    <a:pt x="4945" y="1494"/>
                  </a:lnTo>
                  <a:close/>
                  <a:moveTo>
                    <a:pt x="5026" y="1494"/>
                  </a:moveTo>
                  <a:lnTo>
                    <a:pt x="4971" y="1494"/>
                  </a:lnTo>
                  <a:lnTo>
                    <a:pt x="4971" y="1551"/>
                  </a:lnTo>
                  <a:lnTo>
                    <a:pt x="5026" y="1551"/>
                  </a:lnTo>
                  <a:lnTo>
                    <a:pt x="5026" y="1494"/>
                  </a:lnTo>
                  <a:close/>
                  <a:moveTo>
                    <a:pt x="5106" y="1494"/>
                  </a:moveTo>
                  <a:lnTo>
                    <a:pt x="5050" y="1494"/>
                  </a:lnTo>
                  <a:lnTo>
                    <a:pt x="5050" y="1551"/>
                  </a:lnTo>
                  <a:lnTo>
                    <a:pt x="5106" y="1551"/>
                  </a:lnTo>
                  <a:lnTo>
                    <a:pt x="5106" y="1494"/>
                  </a:lnTo>
                  <a:close/>
                  <a:moveTo>
                    <a:pt x="55" y="1406"/>
                  </a:moveTo>
                  <a:lnTo>
                    <a:pt x="0" y="1406"/>
                  </a:lnTo>
                  <a:lnTo>
                    <a:pt x="0" y="1462"/>
                  </a:lnTo>
                  <a:lnTo>
                    <a:pt x="55" y="1462"/>
                  </a:lnTo>
                  <a:lnTo>
                    <a:pt x="55" y="1406"/>
                  </a:lnTo>
                  <a:close/>
                  <a:moveTo>
                    <a:pt x="136" y="1406"/>
                  </a:moveTo>
                  <a:lnTo>
                    <a:pt x="80" y="1406"/>
                  </a:lnTo>
                  <a:lnTo>
                    <a:pt x="80" y="1462"/>
                  </a:lnTo>
                  <a:lnTo>
                    <a:pt x="136" y="1462"/>
                  </a:lnTo>
                  <a:lnTo>
                    <a:pt x="136" y="1406"/>
                  </a:lnTo>
                  <a:close/>
                  <a:moveTo>
                    <a:pt x="216" y="1406"/>
                  </a:moveTo>
                  <a:lnTo>
                    <a:pt x="160" y="1406"/>
                  </a:lnTo>
                  <a:lnTo>
                    <a:pt x="160" y="1462"/>
                  </a:lnTo>
                  <a:lnTo>
                    <a:pt x="216" y="1462"/>
                  </a:lnTo>
                  <a:lnTo>
                    <a:pt x="216" y="1406"/>
                  </a:lnTo>
                  <a:close/>
                  <a:moveTo>
                    <a:pt x="457" y="1406"/>
                  </a:moveTo>
                  <a:lnTo>
                    <a:pt x="401" y="1406"/>
                  </a:lnTo>
                  <a:lnTo>
                    <a:pt x="401" y="1462"/>
                  </a:lnTo>
                  <a:lnTo>
                    <a:pt x="457" y="1462"/>
                  </a:lnTo>
                  <a:lnTo>
                    <a:pt x="457" y="1406"/>
                  </a:lnTo>
                  <a:close/>
                  <a:moveTo>
                    <a:pt x="536" y="1406"/>
                  </a:moveTo>
                  <a:lnTo>
                    <a:pt x="481" y="1406"/>
                  </a:lnTo>
                  <a:lnTo>
                    <a:pt x="481" y="1462"/>
                  </a:lnTo>
                  <a:lnTo>
                    <a:pt x="536" y="1462"/>
                  </a:lnTo>
                  <a:lnTo>
                    <a:pt x="536" y="1406"/>
                  </a:lnTo>
                  <a:close/>
                  <a:moveTo>
                    <a:pt x="777" y="1406"/>
                  </a:moveTo>
                  <a:lnTo>
                    <a:pt x="722" y="1406"/>
                  </a:lnTo>
                  <a:lnTo>
                    <a:pt x="722" y="1462"/>
                  </a:lnTo>
                  <a:lnTo>
                    <a:pt x="777" y="1462"/>
                  </a:lnTo>
                  <a:lnTo>
                    <a:pt x="777" y="1406"/>
                  </a:lnTo>
                  <a:close/>
                  <a:moveTo>
                    <a:pt x="857" y="1406"/>
                  </a:moveTo>
                  <a:lnTo>
                    <a:pt x="801" y="1406"/>
                  </a:lnTo>
                  <a:lnTo>
                    <a:pt x="801" y="1462"/>
                  </a:lnTo>
                  <a:lnTo>
                    <a:pt x="857" y="1462"/>
                  </a:lnTo>
                  <a:lnTo>
                    <a:pt x="857" y="1406"/>
                  </a:lnTo>
                  <a:close/>
                  <a:moveTo>
                    <a:pt x="938" y="1406"/>
                  </a:moveTo>
                  <a:lnTo>
                    <a:pt x="882" y="1406"/>
                  </a:lnTo>
                  <a:lnTo>
                    <a:pt x="882" y="1462"/>
                  </a:lnTo>
                  <a:lnTo>
                    <a:pt x="938" y="1462"/>
                  </a:lnTo>
                  <a:lnTo>
                    <a:pt x="938" y="1406"/>
                  </a:lnTo>
                  <a:close/>
                  <a:moveTo>
                    <a:pt x="1018" y="1406"/>
                  </a:moveTo>
                  <a:lnTo>
                    <a:pt x="962" y="1406"/>
                  </a:lnTo>
                  <a:lnTo>
                    <a:pt x="962" y="1462"/>
                  </a:lnTo>
                  <a:lnTo>
                    <a:pt x="1018" y="1462"/>
                  </a:lnTo>
                  <a:lnTo>
                    <a:pt x="1018" y="1406"/>
                  </a:lnTo>
                  <a:close/>
                  <a:moveTo>
                    <a:pt x="1098" y="1406"/>
                  </a:moveTo>
                  <a:lnTo>
                    <a:pt x="1042" y="1406"/>
                  </a:lnTo>
                  <a:lnTo>
                    <a:pt x="1042" y="1462"/>
                  </a:lnTo>
                  <a:lnTo>
                    <a:pt x="1098" y="1462"/>
                  </a:lnTo>
                  <a:lnTo>
                    <a:pt x="1098" y="1406"/>
                  </a:lnTo>
                  <a:close/>
                  <a:moveTo>
                    <a:pt x="1178" y="1406"/>
                  </a:moveTo>
                  <a:lnTo>
                    <a:pt x="1122" y="1406"/>
                  </a:lnTo>
                  <a:lnTo>
                    <a:pt x="1122" y="1462"/>
                  </a:lnTo>
                  <a:lnTo>
                    <a:pt x="1178" y="1462"/>
                  </a:lnTo>
                  <a:lnTo>
                    <a:pt x="1178" y="1406"/>
                  </a:lnTo>
                  <a:close/>
                  <a:moveTo>
                    <a:pt x="1258" y="1406"/>
                  </a:moveTo>
                  <a:lnTo>
                    <a:pt x="1203" y="1406"/>
                  </a:lnTo>
                  <a:lnTo>
                    <a:pt x="1203" y="1462"/>
                  </a:lnTo>
                  <a:lnTo>
                    <a:pt x="1258" y="1462"/>
                  </a:lnTo>
                  <a:lnTo>
                    <a:pt x="1258" y="1406"/>
                  </a:lnTo>
                  <a:close/>
                  <a:moveTo>
                    <a:pt x="1339" y="1406"/>
                  </a:moveTo>
                  <a:lnTo>
                    <a:pt x="1282" y="1406"/>
                  </a:lnTo>
                  <a:lnTo>
                    <a:pt x="1282" y="1462"/>
                  </a:lnTo>
                  <a:lnTo>
                    <a:pt x="1339" y="1462"/>
                  </a:lnTo>
                  <a:lnTo>
                    <a:pt x="1339" y="1406"/>
                  </a:lnTo>
                  <a:close/>
                  <a:moveTo>
                    <a:pt x="1418" y="1406"/>
                  </a:moveTo>
                  <a:lnTo>
                    <a:pt x="1363" y="1406"/>
                  </a:lnTo>
                  <a:lnTo>
                    <a:pt x="1363" y="1462"/>
                  </a:lnTo>
                  <a:lnTo>
                    <a:pt x="1418" y="1462"/>
                  </a:lnTo>
                  <a:lnTo>
                    <a:pt x="1418" y="1406"/>
                  </a:lnTo>
                  <a:close/>
                  <a:moveTo>
                    <a:pt x="1499" y="1406"/>
                  </a:moveTo>
                  <a:lnTo>
                    <a:pt x="1443" y="1406"/>
                  </a:lnTo>
                  <a:lnTo>
                    <a:pt x="1443" y="1462"/>
                  </a:lnTo>
                  <a:lnTo>
                    <a:pt x="1499" y="1462"/>
                  </a:lnTo>
                  <a:lnTo>
                    <a:pt x="1499" y="1406"/>
                  </a:lnTo>
                  <a:close/>
                  <a:moveTo>
                    <a:pt x="1579" y="1406"/>
                  </a:moveTo>
                  <a:lnTo>
                    <a:pt x="1523" y="1406"/>
                  </a:lnTo>
                  <a:lnTo>
                    <a:pt x="1523" y="1462"/>
                  </a:lnTo>
                  <a:lnTo>
                    <a:pt x="1579" y="1462"/>
                  </a:lnTo>
                  <a:lnTo>
                    <a:pt x="1579" y="1406"/>
                  </a:lnTo>
                  <a:close/>
                  <a:moveTo>
                    <a:pt x="1659" y="1406"/>
                  </a:moveTo>
                  <a:lnTo>
                    <a:pt x="1604" y="1406"/>
                  </a:lnTo>
                  <a:lnTo>
                    <a:pt x="1604" y="1462"/>
                  </a:lnTo>
                  <a:lnTo>
                    <a:pt x="1659" y="1462"/>
                  </a:lnTo>
                  <a:lnTo>
                    <a:pt x="1659" y="1406"/>
                  </a:lnTo>
                  <a:close/>
                  <a:moveTo>
                    <a:pt x="1739" y="1406"/>
                  </a:moveTo>
                  <a:lnTo>
                    <a:pt x="1684" y="1406"/>
                  </a:lnTo>
                  <a:lnTo>
                    <a:pt x="1684" y="1462"/>
                  </a:lnTo>
                  <a:lnTo>
                    <a:pt x="1739" y="1462"/>
                  </a:lnTo>
                  <a:lnTo>
                    <a:pt x="1739" y="1406"/>
                  </a:lnTo>
                  <a:close/>
                  <a:moveTo>
                    <a:pt x="1820" y="1406"/>
                  </a:moveTo>
                  <a:lnTo>
                    <a:pt x="1764" y="1406"/>
                  </a:lnTo>
                  <a:lnTo>
                    <a:pt x="1764" y="1462"/>
                  </a:lnTo>
                  <a:lnTo>
                    <a:pt x="1820" y="1462"/>
                  </a:lnTo>
                  <a:lnTo>
                    <a:pt x="1820" y="1406"/>
                  </a:lnTo>
                  <a:close/>
                  <a:moveTo>
                    <a:pt x="1899" y="1406"/>
                  </a:moveTo>
                  <a:lnTo>
                    <a:pt x="1844" y="1406"/>
                  </a:lnTo>
                  <a:lnTo>
                    <a:pt x="1844" y="1462"/>
                  </a:lnTo>
                  <a:lnTo>
                    <a:pt x="1899" y="1462"/>
                  </a:lnTo>
                  <a:lnTo>
                    <a:pt x="1899" y="1406"/>
                  </a:lnTo>
                  <a:close/>
                  <a:moveTo>
                    <a:pt x="1980" y="1406"/>
                  </a:moveTo>
                  <a:lnTo>
                    <a:pt x="1925" y="1406"/>
                  </a:lnTo>
                  <a:lnTo>
                    <a:pt x="1925" y="1462"/>
                  </a:lnTo>
                  <a:lnTo>
                    <a:pt x="1980" y="1462"/>
                  </a:lnTo>
                  <a:lnTo>
                    <a:pt x="1980" y="1406"/>
                  </a:lnTo>
                  <a:close/>
                  <a:moveTo>
                    <a:pt x="2060" y="1406"/>
                  </a:moveTo>
                  <a:lnTo>
                    <a:pt x="2004" y="1406"/>
                  </a:lnTo>
                  <a:lnTo>
                    <a:pt x="2004" y="1462"/>
                  </a:lnTo>
                  <a:lnTo>
                    <a:pt x="2060" y="1462"/>
                  </a:lnTo>
                  <a:lnTo>
                    <a:pt x="2060" y="1406"/>
                  </a:lnTo>
                  <a:close/>
                  <a:moveTo>
                    <a:pt x="2140" y="1406"/>
                  </a:moveTo>
                  <a:lnTo>
                    <a:pt x="2085" y="1406"/>
                  </a:lnTo>
                  <a:lnTo>
                    <a:pt x="2085" y="1462"/>
                  </a:lnTo>
                  <a:lnTo>
                    <a:pt x="2140" y="1462"/>
                  </a:lnTo>
                  <a:lnTo>
                    <a:pt x="2140" y="1406"/>
                  </a:lnTo>
                  <a:close/>
                  <a:moveTo>
                    <a:pt x="2220" y="1406"/>
                  </a:moveTo>
                  <a:lnTo>
                    <a:pt x="2165" y="1406"/>
                  </a:lnTo>
                  <a:lnTo>
                    <a:pt x="2165" y="1462"/>
                  </a:lnTo>
                  <a:lnTo>
                    <a:pt x="2220" y="1462"/>
                  </a:lnTo>
                  <a:lnTo>
                    <a:pt x="2220" y="1406"/>
                  </a:lnTo>
                  <a:close/>
                  <a:moveTo>
                    <a:pt x="2301" y="1406"/>
                  </a:moveTo>
                  <a:lnTo>
                    <a:pt x="2245" y="1406"/>
                  </a:lnTo>
                  <a:lnTo>
                    <a:pt x="2245" y="1462"/>
                  </a:lnTo>
                  <a:lnTo>
                    <a:pt x="2301" y="1462"/>
                  </a:lnTo>
                  <a:lnTo>
                    <a:pt x="2301" y="1406"/>
                  </a:lnTo>
                  <a:close/>
                  <a:moveTo>
                    <a:pt x="2380" y="1406"/>
                  </a:moveTo>
                  <a:lnTo>
                    <a:pt x="2325" y="1406"/>
                  </a:lnTo>
                  <a:lnTo>
                    <a:pt x="2325" y="1462"/>
                  </a:lnTo>
                  <a:lnTo>
                    <a:pt x="2380" y="1462"/>
                  </a:lnTo>
                  <a:lnTo>
                    <a:pt x="2380" y="1406"/>
                  </a:lnTo>
                  <a:close/>
                  <a:moveTo>
                    <a:pt x="2541" y="1406"/>
                  </a:moveTo>
                  <a:lnTo>
                    <a:pt x="2485" y="1406"/>
                  </a:lnTo>
                  <a:lnTo>
                    <a:pt x="2485" y="1462"/>
                  </a:lnTo>
                  <a:lnTo>
                    <a:pt x="2541" y="1462"/>
                  </a:lnTo>
                  <a:lnTo>
                    <a:pt x="2541" y="1406"/>
                  </a:lnTo>
                  <a:close/>
                  <a:moveTo>
                    <a:pt x="3904" y="1406"/>
                  </a:moveTo>
                  <a:lnTo>
                    <a:pt x="3848" y="1406"/>
                  </a:lnTo>
                  <a:lnTo>
                    <a:pt x="3848" y="1462"/>
                  </a:lnTo>
                  <a:lnTo>
                    <a:pt x="3904" y="1462"/>
                  </a:lnTo>
                  <a:lnTo>
                    <a:pt x="3904" y="1406"/>
                  </a:lnTo>
                  <a:close/>
                  <a:moveTo>
                    <a:pt x="3984" y="1406"/>
                  </a:moveTo>
                  <a:lnTo>
                    <a:pt x="3928" y="1406"/>
                  </a:lnTo>
                  <a:lnTo>
                    <a:pt x="3928" y="1462"/>
                  </a:lnTo>
                  <a:lnTo>
                    <a:pt x="3984" y="1462"/>
                  </a:lnTo>
                  <a:lnTo>
                    <a:pt x="3984" y="1406"/>
                  </a:lnTo>
                  <a:close/>
                  <a:moveTo>
                    <a:pt x="4064" y="1406"/>
                  </a:moveTo>
                  <a:lnTo>
                    <a:pt x="4009" y="1406"/>
                  </a:lnTo>
                  <a:lnTo>
                    <a:pt x="4009" y="1462"/>
                  </a:lnTo>
                  <a:lnTo>
                    <a:pt x="4064" y="1462"/>
                  </a:lnTo>
                  <a:lnTo>
                    <a:pt x="4064" y="1406"/>
                  </a:lnTo>
                  <a:close/>
                  <a:moveTo>
                    <a:pt x="4144" y="1406"/>
                  </a:moveTo>
                  <a:lnTo>
                    <a:pt x="4088" y="1406"/>
                  </a:lnTo>
                  <a:lnTo>
                    <a:pt x="4088" y="1462"/>
                  </a:lnTo>
                  <a:lnTo>
                    <a:pt x="4144" y="1462"/>
                  </a:lnTo>
                  <a:lnTo>
                    <a:pt x="4144" y="1406"/>
                  </a:lnTo>
                  <a:close/>
                  <a:moveTo>
                    <a:pt x="4225" y="1406"/>
                  </a:moveTo>
                  <a:lnTo>
                    <a:pt x="4169" y="1406"/>
                  </a:lnTo>
                  <a:lnTo>
                    <a:pt x="4169" y="1462"/>
                  </a:lnTo>
                  <a:lnTo>
                    <a:pt x="4225" y="1462"/>
                  </a:lnTo>
                  <a:lnTo>
                    <a:pt x="4225" y="1406"/>
                  </a:lnTo>
                  <a:close/>
                  <a:moveTo>
                    <a:pt x="4304" y="1406"/>
                  </a:moveTo>
                  <a:lnTo>
                    <a:pt x="4249" y="1406"/>
                  </a:lnTo>
                  <a:lnTo>
                    <a:pt x="4249" y="1462"/>
                  </a:lnTo>
                  <a:lnTo>
                    <a:pt x="4304" y="1462"/>
                  </a:lnTo>
                  <a:lnTo>
                    <a:pt x="4304" y="1406"/>
                  </a:lnTo>
                  <a:close/>
                  <a:moveTo>
                    <a:pt x="4385" y="1406"/>
                  </a:moveTo>
                  <a:lnTo>
                    <a:pt x="4329" y="1406"/>
                  </a:lnTo>
                  <a:lnTo>
                    <a:pt x="4329" y="1462"/>
                  </a:lnTo>
                  <a:lnTo>
                    <a:pt x="4385" y="1462"/>
                  </a:lnTo>
                  <a:lnTo>
                    <a:pt x="4385" y="1406"/>
                  </a:lnTo>
                  <a:close/>
                  <a:moveTo>
                    <a:pt x="4465" y="1406"/>
                  </a:moveTo>
                  <a:lnTo>
                    <a:pt x="4409" y="1406"/>
                  </a:lnTo>
                  <a:lnTo>
                    <a:pt x="4409" y="1462"/>
                  </a:lnTo>
                  <a:lnTo>
                    <a:pt x="4465" y="1462"/>
                  </a:lnTo>
                  <a:lnTo>
                    <a:pt x="4465" y="1406"/>
                  </a:lnTo>
                  <a:close/>
                  <a:moveTo>
                    <a:pt x="4545" y="1406"/>
                  </a:moveTo>
                  <a:lnTo>
                    <a:pt x="4490" y="1406"/>
                  </a:lnTo>
                  <a:lnTo>
                    <a:pt x="4490" y="1462"/>
                  </a:lnTo>
                  <a:lnTo>
                    <a:pt x="4545" y="1462"/>
                  </a:lnTo>
                  <a:lnTo>
                    <a:pt x="4545" y="1406"/>
                  </a:lnTo>
                  <a:close/>
                  <a:moveTo>
                    <a:pt x="4866" y="1406"/>
                  </a:moveTo>
                  <a:lnTo>
                    <a:pt x="4810" y="1406"/>
                  </a:lnTo>
                  <a:lnTo>
                    <a:pt x="4810" y="1462"/>
                  </a:lnTo>
                  <a:lnTo>
                    <a:pt x="4866" y="1462"/>
                  </a:lnTo>
                  <a:lnTo>
                    <a:pt x="4866" y="1406"/>
                  </a:lnTo>
                  <a:close/>
                  <a:moveTo>
                    <a:pt x="4945" y="1406"/>
                  </a:moveTo>
                  <a:lnTo>
                    <a:pt x="4890" y="1406"/>
                  </a:lnTo>
                  <a:lnTo>
                    <a:pt x="4890" y="1462"/>
                  </a:lnTo>
                  <a:lnTo>
                    <a:pt x="4945" y="1462"/>
                  </a:lnTo>
                  <a:lnTo>
                    <a:pt x="4945" y="1406"/>
                  </a:lnTo>
                  <a:close/>
                  <a:moveTo>
                    <a:pt x="5026" y="1406"/>
                  </a:moveTo>
                  <a:lnTo>
                    <a:pt x="4971" y="1406"/>
                  </a:lnTo>
                  <a:lnTo>
                    <a:pt x="4971" y="1462"/>
                  </a:lnTo>
                  <a:lnTo>
                    <a:pt x="5026" y="1462"/>
                  </a:lnTo>
                  <a:lnTo>
                    <a:pt x="5026" y="1406"/>
                  </a:lnTo>
                  <a:close/>
                  <a:moveTo>
                    <a:pt x="55" y="1317"/>
                  </a:moveTo>
                  <a:lnTo>
                    <a:pt x="0" y="1317"/>
                  </a:lnTo>
                  <a:lnTo>
                    <a:pt x="0" y="1374"/>
                  </a:lnTo>
                  <a:lnTo>
                    <a:pt x="55" y="1374"/>
                  </a:lnTo>
                  <a:lnTo>
                    <a:pt x="55" y="1317"/>
                  </a:lnTo>
                  <a:close/>
                  <a:moveTo>
                    <a:pt x="136" y="1317"/>
                  </a:moveTo>
                  <a:lnTo>
                    <a:pt x="80" y="1317"/>
                  </a:lnTo>
                  <a:lnTo>
                    <a:pt x="80" y="1374"/>
                  </a:lnTo>
                  <a:lnTo>
                    <a:pt x="136" y="1374"/>
                  </a:lnTo>
                  <a:lnTo>
                    <a:pt x="136" y="1317"/>
                  </a:lnTo>
                  <a:close/>
                  <a:moveTo>
                    <a:pt x="216" y="1317"/>
                  </a:moveTo>
                  <a:lnTo>
                    <a:pt x="160" y="1317"/>
                  </a:lnTo>
                  <a:lnTo>
                    <a:pt x="160" y="1374"/>
                  </a:lnTo>
                  <a:lnTo>
                    <a:pt x="216" y="1374"/>
                  </a:lnTo>
                  <a:lnTo>
                    <a:pt x="216" y="1317"/>
                  </a:lnTo>
                  <a:close/>
                  <a:moveTo>
                    <a:pt x="457" y="1317"/>
                  </a:moveTo>
                  <a:lnTo>
                    <a:pt x="401" y="1317"/>
                  </a:lnTo>
                  <a:lnTo>
                    <a:pt x="401" y="1374"/>
                  </a:lnTo>
                  <a:lnTo>
                    <a:pt x="457" y="1374"/>
                  </a:lnTo>
                  <a:lnTo>
                    <a:pt x="457" y="1317"/>
                  </a:lnTo>
                  <a:close/>
                  <a:moveTo>
                    <a:pt x="536" y="1317"/>
                  </a:moveTo>
                  <a:lnTo>
                    <a:pt x="481" y="1317"/>
                  </a:lnTo>
                  <a:lnTo>
                    <a:pt x="481" y="1374"/>
                  </a:lnTo>
                  <a:lnTo>
                    <a:pt x="536" y="1374"/>
                  </a:lnTo>
                  <a:lnTo>
                    <a:pt x="536" y="1317"/>
                  </a:lnTo>
                  <a:close/>
                  <a:moveTo>
                    <a:pt x="617" y="1317"/>
                  </a:moveTo>
                  <a:lnTo>
                    <a:pt x="561" y="1317"/>
                  </a:lnTo>
                  <a:lnTo>
                    <a:pt x="561" y="1374"/>
                  </a:lnTo>
                  <a:lnTo>
                    <a:pt x="617" y="1374"/>
                  </a:lnTo>
                  <a:lnTo>
                    <a:pt x="617" y="1317"/>
                  </a:lnTo>
                  <a:close/>
                  <a:moveTo>
                    <a:pt x="777" y="1317"/>
                  </a:moveTo>
                  <a:lnTo>
                    <a:pt x="722" y="1317"/>
                  </a:lnTo>
                  <a:lnTo>
                    <a:pt x="722" y="1374"/>
                  </a:lnTo>
                  <a:lnTo>
                    <a:pt x="777" y="1374"/>
                  </a:lnTo>
                  <a:lnTo>
                    <a:pt x="777" y="1317"/>
                  </a:lnTo>
                  <a:close/>
                  <a:moveTo>
                    <a:pt x="857" y="1317"/>
                  </a:moveTo>
                  <a:lnTo>
                    <a:pt x="801" y="1317"/>
                  </a:lnTo>
                  <a:lnTo>
                    <a:pt x="801" y="1374"/>
                  </a:lnTo>
                  <a:lnTo>
                    <a:pt x="857" y="1374"/>
                  </a:lnTo>
                  <a:lnTo>
                    <a:pt x="857" y="1317"/>
                  </a:lnTo>
                  <a:close/>
                  <a:moveTo>
                    <a:pt x="938" y="1317"/>
                  </a:moveTo>
                  <a:lnTo>
                    <a:pt x="882" y="1317"/>
                  </a:lnTo>
                  <a:lnTo>
                    <a:pt x="882" y="1374"/>
                  </a:lnTo>
                  <a:lnTo>
                    <a:pt x="938" y="1374"/>
                  </a:lnTo>
                  <a:lnTo>
                    <a:pt x="938" y="1317"/>
                  </a:lnTo>
                  <a:close/>
                  <a:moveTo>
                    <a:pt x="1018" y="1317"/>
                  </a:moveTo>
                  <a:lnTo>
                    <a:pt x="962" y="1317"/>
                  </a:lnTo>
                  <a:lnTo>
                    <a:pt x="962" y="1374"/>
                  </a:lnTo>
                  <a:lnTo>
                    <a:pt x="1018" y="1374"/>
                  </a:lnTo>
                  <a:lnTo>
                    <a:pt x="1018" y="1317"/>
                  </a:lnTo>
                  <a:close/>
                  <a:moveTo>
                    <a:pt x="1098" y="1317"/>
                  </a:moveTo>
                  <a:lnTo>
                    <a:pt x="1042" y="1317"/>
                  </a:lnTo>
                  <a:lnTo>
                    <a:pt x="1042" y="1374"/>
                  </a:lnTo>
                  <a:lnTo>
                    <a:pt x="1098" y="1374"/>
                  </a:lnTo>
                  <a:lnTo>
                    <a:pt x="1098" y="1317"/>
                  </a:lnTo>
                  <a:close/>
                  <a:moveTo>
                    <a:pt x="1178" y="1317"/>
                  </a:moveTo>
                  <a:lnTo>
                    <a:pt x="1122" y="1317"/>
                  </a:lnTo>
                  <a:lnTo>
                    <a:pt x="1122" y="1374"/>
                  </a:lnTo>
                  <a:lnTo>
                    <a:pt x="1178" y="1374"/>
                  </a:lnTo>
                  <a:lnTo>
                    <a:pt x="1178" y="1317"/>
                  </a:lnTo>
                  <a:close/>
                  <a:moveTo>
                    <a:pt x="1258" y="1317"/>
                  </a:moveTo>
                  <a:lnTo>
                    <a:pt x="1203" y="1317"/>
                  </a:lnTo>
                  <a:lnTo>
                    <a:pt x="1203" y="1374"/>
                  </a:lnTo>
                  <a:lnTo>
                    <a:pt x="1258" y="1374"/>
                  </a:lnTo>
                  <a:lnTo>
                    <a:pt x="1258" y="1317"/>
                  </a:lnTo>
                  <a:close/>
                  <a:moveTo>
                    <a:pt x="1339" y="1317"/>
                  </a:moveTo>
                  <a:lnTo>
                    <a:pt x="1282" y="1317"/>
                  </a:lnTo>
                  <a:lnTo>
                    <a:pt x="1282" y="1374"/>
                  </a:lnTo>
                  <a:lnTo>
                    <a:pt x="1339" y="1374"/>
                  </a:lnTo>
                  <a:lnTo>
                    <a:pt x="1339" y="1317"/>
                  </a:lnTo>
                  <a:close/>
                  <a:moveTo>
                    <a:pt x="1418" y="1317"/>
                  </a:moveTo>
                  <a:lnTo>
                    <a:pt x="1363" y="1317"/>
                  </a:lnTo>
                  <a:lnTo>
                    <a:pt x="1363" y="1374"/>
                  </a:lnTo>
                  <a:lnTo>
                    <a:pt x="1418" y="1374"/>
                  </a:lnTo>
                  <a:lnTo>
                    <a:pt x="1418" y="1317"/>
                  </a:lnTo>
                  <a:close/>
                  <a:moveTo>
                    <a:pt x="1499" y="1317"/>
                  </a:moveTo>
                  <a:lnTo>
                    <a:pt x="1443" y="1317"/>
                  </a:lnTo>
                  <a:lnTo>
                    <a:pt x="1443" y="1374"/>
                  </a:lnTo>
                  <a:lnTo>
                    <a:pt x="1499" y="1374"/>
                  </a:lnTo>
                  <a:lnTo>
                    <a:pt x="1499" y="1317"/>
                  </a:lnTo>
                  <a:close/>
                  <a:moveTo>
                    <a:pt x="1579" y="1317"/>
                  </a:moveTo>
                  <a:lnTo>
                    <a:pt x="1523" y="1317"/>
                  </a:lnTo>
                  <a:lnTo>
                    <a:pt x="1523" y="1374"/>
                  </a:lnTo>
                  <a:lnTo>
                    <a:pt x="1579" y="1374"/>
                  </a:lnTo>
                  <a:lnTo>
                    <a:pt x="1579" y="1317"/>
                  </a:lnTo>
                  <a:close/>
                  <a:moveTo>
                    <a:pt x="1659" y="1317"/>
                  </a:moveTo>
                  <a:lnTo>
                    <a:pt x="1604" y="1317"/>
                  </a:lnTo>
                  <a:lnTo>
                    <a:pt x="1604" y="1374"/>
                  </a:lnTo>
                  <a:lnTo>
                    <a:pt x="1659" y="1374"/>
                  </a:lnTo>
                  <a:lnTo>
                    <a:pt x="1659" y="1317"/>
                  </a:lnTo>
                  <a:close/>
                  <a:moveTo>
                    <a:pt x="1739" y="1317"/>
                  </a:moveTo>
                  <a:lnTo>
                    <a:pt x="1684" y="1317"/>
                  </a:lnTo>
                  <a:lnTo>
                    <a:pt x="1684" y="1374"/>
                  </a:lnTo>
                  <a:lnTo>
                    <a:pt x="1739" y="1374"/>
                  </a:lnTo>
                  <a:lnTo>
                    <a:pt x="1739" y="1317"/>
                  </a:lnTo>
                  <a:close/>
                  <a:moveTo>
                    <a:pt x="1820" y="1317"/>
                  </a:moveTo>
                  <a:lnTo>
                    <a:pt x="1764" y="1317"/>
                  </a:lnTo>
                  <a:lnTo>
                    <a:pt x="1764" y="1374"/>
                  </a:lnTo>
                  <a:lnTo>
                    <a:pt x="1820" y="1374"/>
                  </a:lnTo>
                  <a:lnTo>
                    <a:pt x="1820" y="1317"/>
                  </a:lnTo>
                  <a:close/>
                  <a:moveTo>
                    <a:pt x="1899" y="1317"/>
                  </a:moveTo>
                  <a:lnTo>
                    <a:pt x="1844" y="1317"/>
                  </a:lnTo>
                  <a:lnTo>
                    <a:pt x="1844" y="1374"/>
                  </a:lnTo>
                  <a:lnTo>
                    <a:pt x="1899" y="1374"/>
                  </a:lnTo>
                  <a:lnTo>
                    <a:pt x="1899" y="1317"/>
                  </a:lnTo>
                  <a:close/>
                  <a:moveTo>
                    <a:pt x="1980" y="1317"/>
                  </a:moveTo>
                  <a:lnTo>
                    <a:pt x="1925" y="1317"/>
                  </a:lnTo>
                  <a:lnTo>
                    <a:pt x="1925" y="1374"/>
                  </a:lnTo>
                  <a:lnTo>
                    <a:pt x="1980" y="1374"/>
                  </a:lnTo>
                  <a:lnTo>
                    <a:pt x="1980" y="1317"/>
                  </a:lnTo>
                  <a:close/>
                  <a:moveTo>
                    <a:pt x="2060" y="1317"/>
                  </a:moveTo>
                  <a:lnTo>
                    <a:pt x="2004" y="1317"/>
                  </a:lnTo>
                  <a:lnTo>
                    <a:pt x="2004" y="1374"/>
                  </a:lnTo>
                  <a:lnTo>
                    <a:pt x="2060" y="1374"/>
                  </a:lnTo>
                  <a:lnTo>
                    <a:pt x="2060" y="1317"/>
                  </a:lnTo>
                  <a:close/>
                  <a:moveTo>
                    <a:pt x="2140" y="1317"/>
                  </a:moveTo>
                  <a:lnTo>
                    <a:pt x="2085" y="1317"/>
                  </a:lnTo>
                  <a:lnTo>
                    <a:pt x="2085" y="1374"/>
                  </a:lnTo>
                  <a:lnTo>
                    <a:pt x="2140" y="1374"/>
                  </a:lnTo>
                  <a:lnTo>
                    <a:pt x="2140" y="1317"/>
                  </a:lnTo>
                  <a:close/>
                  <a:moveTo>
                    <a:pt x="2220" y="1317"/>
                  </a:moveTo>
                  <a:lnTo>
                    <a:pt x="2165" y="1317"/>
                  </a:lnTo>
                  <a:lnTo>
                    <a:pt x="2165" y="1374"/>
                  </a:lnTo>
                  <a:lnTo>
                    <a:pt x="2220" y="1374"/>
                  </a:lnTo>
                  <a:lnTo>
                    <a:pt x="2220" y="1317"/>
                  </a:lnTo>
                  <a:close/>
                  <a:moveTo>
                    <a:pt x="2301" y="1317"/>
                  </a:moveTo>
                  <a:lnTo>
                    <a:pt x="2245" y="1317"/>
                  </a:lnTo>
                  <a:lnTo>
                    <a:pt x="2245" y="1374"/>
                  </a:lnTo>
                  <a:lnTo>
                    <a:pt x="2301" y="1374"/>
                  </a:lnTo>
                  <a:lnTo>
                    <a:pt x="2301" y="1317"/>
                  </a:lnTo>
                  <a:close/>
                  <a:moveTo>
                    <a:pt x="2380" y="1317"/>
                  </a:moveTo>
                  <a:lnTo>
                    <a:pt x="2325" y="1317"/>
                  </a:lnTo>
                  <a:lnTo>
                    <a:pt x="2325" y="1374"/>
                  </a:lnTo>
                  <a:lnTo>
                    <a:pt x="2380" y="1374"/>
                  </a:lnTo>
                  <a:lnTo>
                    <a:pt x="2380" y="1317"/>
                  </a:lnTo>
                  <a:close/>
                  <a:moveTo>
                    <a:pt x="2541" y="1317"/>
                  </a:moveTo>
                  <a:lnTo>
                    <a:pt x="2485" y="1317"/>
                  </a:lnTo>
                  <a:lnTo>
                    <a:pt x="2485" y="1374"/>
                  </a:lnTo>
                  <a:lnTo>
                    <a:pt x="2541" y="1374"/>
                  </a:lnTo>
                  <a:lnTo>
                    <a:pt x="2541" y="1317"/>
                  </a:lnTo>
                  <a:close/>
                  <a:moveTo>
                    <a:pt x="2621" y="1317"/>
                  </a:moveTo>
                  <a:lnTo>
                    <a:pt x="2566" y="1317"/>
                  </a:lnTo>
                  <a:lnTo>
                    <a:pt x="2566" y="1374"/>
                  </a:lnTo>
                  <a:lnTo>
                    <a:pt x="2621" y="1374"/>
                  </a:lnTo>
                  <a:lnTo>
                    <a:pt x="2621" y="1317"/>
                  </a:lnTo>
                  <a:close/>
                  <a:moveTo>
                    <a:pt x="3823" y="1317"/>
                  </a:moveTo>
                  <a:lnTo>
                    <a:pt x="3768" y="1317"/>
                  </a:lnTo>
                  <a:lnTo>
                    <a:pt x="3768" y="1374"/>
                  </a:lnTo>
                  <a:lnTo>
                    <a:pt x="3823" y="1374"/>
                  </a:lnTo>
                  <a:lnTo>
                    <a:pt x="3823" y="1317"/>
                  </a:lnTo>
                  <a:close/>
                  <a:moveTo>
                    <a:pt x="3904" y="1317"/>
                  </a:moveTo>
                  <a:lnTo>
                    <a:pt x="3848" y="1317"/>
                  </a:lnTo>
                  <a:lnTo>
                    <a:pt x="3848" y="1374"/>
                  </a:lnTo>
                  <a:lnTo>
                    <a:pt x="3904" y="1374"/>
                  </a:lnTo>
                  <a:lnTo>
                    <a:pt x="3904" y="1317"/>
                  </a:lnTo>
                  <a:close/>
                  <a:moveTo>
                    <a:pt x="3984" y="1317"/>
                  </a:moveTo>
                  <a:lnTo>
                    <a:pt x="3928" y="1317"/>
                  </a:lnTo>
                  <a:lnTo>
                    <a:pt x="3928" y="1374"/>
                  </a:lnTo>
                  <a:lnTo>
                    <a:pt x="3984" y="1374"/>
                  </a:lnTo>
                  <a:lnTo>
                    <a:pt x="3984" y="1317"/>
                  </a:lnTo>
                  <a:close/>
                  <a:moveTo>
                    <a:pt x="4064" y="1317"/>
                  </a:moveTo>
                  <a:lnTo>
                    <a:pt x="4009" y="1317"/>
                  </a:lnTo>
                  <a:lnTo>
                    <a:pt x="4009" y="1374"/>
                  </a:lnTo>
                  <a:lnTo>
                    <a:pt x="4064" y="1374"/>
                  </a:lnTo>
                  <a:lnTo>
                    <a:pt x="4064" y="1317"/>
                  </a:lnTo>
                  <a:close/>
                  <a:moveTo>
                    <a:pt x="4144" y="1317"/>
                  </a:moveTo>
                  <a:lnTo>
                    <a:pt x="4088" y="1317"/>
                  </a:lnTo>
                  <a:lnTo>
                    <a:pt x="4088" y="1374"/>
                  </a:lnTo>
                  <a:lnTo>
                    <a:pt x="4144" y="1374"/>
                  </a:lnTo>
                  <a:lnTo>
                    <a:pt x="4144" y="1317"/>
                  </a:lnTo>
                  <a:close/>
                  <a:moveTo>
                    <a:pt x="4225" y="1317"/>
                  </a:moveTo>
                  <a:lnTo>
                    <a:pt x="4169" y="1317"/>
                  </a:lnTo>
                  <a:lnTo>
                    <a:pt x="4169" y="1374"/>
                  </a:lnTo>
                  <a:lnTo>
                    <a:pt x="4225" y="1374"/>
                  </a:lnTo>
                  <a:lnTo>
                    <a:pt x="4225" y="1317"/>
                  </a:lnTo>
                  <a:close/>
                  <a:moveTo>
                    <a:pt x="4304" y="1317"/>
                  </a:moveTo>
                  <a:lnTo>
                    <a:pt x="4249" y="1317"/>
                  </a:lnTo>
                  <a:lnTo>
                    <a:pt x="4249" y="1374"/>
                  </a:lnTo>
                  <a:lnTo>
                    <a:pt x="4304" y="1374"/>
                  </a:lnTo>
                  <a:lnTo>
                    <a:pt x="4304" y="1317"/>
                  </a:lnTo>
                  <a:close/>
                  <a:moveTo>
                    <a:pt x="4385" y="1317"/>
                  </a:moveTo>
                  <a:lnTo>
                    <a:pt x="4329" y="1317"/>
                  </a:lnTo>
                  <a:lnTo>
                    <a:pt x="4329" y="1374"/>
                  </a:lnTo>
                  <a:lnTo>
                    <a:pt x="4385" y="1374"/>
                  </a:lnTo>
                  <a:lnTo>
                    <a:pt x="4385" y="1317"/>
                  </a:lnTo>
                  <a:close/>
                  <a:moveTo>
                    <a:pt x="4465" y="1317"/>
                  </a:moveTo>
                  <a:lnTo>
                    <a:pt x="4409" y="1317"/>
                  </a:lnTo>
                  <a:lnTo>
                    <a:pt x="4409" y="1374"/>
                  </a:lnTo>
                  <a:lnTo>
                    <a:pt x="4465" y="1374"/>
                  </a:lnTo>
                  <a:lnTo>
                    <a:pt x="4465" y="1317"/>
                  </a:lnTo>
                  <a:close/>
                  <a:moveTo>
                    <a:pt x="4866" y="1317"/>
                  </a:moveTo>
                  <a:lnTo>
                    <a:pt x="4810" y="1317"/>
                  </a:lnTo>
                  <a:lnTo>
                    <a:pt x="4810" y="1374"/>
                  </a:lnTo>
                  <a:lnTo>
                    <a:pt x="4866" y="1374"/>
                  </a:lnTo>
                  <a:lnTo>
                    <a:pt x="4866" y="1317"/>
                  </a:lnTo>
                  <a:close/>
                  <a:moveTo>
                    <a:pt x="4945" y="1317"/>
                  </a:moveTo>
                  <a:lnTo>
                    <a:pt x="4890" y="1317"/>
                  </a:lnTo>
                  <a:lnTo>
                    <a:pt x="4890" y="1374"/>
                  </a:lnTo>
                  <a:lnTo>
                    <a:pt x="4945" y="1374"/>
                  </a:lnTo>
                  <a:lnTo>
                    <a:pt x="4945" y="1317"/>
                  </a:lnTo>
                  <a:close/>
                  <a:moveTo>
                    <a:pt x="5026" y="1317"/>
                  </a:moveTo>
                  <a:lnTo>
                    <a:pt x="4971" y="1317"/>
                  </a:lnTo>
                  <a:lnTo>
                    <a:pt x="4971" y="1374"/>
                  </a:lnTo>
                  <a:lnTo>
                    <a:pt x="5026" y="1374"/>
                  </a:lnTo>
                  <a:lnTo>
                    <a:pt x="5026" y="1317"/>
                  </a:lnTo>
                  <a:close/>
                  <a:moveTo>
                    <a:pt x="55" y="1229"/>
                  </a:moveTo>
                  <a:lnTo>
                    <a:pt x="0" y="1229"/>
                  </a:lnTo>
                  <a:lnTo>
                    <a:pt x="0" y="1285"/>
                  </a:lnTo>
                  <a:lnTo>
                    <a:pt x="55" y="1285"/>
                  </a:lnTo>
                  <a:lnTo>
                    <a:pt x="55" y="1229"/>
                  </a:lnTo>
                  <a:close/>
                  <a:moveTo>
                    <a:pt x="136" y="1229"/>
                  </a:moveTo>
                  <a:lnTo>
                    <a:pt x="80" y="1229"/>
                  </a:lnTo>
                  <a:lnTo>
                    <a:pt x="80" y="1285"/>
                  </a:lnTo>
                  <a:lnTo>
                    <a:pt x="136" y="1285"/>
                  </a:lnTo>
                  <a:lnTo>
                    <a:pt x="136" y="1229"/>
                  </a:lnTo>
                  <a:close/>
                  <a:moveTo>
                    <a:pt x="216" y="1229"/>
                  </a:moveTo>
                  <a:lnTo>
                    <a:pt x="160" y="1229"/>
                  </a:lnTo>
                  <a:lnTo>
                    <a:pt x="160" y="1285"/>
                  </a:lnTo>
                  <a:lnTo>
                    <a:pt x="216" y="1285"/>
                  </a:lnTo>
                  <a:lnTo>
                    <a:pt x="216" y="1229"/>
                  </a:lnTo>
                  <a:close/>
                  <a:moveTo>
                    <a:pt x="296" y="1229"/>
                  </a:moveTo>
                  <a:lnTo>
                    <a:pt x="241" y="1229"/>
                  </a:lnTo>
                  <a:lnTo>
                    <a:pt x="241" y="1285"/>
                  </a:lnTo>
                  <a:lnTo>
                    <a:pt x="296" y="1285"/>
                  </a:lnTo>
                  <a:lnTo>
                    <a:pt x="296" y="1229"/>
                  </a:lnTo>
                  <a:close/>
                  <a:moveTo>
                    <a:pt x="376" y="1229"/>
                  </a:moveTo>
                  <a:lnTo>
                    <a:pt x="320" y="1229"/>
                  </a:lnTo>
                  <a:lnTo>
                    <a:pt x="320" y="1285"/>
                  </a:lnTo>
                  <a:lnTo>
                    <a:pt x="376" y="1285"/>
                  </a:lnTo>
                  <a:lnTo>
                    <a:pt x="376" y="1229"/>
                  </a:lnTo>
                  <a:close/>
                  <a:moveTo>
                    <a:pt x="457" y="1229"/>
                  </a:moveTo>
                  <a:lnTo>
                    <a:pt x="401" y="1229"/>
                  </a:lnTo>
                  <a:lnTo>
                    <a:pt x="401" y="1285"/>
                  </a:lnTo>
                  <a:lnTo>
                    <a:pt x="457" y="1285"/>
                  </a:lnTo>
                  <a:lnTo>
                    <a:pt x="457" y="1229"/>
                  </a:lnTo>
                  <a:close/>
                  <a:moveTo>
                    <a:pt x="536" y="1229"/>
                  </a:moveTo>
                  <a:lnTo>
                    <a:pt x="481" y="1229"/>
                  </a:lnTo>
                  <a:lnTo>
                    <a:pt x="481" y="1285"/>
                  </a:lnTo>
                  <a:lnTo>
                    <a:pt x="536" y="1285"/>
                  </a:lnTo>
                  <a:lnTo>
                    <a:pt x="536" y="1229"/>
                  </a:lnTo>
                  <a:close/>
                  <a:moveTo>
                    <a:pt x="617" y="1229"/>
                  </a:moveTo>
                  <a:lnTo>
                    <a:pt x="561" y="1229"/>
                  </a:lnTo>
                  <a:lnTo>
                    <a:pt x="561" y="1285"/>
                  </a:lnTo>
                  <a:lnTo>
                    <a:pt x="617" y="1285"/>
                  </a:lnTo>
                  <a:lnTo>
                    <a:pt x="617" y="1229"/>
                  </a:lnTo>
                  <a:close/>
                  <a:moveTo>
                    <a:pt x="697" y="1229"/>
                  </a:moveTo>
                  <a:lnTo>
                    <a:pt x="641" y="1229"/>
                  </a:lnTo>
                  <a:lnTo>
                    <a:pt x="641" y="1285"/>
                  </a:lnTo>
                  <a:lnTo>
                    <a:pt x="697" y="1285"/>
                  </a:lnTo>
                  <a:lnTo>
                    <a:pt x="697" y="1229"/>
                  </a:lnTo>
                  <a:close/>
                  <a:moveTo>
                    <a:pt x="777" y="1229"/>
                  </a:moveTo>
                  <a:lnTo>
                    <a:pt x="722" y="1229"/>
                  </a:lnTo>
                  <a:lnTo>
                    <a:pt x="722" y="1285"/>
                  </a:lnTo>
                  <a:lnTo>
                    <a:pt x="777" y="1285"/>
                  </a:lnTo>
                  <a:lnTo>
                    <a:pt x="777" y="1229"/>
                  </a:lnTo>
                  <a:close/>
                  <a:moveTo>
                    <a:pt x="857" y="1229"/>
                  </a:moveTo>
                  <a:lnTo>
                    <a:pt x="801" y="1229"/>
                  </a:lnTo>
                  <a:lnTo>
                    <a:pt x="801" y="1285"/>
                  </a:lnTo>
                  <a:lnTo>
                    <a:pt x="857" y="1285"/>
                  </a:lnTo>
                  <a:lnTo>
                    <a:pt x="857" y="1229"/>
                  </a:lnTo>
                  <a:close/>
                  <a:moveTo>
                    <a:pt x="938" y="1229"/>
                  </a:moveTo>
                  <a:lnTo>
                    <a:pt x="882" y="1229"/>
                  </a:lnTo>
                  <a:lnTo>
                    <a:pt x="882" y="1285"/>
                  </a:lnTo>
                  <a:lnTo>
                    <a:pt x="938" y="1285"/>
                  </a:lnTo>
                  <a:lnTo>
                    <a:pt x="938" y="1229"/>
                  </a:lnTo>
                  <a:close/>
                  <a:moveTo>
                    <a:pt x="1018" y="1229"/>
                  </a:moveTo>
                  <a:lnTo>
                    <a:pt x="962" y="1229"/>
                  </a:lnTo>
                  <a:lnTo>
                    <a:pt x="962" y="1285"/>
                  </a:lnTo>
                  <a:lnTo>
                    <a:pt x="1018" y="1285"/>
                  </a:lnTo>
                  <a:lnTo>
                    <a:pt x="1018" y="1229"/>
                  </a:lnTo>
                  <a:close/>
                  <a:moveTo>
                    <a:pt x="1098" y="1229"/>
                  </a:moveTo>
                  <a:lnTo>
                    <a:pt x="1042" y="1229"/>
                  </a:lnTo>
                  <a:lnTo>
                    <a:pt x="1042" y="1285"/>
                  </a:lnTo>
                  <a:lnTo>
                    <a:pt x="1098" y="1285"/>
                  </a:lnTo>
                  <a:lnTo>
                    <a:pt x="1098" y="1229"/>
                  </a:lnTo>
                  <a:close/>
                  <a:moveTo>
                    <a:pt x="1178" y="1229"/>
                  </a:moveTo>
                  <a:lnTo>
                    <a:pt x="1122" y="1229"/>
                  </a:lnTo>
                  <a:lnTo>
                    <a:pt x="1122" y="1285"/>
                  </a:lnTo>
                  <a:lnTo>
                    <a:pt x="1178" y="1285"/>
                  </a:lnTo>
                  <a:lnTo>
                    <a:pt x="1178" y="1229"/>
                  </a:lnTo>
                  <a:close/>
                  <a:moveTo>
                    <a:pt x="1258" y="1229"/>
                  </a:moveTo>
                  <a:lnTo>
                    <a:pt x="1203" y="1229"/>
                  </a:lnTo>
                  <a:lnTo>
                    <a:pt x="1203" y="1285"/>
                  </a:lnTo>
                  <a:lnTo>
                    <a:pt x="1258" y="1285"/>
                  </a:lnTo>
                  <a:lnTo>
                    <a:pt x="1258" y="1229"/>
                  </a:lnTo>
                  <a:close/>
                  <a:moveTo>
                    <a:pt x="1339" y="1229"/>
                  </a:moveTo>
                  <a:lnTo>
                    <a:pt x="1282" y="1229"/>
                  </a:lnTo>
                  <a:lnTo>
                    <a:pt x="1282" y="1285"/>
                  </a:lnTo>
                  <a:lnTo>
                    <a:pt x="1339" y="1285"/>
                  </a:lnTo>
                  <a:lnTo>
                    <a:pt x="1339" y="1229"/>
                  </a:lnTo>
                  <a:close/>
                  <a:moveTo>
                    <a:pt x="1418" y="1229"/>
                  </a:moveTo>
                  <a:lnTo>
                    <a:pt x="1363" y="1229"/>
                  </a:lnTo>
                  <a:lnTo>
                    <a:pt x="1363" y="1285"/>
                  </a:lnTo>
                  <a:lnTo>
                    <a:pt x="1418" y="1285"/>
                  </a:lnTo>
                  <a:lnTo>
                    <a:pt x="1418" y="1229"/>
                  </a:lnTo>
                  <a:close/>
                  <a:moveTo>
                    <a:pt x="1499" y="1229"/>
                  </a:moveTo>
                  <a:lnTo>
                    <a:pt x="1443" y="1229"/>
                  </a:lnTo>
                  <a:lnTo>
                    <a:pt x="1443" y="1285"/>
                  </a:lnTo>
                  <a:lnTo>
                    <a:pt x="1499" y="1285"/>
                  </a:lnTo>
                  <a:lnTo>
                    <a:pt x="1499" y="1229"/>
                  </a:lnTo>
                  <a:close/>
                  <a:moveTo>
                    <a:pt x="1579" y="1229"/>
                  </a:moveTo>
                  <a:lnTo>
                    <a:pt x="1523" y="1229"/>
                  </a:lnTo>
                  <a:lnTo>
                    <a:pt x="1523" y="1285"/>
                  </a:lnTo>
                  <a:lnTo>
                    <a:pt x="1579" y="1285"/>
                  </a:lnTo>
                  <a:lnTo>
                    <a:pt x="1579" y="1229"/>
                  </a:lnTo>
                  <a:close/>
                  <a:moveTo>
                    <a:pt x="1659" y="1229"/>
                  </a:moveTo>
                  <a:lnTo>
                    <a:pt x="1604" y="1229"/>
                  </a:lnTo>
                  <a:lnTo>
                    <a:pt x="1604" y="1285"/>
                  </a:lnTo>
                  <a:lnTo>
                    <a:pt x="1659" y="1285"/>
                  </a:lnTo>
                  <a:lnTo>
                    <a:pt x="1659" y="1229"/>
                  </a:lnTo>
                  <a:close/>
                  <a:moveTo>
                    <a:pt x="1739" y="1229"/>
                  </a:moveTo>
                  <a:lnTo>
                    <a:pt x="1684" y="1229"/>
                  </a:lnTo>
                  <a:lnTo>
                    <a:pt x="1684" y="1285"/>
                  </a:lnTo>
                  <a:lnTo>
                    <a:pt x="1739" y="1285"/>
                  </a:lnTo>
                  <a:lnTo>
                    <a:pt x="1739" y="1229"/>
                  </a:lnTo>
                  <a:close/>
                  <a:moveTo>
                    <a:pt x="1820" y="1229"/>
                  </a:moveTo>
                  <a:lnTo>
                    <a:pt x="1764" y="1229"/>
                  </a:lnTo>
                  <a:lnTo>
                    <a:pt x="1764" y="1285"/>
                  </a:lnTo>
                  <a:lnTo>
                    <a:pt x="1820" y="1285"/>
                  </a:lnTo>
                  <a:lnTo>
                    <a:pt x="1820" y="1229"/>
                  </a:lnTo>
                  <a:close/>
                  <a:moveTo>
                    <a:pt x="1899" y="1229"/>
                  </a:moveTo>
                  <a:lnTo>
                    <a:pt x="1844" y="1229"/>
                  </a:lnTo>
                  <a:lnTo>
                    <a:pt x="1844" y="1285"/>
                  </a:lnTo>
                  <a:lnTo>
                    <a:pt x="1899" y="1285"/>
                  </a:lnTo>
                  <a:lnTo>
                    <a:pt x="1899" y="1229"/>
                  </a:lnTo>
                  <a:close/>
                  <a:moveTo>
                    <a:pt x="1980" y="1229"/>
                  </a:moveTo>
                  <a:lnTo>
                    <a:pt x="1925" y="1229"/>
                  </a:lnTo>
                  <a:lnTo>
                    <a:pt x="1925" y="1285"/>
                  </a:lnTo>
                  <a:lnTo>
                    <a:pt x="1980" y="1285"/>
                  </a:lnTo>
                  <a:lnTo>
                    <a:pt x="1980" y="1229"/>
                  </a:lnTo>
                  <a:close/>
                  <a:moveTo>
                    <a:pt x="2060" y="1229"/>
                  </a:moveTo>
                  <a:lnTo>
                    <a:pt x="2004" y="1229"/>
                  </a:lnTo>
                  <a:lnTo>
                    <a:pt x="2004" y="1285"/>
                  </a:lnTo>
                  <a:lnTo>
                    <a:pt x="2060" y="1285"/>
                  </a:lnTo>
                  <a:lnTo>
                    <a:pt x="2060" y="1229"/>
                  </a:lnTo>
                  <a:close/>
                  <a:moveTo>
                    <a:pt x="2140" y="1229"/>
                  </a:moveTo>
                  <a:lnTo>
                    <a:pt x="2085" y="1229"/>
                  </a:lnTo>
                  <a:lnTo>
                    <a:pt x="2085" y="1285"/>
                  </a:lnTo>
                  <a:lnTo>
                    <a:pt x="2140" y="1285"/>
                  </a:lnTo>
                  <a:lnTo>
                    <a:pt x="2140" y="1229"/>
                  </a:lnTo>
                  <a:close/>
                  <a:moveTo>
                    <a:pt x="2220" y="1229"/>
                  </a:moveTo>
                  <a:lnTo>
                    <a:pt x="2165" y="1229"/>
                  </a:lnTo>
                  <a:lnTo>
                    <a:pt x="2165" y="1285"/>
                  </a:lnTo>
                  <a:lnTo>
                    <a:pt x="2220" y="1285"/>
                  </a:lnTo>
                  <a:lnTo>
                    <a:pt x="2220" y="1229"/>
                  </a:lnTo>
                  <a:close/>
                  <a:moveTo>
                    <a:pt x="2301" y="1229"/>
                  </a:moveTo>
                  <a:lnTo>
                    <a:pt x="2245" y="1229"/>
                  </a:lnTo>
                  <a:lnTo>
                    <a:pt x="2245" y="1285"/>
                  </a:lnTo>
                  <a:lnTo>
                    <a:pt x="2301" y="1285"/>
                  </a:lnTo>
                  <a:lnTo>
                    <a:pt x="2301" y="1229"/>
                  </a:lnTo>
                  <a:close/>
                  <a:moveTo>
                    <a:pt x="2541" y="1229"/>
                  </a:moveTo>
                  <a:lnTo>
                    <a:pt x="2485" y="1229"/>
                  </a:lnTo>
                  <a:lnTo>
                    <a:pt x="2485" y="1285"/>
                  </a:lnTo>
                  <a:lnTo>
                    <a:pt x="2541" y="1285"/>
                  </a:lnTo>
                  <a:lnTo>
                    <a:pt x="2541" y="1229"/>
                  </a:lnTo>
                  <a:close/>
                  <a:moveTo>
                    <a:pt x="2621" y="1229"/>
                  </a:moveTo>
                  <a:lnTo>
                    <a:pt x="2566" y="1229"/>
                  </a:lnTo>
                  <a:lnTo>
                    <a:pt x="2566" y="1285"/>
                  </a:lnTo>
                  <a:lnTo>
                    <a:pt x="2621" y="1285"/>
                  </a:lnTo>
                  <a:lnTo>
                    <a:pt x="2621" y="1229"/>
                  </a:lnTo>
                  <a:close/>
                  <a:moveTo>
                    <a:pt x="2701" y="1229"/>
                  </a:moveTo>
                  <a:lnTo>
                    <a:pt x="2646" y="1229"/>
                  </a:lnTo>
                  <a:lnTo>
                    <a:pt x="2646" y="1285"/>
                  </a:lnTo>
                  <a:lnTo>
                    <a:pt x="2701" y="1285"/>
                  </a:lnTo>
                  <a:lnTo>
                    <a:pt x="2701" y="1229"/>
                  </a:lnTo>
                  <a:close/>
                  <a:moveTo>
                    <a:pt x="3342" y="1229"/>
                  </a:moveTo>
                  <a:lnTo>
                    <a:pt x="3287" y="1229"/>
                  </a:lnTo>
                  <a:lnTo>
                    <a:pt x="3287" y="1285"/>
                  </a:lnTo>
                  <a:lnTo>
                    <a:pt x="3342" y="1285"/>
                  </a:lnTo>
                  <a:lnTo>
                    <a:pt x="3342" y="1229"/>
                  </a:lnTo>
                  <a:close/>
                  <a:moveTo>
                    <a:pt x="3423" y="1229"/>
                  </a:moveTo>
                  <a:lnTo>
                    <a:pt x="3367" y="1229"/>
                  </a:lnTo>
                  <a:lnTo>
                    <a:pt x="3367" y="1285"/>
                  </a:lnTo>
                  <a:lnTo>
                    <a:pt x="3423" y="1285"/>
                  </a:lnTo>
                  <a:lnTo>
                    <a:pt x="3423" y="1229"/>
                  </a:lnTo>
                  <a:close/>
                  <a:moveTo>
                    <a:pt x="3823" y="1229"/>
                  </a:moveTo>
                  <a:lnTo>
                    <a:pt x="3768" y="1229"/>
                  </a:lnTo>
                  <a:lnTo>
                    <a:pt x="3768" y="1285"/>
                  </a:lnTo>
                  <a:lnTo>
                    <a:pt x="3823" y="1285"/>
                  </a:lnTo>
                  <a:lnTo>
                    <a:pt x="3823" y="1229"/>
                  </a:lnTo>
                  <a:close/>
                  <a:moveTo>
                    <a:pt x="3904" y="1229"/>
                  </a:moveTo>
                  <a:lnTo>
                    <a:pt x="3848" y="1229"/>
                  </a:lnTo>
                  <a:lnTo>
                    <a:pt x="3848" y="1285"/>
                  </a:lnTo>
                  <a:lnTo>
                    <a:pt x="3904" y="1285"/>
                  </a:lnTo>
                  <a:lnTo>
                    <a:pt x="3904" y="1229"/>
                  </a:lnTo>
                  <a:close/>
                  <a:moveTo>
                    <a:pt x="3984" y="1229"/>
                  </a:moveTo>
                  <a:lnTo>
                    <a:pt x="3928" y="1229"/>
                  </a:lnTo>
                  <a:lnTo>
                    <a:pt x="3928" y="1285"/>
                  </a:lnTo>
                  <a:lnTo>
                    <a:pt x="3984" y="1285"/>
                  </a:lnTo>
                  <a:lnTo>
                    <a:pt x="3984" y="1229"/>
                  </a:lnTo>
                  <a:close/>
                  <a:moveTo>
                    <a:pt x="4064" y="1229"/>
                  </a:moveTo>
                  <a:lnTo>
                    <a:pt x="4009" y="1229"/>
                  </a:lnTo>
                  <a:lnTo>
                    <a:pt x="4009" y="1285"/>
                  </a:lnTo>
                  <a:lnTo>
                    <a:pt x="4064" y="1285"/>
                  </a:lnTo>
                  <a:lnTo>
                    <a:pt x="4064" y="1229"/>
                  </a:lnTo>
                  <a:close/>
                  <a:moveTo>
                    <a:pt x="4144" y="1229"/>
                  </a:moveTo>
                  <a:lnTo>
                    <a:pt x="4088" y="1229"/>
                  </a:lnTo>
                  <a:lnTo>
                    <a:pt x="4088" y="1285"/>
                  </a:lnTo>
                  <a:lnTo>
                    <a:pt x="4144" y="1285"/>
                  </a:lnTo>
                  <a:lnTo>
                    <a:pt x="4144" y="1229"/>
                  </a:lnTo>
                  <a:close/>
                  <a:moveTo>
                    <a:pt x="4225" y="1229"/>
                  </a:moveTo>
                  <a:lnTo>
                    <a:pt x="4169" y="1229"/>
                  </a:lnTo>
                  <a:lnTo>
                    <a:pt x="4169" y="1285"/>
                  </a:lnTo>
                  <a:lnTo>
                    <a:pt x="4225" y="1285"/>
                  </a:lnTo>
                  <a:lnTo>
                    <a:pt x="4225" y="1229"/>
                  </a:lnTo>
                  <a:close/>
                  <a:moveTo>
                    <a:pt x="4304" y="1229"/>
                  </a:moveTo>
                  <a:lnTo>
                    <a:pt x="4249" y="1229"/>
                  </a:lnTo>
                  <a:lnTo>
                    <a:pt x="4249" y="1285"/>
                  </a:lnTo>
                  <a:lnTo>
                    <a:pt x="4304" y="1285"/>
                  </a:lnTo>
                  <a:lnTo>
                    <a:pt x="4304" y="1229"/>
                  </a:lnTo>
                  <a:close/>
                  <a:moveTo>
                    <a:pt x="4385" y="1229"/>
                  </a:moveTo>
                  <a:lnTo>
                    <a:pt x="4329" y="1229"/>
                  </a:lnTo>
                  <a:lnTo>
                    <a:pt x="4329" y="1285"/>
                  </a:lnTo>
                  <a:lnTo>
                    <a:pt x="4385" y="1285"/>
                  </a:lnTo>
                  <a:lnTo>
                    <a:pt x="4385" y="1229"/>
                  </a:lnTo>
                  <a:close/>
                  <a:moveTo>
                    <a:pt x="4465" y="1229"/>
                  </a:moveTo>
                  <a:lnTo>
                    <a:pt x="4409" y="1229"/>
                  </a:lnTo>
                  <a:lnTo>
                    <a:pt x="4409" y="1285"/>
                  </a:lnTo>
                  <a:lnTo>
                    <a:pt x="4465" y="1285"/>
                  </a:lnTo>
                  <a:lnTo>
                    <a:pt x="4465" y="1229"/>
                  </a:lnTo>
                  <a:close/>
                  <a:moveTo>
                    <a:pt x="4785" y="1229"/>
                  </a:moveTo>
                  <a:lnTo>
                    <a:pt x="4730" y="1229"/>
                  </a:lnTo>
                  <a:lnTo>
                    <a:pt x="4730" y="1285"/>
                  </a:lnTo>
                  <a:lnTo>
                    <a:pt x="4785" y="1285"/>
                  </a:lnTo>
                  <a:lnTo>
                    <a:pt x="4785" y="1229"/>
                  </a:lnTo>
                  <a:close/>
                  <a:moveTo>
                    <a:pt x="4945" y="1229"/>
                  </a:moveTo>
                  <a:lnTo>
                    <a:pt x="4890" y="1229"/>
                  </a:lnTo>
                  <a:lnTo>
                    <a:pt x="4890" y="1285"/>
                  </a:lnTo>
                  <a:lnTo>
                    <a:pt x="4945" y="1285"/>
                  </a:lnTo>
                  <a:lnTo>
                    <a:pt x="4945" y="1229"/>
                  </a:lnTo>
                  <a:close/>
                  <a:moveTo>
                    <a:pt x="5026" y="1229"/>
                  </a:moveTo>
                  <a:lnTo>
                    <a:pt x="4971" y="1229"/>
                  </a:lnTo>
                  <a:lnTo>
                    <a:pt x="4971" y="1285"/>
                  </a:lnTo>
                  <a:lnTo>
                    <a:pt x="5026" y="1285"/>
                  </a:lnTo>
                  <a:lnTo>
                    <a:pt x="5026" y="1229"/>
                  </a:lnTo>
                  <a:close/>
                  <a:moveTo>
                    <a:pt x="55" y="1140"/>
                  </a:moveTo>
                  <a:lnTo>
                    <a:pt x="0" y="1140"/>
                  </a:lnTo>
                  <a:lnTo>
                    <a:pt x="0" y="1196"/>
                  </a:lnTo>
                  <a:lnTo>
                    <a:pt x="55" y="1196"/>
                  </a:lnTo>
                  <a:lnTo>
                    <a:pt x="55" y="1140"/>
                  </a:lnTo>
                  <a:close/>
                  <a:moveTo>
                    <a:pt x="136" y="1140"/>
                  </a:moveTo>
                  <a:lnTo>
                    <a:pt x="80" y="1140"/>
                  </a:lnTo>
                  <a:lnTo>
                    <a:pt x="80" y="1196"/>
                  </a:lnTo>
                  <a:lnTo>
                    <a:pt x="136" y="1196"/>
                  </a:lnTo>
                  <a:lnTo>
                    <a:pt x="136" y="1140"/>
                  </a:lnTo>
                  <a:close/>
                  <a:moveTo>
                    <a:pt x="216" y="1140"/>
                  </a:moveTo>
                  <a:lnTo>
                    <a:pt x="160" y="1140"/>
                  </a:lnTo>
                  <a:lnTo>
                    <a:pt x="160" y="1196"/>
                  </a:lnTo>
                  <a:lnTo>
                    <a:pt x="216" y="1196"/>
                  </a:lnTo>
                  <a:lnTo>
                    <a:pt x="216" y="1140"/>
                  </a:lnTo>
                  <a:close/>
                  <a:moveTo>
                    <a:pt x="296" y="1140"/>
                  </a:moveTo>
                  <a:lnTo>
                    <a:pt x="241" y="1140"/>
                  </a:lnTo>
                  <a:lnTo>
                    <a:pt x="241" y="1196"/>
                  </a:lnTo>
                  <a:lnTo>
                    <a:pt x="296" y="1196"/>
                  </a:lnTo>
                  <a:lnTo>
                    <a:pt x="296" y="1140"/>
                  </a:lnTo>
                  <a:close/>
                  <a:moveTo>
                    <a:pt x="376" y="1140"/>
                  </a:moveTo>
                  <a:lnTo>
                    <a:pt x="320" y="1140"/>
                  </a:lnTo>
                  <a:lnTo>
                    <a:pt x="320" y="1196"/>
                  </a:lnTo>
                  <a:lnTo>
                    <a:pt x="376" y="1196"/>
                  </a:lnTo>
                  <a:lnTo>
                    <a:pt x="376" y="1140"/>
                  </a:lnTo>
                  <a:close/>
                  <a:moveTo>
                    <a:pt x="457" y="1140"/>
                  </a:moveTo>
                  <a:lnTo>
                    <a:pt x="401" y="1140"/>
                  </a:lnTo>
                  <a:lnTo>
                    <a:pt x="401" y="1196"/>
                  </a:lnTo>
                  <a:lnTo>
                    <a:pt x="457" y="1196"/>
                  </a:lnTo>
                  <a:lnTo>
                    <a:pt x="457" y="1140"/>
                  </a:lnTo>
                  <a:close/>
                  <a:moveTo>
                    <a:pt x="536" y="1140"/>
                  </a:moveTo>
                  <a:lnTo>
                    <a:pt x="481" y="1140"/>
                  </a:lnTo>
                  <a:lnTo>
                    <a:pt x="481" y="1196"/>
                  </a:lnTo>
                  <a:lnTo>
                    <a:pt x="536" y="1196"/>
                  </a:lnTo>
                  <a:lnTo>
                    <a:pt x="536" y="1140"/>
                  </a:lnTo>
                  <a:close/>
                  <a:moveTo>
                    <a:pt x="617" y="1140"/>
                  </a:moveTo>
                  <a:lnTo>
                    <a:pt x="561" y="1140"/>
                  </a:lnTo>
                  <a:lnTo>
                    <a:pt x="561" y="1196"/>
                  </a:lnTo>
                  <a:lnTo>
                    <a:pt x="617" y="1196"/>
                  </a:lnTo>
                  <a:lnTo>
                    <a:pt x="617" y="1140"/>
                  </a:lnTo>
                  <a:close/>
                  <a:moveTo>
                    <a:pt x="697" y="1140"/>
                  </a:moveTo>
                  <a:lnTo>
                    <a:pt x="641" y="1140"/>
                  </a:lnTo>
                  <a:lnTo>
                    <a:pt x="641" y="1196"/>
                  </a:lnTo>
                  <a:lnTo>
                    <a:pt x="697" y="1196"/>
                  </a:lnTo>
                  <a:lnTo>
                    <a:pt x="697" y="1140"/>
                  </a:lnTo>
                  <a:close/>
                  <a:moveTo>
                    <a:pt x="777" y="1140"/>
                  </a:moveTo>
                  <a:lnTo>
                    <a:pt x="722" y="1140"/>
                  </a:lnTo>
                  <a:lnTo>
                    <a:pt x="722" y="1196"/>
                  </a:lnTo>
                  <a:lnTo>
                    <a:pt x="777" y="1196"/>
                  </a:lnTo>
                  <a:lnTo>
                    <a:pt x="777" y="1140"/>
                  </a:lnTo>
                  <a:close/>
                  <a:moveTo>
                    <a:pt x="857" y="1140"/>
                  </a:moveTo>
                  <a:lnTo>
                    <a:pt x="801" y="1140"/>
                  </a:lnTo>
                  <a:lnTo>
                    <a:pt x="801" y="1196"/>
                  </a:lnTo>
                  <a:lnTo>
                    <a:pt x="857" y="1196"/>
                  </a:lnTo>
                  <a:lnTo>
                    <a:pt x="857" y="1140"/>
                  </a:lnTo>
                  <a:close/>
                  <a:moveTo>
                    <a:pt x="938" y="1140"/>
                  </a:moveTo>
                  <a:lnTo>
                    <a:pt x="882" y="1140"/>
                  </a:lnTo>
                  <a:lnTo>
                    <a:pt x="882" y="1196"/>
                  </a:lnTo>
                  <a:lnTo>
                    <a:pt x="938" y="1196"/>
                  </a:lnTo>
                  <a:lnTo>
                    <a:pt x="938" y="1140"/>
                  </a:lnTo>
                  <a:close/>
                  <a:moveTo>
                    <a:pt x="1018" y="1140"/>
                  </a:moveTo>
                  <a:lnTo>
                    <a:pt x="962" y="1140"/>
                  </a:lnTo>
                  <a:lnTo>
                    <a:pt x="962" y="1196"/>
                  </a:lnTo>
                  <a:lnTo>
                    <a:pt x="1018" y="1196"/>
                  </a:lnTo>
                  <a:lnTo>
                    <a:pt x="1018" y="1140"/>
                  </a:lnTo>
                  <a:close/>
                  <a:moveTo>
                    <a:pt x="1098" y="1140"/>
                  </a:moveTo>
                  <a:lnTo>
                    <a:pt x="1042" y="1140"/>
                  </a:lnTo>
                  <a:lnTo>
                    <a:pt x="1042" y="1196"/>
                  </a:lnTo>
                  <a:lnTo>
                    <a:pt x="1098" y="1196"/>
                  </a:lnTo>
                  <a:lnTo>
                    <a:pt x="1098" y="1140"/>
                  </a:lnTo>
                  <a:close/>
                  <a:moveTo>
                    <a:pt x="1178" y="1140"/>
                  </a:moveTo>
                  <a:lnTo>
                    <a:pt x="1122" y="1140"/>
                  </a:lnTo>
                  <a:lnTo>
                    <a:pt x="1122" y="1196"/>
                  </a:lnTo>
                  <a:lnTo>
                    <a:pt x="1178" y="1196"/>
                  </a:lnTo>
                  <a:lnTo>
                    <a:pt x="1178" y="1140"/>
                  </a:lnTo>
                  <a:close/>
                  <a:moveTo>
                    <a:pt x="1258" y="1140"/>
                  </a:moveTo>
                  <a:lnTo>
                    <a:pt x="1203" y="1140"/>
                  </a:lnTo>
                  <a:lnTo>
                    <a:pt x="1203" y="1196"/>
                  </a:lnTo>
                  <a:lnTo>
                    <a:pt x="1258" y="1196"/>
                  </a:lnTo>
                  <a:lnTo>
                    <a:pt x="1258" y="1140"/>
                  </a:lnTo>
                  <a:close/>
                  <a:moveTo>
                    <a:pt x="1339" y="1140"/>
                  </a:moveTo>
                  <a:lnTo>
                    <a:pt x="1282" y="1140"/>
                  </a:lnTo>
                  <a:lnTo>
                    <a:pt x="1282" y="1196"/>
                  </a:lnTo>
                  <a:lnTo>
                    <a:pt x="1339" y="1196"/>
                  </a:lnTo>
                  <a:lnTo>
                    <a:pt x="1339" y="1140"/>
                  </a:lnTo>
                  <a:close/>
                  <a:moveTo>
                    <a:pt x="1418" y="1140"/>
                  </a:moveTo>
                  <a:lnTo>
                    <a:pt x="1363" y="1140"/>
                  </a:lnTo>
                  <a:lnTo>
                    <a:pt x="1363" y="1196"/>
                  </a:lnTo>
                  <a:lnTo>
                    <a:pt x="1418" y="1196"/>
                  </a:lnTo>
                  <a:lnTo>
                    <a:pt x="1418" y="1140"/>
                  </a:lnTo>
                  <a:close/>
                  <a:moveTo>
                    <a:pt x="1499" y="1140"/>
                  </a:moveTo>
                  <a:lnTo>
                    <a:pt x="1443" y="1140"/>
                  </a:lnTo>
                  <a:lnTo>
                    <a:pt x="1443" y="1196"/>
                  </a:lnTo>
                  <a:lnTo>
                    <a:pt x="1499" y="1196"/>
                  </a:lnTo>
                  <a:lnTo>
                    <a:pt x="1499" y="1140"/>
                  </a:lnTo>
                  <a:close/>
                  <a:moveTo>
                    <a:pt x="1579" y="1140"/>
                  </a:moveTo>
                  <a:lnTo>
                    <a:pt x="1523" y="1140"/>
                  </a:lnTo>
                  <a:lnTo>
                    <a:pt x="1523" y="1196"/>
                  </a:lnTo>
                  <a:lnTo>
                    <a:pt x="1579" y="1196"/>
                  </a:lnTo>
                  <a:lnTo>
                    <a:pt x="1579" y="1140"/>
                  </a:lnTo>
                  <a:close/>
                  <a:moveTo>
                    <a:pt x="1659" y="1140"/>
                  </a:moveTo>
                  <a:lnTo>
                    <a:pt x="1604" y="1140"/>
                  </a:lnTo>
                  <a:lnTo>
                    <a:pt x="1604" y="1196"/>
                  </a:lnTo>
                  <a:lnTo>
                    <a:pt x="1659" y="1196"/>
                  </a:lnTo>
                  <a:lnTo>
                    <a:pt x="1659" y="1140"/>
                  </a:lnTo>
                  <a:close/>
                  <a:moveTo>
                    <a:pt x="1739" y="1140"/>
                  </a:moveTo>
                  <a:lnTo>
                    <a:pt x="1684" y="1140"/>
                  </a:lnTo>
                  <a:lnTo>
                    <a:pt x="1684" y="1196"/>
                  </a:lnTo>
                  <a:lnTo>
                    <a:pt x="1739" y="1196"/>
                  </a:lnTo>
                  <a:lnTo>
                    <a:pt x="1739" y="1140"/>
                  </a:lnTo>
                  <a:close/>
                  <a:moveTo>
                    <a:pt x="1820" y="1140"/>
                  </a:moveTo>
                  <a:lnTo>
                    <a:pt x="1764" y="1140"/>
                  </a:lnTo>
                  <a:lnTo>
                    <a:pt x="1764" y="1196"/>
                  </a:lnTo>
                  <a:lnTo>
                    <a:pt x="1820" y="1196"/>
                  </a:lnTo>
                  <a:lnTo>
                    <a:pt x="1820" y="1140"/>
                  </a:lnTo>
                  <a:close/>
                  <a:moveTo>
                    <a:pt x="1899" y="1140"/>
                  </a:moveTo>
                  <a:lnTo>
                    <a:pt x="1844" y="1140"/>
                  </a:lnTo>
                  <a:lnTo>
                    <a:pt x="1844" y="1196"/>
                  </a:lnTo>
                  <a:lnTo>
                    <a:pt x="1899" y="1196"/>
                  </a:lnTo>
                  <a:lnTo>
                    <a:pt x="1899" y="1140"/>
                  </a:lnTo>
                  <a:close/>
                  <a:moveTo>
                    <a:pt x="1980" y="1140"/>
                  </a:moveTo>
                  <a:lnTo>
                    <a:pt x="1925" y="1140"/>
                  </a:lnTo>
                  <a:lnTo>
                    <a:pt x="1925" y="1196"/>
                  </a:lnTo>
                  <a:lnTo>
                    <a:pt x="1980" y="1196"/>
                  </a:lnTo>
                  <a:lnTo>
                    <a:pt x="1980" y="1140"/>
                  </a:lnTo>
                  <a:close/>
                  <a:moveTo>
                    <a:pt x="2060" y="1140"/>
                  </a:moveTo>
                  <a:lnTo>
                    <a:pt x="2004" y="1140"/>
                  </a:lnTo>
                  <a:lnTo>
                    <a:pt x="2004" y="1196"/>
                  </a:lnTo>
                  <a:lnTo>
                    <a:pt x="2060" y="1196"/>
                  </a:lnTo>
                  <a:lnTo>
                    <a:pt x="2060" y="1140"/>
                  </a:lnTo>
                  <a:close/>
                  <a:moveTo>
                    <a:pt x="2140" y="1140"/>
                  </a:moveTo>
                  <a:lnTo>
                    <a:pt x="2085" y="1140"/>
                  </a:lnTo>
                  <a:lnTo>
                    <a:pt x="2085" y="1196"/>
                  </a:lnTo>
                  <a:lnTo>
                    <a:pt x="2140" y="1196"/>
                  </a:lnTo>
                  <a:lnTo>
                    <a:pt x="2140" y="1140"/>
                  </a:lnTo>
                  <a:close/>
                  <a:moveTo>
                    <a:pt x="2220" y="1140"/>
                  </a:moveTo>
                  <a:lnTo>
                    <a:pt x="2165" y="1140"/>
                  </a:lnTo>
                  <a:lnTo>
                    <a:pt x="2165" y="1196"/>
                  </a:lnTo>
                  <a:lnTo>
                    <a:pt x="2220" y="1196"/>
                  </a:lnTo>
                  <a:lnTo>
                    <a:pt x="2220" y="1140"/>
                  </a:lnTo>
                  <a:close/>
                  <a:moveTo>
                    <a:pt x="2541" y="1140"/>
                  </a:moveTo>
                  <a:lnTo>
                    <a:pt x="2485" y="1140"/>
                  </a:lnTo>
                  <a:lnTo>
                    <a:pt x="2485" y="1196"/>
                  </a:lnTo>
                  <a:lnTo>
                    <a:pt x="2541" y="1196"/>
                  </a:lnTo>
                  <a:lnTo>
                    <a:pt x="2541" y="1140"/>
                  </a:lnTo>
                  <a:close/>
                  <a:moveTo>
                    <a:pt x="2621" y="1140"/>
                  </a:moveTo>
                  <a:lnTo>
                    <a:pt x="2566" y="1140"/>
                  </a:lnTo>
                  <a:lnTo>
                    <a:pt x="2566" y="1196"/>
                  </a:lnTo>
                  <a:lnTo>
                    <a:pt x="2621" y="1196"/>
                  </a:lnTo>
                  <a:lnTo>
                    <a:pt x="2621" y="1140"/>
                  </a:lnTo>
                  <a:close/>
                  <a:moveTo>
                    <a:pt x="2701" y="1140"/>
                  </a:moveTo>
                  <a:lnTo>
                    <a:pt x="2646" y="1140"/>
                  </a:lnTo>
                  <a:lnTo>
                    <a:pt x="2646" y="1196"/>
                  </a:lnTo>
                  <a:lnTo>
                    <a:pt x="2701" y="1196"/>
                  </a:lnTo>
                  <a:lnTo>
                    <a:pt x="2701" y="1140"/>
                  </a:lnTo>
                  <a:close/>
                  <a:moveTo>
                    <a:pt x="3263" y="1140"/>
                  </a:moveTo>
                  <a:lnTo>
                    <a:pt x="3207" y="1140"/>
                  </a:lnTo>
                  <a:lnTo>
                    <a:pt x="3207" y="1196"/>
                  </a:lnTo>
                  <a:lnTo>
                    <a:pt x="3263" y="1196"/>
                  </a:lnTo>
                  <a:lnTo>
                    <a:pt x="3263" y="1140"/>
                  </a:lnTo>
                  <a:close/>
                  <a:moveTo>
                    <a:pt x="3342" y="1140"/>
                  </a:moveTo>
                  <a:lnTo>
                    <a:pt x="3287" y="1140"/>
                  </a:lnTo>
                  <a:lnTo>
                    <a:pt x="3287" y="1196"/>
                  </a:lnTo>
                  <a:lnTo>
                    <a:pt x="3342" y="1196"/>
                  </a:lnTo>
                  <a:lnTo>
                    <a:pt x="3342" y="1140"/>
                  </a:lnTo>
                  <a:close/>
                  <a:moveTo>
                    <a:pt x="3423" y="1140"/>
                  </a:moveTo>
                  <a:lnTo>
                    <a:pt x="3367" y="1140"/>
                  </a:lnTo>
                  <a:lnTo>
                    <a:pt x="3367" y="1196"/>
                  </a:lnTo>
                  <a:lnTo>
                    <a:pt x="3423" y="1196"/>
                  </a:lnTo>
                  <a:lnTo>
                    <a:pt x="3423" y="1140"/>
                  </a:lnTo>
                  <a:close/>
                  <a:moveTo>
                    <a:pt x="3503" y="1140"/>
                  </a:moveTo>
                  <a:lnTo>
                    <a:pt x="3447" y="1140"/>
                  </a:lnTo>
                  <a:lnTo>
                    <a:pt x="3447" y="1196"/>
                  </a:lnTo>
                  <a:lnTo>
                    <a:pt x="3503" y="1196"/>
                  </a:lnTo>
                  <a:lnTo>
                    <a:pt x="3503" y="1140"/>
                  </a:lnTo>
                  <a:close/>
                  <a:moveTo>
                    <a:pt x="3583" y="1140"/>
                  </a:moveTo>
                  <a:lnTo>
                    <a:pt x="3528" y="1140"/>
                  </a:lnTo>
                  <a:lnTo>
                    <a:pt x="3528" y="1196"/>
                  </a:lnTo>
                  <a:lnTo>
                    <a:pt x="3583" y="1196"/>
                  </a:lnTo>
                  <a:lnTo>
                    <a:pt x="3583" y="1140"/>
                  </a:lnTo>
                  <a:close/>
                  <a:moveTo>
                    <a:pt x="3663" y="1140"/>
                  </a:moveTo>
                  <a:lnTo>
                    <a:pt x="3607" y="1140"/>
                  </a:lnTo>
                  <a:lnTo>
                    <a:pt x="3607" y="1196"/>
                  </a:lnTo>
                  <a:lnTo>
                    <a:pt x="3663" y="1196"/>
                  </a:lnTo>
                  <a:lnTo>
                    <a:pt x="3663" y="1140"/>
                  </a:lnTo>
                  <a:close/>
                  <a:moveTo>
                    <a:pt x="3744" y="1140"/>
                  </a:moveTo>
                  <a:lnTo>
                    <a:pt x="3688" y="1140"/>
                  </a:lnTo>
                  <a:lnTo>
                    <a:pt x="3688" y="1196"/>
                  </a:lnTo>
                  <a:lnTo>
                    <a:pt x="3744" y="1196"/>
                  </a:lnTo>
                  <a:lnTo>
                    <a:pt x="3744" y="1140"/>
                  </a:lnTo>
                  <a:close/>
                  <a:moveTo>
                    <a:pt x="3823" y="1140"/>
                  </a:moveTo>
                  <a:lnTo>
                    <a:pt x="3768" y="1140"/>
                  </a:lnTo>
                  <a:lnTo>
                    <a:pt x="3768" y="1196"/>
                  </a:lnTo>
                  <a:lnTo>
                    <a:pt x="3823" y="1196"/>
                  </a:lnTo>
                  <a:lnTo>
                    <a:pt x="3823" y="1140"/>
                  </a:lnTo>
                  <a:close/>
                  <a:moveTo>
                    <a:pt x="3904" y="1140"/>
                  </a:moveTo>
                  <a:lnTo>
                    <a:pt x="3848" y="1140"/>
                  </a:lnTo>
                  <a:lnTo>
                    <a:pt x="3848" y="1196"/>
                  </a:lnTo>
                  <a:lnTo>
                    <a:pt x="3904" y="1196"/>
                  </a:lnTo>
                  <a:lnTo>
                    <a:pt x="3904" y="1140"/>
                  </a:lnTo>
                  <a:close/>
                  <a:moveTo>
                    <a:pt x="3984" y="1140"/>
                  </a:moveTo>
                  <a:lnTo>
                    <a:pt x="3928" y="1140"/>
                  </a:lnTo>
                  <a:lnTo>
                    <a:pt x="3928" y="1196"/>
                  </a:lnTo>
                  <a:lnTo>
                    <a:pt x="3984" y="1196"/>
                  </a:lnTo>
                  <a:lnTo>
                    <a:pt x="3984" y="1140"/>
                  </a:lnTo>
                  <a:close/>
                  <a:moveTo>
                    <a:pt x="4064" y="1140"/>
                  </a:moveTo>
                  <a:lnTo>
                    <a:pt x="4009" y="1140"/>
                  </a:lnTo>
                  <a:lnTo>
                    <a:pt x="4009" y="1196"/>
                  </a:lnTo>
                  <a:lnTo>
                    <a:pt x="4064" y="1196"/>
                  </a:lnTo>
                  <a:lnTo>
                    <a:pt x="4064" y="1140"/>
                  </a:lnTo>
                  <a:close/>
                  <a:moveTo>
                    <a:pt x="4144" y="1140"/>
                  </a:moveTo>
                  <a:lnTo>
                    <a:pt x="4088" y="1140"/>
                  </a:lnTo>
                  <a:lnTo>
                    <a:pt x="4088" y="1196"/>
                  </a:lnTo>
                  <a:lnTo>
                    <a:pt x="4144" y="1196"/>
                  </a:lnTo>
                  <a:lnTo>
                    <a:pt x="4144" y="1140"/>
                  </a:lnTo>
                  <a:close/>
                  <a:moveTo>
                    <a:pt x="4225" y="1140"/>
                  </a:moveTo>
                  <a:lnTo>
                    <a:pt x="4169" y="1140"/>
                  </a:lnTo>
                  <a:lnTo>
                    <a:pt x="4169" y="1196"/>
                  </a:lnTo>
                  <a:lnTo>
                    <a:pt x="4225" y="1196"/>
                  </a:lnTo>
                  <a:lnTo>
                    <a:pt x="4225" y="1140"/>
                  </a:lnTo>
                  <a:close/>
                  <a:moveTo>
                    <a:pt x="4304" y="1140"/>
                  </a:moveTo>
                  <a:lnTo>
                    <a:pt x="4249" y="1140"/>
                  </a:lnTo>
                  <a:lnTo>
                    <a:pt x="4249" y="1196"/>
                  </a:lnTo>
                  <a:lnTo>
                    <a:pt x="4304" y="1196"/>
                  </a:lnTo>
                  <a:lnTo>
                    <a:pt x="4304" y="1140"/>
                  </a:lnTo>
                  <a:close/>
                  <a:moveTo>
                    <a:pt x="4385" y="1140"/>
                  </a:moveTo>
                  <a:lnTo>
                    <a:pt x="4329" y="1140"/>
                  </a:lnTo>
                  <a:lnTo>
                    <a:pt x="4329" y="1196"/>
                  </a:lnTo>
                  <a:lnTo>
                    <a:pt x="4385" y="1196"/>
                  </a:lnTo>
                  <a:lnTo>
                    <a:pt x="4385" y="1140"/>
                  </a:lnTo>
                  <a:close/>
                  <a:moveTo>
                    <a:pt x="4465" y="1140"/>
                  </a:moveTo>
                  <a:lnTo>
                    <a:pt x="4409" y="1140"/>
                  </a:lnTo>
                  <a:lnTo>
                    <a:pt x="4409" y="1196"/>
                  </a:lnTo>
                  <a:lnTo>
                    <a:pt x="4465" y="1196"/>
                  </a:lnTo>
                  <a:lnTo>
                    <a:pt x="4465" y="1140"/>
                  </a:lnTo>
                  <a:close/>
                  <a:moveTo>
                    <a:pt x="4545" y="1140"/>
                  </a:moveTo>
                  <a:lnTo>
                    <a:pt x="4490" y="1140"/>
                  </a:lnTo>
                  <a:lnTo>
                    <a:pt x="4490" y="1196"/>
                  </a:lnTo>
                  <a:lnTo>
                    <a:pt x="4545" y="1196"/>
                  </a:lnTo>
                  <a:lnTo>
                    <a:pt x="4545" y="1140"/>
                  </a:lnTo>
                  <a:close/>
                  <a:moveTo>
                    <a:pt x="4625" y="1140"/>
                  </a:moveTo>
                  <a:lnTo>
                    <a:pt x="4569" y="1140"/>
                  </a:lnTo>
                  <a:lnTo>
                    <a:pt x="4569" y="1196"/>
                  </a:lnTo>
                  <a:lnTo>
                    <a:pt x="4625" y="1196"/>
                  </a:lnTo>
                  <a:lnTo>
                    <a:pt x="4625" y="1140"/>
                  </a:lnTo>
                  <a:close/>
                  <a:moveTo>
                    <a:pt x="4705" y="1140"/>
                  </a:moveTo>
                  <a:lnTo>
                    <a:pt x="4650" y="1140"/>
                  </a:lnTo>
                  <a:lnTo>
                    <a:pt x="4650" y="1196"/>
                  </a:lnTo>
                  <a:lnTo>
                    <a:pt x="4705" y="1196"/>
                  </a:lnTo>
                  <a:lnTo>
                    <a:pt x="4705" y="1140"/>
                  </a:lnTo>
                  <a:close/>
                  <a:moveTo>
                    <a:pt x="4945" y="1140"/>
                  </a:moveTo>
                  <a:lnTo>
                    <a:pt x="4890" y="1140"/>
                  </a:lnTo>
                  <a:lnTo>
                    <a:pt x="4890" y="1196"/>
                  </a:lnTo>
                  <a:lnTo>
                    <a:pt x="4945" y="1196"/>
                  </a:lnTo>
                  <a:lnTo>
                    <a:pt x="4945" y="1140"/>
                  </a:lnTo>
                  <a:close/>
                  <a:moveTo>
                    <a:pt x="5026" y="1140"/>
                  </a:moveTo>
                  <a:lnTo>
                    <a:pt x="4971" y="1140"/>
                  </a:lnTo>
                  <a:lnTo>
                    <a:pt x="4971" y="1196"/>
                  </a:lnTo>
                  <a:lnTo>
                    <a:pt x="5026" y="1196"/>
                  </a:lnTo>
                  <a:lnTo>
                    <a:pt x="5026" y="1140"/>
                  </a:lnTo>
                  <a:close/>
                  <a:moveTo>
                    <a:pt x="5106" y="1140"/>
                  </a:moveTo>
                  <a:lnTo>
                    <a:pt x="5050" y="1140"/>
                  </a:lnTo>
                  <a:lnTo>
                    <a:pt x="5050" y="1196"/>
                  </a:lnTo>
                  <a:lnTo>
                    <a:pt x="5106" y="1196"/>
                  </a:lnTo>
                  <a:lnTo>
                    <a:pt x="5106" y="1140"/>
                  </a:lnTo>
                  <a:close/>
                  <a:moveTo>
                    <a:pt x="5347" y="1140"/>
                  </a:moveTo>
                  <a:lnTo>
                    <a:pt x="5291" y="1140"/>
                  </a:lnTo>
                  <a:lnTo>
                    <a:pt x="5291" y="1196"/>
                  </a:lnTo>
                  <a:lnTo>
                    <a:pt x="5347" y="1196"/>
                  </a:lnTo>
                  <a:lnTo>
                    <a:pt x="5347" y="1140"/>
                  </a:lnTo>
                  <a:close/>
                  <a:moveTo>
                    <a:pt x="5426" y="1140"/>
                  </a:moveTo>
                  <a:lnTo>
                    <a:pt x="5371" y="1140"/>
                  </a:lnTo>
                  <a:lnTo>
                    <a:pt x="5371" y="1196"/>
                  </a:lnTo>
                  <a:lnTo>
                    <a:pt x="5426" y="1196"/>
                  </a:lnTo>
                  <a:lnTo>
                    <a:pt x="5426" y="1140"/>
                  </a:lnTo>
                  <a:close/>
                  <a:moveTo>
                    <a:pt x="55" y="1051"/>
                  </a:moveTo>
                  <a:lnTo>
                    <a:pt x="0" y="1051"/>
                  </a:lnTo>
                  <a:lnTo>
                    <a:pt x="0" y="1108"/>
                  </a:lnTo>
                  <a:lnTo>
                    <a:pt x="55" y="1108"/>
                  </a:lnTo>
                  <a:lnTo>
                    <a:pt x="55" y="1051"/>
                  </a:lnTo>
                  <a:close/>
                  <a:moveTo>
                    <a:pt x="136" y="1051"/>
                  </a:moveTo>
                  <a:lnTo>
                    <a:pt x="80" y="1051"/>
                  </a:lnTo>
                  <a:lnTo>
                    <a:pt x="80" y="1108"/>
                  </a:lnTo>
                  <a:lnTo>
                    <a:pt x="136" y="1108"/>
                  </a:lnTo>
                  <a:lnTo>
                    <a:pt x="136" y="1051"/>
                  </a:lnTo>
                  <a:close/>
                  <a:moveTo>
                    <a:pt x="216" y="1051"/>
                  </a:moveTo>
                  <a:lnTo>
                    <a:pt x="160" y="1051"/>
                  </a:lnTo>
                  <a:lnTo>
                    <a:pt x="160" y="1108"/>
                  </a:lnTo>
                  <a:lnTo>
                    <a:pt x="216" y="1108"/>
                  </a:lnTo>
                  <a:lnTo>
                    <a:pt x="216" y="1051"/>
                  </a:lnTo>
                  <a:close/>
                  <a:moveTo>
                    <a:pt x="296" y="1051"/>
                  </a:moveTo>
                  <a:lnTo>
                    <a:pt x="241" y="1051"/>
                  </a:lnTo>
                  <a:lnTo>
                    <a:pt x="241" y="1108"/>
                  </a:lnTo>
                  <a:lnTo>
                    <a:pt x="296" y="1108"/>
                  </a:lnTo>
                  <a:lnTo>
                    <a:pt x="296" y="1051"/>
                  </a:lnTo>
                  <a:close/>
                  <a:moveTo>
                    <a:pt x="376" y="1051"/>
                  </a:moveTo>
                  <a:lnTo>
                    <a:pt x="320" y="1051"/>
                  </a:lnTo>
                  <a:lnTo>
                    <a:pt x="320" y="1108"/>
                  </a:lnTo>
                  <a:lnTo>
                    <a:pt x="376" y="1108"/>
                  </a:lnTo>
                  <a:lnTo>
                    <a:pt x="376" y="1051"/>
                  </a:lnTo>
                  <a:close/>
                  <a:moveTo>
                    <a:pt x="457" y="1051"/>
                  </a:moveTo>
                  <a:lnTo>
                    <a:pt x="401" y="1051"/>
                  </a:lnTo>
                  <a:lnTo>
                    <a:pt x="401" y="1108"/>
                  </a:lnTo>
                  <a:lnTo>
                    <a:pt x="457" y="1108"/>
                  </a:lnTo>
                  <a:lnTo>
                    <a:pt x="457" y="1051"/>
                  </a:lnTo>
                  <a:close/>
                  <a:moveTo>
                    <a:pt x="536" y="1051"/>
                  </a:moveTo>
                  <a:lnTo>
                    <a:pt x="481" y="1051"/>
                  </a:lnTo>
                  <a:lnTo>
                    <a:pt x="481" y="1108"/>
                  </a:lnTo>
                  <a:lnTo>
                    <a:pt x="536" y="1108"/>
                  </a:lnTo>
                  <a:lnTo>
                    <a:pt x="536" y="1051"/>
                  </a:lnTo>
                  <a:close/>
                  <a:moveTo>
                    <a:pt x="617" y="1051"/>
                  </a:moveTo>
                  <a:lnTo>
                    <a:pt x="561" y="1051"/>
                  </a:lnTo>
                  <a:lnTo>
                    <a:pt x="561" y="1108"/>
                  </a:lnTo>
                  <a:lnTo>
                    <a:pt x="617" y="1108"/>
                  </a:lnTo>
                  <a:lnTo>
                    <a:pt x="617" y="1051"/>
                  </a:lnTo>
                  <a:close/>
                  <a:moveTo>
                    <a:pt x="697" y="1051"/>
                  </a:moveTo>
                  <a:lnTo>
                    <a:pt x="641" y="1051"/>
                  </a:lnTo>
                  <a:lnTo>
                    <a:pt x="641" y="1108"/>
                  </a:lnTo>
                  <a:lnTo>
                    <a:pt x="697" y="1108"/>
                  </a:lnTo>
                  <a:lnTo>
                    <a:pt x="697" y="1051"/>
                  </a:lnTo>
                  <a:close/>
                  <a:moveTo>
                    <a:pt x="777" y="1051"/>
                  </a:moveTo>
                  <a:lnTo>
                    <a:pt x="722" y="1051"/>
                  </a:lnTo>
                  <a:lnTo>
                    <a:pt x="722" y="1108"/>
                  </a:lnTo>
                  <a:lnTo>
                    <a:pt x="777" y="1108"/>
                  </a:lnTo>
                  <a:lnTo>
                    <a:pt x="777" y="1051"/>
                  </a:lnTo>
                  <a:close/>
                  <a:moveTo>
                    <a:pt x="857" y="1051"/>
                  </a:moveTo>
                  <a:lnTo>
                    <a:pt x="801" y="1051"/>
                  </a:lnTo>
                  <a:lnTo>
                    <a:pt x="801" y="1108"/>
                  </a:lnTo>
                  <a:lnTo>
                    <a:pt x="857" y="1108"/>
                  </a:lnTo>
                  <a:lnTo>
                    <a:pt x="857" y="1051"/>
                  </a:lnTo>
                  <a:close/>
                  <a:moveTo>
                    <a:pt x="938" y="1051"/>
                  </a:moveTo>
                  <a:lnTo>
                    <a:pt x="882" y="1051"/>
                  </a:lnTo>
                  <a:lnTo>
                    <a:pt x="882" y="1108"/>
                  </a:lnTo>
                  <a:lnTo>
                    <a:pt x="938" y="1108"/>
                  </a:lnTo>
                  <a:lnTo>
                    <a:pt x="938" y="1051"/>
                  </a:lnTo>
                  <a:close/>
                  <a:moveTo>
                    <a:pt x="1018" y="1051"/>
                  </a:moveTo>
                  <a:lnTo>
                    <a:pt x="962" y="1051"/>
                  </a:lnTo>
                  <a:lnTo>
                    <a:pt x="962" y="1108"/>
                  </a:lnTo>
                  <a:lnTo>
                    <a:pt x="1018" y="1108"/>
                  </a:lnTo>
                  <a:lnTo>
                    <a:pt x="1018" y="1051"/>
                  </a:lnTo>
                  <a:close/>
                  <a:moveTo>
                    <a:pt x="1098" y="1051"/>
                  </a:moveTo>
                  <a:lnTo>
                    <a:pt x="1042" y="1051"/>
                  </a:lnTo>
                  <a:lnTo>
                    <a:pt x="1042" y="1108"/>
                  </a:lnTo>
                  <a:lnTo>
                    <a:pt x="1098" y="1108"/>
                  </a:lnTo>
                  <a:lnTo>
                    <a:pt x="1098" y="1051"/>
                  </a:lnTo>
                  <a:close/>
                  <a:moveTo>
                    <a:pt x="1178" y="1051"/>
                  </a:moveTo>
                  <a:lnTo>
                    <a:pt x="1122" y="1051"/>
                  </a:lnTo>
                  <a:lnTo>
                    <a:pt x="1122" y="1108"/>
                  </a:lnTo>
                  <a:lnTo>
                    <a:pt x="1178" y="1108"/>
                  </a:lnTo>
                  <a:lnTo>
                    <a:pt x="1178" y="1051"/>
                  </a:lnTo>
                  <a:close/>
                  <a:moveTo>
                    <a:pt x="1258" y="1051"/>
                  </a:moveTo>
                  <a:lnTo>
                    <a:pt x="1203" y="1051"/>
                  </a:lnTo>
                  <a:lnTo>
                    <a:pt x="1203" y="1108"/>
                  </a:lnTo>
                  <a:lnTo>
                    <a:pt x="1258" y="1108"/>
                  </a:lnTo>
                  <a:lnTo>
                    <a:pt x="1258" y="1051"/>
                  </a:lnTo>
                  <a:close/>
                  <a:moveTo>
                    <a:pt x="1339" y="1051"/>
                  </a:moveTo>
                  <a:lnTo>
                    <a:pt x="1282" y="1051"/>
                  </a:lnTo>
                  <a:lnTo>
                    <a:pt x="1282" y="1108"/>
                  </a:lnTo>
                  <a:lnTo>
                    <a:pt x="1339" y="1108"/>
                  </a:lnTo>
                  <a:lnTo>
                    <a:pt x="1339" y="1051"/>
                  </a:lnTo>
                  <a:close/>
                  <a:moveTo>
                    <a:pt x="1418" y="1051"/>
                  </a:moveTo>
                  <a:lnTo>
                    <a:pt x="1363" y="1051"/>
                  </a:lnTo>
                  <a:lnTo>
                    <a:pt x="1363" y="1108"/>
                  </a:lnTo>
                  <a:lnTo>
                    <a:pt x="1418" y="1108"/>
                  </a:lnTo>
                  <a:lnTo>
                    <a:pt x="1418" y="1051"/>
                  </a:lnTo>
                  <a:close/>
                  <a:moveTo>
                    <a:pt x="1499" y="1051"/>
                  </a:moveTo>
                  <a:lnTo>
                    <a:pt x="1443" y="1051"/>
                  </a:lnTo>
                  <a:lnTo>
                    <a:pt x="1443" y="1108"/>
                  </a:lnTo>
                  <a:lnTo>
                    <a:pt x="1499" y="1108"/>
                  </a:lnTo>
                  <a:lnTo>
                    <a:pt x="1499" y="1051"/>
                  </a:lnTo>
                  <a:close/>
                  <a:moveTo>
                    <a:pt x="1579" y="1051"/>
                  </a:moveTo>
                  <a:lnTo>
                    <a:pt x="1523" y="1051"/>
                  </a:lnTo>
                  <a:lnTo>
                    <a:pt x="1523" y="1108"/>
                  </a:lnTo>
                  <a:lnTo>
                    <a:pt x="1579" y="1108"/>
                  </a:lnTo>
                  <a:lnTo>
                    <a:pt x="1579" y="1051"/>
                  </a:lnTo>
                  <a:close/>
                  <a:moveTo>
                    <a:pt x="1659" y="1051"/>
                  </a:moveTo>
                  <a:lnTo>
                    <a:pt x="1604" y="1051"/>
                  </a:lnTo>
                  <a:lnTo>
                    <a:pt x="1604" y="1108"/>
                  </a:lnTo>
                  <a:lnTo>
                    <a:pt x="1659" y="1108"/>
                  </a:lnTo>
                  <a:lnTo>
                    <a:pt x="1659" y="1051"/>
                  </a:lnTo>
                  <a:close/>
                  <a:moveTo>
                    <a:pt x="1739" y="1051"/>
                  </a:moveTo>
                  <a:lnTo>
                    <a:pt x="1684" y="1051"/>
                  </a:lnTo>
                  <a:lnTo>
                    <a:pt x="1684" y="1108"/>
                  </a:lnTo>
                  <a:lnTo>
                    <a:pt x="1739" y="1108"/>
                  </a:lnTo>
                  <a:lnTo>
                    <a:pt x="1739" y="1051"/>
                  </a:lnTo>
                  <a:close/>
                  <a:moveTo>
                    <a:pt x="1820" y="1051"/>
                  </a:moveTo>
                  <a:lnTo>
                    <a:pt x="1764" y="1051"/>
                  </a:lnTo>
                  <a:lnTo>
                    <a:pt x="1764" y="1108"/>
                  </a:lnTo>
                  <a:lnTo>
                    <a:pt x="1820" y="1108"/>
                  </a:lnTo>
                  <a:lnTo>
                    <a:pt x="1820" y="1051"/>
                  </a:lnTo>
                  <a:close/>
                  <a:moveTo>
                    <a:pt x="1899" y="1051"/>
                  </a:moveTo>
                  <a:lnTo>
                    <a:pt x="1844" y="1051"/>
                  </a:lnTo>
                  <a:lnTo>
                    <a:pt x="1844" y="1108"/>
                  </a:lnTo>
                  <a:lnTo>
                    <a:pt x="1899" y="1108"/>
                  </a:lnTo>
                  <a:lnTo>
                    <a:pt x="1899" y="1051"/>
                  </a:lnTo>
                  <a:close/>
                  <a:moveTo>
                    <a:pt x="1980" y="1051"/>
                  </a:moveTo>
                  <a:lnTo>
                    <a:pt x="1925" y="1051"/>
                  </a:lnTo>
                  <a:lnTo>
                    <a:pt x="1925" y="1108"/>
                  </a:lnTo>
                  <a:lnTo>
                    <a:pt x="1980" y="1108"/>
                  </a:lnTo>
                  <a:lnTo>
                    <a:pt x="1980" y="1051"/>
                  </a:lnTo>
                  <a:close/>
                  <a:moveTo>
                    <a:pt x="2060" y="1051"/>
                  </a:moveTo>
                  <a:lnTo>
                    <a:pt x="2004" y="1051"/>
                  </a:lnTo>
                  <a:lnTo>
                    <a:pt x="2004" y="1108"/>
                  </a:lnTo>
                  <a:lnTo>
                    <a:pt x="2060" y="1108"/>
                  </a:lnTo>
                  <a:lnTo>
                    <a:pt x="2060" y="1051"/>
                  </a:lnTo>
                  <a:close/>
                  <a:moveTo>
                    <a:pt x="2140" y="1051"/>
                  </a:moveTo>
                  <a:lnTo>
                    <a:pt x="2085" y="1051"/>
                  </a:lnTo>
                  <a:lnTo>
                    <a:pt x="2085" y="1108"/>
                  </a:lnTo>
                  <a:lnTo>
                    <a:pt x="2140" y="1108"/>
                  </a:lnTo>
                  <a:lnTo>
                    <a:pt x="2140" y="1051"/>
                  </a:lnTo>
                  <a:close/>
                  <a:moveTo>
                    <a:pt x="2220" y="1051"/>
                  </a:moveTo>
                  <a:lnTo>
                    <a:pt x="2165" y="1051"/>
                  </a:lnTo>
                  <a:lnTo>
                    <a:pt x="2165" y="1108"/>
                  </a:lnTo>
                  <a:lnTo>
                    <a:pt x="2220" y="1108"/>
                  </a:lnTo>
                  <a:lnTo>
                    <a:pt x="2220" y="1051"/>
                  </a:lnTo>
                  <a:close/>
                  <a:moveTo>
                    <a:pt x="2301" y="1051"/>
                  </a:moveTo>
                  <a:lnTo>
                    <a:pt x="2245" y="1051"/>
                  </a:lnTo>
                  <a:lnTo>
                    <a:pt x="2245" y="1108"/>
                  </a:lnTo>
                  <a:lnTo>
                    <a:pt x="2301" y="1108"/>
                  </a:lnTo>
                  <a:lnTo>
                    <a:pt x="2301" y="1051"/>
                  </a:lnTo>
                  <a:close/>
                  <a:moveTo>
                    <a:pt x="2380" y="1051"/>
                  </a:moveTo>
                  <a:lnTo>
                    <a:pt x="2325" y="1051"/>
                  </a:lnTo>
                  <a:lnTo>
                    <a:pt x="2325" y="1108"/>
                  </a:lnTo>
                  <a:lnTo>
                    <a:pt x="2380" y="1108"/>
                  </a:lnTo>
                  <a:lnTo>
                    <a:pt x="2380" y="1051"/>
                  </a:lnTo>
                  <a:close/>
                  <a:moveTo>
                    <a:pt x="2461" y="1051"/>
                  </a:moveTo>
                  <a:lnTo>
                    <a:pt x="2406" y="1051"/>
                  </a:lnTo>
                  <a:lnTo>
                    <a:pt x="2406" y="1108"/>
                  </a:lnTo>
                  <a:lnTo>
                    <a:pt x="2461" y="1108"/>
                  </a:lnTo>
                  <a:lnTo>
                    <a:pt x="2461" y="1051"/>
                  </a:lnTo>
                  <a:close/>
                  <a:moveTo>
                    <a:pt x="2541" y="1051"/>
                  </a:moveTo>
                  <a:lnTo>
                    <a:pt x="2485" y="1051"/>
                  </a:lnTo>
                  <a:lnTo>
                    <a:pt x="2485" y="1108"/>
                  </a:lnTo>
                  <a:lnTo>
                    <a:pt x="2541" y="1108"/>
                  </a:lnTo>
                  <a:lnTo>
                    <a:pt x="2541" y="1051"/>
                  </a:lnTo>
                  <a:close/>
                  <a:moveTo>
                    <a:pt x="2621" y="1051"/>
                  </a:moveTo>
                  <a:lnTo>
                    <a:pt x="2566" y="1051"/>
                  </a:lnTo>
                  <a:lnTo>
                    <a:pt x="2566" y="1108"/>
                  </a:lnTo>
                  <a:lnTo>
                    <a:pt x="2621" y="1108"/>
                  </a:lnTo>
                  <a:lnTo>
                    <a:pt x="2621" y="1051"/>
                  </a:lnTo>
                  <a:close/>
                  <a:moveTo>
                    <a:pt x="2701" y="1051"/>
                  </a:moveTo>
                  <a:lnTo>
                    <a:pt x="2646" y="1051"/>
                  </a:lnTo>
                  <a:lnTo>
                    <a:pt x="2646" y="1108"/>
                  </a:lnTo>
                  <a:lnTo>
                    <a:pt x="2701" y="1108"/>
                  </a:lnTo>
                  <a:lnTo>
                    <a:pt x="2701" y="1051"/>
                  </a:lnTo>
                  <a:close/>
                  <a:moveTo>
                    <a:pt x="2782" y="1051"/>
                  </a:moveTo>
                  <a:lnTo>
                    <a:pt x="2726" y="1051"/>
                  </a:lnTo>
                  <a:lnTo>
                    <a:pt x="2726" y="1108"/>
                  </a:lnTo>
                  <a:lnTo>
                    <a:pt x="2782" y="1108"/>
                  </a:lnTo>
                  <a:lnTo>
                    <a:pt x="2782" y="1051"/>
                  </a:lnTo>
                  <a:close/>
                  <a:moveTo>
                    <a:pt x="2861" y="1051"/>
                  </a:moveTo>
                  <a:lnTo>
                    <a:pt x="2806" y="1051"/>
                  </a:lnTo>
                  <a:lnTo>
                    <a:pt x="2806" y="1108"/>
                  </a:lnTo>
                  <a:lnTo>
                    <a:pt x="2861" y="1108"/>
                  </a:lnTo>
                  <a:lnTo>
                    <a:pt x="2861" y="1051"/>
                  </a:lnTo>
                  <a:close/>
                  <a:moveTo>
                    <a:pt x="2942" y="1051"/>
                  </a:moveTo>
                  <a:lnTo>
                    <a:pt x="2887" y="1051"/>
                  </a:lnTo>
                  <a:lnTo>
                    <a:pt x="2887" y="1108"/>
                  </a:lnTo>
                  <a:lnTo>
                    <a:pt x="2942" y="1108"/>
                  </a:lnTo>
                  <a:lnTo>
                    <a:pt x="2942" y="1051"/>
                  </a:lnTo>
                  <a:close/>
                  <a:moveTo>
                    <a:pt x="3022" y="1051"/>
                  </a:moveTo>
                  <a:lnTo>
                    <a:pt x="2966" y="1051"/>
                  </a:lnTo>
                  <a:lnTo>
                    <a:pt x="2966" y="1108"/>
                  </a:lnTo>
                  <a:lnTo>
                    <a:pt x="3022" y="1108"/>
                  </a:lnTo>
                  <a:lnTo>
                    <a:pt x="3022" y="1051"/>
                  </a:lnTo>
                  <a:close/>
                  <a:moveTo>
                    <a:pt x="3342" y="1051"/>
                  </a:moveTo>
                  <a:lnTo>
                    <a:pt x="3287" y="1051"/>
                  </a:lnTo>
                  <a:lnTo>
                    <a:pt x="3287" y="1108"/>
                  </a:lnTo>
                  <a:lnTo>
                    <a:pt x="3342" y="1108"/>
                  </a:lnTo>
                  <a:lnTo>
                    <a:pt x="3342" y="1051"/>
                  </a:lnTo>
                  <a:close/>
                  <a:moveTo>
                    <a:pt x="3423" y="1051"/>
                  </a:moveTo>
                  <a:lnTo>
                    <a:pt x="3367" y="1051"/>
                  </a:lnTo>
                  <a:lnTo>
                    <a:pt x="3367" y="1108"/>
                  </a:lnTo>
                  <a:lnTo>
                    <a:pt x="3423" y="1108"/>
                  </a:lnTo>
                  <a:lnTo>
                    <a:pt x="3423" y="1051"/>
                  </a:lnTo>
                  <a:close/>
                  <a:moveTo>
                    <a:pt x="3503" y="1051"/>
                  </a:moveTo>
                  <a:lnTo>
                    <a:pt x="3447" y="1051"/>
                  </a:lnTo>
                  <a:lnTo>
                    <a:pt x="3447" y="1108"/>
                  </a:lnTo>
                  <a:lnTo>
                    <a:pt x="3503" y="1108"/>
                  </a:lnTo>
                  <a:lnTo>
                    <a:pt x="3503" y="1051"/>
                  </a:lnTo>
                  <a:close/>
                  <a:moveTo>
                    <a:pt x="3583" y="1051"/>
                  </a:moveTo>
                  <a:lnTo>
                    <a:pt x="3528" y="1051"/>
                  </a:lnTo>
                  <a:lnTo>
                    <a:pt x="3528" y="1108"/>
                  </a:lnTo>
                  <a:lnTo>
                    <a:pt x="3583" y="1108"/>
                  </a:lnTo>
                  <a:lnTo>
                    <a:pt x="3583" y="1051"/>
                  </a:lnTo>
                  <a:close/>
                  <a:moveTo>
                    <a:pt x="3663" y="1051"/>
                  </a:moveTo>
                  <a:lnTo>
                    <a:pt x="3607" y="1051"/>
                  </a:lnTo>
                  <a:lnTo>
                    <a:pt x="3607" y="1108"/>
                  </a:lnTo>
                  <a:lnTo>
                    <a:pt x="3663" y="1108"/>
                  </a:lnTo>
                  <a:lnTo>
                    <a:pt x="3663" y="1051"/>
                  </a:lnTo>
                  <a:close/>
                  <a:moveTo>
                    <a:pt x="3744" y="1051"/>
                  </a:moveTo>
                  <a:lnTo>
                    <a:pt x="3688" y="1051"/>
                  </a:lnTo>
                  <a:lnTo>
                    <a:pt x="3688" y="1108"/>
                  </a:lnTo>
                  <a:lnTo>
                    <a:pt x="3744" y="1108"/>
                  </a:lnTo>
                  <a:lnTo>
                    <a:pt x="3744" y="1051"/>
                  </a:lnTo>
                  <a:close/>
                  <a:moveTo>
                    <a:pt x="3823" y="1051"/>
                  </a:moveTo>
                  <a:lnTo>
                    <a:pt x="3768" y="1051"/>
                  </a:lnTo>
                  <a:lnTo>
                    <a:pt x="3768" y="1108"/>
                  </a:lnTo>
                  <a:lnTo>
                    <a:pt x="3823" y="1108"/>
                  </a:lnTo>
                  <a:lnTo>
                    <a:pt x="3823" y="1051"/>
                  </a:lnTo>
                  <a:close/>
                  <a:moveTo>
                    <a:pt x="3904" y="1051"/>
                  </a:moveTo>
                  <a:lnTo>
                    <a:pt x="3848" y="1051"/>
                  </a:lnTo>
                  <a:lnTo>
                    <a:pt x="3848" y="1108"/>
                  </a:lnTo>
                  <a:lnTo>
                    <a:pt x="3904" y="1108"/>
                  </a:lnTo>
                  <a:lnTo>
                    <a:pt x="3904" y="1051"/>
                  </a:lnTo>
                  <a:close/>
                  <a:moveTo>
                    <a:pt x="3984" y="1051"/>
                  </a:moveTo>
                  <a:lnTo>
                    <a:pt x="3928" y="1051"/>
                  </a:lnTo>
                  <a:lnTo>
                    <a:pt x="3928" y="1108"/>
                  </a:lnTo>
                  <a:lnTo>
                    <a:pt x="3984" y="1108"/>
                  </a:lnTo>
                  <a:lnTo>
                    <a:pt x="3984" y="1051"/>
                  </a:lnTo>
                  <a:close/>
                  <a:moveTo>
                    <a:pt x="4064" y="1051"/>
                  </a:moveTo>
                  <a:lnTo>
                    <a:pt x="4009" y="1051"/>
                  </a:lnTo>
                  <a:lnTo>
                    <a:pt x="4009" y="1108"/>
                  </a:lnTo>
                  <a:lnTo>
                    <a:pt x="4064" y="1108"/>
                  </a:lnTo>
                  <a:lnTo>
                    <a:pt x="4064" y="1051"/>
                  </a:lnTo>
                  <a:close/>
                  <a:moveTo>
                    <a:pt x="4144" y="1051"/>
                  </a:moveTo>
                  <a:lnTo>
                    <a:pt x="4088" y="1051"/>
                  </a:lnTo>
                  <a:lnTo>
                    <a:pt x="4088" y="1108"/>
                  </a:lnTo>
                  <a:lnTo>
                    <a:pt x="4144" y="1108"/>
                  </a:lnTo>
                  <a:lnTo>
                    <a:pt x="4144" y="1051"/>
                  </a:lnTo>
                  <a:close/>
                  <a:moveTo>
                    <a:pt x="4225" y="1051"/>
                  </a:moveTo>
                  <a:lnTo>
                    <a:pt x="4169" y="1051"/>
                  </a:lnTo>
                  <a:lnTo>
                    <a:pt x="4169" y="1108"/>
                  </a:lnTo>
                  <a:lnTo>
                    <a:pt x="4225" y="1108"/>
                  </a:lnTo>
                  <a:lnTo>
                    <a:pt x="4225" y="1051"/>
                  </a:lnTo>
                  <a:close/>
                  <a:moveTo>
                    <a:pt x="4304" y="1051"/>
                  </a:moveTo>
                  <a:lnTo>
                    <a:pt x="4249" y="1051"/>
                  </a:lnTo>
                  <a:lnTo>
                    <a:pt x="4249" y="1108"/>
                  </a:lnTo>
                  <a:lnTo>
                    <a:pt x="4304" y="1108"/>
                  </a:lnTo>
                  <a:lnTo>
                    <a:pt x="4304" y="1051"/>
                  </a:lnTo>
                  <a:close/>
                  <a:moveTo>
                    <a:pt x="4385" y="1051"/>
                  </a:moveTo>
                  <a:lnTo>
                    <a:pt x="4329" y="1051"/>
                  </a:lnTo>
                  <a:lnTo>
                    <a:pt x="4329" y="1108"/>
                  </a:lnTo>
                  <a:lnTo>
                    <a:pt x="4385" y="1108"/>
                  </a:lnTo>
                  <a:lnTo>
                    <a:pt x="4385" y="1051"/>
                  </a:lnTo>
                  <a:close/>
                  <a:moveTo>
                    <a:pt x="4465" y="1051"/>
                  </a:moveTo>
                  <a:lnTo>
                    <a:pt x="4409" y="1051"/>
                  </a:lnTo>
                  <a:lnTo>
                    <a:pt x="4409" y="1108"/>
                  </a:lnTo>
                  <a:lnTo>
                    <a:pt x="4465" y="1108"/>
                  </a:lnTo>
                  <a:lnTo>
                    <a:pt x="4465" y="1051"/>
                  </a:lnTo>
                  <a:close/>
                  <a:moveTo>
                    <a:pt x="4545" y="1051"/>
                  </a:moveTo>
                  <a:lnTo>
                    <a:pt x="4490" y="1051"/>
                  </a:lnTo>
                  <a:lnTo>
                    <a:pt x="4490" y="1108"/>
                  </a:lnTo>
                  <a:lnTo>
                    <a:pt x="4545" y="1108"/>
                  </a:lnTo>
                  <a:lnTo>
                    <a:pt x="4545" y="1051"/>
                  </a:lnTo>
                  <a:close/>
                  <a:moveTo>
                    <a:pt x="4625" y="1051"/>
                  </a:moveTo>
                  <a:lnTo>
                    <a:pt x="4569" y="1051"/>
                  </a:lnTo>
                  <a:lnTo>
                    <a:pt x="4569" y="1108"/>
                  </a:lnTo>
                  <a:lnTo>
                    <a:pt x="4625" y="1108"/>
                  </a:lnTo>
                  <a:lnTo>
                    <a:pt x="4625" y="1051"/>
                  </a:lnTo>
                  <a:close/>
                  <a:moveTo>
                    <a:pt x="4705" y="1051"/>
                  </a:moveTo>
                  <a:lnTo>
                    <a:pt x="4650" y="1051"/>
                  </a:lnTo>
                  <a:lnTo>
                    <a:pt x="4650" y="1108"/>
                  </a:lnTo>
                  <a:lnTo>
                    <a:pt x="4705" y="1108"/>
                  </a:lnTo>
                  <a:lnTo>
                    <a:pt x="4705" y="1051"/>
                  </a:lnTo>
                  <a:close/>
                  <a:moveTo>
                    <a:pt x="4945" y="1051"/>
                  </a:moveTo>
                  <a:lnTo>
                    <a:pt x="4890" y="1051"/>
                  </a:lnTo>
                  <a:lnTo>
                    <a:pt x="4890" y="1108"/>
                  </a:lnTo>
                  <a:lnTo>
                    <a:pt x="4945" y="1108"/>
                  </a:lnTo>
                  <a:lnTo>
                    <a:pt x="4945" y="1051"/>
                  </a:lnTo>
                  <a:close/>
                  <a:moveTo>
                    <a:pt x="5026" y="1051"/>
                  </a:moveTo>
                  <a:lnTo>
                    <a:pt x="4971" y="1051"/>
                  </a:lnTo>
                  <a:lnTo>
                    <a:pt x="4971" y="1108"/>
                  </a:lnTo>
                  <a:lnTo>
                    <a:pt x="5026" y="1108"/>
                  </a:lnTo>
                  <a:lnTo>
                    <a:pt x="5026" y="1051"/>
                  </a:lnTo>
                  <a:close/>
                  <a:moveTo>
                    <a:pt x="5106" y="1051"/>
                  </a:moveTo>
                  <a:lnTo>
                    <a:pt x="5050" y="1051"/>
                  </a:lnTo>
                  <a:lnTo>
                    <a:pt x="5050" y="1108"/>
                  </a:lnTo>
                  <a:lnTo>
                    <a:pt x="5106" y="1108"/>
                  </a:lnTo>
                  <a:lnTo>
                    <a:pt x="5106" y="1051"/>
                  </a:lnTo>
                  <a:close/>
                  <a:moveTo>
                    <a:pt x="5347" y="1051"/>
                  </a:moveTo>
                  <a:lnTo>
                    <a:pt x="5291" y="1051"/>
                  </a:lnTo>
                  <a:lnTo>
                    <a:pt x="5291" y="1108"/>
                  </a:lnTo>
                  <a:lnTo>
                    <a:pt x="5347" y="1108"/>
                  </a:lnTo>
                  <a:lnTo>
                    <a:pt x="5347" y="1051"/>
                  </a:lnTo>
                  <a:close/>
                  <a:moveTo>
                    <a:pt x="5426" y="1051"/>
                  </a:moveTo>
                  <a:lnTo>
                    <a:pt x="5371" y="1051"/>
                  </a:lnTo>
                  <a:lnTo>
                    <a:pt x="5371" y="1108"/>
                  </a:lnTo>
                  <a:lnTo>
                    <a:pt x="5426" y="1108"/>
                  </a:lnTo>
                  <a:lnTo>
                    <a:pt x="5426" y="1051"/>
                  </a:lnTo>
                  <a:close/>
                  <a:moveTo>
                    <a:pt x="216" y="971"/>
                  </a:moveTo>
                  <a:lnTo>
                    <a:pt x="160" y="971"/>
                  </a:lnTo>
                  <a:lnTo>
                    <a:pt x="160" y="1026"/>
                  </a:lnTo>
                  <a:lnTo>
                    <a:pt x="216" y="1026"/>
                  </a:lnTo>
                  <a:lnTo>
                    <a:pt x="216" y="971"/>
                  </a:lnTo>
                  <a:close/>
                  <a:moveTo>
                    <a:pt x="296" y="971"/>
                  </a:moveTo>
                  <a:lnTo>
                    <a:pt x="241" y="971"/>
                  </a:lnTo>
                  <a:lnTo>
                    <a:pt x="241" y="1026"/>
                  </a:lnTo>
                  <a:lnTo>
                    <a:pt x="296" y="1026"/>
                  </a:lnTo>
                  <a:lnTo>
                    <a:pt x="296" y="971"/>
                  </a:lnTo>
                  <a:close/>
                  <a:moveTo>
                    <a:pt x="376" y="971"/>
                  </a:moveTo>
                  <a:lnTo>
                    <a:pt x="320" y="971"/>
                  </a:lnTo>
                  <a:lnTo>
                    <a:pt x="320" y="1026"/>
                  </a:lnTo>
                  <a:lnTo>
                    <a:pt x="376" y="1026"/>
                  </a:lnTo>
                  <a:lnTo>
                    <a:pt x="376" y="971"/>
                  </a:lnTo>
                  <a:close/>
                  <a:moveTo>
                    <a:pt x="457" y="971"/>
                  </a:moveTo>
                  <a:lnTo>
                    <a:pt x="401" y="971"/>
                  </a:lnTo>
                  <a:lnTo>
                    <a:pt x="401" y="1026"/>
                  </a:lnTo>
                  <a:lnTo>
                    <a:pt x="457" y="1026"/>
                  </a:lnTo>
                  <a:lnTo>
                    <a:pt x="457" y="971"/>
                  </a:lnTo>
                  <a:close/>
                  <a:moveTo>
                    <a:pt x="536" y="971"/>
                  </a:moveTo>
                  <a:lnTo>
                    <a:pt x="481" y="971"/>
                  </a:lnTo>
                  <a:lnTo>
                    <a:pt x="481" y="1026"/>
                  </a:lnTo>
                  <a:lnTo>
                    <a:pt x="536" y="1026"/>
                  </a:lnTo>
                  <a:lnTo>
                    <a:pt x="536" y="971"/>
                  </a:lnTo>
                  <a:close/>
                  <a:moveTo>
                    <a:pt x="617" y="971"/>
                  </a:moveTo>
                  <a:lnTo>
                    <a:pt x="561" y="971"/>
                  </a:lnTo>
                  <a:lnTo>
                    <a:pt x="561" y="1026"/>
                  </a:lnTo>
                  <a:lnTo>
                    <a:pt x="617" y="1026"/>
                  </a:lnTo>
                  <a:lnTo>
                    <a:pt x="617" y="971"/>
                  </a:lnTo>
                  <a:close/>
                  <a:moveTo>
                    <a:pt x="697" y="971"/>
                  </a:moveTo>
                  <a:lnTo>
                    <a:pt x="641" y="971"/>
                  </a:lnTo>
                  <a:lnTo>
                    <a:pt x="641" y="1026"/>
                  </a:lnTo>
                  <a:lnTo>
                    <a:pt x="697" y="1026"/>
                  </a:lnTo>
                  <a:lnTo>
                    <a:pt x="697" y="971"/>
                  </a:lnTo>
                  <a:close/>
                  <a:moveTo>
                    <a:pt x="777" y="971"/>
                  </a:moveTo>
                  <a:lnTo>
                    <a:pt x="722" y="971"/>
                  </a:lnTo>
                  <a:lnTo>
                    <a:pt x="722" y="1026"/>
                  </a:lnTo>
                  <a:lnTo>
                    <a:pt x="777" y="1026"/>
                  </a:lnTo>
                  <a:lnTo>
                    <a:pt x="777" y="971"/>
                  </a:lnTo>
                  <a:close/>
                  <a:moveTo>
                    <a:pt x="857" y="971"/>
                  </a:moveTo>
                  <a:lnTo>
                    <a:pt x="801" y="971"/>
                  </a:lnTo>
                  <a:lnTo>
                    <a:pt x="801" y="1026"/>
                  </a:lnTo>
                  <a:lnTo>
                    <a:pt x="857" y="1026"/>
                  </a:lnTo>
                  <a:lnTo>
                    <a:pt x="857" y="971"/>
                  </a:lnTo>
                  <a:close/>
                  <a:moveTo>
                    <a:pt x="938" y="971"/>
                  </a:moveTo>
                  <a:lnTo>
                    <a:pt x="882" y="971"/>
                  </a:lnTo>
                  <a:lnTo>
                    <a:pt x="882" y="1026"/>
                  </a:lnTo>
                  <a:lnTo>
                    <a:pt x="938" y="1026"/>
                  </a:lnTo>
                  <a:lnTo>
                    <a:pt x="938" y="971"/>
                  </a:lnTo>
                  <a:close/>
                  <a:moveTo>
                    <a:pt x="1018" y="971"/>
                  </a:moveTo>
                  <a:lnTo>
                    <a:pt x="962" y="971"/>
                  </a:lnTo>
                  <a:lnTo>
                    <a:pt x="962" y="1026"/>
                  </a:lnTo>
                  <a:lnTo>
                    <a:pt x="1018" y="1026"/>
                  </a:lnTo>
                  <a:lnTo>
                    <a:pt x="1018" y="971"/>
                  </a:lnTo>
                  <a:close/>
                  <a:moveTo>
                    <a:pt x="1098" y="971"/>
                  </a:moveTo>
                  <a:lnTo>
                    <a:pt x="1042" y="971"/>
                  </a:lnTo>
                  <a:lnTo>
                    <a:pt x="1042" y="1026"/>
                  </a:lnTo>
                  <a:lnTo>
                    <a:pt x="1098" y="1026"/>
                  </a:lnTo>
                  <a:lnTo>
                    <a:pt x="1098" y="971"/>
                  </a:lnTo>
                  <a:close/>
                  <a:moveTo>
                    <a:pt x="1178" y="971"/>
                  </a:moveTo>
                  <a:lnTo>
                    <a:pt x="1122" y="971"/>
                  </a:lnTo>
                  <a:lnTo>
                    <a:pt x="1122" y="1026"/>
                  </a:lnTo>
                  <a:lnTo>
                    <a:pt x="1178" y="1026"/>
                  </a:lnTo>
                  <a:lnTo>
                    <a:pt x="1178" y="971"/>
                  </a:lnTo>
                  <a:close/>
                  <a:moveTo>
                    <a:pt x="1258" y="971"/>
                  </a:moveTo>
                  <a:lnTo>
                    <a:pt x="1203" y="971"/>
                  </a:lnTo>
                  <a:lnTo>
                    <a:pt x="1203" y="1026"/>
                  </a:lnTo>
                  <a:lnTo>
                    <a:pt x="1258" y="1026"/>
                  </a:lnTo>
                  <a:lnTo>
                    <a:pt x="1258" y="971"/>
                  </a:lnTo>
                  <a:close/>
                  <a:moveTo>
                    <a:pt x="1339" y="971"/>
                  </a:moveTo>
                  <a:lnTo>
                    <a:pt x="1282" y="971"/>
                  </a:lnTo>
                  <a:lnTo>
                    <a:pt x="1282" y="1026"/>
                  </a:lnTo>
                  <a:lnTo>
                    <a:pt x="1339" y="1026"/>
                  </a:lnTo>
                  <a:lnTo>
                    <a:pt x="1339" y="971"/>
                  </a:lnTo>
                  <a:close/>
                  <a:moveTo>
                    <a:pt x="1418" y="971"/>
                  </a:moveTo>
                  <a:lnTo>
                    <a:pt x="1363" y="971"/>
                  </a:lnTo>
                  <a:lnTo>
                    <a:pt x="1363" y="1026"/>
                  </a:lnTo>
                  <a:lnTo>
                    <a:pt x="1418" y="1026"/>
                  </a:lnTo>
                  <a:lnTo>
                    <a:pt x="1418" y="971"/>
                  </a:lnTo>
                  <a:close/>
                  <a:moveTo>
                    <a:pt x="1499" y="971"/>
                  </a:moveTo>
                  <a:lnTo>
                    <a:pt x="1443" y="971"/>
                  </a:lnTo>
                  <a:lnTo>
                    <a:pt x="1443" y="1026"/>
                  </a:lnTo>
                  <a:lnTo>
                    <a:pt x="1499" y="1026"/>
                  </a:lnTo>
                  <a:lnTo>
                    <a:pt x="1499" y="971"/>
                  </a:lnTo>
                  <a:close/>
                  <a:moveTo>
                    <a:pt x="1579" y="971"/>
                  </a:moveTo>
                  <a:lnTo>
                    <a:pt x="1523" y="971"/>
                  </a:lnTo>
                  <a:lnTo>
                    <a:pt x="1523" y="1026"/>
                  </a:lnTo>
                  <a:lnTo>
                    <a:pt x="1579" y="1026"/>
                  </a:lnTo>
                  <a:lnTo>
                    <a:pt x="1579" y="971"/>
                  </a:lnTo>
                  <a:close/>
                  <a:moveTo>
                    <a:pt x="1659" y="971"/>
                  </a:moveTo>
                  <a:lnTo>
                    <a:pt x="1604" y="971"/>
                  </a:lnTo>
                  <a:lnTo>
                    <a:pt x="1604" y="1026"/>
                  </a:lnTo>
                  <a:lnTo>
                    <a:pt x="1659" y="1026"/>
                  </a:lnTo>
                  <a:lnTo>
                    <a:pt x="1659" y="971"/>
                  </a:lnTo>
                  <a:close/>
                  <a:moveTo>
                    <a:pt x="1739" y="971"/>
                  </a:moveTo>
                  <a:lnTo>
                    <a:pt x="1684" y="971"/>
                  </a:lnTo>
                  <a:lnTo>
                    <a:pt x="1684" y="1026"/>
                  </a:lnTo>
                  <a:lnTo>
                    <a:pt x="1739" y="1026"/>
                  </a:lnTo>
                  <a:lnTo>
                    <a:pt x="1739" y="971"/>
                  </a:lnTo>
                  <a:close/>
                  <a:moveTo>
                    <a:pt x="1820" y="971"/>
                  </a:moveTo>
                  <a:lnTo>
                    <a:pt x="1764" y="971"/>
                  </a:lnTo>
                  <a:lnTo>
                    <a:pt x="1764" y="1026"/>
                  </a:lnTo>
                  <a:lnTo>
                    <a:pt x="1820" y="1026"/>
                  </a:lnTo>
                  <a:lnTo>
                    <a:pt x="1820" y="971"/>
                  </a:lnTo>
                  <a:close/>
                  <a:moveTo>
                    <a:pt x="1899" y="971"/>
                  </a:moveTo>
                  <a:lnTo>
                    <a:pt x="1844" y="971"/>
                  </a:lnTo>
                  <a:lnTo>
                    <a:pt x="1844" y="1026"/>
                  </a:lnTo>
                  <a:lnTo>
                    <a:pt x="1899" y="1026"/>
                  </a:lnTo>
                  <a:lnTo>
                    <a:pt x="1899" y="971"/>
                  </a:lnTo>
                  <a:close/>
                  <a:moveTo>
                    <a:pt x="1980" y="971"/>
                  </a:moveTo>
                  <a:lnTo>
                    <a:pt x="1925" y="971"/>
                  </a:lnTo>
                  <a:lnTo>
                    <a:pt x="1925" y="1026"/>
                  </a:lnTo>
                  <a:lnTo>
                    <a:pt x="1980" y="1026"/>
                  </a:lnTo>
                  <a:lnTo>
                    <a:pt x="1980" y="971"/>
                  </a:lnTo>
                  <a:close/>
                  <a:moveTo>
                    <a:pt x="2060" y="971"/>
                  </a:moveTo>
                  <a:lnTo>
                    <a:pt x="2004" y="971"/>
                  </a:lnTo>
                  <a:lnTo>
                    <a:pt x="2004" y="1026"/>
                  </a:lnTo>
                  <a:lnTo>
                    <a:pt x="2060" y="1026"/>
                  </a:lnTo>
                  <a:lnTo>
                    <a:pt x="2060" y="971"/>
                  </a:lnTo>
                  <a:close/>
                  <a:moveTo>
                    <a:pt x="2140" y="971"/>
                  </a:moveTo>
                  <a:lnTo>
                    <a:pt x="2085" y="971"/>
                  </a:lnTo>
                  <a:lnTo>
                    <a:pt x="2085" y="1026"/>
                  </a:lnTo>
                  <a:lnTo>
                    <a:pt x="2140" y="1026"/>
                  </a:lnTo>
                  <a:lnTo>
                    <a:pt x="2140" y="971"/>
                  </a:lnTo>
                  <a:close/>
                  <a:moveTo>
                    <a:pt x="2220" y="971"/>
                  </a:moveTo>
                  <a:lnTo>
                    <a:pt x="2165" y="971"/>
                  </a:lnTo>
                  <a:lnTo>
                    <a:pt x="2165" y="1026"/>
                  </a:lnTo>
                  <a:lnTo>
                    <a:pt x="2220" y="1026"/>
                  </a:lnTo>
                  <a:lnTo>
                    <a:pt x="2220" y="971"/>
                  </a:lnTo>
                  <a:close/>
                  <a:moveTo>
                    <a:pt x="2301" y="971"/>
                  </a:moveTo>
                  <a:lnTo>
                    <a:pt x="2245" y="971"/>
                  </a:lnTo>
                  <a:lnTo>
                    <a:pt x="2245" y="1026"/>
                  </a:lnTo>
                  <a:lnTo>
                    <a:pt x="2301" y="1026"/>
                  </a:lnTo>
                  <a:lnTo>
                    <a:pt x="2301" y="971"/>
                  </a:lnTo>
                  <a:close/>
                  <a:moveTo>
                    <a:pt x="2380" y="971"/>
                  </a:moveTo>
                  <a:lnTo>
                    <a:pt x="2325" y="971"/>
                  </a:lnTo>
                  <a:lnTo>
                    <a:pt x="2325" y="1026"/>
                  </a:lnTo>
                  <a:lnTo>
                    <a:pt x="2380" y="1026"/>
                  </a:lnTo>
                  <a:lnTo>
                    <a:pt x="2380" y="971"/>
                  </a:lnTo>
                  <a:close/>
                  <a:moveTo>
                    <a:pt x="2461" y="971"/>
                  </a:moveTo>
                  <a:lnTo>
                    <a:pt x="2406" y="971"/>
                  </a:lnTo>
                  <a:lnTo>
                    <a:pt x="2406" y="1026"/>
                  </a:lnTo>
                  <a:lnTo>
                    <a:pt x="2461" y="1026"/>
                  </a:lnTo>
                  <a:lnTo>
                    <a:pt x="2461" y="971"/>
                  </a:lnTo>
                  <a:close/>
                  <a:moveTo>
                    <a:pt x="2541" y="971"/>
                  </a:moveTo>
                  <a:lnTo>
                    <a:pt x="2485" y="971"/>
                  </a:lnTo>
                  <a:lnTo>
                    <a:pt x="2485" y="1026"/>
                  </a:lnTo>
                  <a:lnTo>
                    <a:pt x="2541" y="1026"/>
                  </a:lnTo>
                  <a:lnTo>
                    <a:pt x="2541" y="971"/>
                  </a:lnTo>
                  <a:close/>
                  <a:moveTo>
                    <a:pt x="2621" y="971"/>
                  </a:moveTo>
                  <a:lnTo>
                    <a:pt x="2566" y="971"/>
                  </a:lnTo>
                  <a:lnTo>
                    <a:pt x="2566" y="1026"/>
                  </a:lnTo>
                  <a:lnTo>
                    <a:pt x="2621" y="1026"/>
                  </a:lnTo>
                  <a:lnTo>
                    <a:pt x="2621" y="971"/>
                  </a:lnTo>
                  <a:close/>
                  <a:moveTo>
                    <a:pt x="2701" y="971"/>
                  </a:moveTo>
                  <a:lnTo>
                    <a:pt x="2646" y="971"/>
                  </a:lnTo>
                  <a:lnTo>
                    <a:pt x="2646" y="1026"/>
                  </a:lnTo>
                  <a:lnTo>
                    <a:pt x="2701" y="1026"/>
                  </a:lnTo>
                  <a:lnTo>
                    <a:pt x="2701" y="971"/>
                  </a:lnTo>
                  <a:close/>
                  <a:moveTo>
                    <a:pt x="2782" y="971"/>
                  </a:moveTo>
                  <a:lnTo>
                    <a:pt x="2726" y="971"/>
                  </a:lnTo>
                  <a:lnTo>
                    <a:pt x="2726" y="1026"/>
                  </a:lnTo>
                  <a:lnTo>
                    <a:pt x="2782" y="1026"/>
                  </a:lnTo>
                  <a:lnTo>
                    <a:pt x="2782" y="971"/>
                  </a:lnTo>
                  <a:close/>
                  <a:moveTo>
                    <a:pt x="2861" y="971"/>
                  </a:moveTo>
                  <a:lnTo>
                    <a:pt x="2806" y="971"/>
                  </a:lnTo>
                  <a:lnTo>
                    <a:pt x="2806" y="1026"/>
                  </a:lnTo>
                  <a:lnTo>
                    <a:pt x="2861" y="1026"/>
                  </a:lnTo>
                  <a:lnTo>
                    <a:pt x="2861" y="971"/>
                  </a:lnTo>
                  <a:close/>
                  <a:moveTo>
                    <a:pt x="2942" y="971"/>
                  </a:moveTo>
                  <a:lnTo>
                    <a:pt x="2887" y="971"/>
                  </a:lnTo>
                  <a:lnTo>
                    <a:pt x="2887" y="1026"/>
                  </a:lnTo>
                  <a:lnTo>
                    <a:pt x="2942" y="1026"/>
                  </a:lnTo>
                  <a:lnTo>
                    <a:pt x="2942" y="971"/>
                  </a:lnTo>
                  <a:close/>
                  <a:moveTo>
                    <a:pt x="3022" y="971"/>
                  </a:moveTo>
                  <a:lnTo>
                    <a:pt x="2966" y="971"/>
                  </a:lnTo>
                  <a:lnTo>
                    <a:pt x="2966" y="1026"/>
                  </a:lnTo>
                  <a:lnTo>
                    <a:pt x="3022" y="1026"/>
                  </a:lnTo>
                  <a:lnTo>
                    <a:pt x="3022" y="971"/>
                  </a:lnTo>
                  <a:close/>
                  <a:moveTo>
                    <a:pt x="3342" y="971"/>
                  </a:moveTo>
                  <a:lnTo>
                    <a:pt x="3287" y="971"/>
                  </a:lnTo>
                  <a:lnTo>
                    <a:pt x="3287" y="1026"/>
                  </a:lnTo>
                  <a:lnTo>
                    <a:pt x="3342" y="1026"/>
                  </a:lnTo>
                  <a:lnTo>
                    <a:pt x="3342" y="971"/>
                  </a:lnTo>
                  <a:close/>
                  <a:moveTo>
                    <a:pt x="3423" y="971"/>
                  </a:moveTo>
                  <a:lnTo>
                    <a:pt x="3367" y="971"/>
                  </a:lnTo>
                  <a:lnTo>
                    <a:pt x="3367" y="1026"/>
                  </a:lnTo>
                  <a:lnTo>
                    <a:pt x="3423" y="1026"/>
                  </a:lnTo>
                  <a:lnTo>
                    <a:pt x="3423" y="971"/>
                  </a:lnTo>
                  <a:close/>
                  <a:moveTo>
                    <a:pt x="3503" y="971"/>
                  </a:moveTo>
                  <a:lnTo>
                    <a:pt x="3447" y="971"/>
                  </a:lnTo>
                  <a:lnTo>
                    <a:pt x="3447" y="1026"/>
                  </a:lnTo>
                  <a:lnTo>
                    <a:pt x="3503" y="1026"/>
                  </a:lnTo>
                  <a:lnTo>
                    <a:pt x="3503" y="971"/>
                  </a:lnTo>
                  <a:close/>
                  <a:moveTo>
                    <a:pt x="3583" y="971"/>
                  </a:moveTo>
                  <a:lnTo>
                    <a:pt x="3528" y="971"/>
                  </a:lnTo>
                  <a:lnTo>
                    <a:pt x="3528" y="1026"/>
                  </a:lnTo>
                  <a:lnTo>
                    <a:pt x="3583" y="1026"/>
                  </a:lnTo>
                  <a:lnTo>
                    <a:pt x="3583" y="971"/>
                  </a:lnTo>
                  <a:close/>
                  <a:moveTo>
                    <a:pt x="3663" y="971"/>
                  </a:moveTo>
                  <a:lnTo>
                    <a:pt x="3607" y="971"/>
                  </a:lnTo>
                  <a:lnTo>
                    <a:pt x="3607" y="1026"/>
                  </a:lnTo>
                  <a:lnTo>
                    <a:pt x="3663" y="1026"/>
                  </a:lnTo>
                  <a:lnTo>
                    <a:pt x="3663" y="971"/>
                  </a:lnTo>
                  <a:close/>
                  <a:moveTo>
                    <a:pt x="3744" y="971"/>
                  </a:moveTo>
                  <a:lnTo>
                    <a:pt x="3688" y="971"/>
                  </a:lnTo>
                  <a:lnTo>
                    <a:pt x="3688" y="1026"/>
                  </a:lnTo>
                  <a:lnTo>
                    <a:pt x="3744" y="1026"/>
                  </a:lnTo>
                  <a:lnTo>
                    <a:pt x="3744" y="971"/>
                  </a:lnTo>
                  <a:close/>
                  <a:moveTo>
                    <a:pt x="3823" y="971"/>
                  </a:moveTo>
                  <a:lnTo>
                    <a:pt x="3768" y="971"/>
                  </a:lnTo>
                  <a:lnTo>
                    <a:pt x="3768" y="1026"/>
                  </a:lnTo>
                  <a:lnTo>
                    <a:pt x="3823" y="1026"/>
                  </a:lnTo>
                  <a:lnTo>
                    <a:pt x="3823" y="971"/>
                  </a:lnTo>
                  <a:close/>
                  <a:moveTo>
                    <a:pt x="3904" y="971"/>
                  </a:moveTo>
                  <a:lnTo>
                    <a:pt x="3848" y="971"/>
                  </a:lnTo>
                  <a:lnTo>
                    <a:pt x="3848" y="1026"/>
                  </a:lnTo>
                  <a:lnTo>
                    <a:pt x="3904" y="1026"/>
                  </a:lnTo>
                  <a:lnTo>
                    <a:pt x="3904" y="971"/>
                  </a:lnTo>
                  <a:close/>
                  <a:moveTo>
                    <a:pt x="3984" y="971"/>
                  </a:moveTo>
                  <a:lnTo>
                    <a:pt x="3928" y="971"/>
                  </a:lnTo>
                  <a:lnTo>
                    <a:pt x="3928" y="1026"/>
                  </a:lnTo>
                  <a:lnTo>
                    <a:pt x="3984" y="1026"/>
                  </a:lnTo>
                  <a:lnTo>
                    <a:pt x="3984" y="971"/>
                  </a:lnTo>
                  <a:close/>
                  <a:moveTo>
                    <a:pt x="4064" y="971"/>
                  </a:moveTo>
                  <a:lnTo>
                    <a:pt x="4009" y="971"/>
                  </a:lnTo>
                  <a:lnTo>
                    <a:pt x="4009" y="1026"/>
                  </a:lnTo>
                  <a:lnTo>
                    <a:pt x="4064" y="1026"/>
                  </a:lnTo>
                  <a:lnTo>
                    <a:pt x="4064" y="971"/>
                  </a:lnTo>
                  <a:close/>
                  <a:moveTo>
                    <a:pt x="4144" y="971"/>
                  </a:moveTo>
                  <a:lnTo>
                    <a:pt x="4088" y="971"/>
                  </a:lnTo>
                  <a:lnTo>
                    <a:pt x="4088" y="1026"/>
                  </a:lnTo>
                  <a:lnTo>
                    <a:pt x="4144" y="1026"/>
                  </a:lnTo>
                  <a:lnTo>
                    <a:pt x="4144" y="971"/>
                  </a:lnTo>
                  <a:close/>
                  <a:moveTo>
                    <a:pt x="4225" y="971"/>
                  </a:moveTo>
                  <a:lnTo>
                    <a:pt x="4169" y="971"/>
                  </a:lnTo>
                  <a:lnTo>
                    <a:pt x="4169" y="1026"/>
                  </a:lnTo>
                  <a:lnTo>
                    <a:pt x="4225" y="1026"/>
                  </a:lnTo>
                  <a:lnTo>
                    <a:pt x="4225" y="971"/>
                  </a:lnTo>
                  <a:close/>
                  <a:moveTo>
                    <a:pt x="4304" y="971"/>
                  </a:moveTo>
                  <a:lnTo>
                    <a:pt x="4249" y="971"/>
                  </a:lnTo>
                  <a:lnTo>
                    <a:pt x="4249" y="1026"/>
                  </a:lnTo>
                  <a:lnTo>
                    <a:pt x="4304" y="1026"/>
                  </a:lnTo>
                  <a:lnTo>
                    <a:pt x="4304" y="971"/>
                  </a:lnTo>
                  <a:close/>
                  <a:moveTo>
                    <a:pt x="4385" y="971"/>
                  </a:moveTo>
                  <a:lnTo>
                    <a:pt x="4329" y="971"/>
                  </a:lnTo>
                  <a:lnTo>
                    <a:pt x="4329" y="1026"/>
                  </a:lnTo>
                  <a:lnTo>
                    <a:pt x="4385" y="1026"/>
                  </a:lnTo>
                  <a:lnTo>
                    <a:pt x="4385" y="971"/>
                  </a:lnTo>
                  <a:close/>
                  <a:moveTo>
                    <a:pt x="4465" y="971"/>
                  </a:moveTo>
                  <a:lnTo>
                    <a:pt x="4409" y="971"/>
                  </a:lnTo>
                  <a:lnTo>
                    <a:pt x="4409" y="1026"/>
                  </a:lnTo>
                  <a:lnTo>
                    <a:pt x="4465" y="1026"/>
                  </a:lnTo>
                  <a:lnTo>
                    <a:pt x="4465" y="971"/>
                  </a:lnTo>
                  <a:close/>
                  <a:moveTo>
                    <a:pt x="4545" y="971"/>
                  </a:moveTo>
                  <a:lnTo>
                    <a:pt x="4490" y="971"/>
                  </a:lnTo>
                  <a:lnTo>
                    <a:pt x="4490" y="1026"/>
                  </a:lnTo>
                  <a:lnTo>
                    <a:pt x="4545" y="1026"/>
                  </a:lnTo>
                  <a:lnTo>
                    <a:pt x="4545" y="971"/>
                  </a:lnTo>
                  <a:close/>
                  <a:moveTo>
                    <a:pt x="4625" y="971"/>
                  </a:moveTo>
                  <a:lnTo>
                    <a:pt x="4569" y="971"/>
                  </a:lnTo>
                  <a:lnTo>
                    <a:pt x="4569" y="1026"/>
                  </a:lnTo>
                  <a:lnTo>
                    <a:pt x="4625" y="1026"/>
                  </a:lnTo>
                  <a:lnTo>
                    <a:pt x="4625" y="971"/>
                  </a:lnTo>
                  <a:close/>
                  <a:moveTo>
                    <a:pt x="4705" y="971"/>
                  </a:moveTo>
                  <a:lnTo>
                    <a:pt x="4650" y="971"/>
                  </a:lnTo>
                  <a:lnTo>
                    <a:pt x="4650" y="1026"/>
                  </a:lnTo>
                  <a:lnTo>
                    <a:pt x="4705" y="1026"/>
                  </a:lnTo>
                  <a:lnTo>
                    <a:pt x="4705" y="971"/>
                  </a:lnTo>
                  <a:close/>
                  <a:moveTo>
                    <a:pt x="4945" y="971"/>
                  </a:moveTo>
                  <a:lnTo>
                    <a:pt x="4890" y="971"/>
                  </a:lnTo>
                  <a:lnTo>
                    <a:pt x="4890" y="1026"/>
                  </a:lnTo>
                  <a:lnTo>
                    <a:pt x="4945" y="1026"/>
                  </a:lnTo>
                  <a:lnTo>
                    <a:pt x="4945" y="971"/>
                  </a:lnTo>
                  <a:close/>
                  <a:moveTo>
                    <a:pt x="5026" y="971"/>
                  </a:moveTo>
                  <a:lnTo>
                    <a:pt x="4971" y="971"/>
                  </a:lnTo>
                  <a:lnTo>
                    <a:pt x="4971" y="1026"/>
                  </a:lnTo>
                  <a:lnTo>
                    <a:pt x="5026" y="1026"/>
                  </a:lnTo>
                  <a:lnTo>
                    <a:pt x="5026" y="971"/>
                  </a:lnTo>
                  <a:close/>
                  <a:moveTo>
                    <a:pt x="5347" y="971"/>
                  </a:moveTo>
                  <a:lnTo>
                    <a:pt x="5291" y="971"/>
                  </a:lnTo>
                  <a:lnTo>
                    <a:pt x="5291" y="1026"/>
                  </a:lnTo>
                  <a:lnTo>
                    <a:pt x="5347" y="1026"/>
                  </a:lnTo>
                  <a:lnTo>
                    <a:pt x="5347" y="971"/>
                  </a:lnTo>
                  <a:close/>
                  <a:moveTo>
                    <a:pt x="5426" y="971"/>
                  </a:moveTo>
                  <a:lnTo>
                    <a:pt x="5371" y="971"/>
                  </a:lnTo>
                  <a:lnTo>
                    <a:pt x="5371" y="1026"/>
                  </a:lnTo>
                  <a:lnTo>
                    <a:pt x="5426" y="1026"/>
                  </a:lnTo>
                  <a:lnTo>
                    <a:pt x="5426" y="971"/>
                  </a:lnTo>
                  <a:close/>
                  <a:moveTo>
                    <a:pt x="5507" y="971"/>
                  </a:moveTo>
                  <a:lnTo>
                    <a:pt x="5452" y="971"/>
                  </a:lnTo>
                  <a:lnTo>
                    <a:pt x="5452" y="1026"/>
                  </a:lnTo>
                  <a:lnTo>
                    <a:pt x="5507" y="1026"/>
                  </a:lnTo>
                  <a:lnTo>
                    <a:pt x="5507" y="971"/>
                  </a:lnTo>
                  <a:close/>
                  <a:moveTo>
                    <a:pt x="5587" y="971"/>
                  </a:moveTo>
                  <a:lnTo>
                    <a:pt x="5531" y="971"/>
                  </a:lnTo>
                  <a:lnTo>
                    <a:pt x="5531" y="1026"/>
                  </a:lnTo>
                  <a:lnTo>
                    <a:pt x="5587" y="1026"/>
                  </a:lnTo>
                  <a:lnTo>
                    <a:pt x="5587" y="971"/>
                  </a:lnTo>
                  <a:close/>
                  <a:moveTo>
                    <a:pt x="5667" y="971"/>
                  </a:moveTo>
                  <a:lnTo>
                    <a:pt x="5612" y="971"/>
                  </a:lnTo>
                  <a:lnTo>
                    <a:pt x="5612" y="1026"/>
                  </a:lnTo>
                  <a:lnTo>
                    <a:pt x="5667" y="1026"/>
                  </a:lnTo>
                  <a:lnTo>
                    <a:pt x="5667" y="971"/>
                  </a:lnTo>
                  <a:close/>
                  <a:moveTo>
                    <a:pt x="55" y="890"/>
                  </a:moveTo>
                  <a:lnTo>
                    <a:pt x="0" y="890"/>
                  </a:lnTo>
                  <a:lnTo>
                    <a:pt x="0" y="946"/>
                  </a:lnTo>
                  <a:lnTo>
                    <a:pt x="55" y="946"/>
                  </a:lnTo>
                  <a:lnTo>
                    <a:pt x="55" y="890"/>
                  </a:lnTo>
                  <a:close/>
                  <a:moveTo>
                    <a:pt x="216" y="890"/>
                  </a:moveTo>
                  <a:lnTo>
                    <a:pt x="160" y="890"/>
                  </a:lnTo>
                  <a:lnTo>
                    <a:pt x="160" y="946"/>
                  </a:lnTo>
                  <a:lnTo>
                    <a:pt x="216" y="946"/>
                  </a:lnTo>
                  <a:lnTo>
                    <a:pt x="216" y="890"/>
                  </a:lnTo>
                  <a:close/>
                  <a:moveTo>
                    <a:pt x="296" y="890"/>
                  </a:moveTo>
                  <a:lnTo>
                    <a:pt x="241" y="890"/>
                  </a:lnTo>
                  <a:lnTo>
                    <a:pt x="241" y="946"/>
                  </a:lnTo>
                  <a:lnTo>
                    <a:pt x="296" y="946"/>
                  </a:lnTo>
                  <a:lnTo>
                    <a:pt x="296" y="890"/>
                  </a:lnTo>
                  <a:close/>
                  <a:moveTo>
                    <a:pt x="376" y="890"/>
                  </a:moveTo>
                  <a:lnTo>
                    <a:pt x="320" y="890"/>
                  </a:lnTo>
                  <a:lnTo>
                    <a:pt x="320" y="946"/>
                  </a:lnTo>
                  <a:lnTo>
                    <a:pt x="376" y="946"/>
                  </a:lnTo>
                  <a:lnTo>
                    <a:pt x="376" y="890"/>
                  </a:lnTo>
                  <a:close/>
                  <a:moveTo>
                    <a:pt x="457" y="890"/>
                  </a:moveTo>
                  <a:lnTo>
                    <a:pt x="401" y="890"/>
                  </a:lnTo>
                  <a:lnTo>
                    <a:pt x="401" y="946"/>
                  </a:lnTo>
                  <a:lnTo>
                    <a:pt x="457" y="946"/>
                  </a:lnTo>
                  <a:lnTo>
                    <a:pt x="457" y="890"/>
                  </a:lnTo>
                  <a:close/>
                  <a:moveTo>
                    <a:pt x="536" y="890"/>
                  </a:moveTo>
                  <a:lnTo>
                    <a:pt x="481" y="890"/>
                  </a:lnTo>
                  <a:lnTo>
                    <a:pt x="481" y="946"/>
                  </a:lnTo>
                  <a:lnTo>
                    <a:pt x="536" y="946"/>
                  </a:lnTo>
                  <a:lnTo>
                    <a:pt x="536" y="890"/>
                  </a:lnTo>
                  <a:close/>
                  <a:moveTo>
                    <a:pt x="617" y="890"/>
                  </a:moveTo>
                  <a:lnTo>
                    <a:pt x="561" y="890"/>
                  </a:lnTo>
                  <a:lnTo>
                    <a:pt x="561" y="946"/>
                  </a:lnTo>
                  <a:lnTo>
                    <a:pt x="617" y="946"/>
                  </a:lnTo>
                  <a:lnTo>
                    <a:pt x="617" y="890"/>
                  </a:lnTo>
                  <a:close/>
                  <a:moveTo>
                    <a:pt x="697" y="890"/>
                  </a:moveTo>
                  <a:lnTo>
                    <a:pt x="641" y="890"/>
                  </a:lnTo>
                  <a:lnTo>
                    <a:pt x="641" y="946"/>
                  </a:lnTo>
                  <a:lnTo>
                    <a:pt x="697" y="946"/>
                  </a:lnTo>
                  <a:lnTo>
                    <a:pt x="697" y="890"/>
                  </a:lnTo>
                  <a:close/>
                  <a:moveTo>
                    <a:pt x="777" y="890"/>
                  </a:moveTo>
                  <a:lnTo>
                    <a:pt x="722" y="890"/>
                  </a:lnTo>
                  <a:lnTo>
                    <a:pt x="722" y="946"/>
                  </a:lnTo>
                  <a:lnTo>
                    <a:pt x="777" y="946"/>
                  </a:lnTo>
                  <a:lnTo>
                    <a:pt x="777" y="890"/>
                  </a:lnTo>
                  <a:close/>
                  <a:moveTo>
                    <a:pt x="857" y="890"/>
                  </a:moveTo>
                  <a:lnTo>
                    <a:pt x="801" y="890"/>
                  </a:lnTo>
                  <a:lnTo>
                    <a:pt x="801" y="946"/>
                  </a:lnTo>
                  <a:lnTo>
                    <a:pt x="857" y="946"/>
                  </a:lnTo>
                  <a:lnTo>
                    <a:pt x="857" y="890"/>
                  </a:lnTo>
                  <a:close/>
                  <a:moveTo>
                    <a:pt x="938" y="890"/>
                  </a:moveTo>
                  <a:lnTo>
                    <a:pt x="882" y="890"/>
                  </a:lnTo>
                  <a:lnTo>
                    <a:pt x="882" y="946"/>
                  </a:lnTo>
                  <a:lnTo>
                    <a:pt x="938" y="946"/>
                  </a:lnTo>
                  <a:lnTo>
                    <a:pt x="938" y="890"/>
                  </a:lnTo>
                  <a:close/>
                  <a:moveTo>
                    <a:pt x="1018" y="890"/>
                  </a:moveTo>
                  <a:lnTo>
                    <a:pt x="962" y="890"/>
                  </a:lnTo>
                  <a:lnTo>
                    <a:pt x="962" y="946"/>
                  </a:lnTo>
                  <a:lnTo>
                    <a:pt x="1018" y="946"/>
                  </a:lnTo>
                  <a:lnTo>
                    <a:pt x="1018" y="890"/>
                  </a:lnTo>
                  <a:close/>
                  <a:moveTo>
                    <a:pt x="1098" y="890"/>
                  </a:moveTo>
                  <a:lnTo>
                    <a:pt x="1042" y="890"/>
                  </a:lnTo>
                  <a:lnTo>
                    <a:pt x="1042" y="946"/>
                  </a:lnTo>
                  <a:lnTo>
                    <a:pt x="1098" y="946"/>
                  </a:lnTo>
                  <a:lnTo>
                    <a:pt x="1098" y="890"/>
                  </a:lnTo>
                  <a:close/>
                  <a:moveTo>
                    <a:pt x="1178" y="890"/>
                  </a:moveTo>
                  <a:lnTo>
                    <a:pt x="1122" y="890"/>
                  </a:lnTo>
                  <a:lnTo>
                    <a:pt x="1122" y="946"/>
                  </a:lnTo>
                  <a:lnTo>
                    <a:pt x="1178" y="946"/>
                  </a:lnTo>
                  <a:lnTo>
                    <a:pt x="1178" y="890"/>
                  </a:lnTo>
                  <a:close/>
                  <a:moveTo>
                    <a:pt x="1258" y="890"/>
                  </a:moveTo>
                  <a:lnTo>
                    <a:pt x="1203" y="890"/>
                  </a:lnTo>
                  <a:lnTo>
                    <a:pt x="1203" y="946"/>
                  </a:lnTo>
                  <a:lnTo>
                    <a:pt x="1258" y="946"/>
                  </a:lnTo>
                  <a:lnTo>
                    <a:pt x="1258" y="890"/>
                  </a:lnTo>
                  <a:close/>
                  <a:moveTo>
                    <a:pt x="1339" y="890"/>
                  </a:moveTo>
                  <a:lnTo>
                    <a:pt x="1282" y="890"/>
                  </a:lnTo>
                  <a:lnTo>
                    <a:pt x="1282" y="946"/>
                  </a:lnTo>
                  <a:lnTo>
                    <a:pt x="1339" y="946"/>
                  </a:lnTo>
                  <a:lnTo>
                    <a:pt x="1339" y="890"/>
                  </a:lnTo>
                  <a:close/>
                  <a:moveTo>
                    <a:pt x="1418" y="890"/>
                  </a:moveTo>
                  <a:lnTo>
                    <a:pt x="1363" y="890"/>
                  </a:lnTo>
                  <a:lnTo>
                    <a:pt x="1363" y="946"/>
                  </a:lnTo>
                  <a:lnTo>
                    <a:pt x="1418" y="946"/>
                  </a:lnTo>
                  <a:lnTo>
                    <a:pt x="1418" y="890"/>
                  </a:lnTo>
                  <a:close/>
                  <a:moveTo>
                    <a:pt x="1499" y="890"/>
                  </a:moveTo>
                  <a:lnTo>
                    <a:pt x="1443" y="890"/>
                  </a:lnTo>
                  <a:lnTo>
                    <a:pt x="1443" y="946"/>
                  </a:lnTo>
                  <a:lnTo>
                    <a:pt x="1499" y="946"/>
                  </a:lnTo>
                  <a:lnTo>
                    <a:pt x="1499" y="890"/>
                  </a:lnTo>
                  <a:close/>
                  <a:moveTo>
                    <a:pt x="1579" y="890"/>
                  </a:moveTo>
                  <a:lnTo>
                    <a:pt x="1523" y="890"/>
                  </a:lnTo>
                  <a:lnTo>
                    <a:pt x="1523" y="946"/>
                  </a:lnTo>
                  <a:lnTo>
                    <a:pt x="1579" y="946"/>
                  </a:lnTo>
                  <a:lnTo>
                    <a:pt x="1579" y="890"/>
                  </a:lnTo>
                  <a:close/>
                  <a:moveTo>
                    <a:pt x="1659" y="890"/>
                  </a:moveTo>
                  <a:lnTo>
                    <a:pt x="1604" y="890"/>
                  </a:lnTo>
                  <a:lnTo>
                    <a:pt x="1604" y="946"/>
                  </a:lnTo>
                  <a:lnTo>
                    <a:pt x="1659" y="946"/>
                  </a:lnTo>
                  <a:lnTo>
                    <a:pt x="1659" y="890"/>
                  </a:lnTo>
                  <a:close/>
                  <a:moveTo>
                    <a:pt x="1739" y="890"/>
                  </a:moveTo>
                  <a:lnTo>
                    <a:pt x="1684" y="890"/>
                  </a:lnTo>
                  <a:lnTo>
                    <a:pt x="1684" y="946"/>
                  </a:lnTo>
                  <a:lnTo>
                    <a:pt x="1739" y="946"/>
                  </a:lnTo>
                  <a:lnTo>
                    <a:pt x="1739" y="890"/>
                  </a:lnTo>
                  <a:close/>
                  <a:moveTo>
                    <a:pt x="1820" y="890"/>
                  </a:moveTo>
                  <a:lnTo>
                    <a:pt x="1764" y="890"/>
                  </a:lnTo>
                  <a:lnTo>
                    <a:pt x="1764" y="946"/>
                  </a:lnTo>
                  <a:lnTo>
                    <a:pt x="1820" y="946"/>
                  </a:lnTo>
                  <a:lnTo>
                    <a:pt x="1820" y="890"/>
                  </a:lnTo>
                  <a:close/>
                  <a:moveTo>
                    <a:pt x="1899" y="890"/>
                  </a:moveTo>
                  <a:lnTo>
                    <a:pt x="1844" y="890"/>
                  </a:lnTo>
                  <a:lnTo>
                    <a:pt x="1844" y="946"/>
                  </a:lnTo>
                  <a:lnTo>
                    <a:pt x="1899" y="946"/>
                  </a:lnTo>
                  <a:lnTo>
                    <a:pt x="1899" y="890"/>
                  </a:lnTo>
                  <a:close/>
                  <a:moveTo>
                    <a:pt x="1980" y="890"/>
                  </a:moveTo>
                  <a:lnTo>
                    <a:pt x="1925" y="890"/>
                  </a:lnTo>
                  <a:lnTo>
                    <a:pt x="1925" y="946"/>
                  </a:lnTo>
                  <a:lnTo>
                    <a:pt x="1980" y="946"/>
                  </a:lnTo>
                  <a:lnTo>
                    <a:pt x="1980" y="890"/>
                  </a:lnTo>
                  <a:close/>
                  <a:moveTo>
                    <a:pt x="2060" y="890"/>
                  </a:moveTo>
                  <a:lnTo>
                    <a:pt x="2004" y="890"/>
                  </a:lnTo>
                  <a:lnTo>
                    <a:pt x="2004" y="946"/>
                  </a:lnTo>
                  <a:lnTo>
                    <a:pt x="2060" y="946"/>
                  </a:lnTo>
                  <a:lnTo>
                    <a:pt x="2060" y="890"/>
                  </a:lnTo>
                  <a:close/>
                  <a:moveTo>
                    <a:pt x="2140" y="890"/>
                  </a:moveTo>
                  <a:lnTo>
                    <a:pt x="2085" y="890"/>
                  </a:lnTo>
                  <a:lnTo>
                    <a:pt x="2085" y="946"/>
                  </a:lnTo>
                  <a:lnTo>
                    <a:pt x="2140" y="946"/>
                  </a:lnTo>
                  <a:lnTo>
                    <a:pt x="2140" y="890"/>
                  </a:lnTo>
                  <a:close/>
                  <a:moveTo>
                    <a:pt x="2220" y="890"/>
                  </a:moveTo>
                  <a:lnTo>
                    <a:pt x="2165" y="890"/>
                  </a:lnTo>
                  <a:lnTo>
                    <a:pt x="2165" y="946"/>
                  </a:lnTo>
                  <a:lnTo>
                    <a:pt x="2220" y="946"/>
                  </a:lnTo>
                  <a:lnTo>
                    <a:pt x="2220" y="890"/>
                  </a:lnTo>
                  <a:close/>
                  <a:moveTo>
                    <a:pt x="2301" y="890"/>
                  </a:moveTo>
                  <a:lnTo>
                    <a:pt x="2245" y="890"/>
                  </a:lnTo>
                  <a:lnTo>
                    <a:pt x="2245" y="946"/>
                  </a:lnTo>
                  <a:lnTo>
                    <a:pt x="2301" y="946"/>
                  </a:lnTo>
                  <a:lnTo>
                    <a:pt x="2301" y="890"/>
                  </a:lnTo>
                  <a:close/>
                  <a:moveTo>
                    <a:pt x="2380" y="890"/>
                  </a:moveTo>
                  <a:lnTo>
                    <a:pt x="2325" y="890"/>
                  </a:lnTo>
                  <a:lnTo>
                    <a:pt x="2325" y="946"/>
                  </a:lnTo>
                  <a:lnTo>
                    <a:pt x="2380" y="946"/>
                  </a:lnTo>
                  <a:lnTo>
                    <a:pt x="2380" y="890"/>
                  </a:lnTo>
                  <a:close/>
                  <a:moveTo>
                    <a:pt x="2461" y="890"/>
                  </a:moveTo>
                  <a:lnTo>
                    <a:pt x="2406" y="890"/>
                  </a:lnTo>
                  <a:lnTo>
                    <a:pt x="2406" y="946"/>
                  </a:lnTo>
                  <a:lnTo>
                    <a:pt x="2461" y="946"/>
                  </a:lnTo>
                  <a:lnTo>
                    <a:pt x="2461" y="890"/>
                  </a:lnTo>
                  <a:close/>
                  <a:moveTo>
                    <a:pt x="2541" y="890"/>
                  </a:moveTo>
                  <a:lnTo>
                    <a:pt x="2485" y="890"/>
                  </a:lnTo>
                  <a:lnTo>
                    <a:pt x="2485" y="946"/>
                  </a:lnTo>
                  <a:lnTo>
                    <a:pt x="2541" y="946"/>
                  </a:lnTo>
                  <a:lnTo>
                    <a:pt x="2541" y="890"/>
                  </a:lnTo>
                  <a:close/>
                  <a:moveTo>
                    <a:pt x="2621" y="890"/>
                  </a:moveTo>
                  <a:lnTo>
                    <a:pt x="2566" y="890"/>
                  </a:lnTo>
                  <a:lnTo>
                    <a:pt x="2566" y="946"/>
                  </a:lnTo>
                  <a:lnTo>
                    <a:pt x="2621" y="946"/>
                  </a:lnTo>
                  <a:lnTo>
                    <a:pt x="2621" y="890"/>
                  </a:lnTo>
                  <a:close/>
                  <a:moveTo>
                    <a:pt x="2701" y="890"/>
                  </a:moveTo>
                  <a:lnTo>
                    <a:pt x="2646" y="890"/>
                  </a:lnTo>
                  <a:lnTo>
                    <a:pt x="2646" y="946"/>
                  </a:lnTo>
                  <a:lnTo>
                    <a:pt x="2701" y="946"/>
                  </a:lnTo>
                  <a:lnTo>
                    <a:pt x="2701" y="890"/>
                  </a:lnTo>
                  <a:close/>
                  <a:moveTo>
                    <a:pt x="2782" y="890"/>
                  </a:moveTo>
                  <a:lnTo>
                    <a:pt x="2726" y="890"/>
                  </a:lnTo>
                  <a:lnTo>
                    <a:pt x="2726" y="946"/>
                  </a:lnTo>
                  <a:lnTo>
                    <a:pt x="2782" y="946"/>
                  </a:lnTo>
                  <a:lnTo>
                    <a:pt x="2782" y="890"/>
                  </a:lnTo>
                  <a:close/>
                  <a:moveTo>
                    <a:pt x="2861" y="890"/>
                  </a:moveTo>
                  <a:lnTo>
                    <a:pt x="2806" y="890"/>
                  </a:lnTo>
                  <a:lnTo>
                    <a:pt x="2806" y="946"/>
                  </a:lnTo>
                  <a:lnTo>
                    <a:pt x="2861" y="946"/>
                  </a:lnTo>
                  <a:lnTo>
                    <a:pt x="2861" y="890"/>
                  </a:lnTo>
                  <a:close/>
                  <a:moveTo>
                    <a:pt x="2942" y="890"/>
                  </a:moveTo>
                  <a:lnTo>
                    <a:pt x="2887" y="890"/>
                  </a:lnTo>
                  <a:lnTo>
                    <a:pt x="2887" y="946"/>
                  </a:lnTo>
                  <a:lnTo>
                    <a:pt x="2942" y="946"/>
                  </a:lnTo>
                  <a:lnTo>
                    <a:pt x="2942" y="890"/>
                  </a:lnTo>
                  <a:close/>
                  <a:moveTo>
                    <a:pt x="3022" y="890"/>
                  </a:moveTo>
                  <a:lnTo>
                    <a:pt x="2966" y="890"/>
                  </a:lnTo>
                  <a:lnTo>
                    <a:pt x="2966" y="946"/>
                  </a:lnTo>
                  <a:lnTo>
                    <a:pt x="3022" y="946"/>
                  </a:lnTo>
                  <a:lnTo>
                    <a:pt x="3022" y="890"/>
                  </a:lnTo>
                  <a:close/>
                  <a:moveTo>
                    <a:pt x="3263" y="890"/>
                  </a:moveTo>
                  <a:lnTo>
                    <a:pt x="3207" y="890"/>
                  </a:lnTo>
                  <a:lnTo>
                    <a:pt x="3207" y="946"/>
                  </a:lnTo>
                  <a:lnTo>
                    <a:pt x="3263" y="946"/>
                  </a:lnTo>
                  <a:lnTo>
                    <a:pt x="3263" y="890"/>
                  </a:lnTo>
                  <a:close/>
                  <a:moveTo>
                    <a:pt x="3342" y="890"/>
                  </a:moveTo>
                  <a:lnTo>
                    <a:pt x="3287" y="890"/>
                  </a:lnTo>
                  <a:lnTo>
                    <a:pt x="3287" y="946"/>
                  </a:lnTo>
                  <a:lnTo>
                    <a:pt x="3342" y="946"/>
                  </a:lnTo>
                  <a:lnTo>
                    <a:pt x="3342" y="890"/>
                  </a:lnTo>
                  <a:close/>
                  <a:moveTo>
                    <a:pt x="3423" y="890"/>
                  </a:moveTo>
                  <a:lnTo>
                    <a:pt x="3367" y="890"/>
                  </a:lnTo>
                  <a:lnTo>
                    <a:pt x="3367" y="946"/>
                  </a:lnTo>
                  <a:lnTo>
                    <a:pt x="3423" y="946"/>
                  </a:lnTo>
                  <a:lnTo>
                    <a:pt x="3423" y="890"/>
                  </a:lnTo>
                  <a:close/>
                  <a:moveTo>
                    <a:pt x="3503" y="890"/>
                  </a:moveTo>
                  <a:lnTo>
                    <a:pt x="3447" y="890"/>
                  </a:lnTo>
                  <a:lnTo>
                    <a:pt x="3447" y="946"/>
                  </a:lnTo>
                  <a:lnTo>
                    <a:pt x="3503" y="946"/>
                  </a:lnTo>
                  <a:lnTo>
                    <a:pt x="3503" y="890"/>
                  </a:lnTo>
                  <a:close/>
                  <a:moveTo>
                    <a:pt x="3583" y="890"/>
                  </a:moveTo>
                  <a:lnTo>
                    <a:pt x="3528" y="890"/>
                  </a:lnTo>
                  <a:lnTo>
                    <a:pt x="3528" y="946"/>
                  </a:lnTo>
                  <a:lnTo>
                    <a:pt x="3583" y="946"/>
                  </a:lnTo>
                  <a:lnTo>
                    <a:pt x="3583" y="890"/>
                  </a:lnTo>
                  <a:close/>
                  <a:moveTo>
                    <a:pt x="3663" y="890"/>
                  </a:moveTo>
                  <a:lnTo>
                    <a:pt x="3607" y="890"/>
                  </a:lnTo>
                  <a:lnTo>
                    <a:pt x="3607" y="946"/>
                  </a:lnTo>
                  <a:lnTo>
                    <a:pt x="3663" y="946"/>
                  </a:lnTo>
                  <a:lnTo>
                    <a:pt x="3663" y="890"/>
                  </a:lnTo>
                  <a:close/>
                  <a:moveTo>
                    <a:pt x="3744" y="890"/>
                  </a:moveTo>
                  <a:lnTo>
                    <a:pt x="3688" y="890"/>
                  </a:lnTo>
                  <a:lnTo>
                    <a:pt x="3688" y="946"/>
                  </a:lnTo>
                  <a:lnTo>
                    <a:pt x="3744" y="946"/>
                  </a:lnTo>
                  <a:lnTo>
                    <a:pt x="3744" y="890"/>
                  </a:lnTo>
                  <a:close/>
                  <a:moveTo>
                    <a:pt x="3823" y="890"/>
                  </a:moveTo>
                  <a:lnTo>
                    <a:pt x="3768" y="890"/>
                  </a:lnTo>
                  <a:lnTo>
                    <a:pt x="3768" y="946"/>
                  </a:lnTo>
                  <a:lnTo>
                    <a:pt x="3823" y="946"/>
                  </a:lnTo>
                  <a:lnTo>
                    <a:pt x="3823" y="890"/>
                  </a:lnTo>
                  <a:close/>
                  <a:moveTo>
                    <a:pt x="3904" y="890"/>
                  </a:moveTo>
                  <a:lnTo>
                    <a:pt x="3848" y="890"/>
                  </a:lnTo>
                  <a:lnTo>
                    <a:pt x="3848" y="946"/>
                  </a:lnTo>
                  <a:lnTo>
                    <a:pt x="3904" y="946"/>
                  </a:lnTo>
                  <a:lnTo>
                    <a:pt x="3904" y="890"/>
                  </a:lnTo>
                  <a:close/>
                  <a:moveTo>
                    <a:pt x="3984" y="890"/>
                  </a:moveTo>
                  <a:lnTo>
                    <a:pt x="3928" y="890"/>
                  </a:lnTo>
                  <a:lnTo>
                    <a:pt x="3928" y="946"/>
                  </a:lnTo>
                  <a:lnTo>
                    <a:pt x="3984" y="946"/>
                  </a:lnTo>
                  <a:lnTo>
                    <a:pt x="3984" y="890"/>
                  </a:lnTo>
                  <a:close/>
                  <a:moveTo>
                    <a:pt x="4064" y="890"/>
                  </a:moveTo>
                  <a:lnTo>
                    <a:pt x="4009" y="890"/>
                  </a:lnTo>
                  <a:lnTo>
                    <a:pt x="4009" y="946"/>
                  </a:lnTo>
                  <a:lnTo>
                    <a:pt x="4064" y="946"/>
                  </a:lnTo>
                  <a:lnTo>
                    <a:pt x="4064" y="890"/>
                  </a:lnTo>
                  <a:close/>
                  <a:moveTo>
                    <a:pt x="4144" y="890"/>
                  </a:moveTo>
                  <a:lnTo>
                    <a:pt x="4088" y="890"/>
                  </a:lnTo>
                  <a:lnTo>
                    <a:pt x="4088" y="946"/>
                  </a:lnTo>
                  <a:lnTo>
                    <a:pt x="4144" y="946"/>
                  </a:lnTo>
                  <a:lnTo>
                    <a:pt x="4144" y="890"/>
                  </a:lnTo>
                  <a:close/>
                  <a:moveTo>
                    <a:pt x="4545" y="890"/>
                  </a:moveTo>
                  <a:lnTo>
                    <a:pt x="4490" y="890"/>
                  </a:lnTo>
                  <a:lnTo>
                    <a:pt x="4490" y="946"/>
                  </a:lnTo>
                  <a:lnTo>
                    <a:pt x="4545" y="946"/>
                  </a:lnTo>
                  <a:lnTo>
                    <a:pt x="4545" y="890"/>
                  </a:lnTo>
                  <a:close/>
                  <a:moveTo>
                    <a:pt x="4625" y="890"/>
                  </a:moveTo>
                  <a:lnTo>
                    <a:pt x="4569" y="890"/>
                  </a:lnTo>
                  <a:lnTo>
                    <a:pt x="4569" y="946"/>
                  </a:lnTo>
                  <a:lnTo>
                    <a:pt x="4625" y="946"/>
                  </a:lnTo>
                  <a:lnTo>
                    <a:pt x="4625" y="890"/>
                  </a:lnTo>
                  <a:close/>
                  <a:moveTo>
                    <a:pt x="4705" y="890"/>
                  </a:moveTo>
                  <a:lnTo>
                    <a:pt x="4650" y="890"/>
                  </a:lnTo>
                  <a:lnTo>
                    <a:pt x="4650" y="946"/>
                  </a:lnTo>
                  <a:lnTo>
                    <a:pt x="4705" y="946"/>
                  </a:lnTo>
                  <a:lnTo>
                    <a:pt x="4705" y="890"/>
                  </a:lnTo>
                  <a:close/>
                  <a:moveTo>
                    <a:pt x="4866" y="890"/>
                  </a:moveTo>
                  <a:lnTo>
                    <a:pt x="4810" y="890"/>
                  </a:lnTo>
                  <a:lnTo>
                    <a:pt x="4810" y="946"/>
                  </a:lnTo>
                  <a:lnTo>
                    <a:pt x="4866" y="946"/>
                  </a:lnTo>
                  <a:lnTo>
                    <a:pt x="4866" y="890"/>
                  </a:lnTo>
                  <a:close/>
                  <a:moveTo>
                    <a:pt x="4945" y="890"/>
                  </a:moveTo>
                  <a:lnTo>
                    <a:pt x="4890" y="890"/>
                  </a:lnTo>
                  <a:lnTo>
                    <a:pt x="4890" y="946"/>
                  </a:lnTo>
                  <a:lnTo>
                    <a:pt x="4945" y="946"/>
                  </a:lnTo>
                  <a:lnTo>
                    <a:pt x="4945" y="890"/>
                  </a:lnTo>
                  <a:close/>
                  <a:moveTo>
                    <a:pt x="5026" y="890"/>
                  </a:moveTo>
                  <a:lnTo>
                    <a:pt x="4971" y="890"/>
                  </a:lnTo>
                  <a:lnTo>
                    <a:pt x="4971" y="946"/>
                  </a:lnTo>
                  <a:lnTo>
                    <a:pt x="5026" y="946"/>
                  </a:lnTo>
                  <a:lnTo>
                    <a:pt x="5026" y="890"/>
                  </a:lnTo>
                  <a:close/>
                  <a:moveTo>
                    <a:pt x="5347" y="890"/>
                  </a:moveTo>
                  <a:lnTo>
                    <a:pt x="5291" y="890"/>
                  </a:lnTo>
                  <a:lnTo>
                    <a:pt x="5291" y="946"/>
                  </a:lnTo>
                  <a:lnTo>
                    <a:pt x="5347" y="946"/>
                  </a:lnTo>
                  <a:lnTo>
                    <a:pt x="5347" y="890"/>
                  </a:lnTo>
                  <a:close/>
                  <a:moveTo>
                    <a:pt x="5426" y="890"/>
                  </a:moveTo>
                  <a:lnTo>
                    <a:pt x="5371" y="890"/>
                  </a:lnTo>
                  <a:lnTo>
                    <a:pt x="5371" y="946"/>
                  </a:lnTo>
                  <a:lnTo>
                    <a:pt x="5426" y="946"/>
                  </a:lnTo>
                  <a:lnTo>
                    <a:pt x="5426" y="890"/>
                  </a:lnTo>
                  <a:close/>
                  <a:moveTo>
                    <a:pt x="5507" y="890"/>
                  </a:moveTo>
                  <a:lnTo>
                    <a:pt x="5452" y="890"/>
                  </a:lnTo>
                  <a:lnTo>
                    <a:pt x="5452" y="946"/>
                  </a:lnTo>
                  <a:lnTo>
                    <a:pt x="5507" y="946"/>
                  </a:lnTo>
                  <a:lnTo>
                    <a:pt x="5507" y="890"/>
                  </a:lnTo>
                  <a:close/>
                  <a:moveTo>
                    <a:pt x="5587" y="890"/>
                  </a:moveTo>
                  <a:lnTo>
                    <a:pt x="5531" y="890"/>
                  </a:lnTo>
                  <a:lnTo>
                    <a:pt x="5531" y="946"/>
                  </a:lnTo>
                  <a:lnTo>
                    <a:pt x="5587" y="946"/>
                  </a:lnTo>
                  <a:lnTo>
                    <a:pt x="5587" y="890"/>
                  </a:lnTo>
                  <a:close/>
                  <a:moveTo>
                    <a:pt x="5667" y="890"/>
                  </a:moveTo>
                  <a:lnTo>
                    <a:pt x="5612" y="890"/>
                  </a:lnTo>
                  <a:lnTo>
                    <a:pt x="5612" y="946"/>
                  </a:lnTo>
                  <a:lnTo>
                    <a:pt x="5667" y="946"/>
                  </a:lnTo>
                  <a:lnTo>
                    <a:pt x="5667" y="890"/>
                  </a:lnTo>
                  <a:close/>
                  <a:moveTo>
                    <a:pt x="5747" y="890"/>
                  </a:moveTo>
                  <a:lnTo>
                    <a:pt x="5692" y="890"/>
                  </a:lnTo>
                  <a:lnTo>
                    <a:pt x="5692" y="946"/>
                  </a:lnTo>
                  <a:lnTo>
                    <a:pt x="5747" y="946"/>
                  </a:lnTo>
                  <a:lnTo>
                    <a:pt x="5747" y="890"/>
                  </a:lnTo>
                  <a:close/>
                  <a:moveTo>
                    <a:pt x="55" y="809"/>
                  </a:moveTo>
                  <a:lnTo>
                    <a:pt x="0" y="809"/>
                  </a:lnTo>
                  <a:lnTo>
                    <a:pt x="0" y="865"/>
                  </a:lnTo>
                  <a:lnTo>
                    <a:pt x="55" y="865"/>
                  </a:lnTo>
                  <a:lnTo>
                    <a:pt x="55" y="809"/>
                  </a:lnTo>
                  <a:close/>
                  <a:moveTo>
                    <a:pt x="216" y="809"/>
                  </a:moveTo>
                  <a:lnTo>
                    <a:pt x="160" y="809"/>
                  </a:lnTo>
                  <a:lnTo>
                    <a:pt x="160" y="865"/>
                  </a:lnTo>
                  <a:lnTo>
                    <a:pt x="216" y="865"/>
                  </a:lnTo>
                  <a:lnTo>
                    <a:pt x="216" y="809"/>
                  </a:lnTo>
                  <a:close/>
                  <a:moveTo>
                    <a:pt x="296" y="809"/>
                  </a:moveTo>
                  <a:lnTo>
                    <a:pt x="241" y="809"/>
                  </a:lnTo>
                  <a:lnTo>
                    <a:pt x="241" y="865"/>
                  </a:lnTo>
                  <a:lnTo>
                    <a:pt x="296" y="865"/>
                  </a:lnTo>
                  <a:lnTo>
                    <a:pt x="296" y="809"/>
                  </a:lnTo>
                  <a:close/>
                  <a:moveTo>
                    <a:pt x="376" y="809"/>
                  </a:moveTo>
                  <a:lnTo>
                    <a:pt x="320" y="809"/>
                  </a:lnTo>
                  <a:lnTo>
                    <a:pt x="320" y="865"/>
                  </a:lnTo>
                  <a:lnTo>
                    <a:pt x="376" y="865"/>
                  </a:lnTo>
                  <a:lnTo>
                    <a:pt x="376" y="809"/>
                  </a:lnTo>
                  <a:close/>
                  <a:moveTo>
                    <a:pt x="457" y="809"/>
                  </a:moveTo>
                  <a:lnTo>
                    <a:pt x="401" y="809"/>
                  </a:lnTo>
                  <a:lnTo>
                    <a:pt x="401" y="865"/>
                  </a:lnTo>
                  <a:lnTo>
                    <a:pt x="457" y="865"/>
                  </a:lnTo>
                  <a:lnTo>
                    <a:pt x="457" y="809"/>
                  </a:lnTo>
                  <a:close/>
                  <a:moveTo>
                    <a:pt x="536" y="809"/>
                  </a:moveTo>
                  <a:lnTo>
                    <a:pt x="481" y="809"/>
                  </a:lnTo>
                  <a:lnTo>
                    <a:pt x="481" y="865"/>
                  </a:lnTo>
                  <a:lnTo>
                    <a:pt x="536" y="865"/>
                  </a:lnTo>
                  <a:lnTo>
                    <a:pt x="536" y="809"/>
                  </a:lnTo>
                  <a:close/>
                  <a:moveTo>
                    <a:pt x="617" y="809"/>
                  </a:moveTo>
                  <a:lnTo>
                    <a:pt x="561" y="809"/>
                  </a:lnTo>
                  <a:lnTo>
                    <a:pt x="561" y="865"/>
                  </a:lnTo>
                  <a:lnTo>
                    <a:pt x="617" y="865"/>
                  </a:lnTo>
                  <a:lnTo>
                    <a:pt x="617" y="809"/>
                  </a:lnTo>
                  <a:close/>
                  <a:moveTo>
                    <a:pt x="697" y="809"/>
                  </a:moveTo>
                  <a:lnTo>
                    <a:pt x="641" y="809"/>
                  </a:lnTo>
                  <a:lnTo>
                    <a:pt x="641" y="865"/>
                  </a:lnTo>
                  <a:lnTo>
                    <a:pt x="697" y="865"/>
                  </a:lnTo>
                  <a:lnTo>
                    <a:pt x="697" y="809"/>
                  </a:lnTo>
                  <a:close/>
                  <a:moveTo>
                    <a:pt x="777" y="809"/>
                  </a:moveTo>
                  <a:lnTo>
                    <a:pt x="722" y="809"/>
                  </a:lnTo>
                  <a:lnTo>
                    <a:pt x="722" y="865"/>
                  </a:lnTo>
                  <a:lnTo>
                    <a:pt x="777" y="865"/>
                  </a:lnTo>
                  <a:lnTo>
                    <a:pt x="777" y="809"/>
                  </a:lnTo>
                  <a:close/>
                  <a:moveTo>
                    <a:pt x="857" y="809"/>
                  </a:moveTo>
                  <a:lnTo>
                    <a:pt x="801" y="809"/>
                  </a:lnTo>
                  <a:lnTo>
                    <a:pt x="801" y="865"/>
                  </a:lnTo>
                  <a:lnTo>
                    <a:pt x="857" y="865"/>
                  </a:lnTo>
                  <a:lnTo>
                    <a:pt x="857" y="809"/>
                  </a:lnTo>
                  <a:close/>
                  <a:moveTo>
                    <a:pt x="938" y="809"/>
                  </a:moveTo>
                  <a:lnTo>
                    <a:pt x="882" y="809"/>
                  </a:lnTo>
                  <a:lnTo>
                    <a:pt x="882" y="865"/>
                  </a:lnTo>
                  <a:lnTo>
                    <a:pt x="938" y="865"/>
                  </a:lnTo>
                  <a:lnTo>
                    <a:pt x="938" y="809"/>
                  </a:lnTo>
                  <a:close/>
                  <a:moveTo>
                    <a:pt x="1018" y="809"/>
                  </a:moveTo>
                  <a:lnTo>
                    <a:pt x="962" y="809"/>
                  </a:lnTo>
                  <a:lnTo>
                    <a:pt x="962" y="865"/>
                  </a:lnTo>
                  <a:lnTo>
                    <a:pt x="1018" y="865"/>
                  </a:lnTo>
                  <a:lnTo>
                    <a:pt x="1018" y="809"/>
                  </a:lnTo>
                  <a:close/>
                  <a:moveTo>
                    <a:pt x="1098" y="809"/>
                  </a:moveTo>
                  <a:lnTo>
                    <a:pt x="1042" y="809"/>
                  </a:lnTo>
                  <a:lnTo>
                    <a:pt x="1042" y="865"/>
                  </a:lnTo>
                  <a:lnTo>
                    <a:pt x="1098" y="865"/>
                  </a:lnTo>
                  <a:lnTo>
                    <a:pt x="1098" y="809"/>
                  </a:lnTo>
                  <a:close/>
                  <a:moveTo>
                    <a:pt x="1178" y="809"/>
                  </a:moveTo>
                  <a:lnTo>
                    <a:pt x="1122" y="809"/>
                  </a:lnTo>
                  <a:lnTo>
                    <a:pt x="1122" y="865"/>
                  </a:lnTo>
                  <a:lnTo>
                    <a:pt x="1178" y="865"/>
                  </a:lnTo>
                  <a:lnTo>
                    <a:pt x="1178" y="809"/>
                  </a:lnTo>
                  <a:close/>
                  <a:moveTo>
                    <a:pt x="1258" y="809"/>
                  </a:moveTo>
                  <a:lnTo>
                    <a:pt x="1203" y="809"/>
                  </a:lnTo>
                  <a:lnTo>
                    <a:pt x="1203" y="865"/>
                  </a:lnTo>
                  <a:lnTo>
                    <a:pt x="1258" y="865"/>
                  </a:lnTo>
                  <a:lnTo>
                    <a:pt x="1258" y="809"/>
                  </a:lnTo>
                  <a:close/>
                  <a:moveTo>
                    <a:pt x="1339" y="809"/>
                  </a:moveTo>
                  <a:lnTo>
                    <a:pt x="1282" y="809"/>
                  </a:lnTo>
                  <a:lnTo>
                    <a:pt x="1282" y="865"/>
                  </a:lnTo>
                  <a:lnTo>
                    <a:pt x="1339" y="865"/>
                  </a:lnTo>
                  <a:lnTo>
                    <a:pt x="1339" y="809"/>
                  </a:lnTo>
                  <a:close/>
                  <a:moveTo>
                    <a:pt x="1418" y="809"/>
                  </a:moveTo>
                  <a:lnTo>
                    <a:pt x="1363" y="809"/>
                  </a:lnTo>
                  <a:lnTo>
                    <a:pt x="1363" y="865"/>
                  </a:lnTo>
                  <a:lnTo>
                    <a:pt x="1418" y="865"/>
                  </a:lnTo>
                  <a:lnTo>
                    <a:pt x="1418" y="809"/>
                  </a:lnTo>
                  <a:close/>
                  <a:moveTo>
                    <a:pt x="1499" y="809"/>
                  </a:moveTo>
                  <a:lnTo>
                    <a:pt x="1443" y="809"/>
                  </a:lnTo>
                  <a:lnTo>
                    <a:pt x="1443" y="865"/>
                  </a:lnTo>
                  <a:lnTo>
                    <a:pt x="1499" y="865"/>
                  </a:lnTo>
                  <a:lnTo>
                    <a:pt x="1499" y="809"/>
                  </a:lnTo>
                  <a:close/>
                  <a:moveTo>
                    <a:pt x="1579" y="809"/>
                  </a:moveTo>
                  <a:lnTo>
                    <a:pt x="1523" y="809"/>
                  </a:lnTo>
                  <a:lnTo>
                    <a:pt x="1523" y="865"/>
                  </a:lnTo>
                  <a:lnTo>
                    <a:pt x="1579" y="865"/>
                  </a:lnTo>
                  <a:lnTo>
                    <a:pt x="1579" y="809"/>
                  </a:lnTo>
                  <a:close/>
                  <a:moveTo>
                    <a:pt x="1659" y="809"/>
                  </a:moveTo>
                  <a:lnTo>
                    <a:pt x="1604" y="809"/>
                  </a:lnTo>
                  <a:lnTo>
                    <a:pt x="1604" y="865"/>
                  </a:lnTo>
                  <a:lnTo>
                    <a:pt x="1659" y="865"/>
                  </a:lnTo>
                  <a:lnTo>
                    <a:pt x="1659" y="809"/>
                  </a:lnTo>
                  <a:close/>
                  <a:moveTo>
                    <a:pt x="1739" y="809"/>
                  </a:moveTo>
                  <a:lnTo>
                    <a:pt x="1684" y="809"/>
                  </a:lnTo>
                  <a:lnTo>
                    <a:pt x="1684" y="865"/>
                  </a:lnTo>
                  <a:lnTo>
                    <a:pt x="1739" y="865"/>
                  </a:lnTo>
                  <a:lnTo>
                    <a:pt x="1739" y="809"/>
                  </a:lnTo>
                  <a:close/>
                  <a:moveTo>
                    <a:pt x="1820" y="809"/>
                  </a:moveTo>
                  <a:lnTo>
                    <a:pt x="1764" y="809"/>
                  </a:lnTo>
                  <a:lnTo>
                    <a:pt x="1764" y="865"/>
                  </a:lnTo>
                  <a:lnTo>
                    <a:pt x="1820" y="865"/>
                  </a:lnTo>
                  <a:lnTo>
                    <a:pt x="1820" y="809"/>
                  </a:lnTo>
                  <a:close/>
                  <a:moveTo>
                    <a:pt x="1899" y="809"/>
                  </a:moveTo>
                  <a:lnTo>
                    <a:pt x="1844" y="809"/>
                  </a:lnTo>
                  <a:lnTo>
                    <a:pt x="1844" y="865"/>
                  </a:lnTo>
                  <a:lnTo>
                    <a:pt x="1899" y="865"/>
                  </a:lnTo>
                  <a:lnTo>
                    <a:pt x="1899" y="809"/>
                  </a:lnTo>
                  <a:close/>
                  <a:moveTo>
                    <a:pt x="1980" y="809"/>
                  </a:moveTo>
                  <a:lnTo>
                    <a:pt x="1925" y="809"/>
                  </a:lnTo>
                  <a:lnTo>
                    <a:pt x="1925" y="865"/>
                  </a:lnTo>
                  <a:lnTo>
                    <a:pt x="1980" y="865"/>
                  </a:lnTo>
                  <a:lnTo>
                    <a:pt x="1980" y="809"/>
                  </a:lnTo>
                  <a:close/>
                  <a:moveTo>
                    <a:pt x="2060" y="809"/>
                  </a:moveTo>
                  <a:lnTo>
                    <a:pt x="2004" y="809"/>
                  </a:lnTo>
                  <a:lnTo>
                    <a:pt x="2004" y="865"/>
                  </a:lnTo>
                  <a:lnTo>
                    <a:pt x="2060" y="865"/>
                  </a:lnTo>
                  <a:lnTo>
                    <a:pt x="2060" y="809"/>
                  </a:lnTo>
                  <a:close/>
                  <a:moveTo>
                    <a:pt x="2140" y="809"/>
                  </a:moveTo>
                  <a:lnTo>
                    <a:pt x="2085" y="809"/>
                  </a:lnTo>
                  <a:lnTo>
                    <a:pt x="2085" y="865"/>
                  </a:lnTo>
                  <a:lnTo>
                    <a:pt x="2140" y="865"/>
                  </a:lnTo>
                  <a:lnTo>
                    <a:pt x="2140" y="809"/>
                  </a:lnTo>
                  <a:close/>
                  <a:moveTo>
                    <a:pt x="2220" y="809"/>
                  </a:moveTo>
                  <a:lnTo>
                    <a:pt x="2165" y="809"/>
                  </a:lnTo>
                  <a:lnTo>
                    <a:pt x="2165" y="865"/>
                  </a:lnTo>
                  <a:lnTo>
                    <a:pt x="2220" y="865"/>
                  </a:lnTo>
                  <a:lnTo>
                    <a:pt x="2220" y="809"/>
                  </a:lnTo>
                  <a:close/>
                  <a:moveTo>
                    <a:pt x="2301" y="809"/>
                  </a:moveTo>
                  <a:lnTo>
                    <a:pt x="2245" y="809"/>
                  </a:lnTo>
                  <a:lnTo>
                    <a:pt x="2245" y="865"/>
                  </a:lnTo>
                  <a:lnTo>
                    <a:pt x="2301" y="865"/>
                  </a:lnTo>
                  <a:lnTo>
                    <a:pt x="2301" y="809"/>
                  </a:lnTo>
                  <a:close/>
                  <a:moveTo>
                    <a:pt x="2380" y="809"/>
                  </a:moveTo>
                  <a:lnTo>
                    <a:pt x="2325" y="809"/>
                  </a:lnTo>
                  <a:lnTo>
                    <a:pt x="2325" y="865"/>
                  </a:lnTo>
                  <a:lnTo>
                    <a:pt x="2380" y="865"/>
                  </a:lnTo>
                  <a:lnTo>
                    <a:pt x="2380" y="809"/>
                  </a:lnTo>
                  <a:close/>
                  <a:moveTo>
                    <a:pt x="2461" y="809"/>
                  </a:moveTo>
                  <a:lnTo>
                    <a:pt x="2406" y="809"/>
                  </a:lnTo>
                  <a:lnTo>
                    <a:pt x="2406" y="865"/>
                  </a:lnTo>
                  <a:lnTo>
                    <a:pt x="2461" y="865"/>
                  </a:lnTo>
                  <a:lnTo>
                    <a:pt x="2461" y="809"/>
                  </a:lnTo>
                  <a:close/>
                  <a:moveTo>
                    <a:pt x="2541" y="809"/>
                  </a:moveTo>
                  <a:lnTo>
                    <a:pt x="2485" y="809"/>
                  </a:lnTo>
                  <a:lnTo>
                    <a:pt x="2485" y="865"/>
                  </a:lnTo>
                  <a:lnTo>
                    <a:pt x="2541" y="865"/>
                  </a:lnTo>
                  <a:lnTo>
                    <a:pt x="2541" y="809"/>
                  </a:lnTo>
                  <a:close/>
                  <a:moveTo>
                    <a:pt x="2621" y="809"/>
                  </a:moveTo>
                  <a:lnTo>
                    <a:pt x="2566" y="809"/>
                  </a:lnTo>
                  <a:lnTo>
                    <a:pt x="2566" y="865"/>
                  </a:lnTo>
                  <a:lnTo>
                    <a:pt x="2621" y="865"/>
                  </a:lnTo>
                  <a:lnTo>
                    <a:pt x="2621" y="809"/>
                  </a:lnTo>
                  <a:close/>
                  <a:moveTo>
                    <a:pt x="2701" y="809"/>
                  </a:moveTo>
                  <a:lnTo>
                    <a:pt x="2646" y="809"/>
                  </a:lnTo>
                  <a:lnTo>
                    <a:pt x="2646" y="865"/>
                  </a:lnTo>
                  <a:lnTo>
                    <a:pt x="2701" y="865"/>
                  </a:lnTo>
                  <a:lnTo>
                    <a:pt x="2701" y="809"/>
                  </a:lnTo>
                  <a:close/>
                  <a:moveTo>
                    <a:pt x="2782" y="809"/>
                  </a:moveTo>
                  <a:lnTo>
                    <a:pt x="2726" y="809"/>
                  </a:lnTo>
                  <a:lnTo>
                    <a:pt x="2726" y="865"/>
                  </a:lnTo>
                  <a:lnTo>
                    <a:pt x="2782" y="865"/>
                  </a:lnTo>
                  <a:lnTo>
                    <a:pt x="2782" y="809"/>
                  </a:lnTo>
                  <a:close/>
                  <a:moveTo>
                    <a:pt x="2861" y="809"/>
                  </a:moveTo>
                  <a:lnTo>
                    <a:pt x="2806" y="809"/>
                  </a:lnTo>
                  <a:lnTo>
                    <a:pt x="2806" y="865"/>
                  </a:lnTo>
                  <a:lnTo>
                    <a:pt x="2861" y="865"/>
                  </a:lnTo>
                  <a:lnTo>
                    <a:pt x="2861" y="809"/>
                  </a:lnTo>
                  <a:close/>
                  <a:moveTo>
                    <a:pt x="2942" y="809"/>
                  </a:moveTo>
                  <a:lnTo>
                    <a:pt x="2887" y="809"/>
                  </a:lnTo>
                  <a:lnTo>
                    <a:pt x="2887" y="865"/>
                  </a:lnTo>
                  <a:lnTo>
                    <a:pt x="2942" y="865"/>
                  </a:lnTo>
                  <a:lnTo>
                    <a:pt x="2942" y="809"/>
                  </a:lnTo>
                  <a:close/>
                  <a:moveTo>
                    <a:pt x="3022" y="809"/>
                  </a:moveTo>
                  <a:lnTo>
                    <a:pt x="2966" y="809"/>
                  </a:lnTo>
                  <a:lnTo>
                    <a:pt x="2966" y="865"/>
                  </a:lnTo>
                  <a:lnTo>
                    <a:pt x="3022" y="865"/>
                  </a:lnTo>
                  <a:lnTo>
                    <a:pt x="3022" y="809"/>
                  </a:lnTo>
                  <a:close/>
                  <a:moveTo>
                    <a:pt x="3342" y="809"/>
                  </a:moveTo>
                  <a:lnTo>
                    <a:pt x="3287" y="809"/>
                  </a:lnTo>
                  <a:lnTo>
                    <a:pt x="3287" y="865"/>
                  </a:lnTo>
                  <a:lnTo>
                    <a:pt x="3342" y="865"/>
                  </a:lnTo>
                  <a:lnTo>
                    <a:pt x="3342" y="809"/>
                  </a:lnTo>
                  <a:close/>
                  <a:moveTo>
                    <a:pt x="3423" y="809"/>
                  </a:moveTo>
                  <a:lnTo>
                    <a:pt x="3367" y="809"/>
                  </a:lnTo>
                  <a:lnTo>
                    <a:pt x="3367" y="865"/>
                  </a:lnTo>
                  <a:lnTo>
                    <a:pt x="3423" y="865"/>
                  </a:lnTo>
                  <a:lnTo>
                    <a:pt x="3423" y="809"/>
                  </a:lnTo>
                  <a:close/>
                  <a:moveTo>
                    <a:pt x="3503" y="809"/>
                  </a:moveTo>
                  <a:lnTo>
                    <a:pt x="3447" y="809"/>
                  </a:lnTo>
                  <a:lnTo>
                    <a:pt x="3447" y="865"/>
                  </a:lnTo>
                  <a:lnTo>
                    <a:pt x="3503" y="865"/>
                  </a:lnTo>
                  <a:lnTo>
                    <a:pt x="3503" y="809"/>
                  </a:lnTo>
                  <a:close/>
                  <a:moveTo>
                    <a:pt x="3583" y="809"/>
                  </a:moveTo>
                  <a:lnTo>
                    <a:pt x="3528" y="809"/>
                  </a:lnTo>
                  <a:lnTo>
                    <a:pt x="3528" y="865"/>
                  </a:lnTo>
                  <a:lnTo>
                    <a:pt x="3583" y="865"/>
                  </a:lnTo>
                  <a:lnTo>
                    <a:pt x="3583" y="809"/>
                  </a:lnTo>
                  <a:close/>
                  <a:moveTo>
                    <a:pt x="3663" y="809"/>
                  </a:moveTo>
                  <a:lnTo>
                    <a:pt x="3607" y="809"/>
                  </a:lnTo>
                  <a:lnTo>
                    <a:pt x="3607" y="865"/>
                  </a:lnTo>
                  <a:lnTo>
                    <a:pt x="3663" y="865"/>
                  </a:lnTo>
                  <a:lnTo>
                    <a:pt x="3663" y="809"/>
                  </a:lnTo>
                  <a:close/>
                  <a:moveTo>
                    <a:pt x="3744" y="809"/>
                  </a:moveTo>
                  <a:lnTo>
                    <a:pt x="3688" y="809"/>
                  </a:lnTo>
                  <a:lnTo>
                    <a:pt x="3688" y="865"/>
                  </a:lnTo>
                  <a:lnTo>
                    <a:pt x="3744" y="865"/>
                  </a:lnTo>
                  <a:lnTo>
                    <a:pt x="3744" y="809"/>
                  </a:lnTo>
                  <a:close/>
                  <a:moveTo>
                    <a:pt x="3823" y="809"/>
                  </a:moveTo>
                  <a:lnTo>
                    <a:pt x="3768" y="809"/>
                  </a:lnTo>
                  <a:lnTo>
                    <a:pt x="3768" y="865"/>
                  </a:lnTo>
                  <a:lnTo>
                    <a:pt x="3823" y="865"/>
                  </a:lnTo>
                  <a:lnTo>
                    <a:pt x="3823" y="809"/>
                  </a:lnTo>
                  <a:close/>
                  <a:moveTo>
                    <a:pt x="3904" y="809"/>
                  </a:moveTo>
                  <a:lnTo>
                    <a:pt x="3848" y="809"/>
                  </a:lnTo>
                  <a:lnTo>
                    <a:pt x="3848" y="865"/>
                  </a:lnTo>
                  <a:lnTo>
                    <a:pt x="3904" y="865"/>
                  </a:lnTo>
                  <a:lnTo>
                    <a:pt x="3904" y="809"/>
                  </a:lnTo>
                  <a:close/>
                  <a:moveTo>
                    <a:pt x="3984" y="809"/>
                  </a:moveTo>
                  <a:lnTo>
                    <a:pt x="3928" y="809"/>
                  </a:lnTo>
                  <a:lnTo>
                    <a:pt x="3928" y="865"/>
                  </a:lnTo>
                  <a:lnTo>
                    <a:pt x="3984" y="865"/>
                  </a:lnTo>
                  <a:lnTo>
                    <a:pt x="3984" y="809"/>
                  </a:lnTo>
                  <a:close/>
                  <a:moveTo>
                    <a:pt x="4064" y="809"/>
                  </a:moveTo>
                  <a:lnTo>
                    <a:pt x="4009" y="809"/>
                  </a:lnTo>
                  <a:lnTo>
                    <a:pt x="4009" y="865"/>
                  </a:lnTo>
                  <a:lnTo>
                    <a:pt x="4064" y="865"/>
                  </a:lnTo>
                  <a:lnTo>
                    <a:pt x="4064" y="809"/>
                  </a:lnTo>
                  <a:close/>
                  <a:moveTo>
                    <a:pt x="4225" y="809"/>
                  </a:moveTo>
                  <a:lnTo>
                    <a:pt x="4169" y="809"/>
                  </a:lnTo>
                  <a:lnTo>
                    <a:pt x="4169" y="865"/>
                  </a:lnTo>
                  <a:lnTo>
                    <a:pt x="4225" y="865"/>
                  </a:lnTo>
                  <a:lnTo>
                    <a:pt x="4225" y="809"/>
                  </a:lnTo>
                  <a:close/>
                  <a:moveTo>
                    <a:pt x="4304" y="809"/>
                  </a:moveTo>
                  <a:lnTo>
                    <a:pt x="4249" y="809"/>
                  </a:lnTo>
                  <a:lnTo>
                    <a:pt x="4249" y="865"/>
                  </a:lnTo>
                  <a:lnTo>
                    <a:pt x="4304" y="865"/>
                  </a:lnTo>
                  <a:lnTo>
                    <a:pt x="4304" y="809"/>
                  </a:lnTo>
                  <a:close/>
                  <a:moveTo>
                    <a:pt x="4385" y="809"/>
                  </a:moveTo>
                  <a:lnTo>
                    <a:pt x="4329" y="809"/>
                  </a:lnTo>
                  <a:lnTo>
                    <a:pt x="4329" y="865"/>
                  </a:lnTo>
                  <a:lnTo>
                    <a:pt x="4385" y="865"/>
                  </a:lnTo>
                  <a:lnTo>
                    <a:pt x="4385" y="809"/>
                  </a:lnTo>
                  <a:close/>
                  <a:moveTo>
                    <a:pt x="4545" y="809"/>
                  </a:moveTo>
                  <a:lnTo>
                    <a:pt x="4490" y="809"/>
                  </a:lnTo>
                  <a:lnTo>
                    <a:pt x="4490" y="865"/>
                  </a:lnTo>
                  <a:lnTo>
                    <a:pt x="4545" y="865"/>
                  </a:lnTo>
                  <a:lnTo>
                    <a:pt x="4545" y="809"/>
                  </a:lnTo>
                  <a:close/>
                  <a:moveTo>
                    <a:pt x="4625" y="809"/>
                  </a:moveTo>
                  <a:lnTo>
                    <a:pt x="4569" y="809"/>
                  </a:lnTo>
                  <a:lnTo>
                    <a:pt x="4569" y="865"/>
                  </a:lnTo>
                  <a:lnTo>
                    <a:pt x="4625" y="865"/>
                  </a:lnTo>
                  <a:lnTo>
                    <a:pt x="4625" y="809"/>
                  </a:lnTo>
                  <a:close/>
                  <a:moveTo>
                    <a:pt x="4705" y="809"/>
                  </a:moveTo>
                  <a:lnTo>
                    <a:pt x="4650" y="809"/>
                  </a:lnTo>
                  <a:lnTo>
                    <a:pt x="4650" y="865"/>
                  </a:lnTo>
                  <a:lnTo>
                    <a:pt x="4705" y="865"/>
                  </a:lnTo>
                  <a:lnTo>
                    <a:pt x="4705" y="809"/>
                  </a:lnTo>
                  <a:close/>
                  <a:moveTo>
                    <a:pt x="4785" y="809"/>
                  </a:moveTo>
                  <a:lnTo>
                    <a:pt x="4730" y="809"/>
                  </a:lnTo>
                  <a:lnTo>
                    <a:pt x="4730" y="865"/>
                  </a:lnTo>
                  <a:lnTo>
                    <a:pt x="4785" y="865"/>
                  </a:lnTo>
                  <a:lnTo>
                    <a:pt x="4785" y="809"/>
                  </a:lnTo>
                  <a:close/>
                  <a:moveTo>
                    <a:pt x="4866" y="809"/>
                  </a:moveTo>
                  <a:lnTo>
                    <a:pt x="4810" y="809"/>
                  </a:lnTo>
                  <a:lnTo>
                    <a:pt x="4810" y="865"/>
                  </a:lnTo>
                  <a:lnTo>
                    <a:pt x="4866" y="865"/>
                  </a:lnTo>
                  <a:lnTo>
                    <a:pt x="4866" y="809"/>
                  </a:lnTo>
                  <a:close/>
                  <a:moveTo>
                    <a:pt x="4945" y="809"/>
                  </a:moveTo>
                  <a:lnTo>
                    <a:pt x="4890" y="809"/>
                  </a:lnTo>
                  <a:lnTo>
                    <a:pt x="4890" y="865"/>
                  </a:lnTo>
                  <a:lnTo>
                    <a:pt x="4945" y="865"/>
                  </a:lnTo>
                  <a:lnTo>
                    <a:pt x="4945" y="809"/>
                  </a:lnTo>
                  <a:close/>
                  <a:moveTo>
                    <a:pt x="5347" y="809"/>
                  </a:moveTo>
                  <a:lnTo>
                    <a:pt x="5291" y="809"/>
                  </a:lnTo>
                  <a:lnTo>
                    <a:pt x="5291" y="865"/>
                  </a:lnTo>
                  <a:lnTo>
                    <a:pt x="5347" y="865"/>
                  </a:lnTo>
                  <a:lnTo>
                    <a:pt x="5347" y="809"/>
                  </a:lnTo>
                  <a:close/>
                  <a:moveTo>
                    <a:pt x="5426" y="809"/>
                  </a:moveTo>
                  <a:lnTo>
                    <a:pt x="5371" y="809"/>
                  </a:lnTo>
                  <a:lnTo>
                    <a:pt x="5371" y="865"/>
                  </a:lnTo>
                  <a:lnTo>
                    <a:pt x="5426" y="865"/>
                  </a:lnTo>
                  <a:lnTo>
                    <a:pt x="5426" y="809"/>
                  </a:lnTo>
                  <a:close/>
                  <a:moveTo>
                    <a:pt x="5507" y="809"/>
                  </a:moveTo>
                  <a:lnTo>
                    <a:pt x="5452" y="809"/>
                  </a:lnTo>
                  <a:lnTo>
                    <a:pt x="5452" y="865"/>
                  </a:lnTo>
                  <a:lnTo>
                    <a:pt x="5507" y="865"/>
                  </a:lnTo>
                  <a:lnTo>
                    <a:pt x="5507" y="809"/>
                  </a:lnTo>
                  <a:close/>
                  <a:moveTo>
                    <a:pt x="5587" y="809"/>
                  </a:moveTo>
                  <a:lnTo>
                    <a:pt x="5531" y="809"/>
                  </a:lnTo>
                  <a:lnTo>
                    <a:pt x="5531" y="865"/>
                  </a:lnTo>
                  <a:lnTo>
                    <a:pt x="5587" y="865"/>
                  </a:lnTo>
                  <a:lnTo>
                    <a:pt x="5587" y="809"/>
                  </a:lnTo>
                  <a:close/>
                  <a:moveTo>
                    <a:pt x="5667" y="809"/>
                  </a:moveTo>
                  <a:lnTo>
                    <a:pt x="5612" y="809"/>
                  </a:lnTo>
                  <a:lnTo>
                    <a:pt x="5612" y="865"/>
                  </a:lnTo>
                  <a:lnTo>
                    <a:pt x="5667" y="865"/>
                  </a:lnTo>
                  <a:lnTo>
                    <a:pt x="5667" y="809"/>
                  </a:lnTo>
                  <a:close/>
                  <a:moveTo>
                    <a:pt x="5747" y="809"/>
                  </a:moveTo>
                  <a:lnTo>
                    <a:pt x="5692" y="809"/>
                  </a:lnTo>
                  <a:lnTo>
                    <a:pt x="5692" y="865"/>
                  </a:lnTo>
                  <a:lnTo>
                    <a:pt x="5747" y="865"/>
                  </a:lnTo>
                  <a:lnTo>
                    <a:pt x="5747" y="809"/>
                  </a:lnTo>
                  <a:close/>
                  <a:moveTo>
                    <a:pt x="5828" y="809"/>
                  </a:moveTo>
                  <a:lnTo>
                    <a:pt x="5772" y="809"/>
                  </a:lnTo>
                  <a:lnTo>
                    <a:pt x="5772" y="865"/>
                  </a:lnTo>
                  <a:lnTo>
                    <a:pt x="5828" y="865"/>
                  </a:lnTo>
                  <a:lnTo>
                    <a:pt x="5828" y="809"/>
                  </a:lnTo>
                  <a:close/>
                  <a:moveTo>
                    <a:pt x="55" y="728"/>
                  </a:moveTo>
                  <a:lnTo>
                    <a:pt x="0" y="728"/>
                  </a:lnTo>
                  <a:lnTo>
                    <a:pt x="0" y="784"/>
                  </a:lnTo>
                  <a:lnTo>
                    <a:pt x="55" y="784"/>
                  </a:lnTo>
                  <a:lnTo>
                    <a:pt x="55" y="728"/>
                  </a:lnTo>
                  <a:close/>
                  <a:moveTo>
                    <a:pt x="136" y="728"/>
                  </a:moveTo>
                  <a:lnTo>
                    <a:pt x="80" y="728"/>
                  </a:lnTo>
                  <a:lnTo>
                    <a:pt x="80" y="784"/>
                  </a:lnTo>
                  <a:lnTo>
                    <a:pt x="136" y="784"/>
                  </a:lnTo>
                  <a:lnTo>
                    <a:pt x="136" y="728"/>
                  </a:lnTo>
                  <a:close/>
                  <a:moveTo>
                    <a:pt x="216" y="728"/>
                  </a:moveTo>
                  <a:lnTo>
                    <a:pt x="160" y="728"/>
                  </a:lnTo>
                  <a:lnTo>
                    <a:pt x="160" y="784"/>
                  </a:lnTo>
                  <a:lnTo>
                    <a:pt x="216" y="784"/>
                  </a:lnTo>
                  <a:lnTo>
                    <a:pt x="216" y="728"/>
                  </a:lnTo>
                  <a:close/>
                  <a:moveTo>
                    <a:pt x="296" y="728"/>
                  </a:moveTo>
                  <a:lnTo>
                    <a:pt x="241" y="728"/>
                  </a:lnTo>
                  <a:lnTo>
                    <a:pt x="241" y="784"/>
                  </a:lnTo>
                  <a:lnTo>
                    <a:pt x="296" y="784"/>
                  </a:lnTo>
                  <a:lnTo>
                    <a:pt x="296" y="728"/>
                  </a:lnTo>
                  <a:close/>
                  <a:moveTo>
                    <a:pt x="376" y="728"/>
                  </a:moveTo>
                  <a:lnTo>
                    <a:pt x="320" y="728"/>
                  </a:lnTo>
                  <a:lnTo>
                    <a:pt x="320" y="784"/>
                  </a:lnTo>
                  <a:lnTo>
                    <a:pt x="376" y="784"/>
                  </a:lnTo>
                  <a:lnTo>
                    <a:pt x="376" y="728"/>
                  </a:lnTo>
                  <a:close/>
                  <a:moveTo>
                    <a:pt x="457" y="728"/>
                  </a:moveTo>
                  <a:lnTo>
                    <a:pt x="401" y="728"/>
                  </a:lnTo>
                  <a:lnTo>
                    <a:pt x="401" y="784"/>
                  </a:lnTo>
                  <a:lnTo>
                    <a:pt x="457" y="784"/>
                  </a:lnTo>
                  <a:lnTo>
                    <a:pt x="457" y="728"/>
                  </a:lnTo>
                  <a:close/>
                  <a:moveTo>
                    <a:pt x="536" y="728"/>
                  </a:moveTo>
                  <a:lnTo>
                    <a:pt x="481" y="728"/>
                  </a:lnTo>
                  <a:lnTo>
                    <a:pt x="481" y="784"/>
                  </a:lnTo>
                  <a:lnTo>
                    <a:pt x="536" y="784"/>
                  </a:lnTo>
                  <a:lnTo>
                    <a:pt x="536" y="728"/>
                  </a:lnTo>
                  <a:close/>
                  <a:moveTo>
                    <a:pt x="617" y="728"/>
                  </a:moveTo>
                  <a:lnTo>
                    <a:pt x="561" y="728"/>
                  </a:lnTo>
                  <a:lnTo>
                    <a:pt x="561" y="784"/>
                  </a:lnTo>
                  <a:lnTo>
                    <a:pt x="617" y="784"/>
                  </a:lnTo>
                  <a:lnTo>
                    <a:pt x="617" y="728"/>
                  </a:lnTo>
                  <a:close/>
                  <a:moveTo>
                    <a:pt x="697" y="728"/>
                  </a:moveTo>
                  <a:lnTo>
                    <a:pt x="641" y="728"/>
                  </a:lnTo>
                  <a:lnTo>
                    <a:pt x="641" y="784"/>
                  </a:lnTo>
                  <a:lnTo>
                    <a:pt x="697" y="784"/>
                  </a:lnTo>
                  <a:lnTo>
                    <a:pt x="697" y="728"/>
                  </a:lnTo>
                  <a:close/>
                  <a:moveTo>
                    <a:pt x="777" y="728"/>
                  </a:moveTo>
                  <a:lnTo>
                    <a:pt x="722" y="728"/>
                  </a:lnTo>
                  <a:lnTo>
                    <a:pt x="722" y="784"/>
                  </a:lnTo>
                  <a:lnTo>
                    <a:pt x="777" y="784"/>
                  </a:lnTo>
                  <a:lnTo>
                    <a:pt x="777" y="728"/>
                  </a:lnTo>
                  <a:close/>
                  <a:moveTo>
                    <a:pt x="857" y="728"/>
                  </a:moveTo>
                  <a:lnTo>
                    <a:pt x="801" y="728"/>
                  </a:lnTo>
                  <a:lnTo>
                    <a:pt x="801" y="784"/>
                  </a:lnTo>
                  <a:lnTo>
                    <a:pt x="857" y="784"/>
                  </a:lnTo>
                  <a:lnTo>
                    <a:pt x="857" y="728"/>
                  </a:lnTo>
                  <a:close/>
                  <a:moveTo>
                    <a:pt x="938" y="728"/>
                  </a:moveTo>
                  <a:lnTo>
                    <a:pt x="882" y="728"/>
                  </a:lnTo>
                  <a:lnTo>
                    <a:pt x="882" y="784"/>
                  </a:lnTo>
                  <a:lnTo>
                    <a:pt x="938" y="784"/>
                  </a:lnTo>
                  <a:lnTo>
                    <a:pt x="938" y="728"/>
                  </a:lnTo>
                  <a:close/>
                  <a:moveTo>
                    <a:pt x="1018" y="728"/>
                  </a:moveTo>
                  <a:lnTo>
                    <a:pt x="962" y="728"/>
                  </a:lnTo>
                  <a:lnTo>
                    <a:pt x="962" y="784"/>
                  </a:lnTo>
                  <a:lnTo>
                    <a:pt x="1018" y="784"/>
                  </a:lnTo>
                  <a:lnTo>
                    <a:pt x="1018" y="728"/>
                  </a:lnTo>
                  <a:close/>
                  <a:moveTo>
                    <a:pt x="1098" y="728"/>
                  </a:moveTo>
                  <a:lnTo>
                    <a:pt x="1042" y="728"/>
                  </a:lnTo>
                  <a:lnTo>
                    <a:pt x="1042" y="784"/>
                  </a:lnTo>
                  <a:lnTo>
                    <a:pt x="1098" y="784"/>
                  </a:lnTo>
                  <a:lnTo>
                    <a:pt x="1098" y="728"/>
                  </a:lnTo>
                  <a:close/>
                  <a:moveTo>
                    <a:pt x="1178" y="728"/>
                  </a:moveTo>
                  <a:lnTo>
                    <a:pt x="1122" y="728"/>
                  </a:lnTo>
                  <a:lnTo>
                    <a:pt x="1122" y="784"/>
                  </a:lnTo>
                  <a:lnTo>
                    <a:pt x="1178" y="784"/>
                  </a:lnTo>
                  <a:lnTo>
                    <a:pt x="1178" y="728"/>
                  </a:lnTo>
                  <a:close/>
                  <a:moveTo>
                    <a:pt x="1258" y="728"/>
                  </a:moveTo>
                  <a:lnTo>
                    <a:pt x="1203" y="728"/>
                  </a:lnTo>
                  <a:lnTo>
                    <a:pt x="1203" y="784"/>
                  </a:lnTo>
                  <a:lnTo>
                    <a:pt x="1258" y="784"/>
                  </a:lnTo>
                  <a:lnTo>
                    <a:pt x="1258" y="728"/>
                  </a:lnTo>
                  <a:close/>
                  <a:moveTo>
                    <a:pt x="1339" y="728"/>
                  </a:moveTo>
                  <a:lnTo>
                    <a:pt x="1282" y="728"/>
                  </a:lnTo>
                  <a:lnTo>
                    <a:pt x="1282" y="784"/>
                  </a:lnTo>
                  <a:lnTo>
                    <a:pt x="1339" y="784"/>
                  </a:lnTo>
                  <a:lnTo>
                    <a:pt x="1339" y="728"/>
                  </a:lnTo>
                  <a:close/>
                  <a:moveTo>
                    <a:pt x="1418" y="728"/>
                  </a:moveTo>
                  <a:lnTo>
                    <a:pt x="1363" y="728"/>
                  </a:lnTo>
                  <a:lnTo>
                    <a:pt x="1363" y="784"/>
                  </a:lnTo>
                  <a:lnTo>
                    <a:pt x="1418" y="784"/>
                  </a:lnTo>
                  <a:lnTo>
                    <a:pt x="1418" y="728"/>
                  </a:lnTo>
                  <a:close/>
                  <a:moveTo>
                    <a:pt x="1499" y="728"/>
                  </a:moveTo>
                  <a:lnTo>
                    <a:pt x="1443" y="728"/>
                  </a:lnTo>
                  <a:lnTo>
                    <a:pt x="1443" y="784"/>
                  </a:lnTo>
                  <a:lnTo>
                    <a:pt x="1499" y="784"/>
                  </a:lnTo>
                  <a:lnTo>
                    <a:pt x="1499" y="728"/>
                  </a:lnTo>
                  <a:close/>
                  <a:moveTo>
                    <a:pt x="1579" y="728"/>
                  </a:moveTo>
                  <a:lnTo>
                    <a:pt x="1523" y="728"/>
                  </a:lnTo>
                  <a:lnTo>
                    <a:pt x="1523" y="784"/>
                  </a:lnTo>
                  <a:lnTo>
                    <a:pt x="1579" y="784"/>
                  </a:lnTo>
                  <a:lnTo>
                    <a:pt x="1579" y="728"/>
                  </a:lnTo>
                  <a:close/>
                  <a:moveTo>
                    <a:pt x="1659" y="728"/>
                  </a:moveTo>
                  <a:lnTo>
                    <a:pt x="1604" y="728"/>
                  </a:lnTo>
                  <a:lnTo>
                    <a:pt x="1604" y="784"/>
                  </a:lnTo>
                  <a:lnTo>
                    <a:pt x="1659" y="784"/>
                  </a:lnTo>
                  <a:lnTo>
                    <a:pt x="1659" y="728"/>
                  </a:lnTo>
                  <a:close/>
                  <a:moveTo>
                    <a:pt x="1739" y="728"/>
                  </a:moveTo>
                  <a:lnTo>
                    <a:pt x="1684" y="728"/>
                  </a:lnTo>
                  <a:lnTo>
                    <a:pt x="1684" y="784"/>
                  </a:lnTo>
                  <a:lnTo>
                    <a:pt x="1739" y="784"/>
                  </a:lnTo>
                  <a:lnTo>
                    <a:pt x="1739" y="728"/>
                  </a:lnTo>
                  <a:close/>
                  <a:moveTo>
                    <a:pt x="1820" y="728"/>
                  </a:moveTo>
                  <a:lnTo>
                    <a:pt x="1764" y="728"/>
                  </a:lnTo>
                  <a:lnTo>
                    <a:pt x="1764" y="784"/>
                  </a:lnTo>
                  <a:lnTo>
                    <a:pt x="1820" y="784"/>
                  </a:lnTo>
                  <a:lnTo>
                    <a:pt x="1820" y="728"/>
                  </a:lnTo>
                  <a:close/>
                  <a:moveTo>
                    <a:pt x="1899" y="728"/>
                  </a:moveTo>
                  <a:lnTo>
                    <a:pt x="1844" y="728"/>
                  </a:lnTo>
                  <a:lnTo>
                    <a:pt x="1844" y="784"/>
                  </a:lnTo>
                  <a:lnTo>
                    <a:pt x="1899" y="784"/>
                  </a:lnTo>
                  <a:lnTo>
                    <a:pt x="1899" y="728"/>
                  </a:lnTo>
                  <a:close/>
                  <a:moveTo>
                    <a:pt x="1980" y="728"/>
                  </a:moveTo>
                  <a:lnTo>
                    <a:pt x="1925" y="728"/>
                  </a:lnTo>
                  <a:lnTo>
                    <a:pt x="1925" y="784"/>
                  </a:lnTo>
                  <a:lnTo>
                    <a:pt x="1980" y="784"/>
                  </a:lnTo>
                  <a:lnTo>
                    <a:pt x="1980" y="728"/>
                  </a:lnTo>
                  <a:close/>
                  <a:moveTo>
                    <a:pt x="2060" y="728"/>
                  </a:moveTo>
                  <a:lnTo>
                    <a:pt x="2004" y="728"/>
                  </a:lnTo>
                  <a:lnTo>
                    <a:pt x="2004" y="784"/>
                  </a:lnTo>
                  <a:lnTo>
                    <a:pt x="2060" y="784"/>
                  </a:lnTo>
                  <a:lnTo>
                    <a:pt x="2060" y="728"/>
                  </a:lnTo>
                  <a:close/>
                  <a:moveTo>
                    <a:pt x="2140" y="728"/>
                  </a:moveTo>
                  <a:lnTo>
                    <a:pt x="2085" y="728"/>
                  </a:lnTo>
                  <a:lnTo>
                    <a:pt x="2085" y="784"/>
                  </a:lnTo>
                  <a:lnTo>
                    <a:pt x="2140" y="784"/>
                  </a:lnTo>
                  <a:lnTo>
                    <a:pt x="2140" y="728"/>
                  </a:lnTo>
                  <a:close/>
                  <a:moveTo>
                    <a:pt x="2220" y="728"/>
                  </a:moveTo>
                  <a:lnTo>
                    <a:pt x="2165" y="728"/>
                  </a:lnTo>
                  <a:lnTo>
                    <a:pt x="2165" y="784"/>
                  </a:lnTo>
                  <a:lnTo>
                    <a:pt x="2220" y="784"/>
                  </a:lnTo>
                  <a:lnTo>
                    <a:pt x="2220" y="728"/>
                  </a:lnTo>
                  <a:close/>
                  <a:moveTo>
                    <a:pt x="2301" y="728"/>
                  </a:moveTo>
                  <a:lnTo>
                    <a:pt x="2245" y="728"/>
                  </a:lnTo>
                  <a:lnTo>
                    <a:pt x="2245" y="784"/>
                  </a:lnTo>
                  <a:lnTo>
                    <a:pt x="2301" y="784"/>
                  </a:lnTo>
                  <a:lnTo>
                    <a:pt x="2301" y="728"/>
                  </a:lnTo>
                  <a:close/>
                  <a:moveTo>
                    <a:pt x="2380" y="728"/>
                  </a:moveTo>
                  <a:lnTo>
                    <a:pt x="2325" y="728"/>
                  </a:lnTo>
                  <a:lnTo>
                    <a:pt x="2325" y="784"/>
                  </a:lnTo>
                  <a:lnTo>
                    <a:pt x="2380" y="784"/>
                  </a:lnTo>
                  <a:lnTo>
                    <a:pt x="2380" y="728"/>
                  </a:lnTo>
                  <a:close/>
                  <a:moveTo>
                    <a:pt x="2461" y="728"/>
                  </a:moveTo>
                  <a:lnTo>
                    <a:pt x="2406" y="728"/>
                  </a:lnTo>
                  <a:lnTo>
                    <a:pt x="2406" y="784"/>
                  </a:lnTo>
                  <a:lnTo>
                    <a:pt x="2461" y="784"/>
                  </a:lnTo>
                  <a:lnTo>
                    <a:pt x="2461" y="728"/>
                  </a:lnTo>
                  <a:close/>
                  <a:moveTo>
                    <a:pt x="2541" y="728"/>
                  </a:moveTo>
                  <a:lnTo>
                    <a:pt x="2485" y="728"/>
                  </a:lnTo>
                  <a:lnTo>
                    <a:pt x="2485" y="784"/>
                  </a:lnTo>
                  <a:lnTo>
                    <a:pt x="2541" y="784"/>
                  </a:lnTo>
                  <a:lnTo>
                    <a:pt x="2541" y="728"/>
                  </a:lnTo>
                  <a:close/>
                  <a:moveTo>
                    <a:pt x="2621" y="728"/>
                  </a:moveTo>
                  <a:lnTo>
                    <a:pt x="2566" y="728"/>
                  </a:lnTo>
                  <a:lnTo>
                    <a:pt x="2566" y="784"/>
                  </a:lnTo>
                  <a:lnTo>
                    <a:pt x="2621" y="784"/>
                  </a:lnTo>
                  <a:lnTo>
                    <a:pt x="2621" y="728"/>
                  </a:lnTo>
                  <a:close/>
                  <a:moveTo>
                    <a:pt x="2701" y="728"/>
                  </a:moveTo>
                  <a:lnTo>
                    <a:pt x="2646" y="728"/>
                  </a:lnTo>
                  <a:lnTo>
                    <a:pt x="2646" y="784"/>
                  </a:lnTo>
                  <a:lnTo>
                    <a:pt x="2701" y="784"/>
                  </a:lnTo>
                  <a:lnTo>
                    <a:pt x="2701" y="728"/>
                  </a:lnTo>
                  <a:close/>
                  <a:moveTo>
                    <a:pt x="2782" y="728"/>
                  </a:moveTo>
                  <a:lnTo>
                    <a:pt x="2726" y="728"/>
                  </a:lnTo>
                  <a:lnTo>
                    <a:pt x="2726" y="784"/>
                  </a:lnTo>
                  <a:lnTo>
                    <a:pt x="2782" y="784"/>
                  </a:lnTo>
                  <a:lnTo>
                    <a:pt x="2782" y="728"/>
                  </a:lnTo>
                  <a:close/>
                  <a:moveTo>
                    <a:pt x="2861" y="728"/>
                  </a:moveTo>
                  <a:lnTo>
                    <a:pt x="2806" y="728"/>
                  </a:lnTo>
                  <a:lnTo>
                    <a:pt x="2806" y="784"/>
                  </a:lnTo>
                  <a:lnTo>
                    <a:pt x="2861" y="784"/>
                  </a:lnTo>
                  <a:lnTo>
                    <a:pt x="2861" y="728"/>
                  </a:lnTo>
                  <a:close/>
                  <a:moveTo>
                    <a:pt x="2942" y="728"/>
                  </a:moveTo>
                  <a:lnTo>
                    <a:pt x="2887" y="728"/>
                  </a:lnTo>
                  <a:lnTo>
                    <a:pt x="2887" y="784"/>
                  </a:lnTo>
                  <a:lnTo>
                    <a:pt x="2942" y="784"/>
                  </a:lnTo>
                  <a:lnTo>
                    <a:pt x="2942" y="728"/>
                  </a:lnTo>
                  <a:close/>
                  <a:moveTo>
                    <a:pt x="3022" y="728"/>
                  </a:moveTo>
                  <a:lnTo>
                    <a:pt x="2966" y="728"/>
                  </a:lnTo>
                  <a:lnTo>
                    <a:pt x="2966" y="784"/>
                  </a:lnTo>
                  <a:lnTo>
                    <a:pt x="3022" y="784"/>
                  </a:lnTo>
                  <a:lnTo>
                    <a:pt x="3022" y="728"/>
                  </a:lnTo>
                  <a:close/>
                  <a:moveTo>
                    <a:pt x="3342" y="728"/>
                  </a:moveTo>
                  <a:lnTo>
                    <a:pt x="3287" y="728"/>
                  </a:lnTo>
                  <a:lnTo>
                    <a:pt x="3287" y="784"/>
                  </a:lnTo>
                  <a:lnTo>
                    <a:pt x="3342" y="784"/>
                  </a:lnTo>
                  <a:lnTo>
                    <a:pt x="3342" y="728"/>
                  </a:lnTo>
                  <a:close/>
                  <a:moveTo>
                    <a:pt x="3423" y="728"/>
                  </a:moveTo>
                  <a:lnTo>
                    <a:pt x="3367" y="728"/>
                  </a:lnTo>
                  <a:lnTo>
                    <a:pt x="3367" y="784"/>
                  </a:lnTo>
                  <a:lnTo>
                    <a:pt x="3423" y="784"/>
                  </a:lnTo>
                  <a:lnTo>
                    <a:pt x="3423" y="728"/>
                  </a:lnTo>
                  <a:close/>
                  <a:moveTo>
                    <a:pt x="3503" y="728"/>
                  </a:moveTo>
                  <a:lnTo>
                    <a:pt x="3447" y="728"/>
                  </a:lnTo>
                  <a:lnTo>
                    <a:pt x="3447" y="784"/>
                  </a:lnTo>
                  <a:lnTo>
                    <a:pt x="3503" y="784"/>
                  </a:lnTo>
                  <a:lnTo>
                    <a:pt x="3503" y="728"/>
                  </a:lnTo>
                  <a:close/>
                  <a:moveTo>
                    <a:pt x="3583" y="728"/>
                  </a:moveTo>
                  <a:lnTo>
                    <a:pt x="3528" y="728"/>
                  </a:lnTo>
                  <a:lnTo>
                    <a:pt x="3528" y="784"/>
                  </a:lnTo>
                  <a:lnTo>
                    <a:pt x="3583" y="784"/>
                  </a:lnTo>
                  <a:lnTo>
                    <a:pt x="3583" y="728"/>
                  </a:lnTo>
                  <a:close/>
                  <a:moveTo>
                    <a:pt x="3663" y="728"/>
                  </a:moveTo>
                  <a:lnTo>
                    <a:pt x="3607" y="728"/>
                  </a:lnTo>
                  <a:lnTo>
                    <a:pt x="3607" y="784"/>
                  </a:lnTo>
                  <a:lnTo>
                    <a:pt x="3663" y="784"/>
                  </a:lnTo>
                  <a:lnTo>
                    <a:pt x="3663" y="728"/>
                  </a:lnTo>
                  <a:close/>
                  <a:moveTo>
                    <a:pt x="4225" y="728"/>
                  </a:moveTo>
                  <a:lnTo>
                    <a:pt x="4169" y="728"/>
                  </a:lnTo>
                  <a:lnTo>
                    <a:pt x="4169" y="784"/>
                  </a:lnTo>
                  <a:lnTo>
                    <a:pt x="4225" y="784"/>
                  </a:lnTo>
                  <a:lnTo>
                    <a:pt x="4225" y="728"/>
                  </a:lnTo>
                  <a:close/>
                  <a:moveTo>
                    <a:pt x="4304" y="728"/>
                  </a:moveTo>
                  <a:lnTo>
                    <a:pt x="4249" y="728"/>
                  </a:lnTo>
                  <a:lnTo>
                    <a:pt x="4249" y="784"/>
                  </a:lnTo>
                  <a:lnTo>
                    <a:pt x="4304" y="784"/>
                  </a:lnTo>
                  <a:lnTo>
                    <a:pt x="4304" y="728"/>
                  </a:lnTo>
                  <a:close/>
                  <a:moveTo>
                    <a:pt x="4385" y="728"/>
                  </a:moveTo>
                  <a:lnTo>
                    <a:pt x="4329" y="728"/>
                  </a:lnTo>
                  <a:lnTo>
                    <a:pt x="4329" y="784"/>
                  </a:lnTo>
                  <a:lnTo>
                    <a:pt x="4385" y="784"/>
                  </a:lnTo>
                  <a:lnTo>
                    <a:pt x="4385" y="728"/>
                  </a:lnTo>
                  <a:close/>
                  <a:moveTo>
                    <a:pt x="4545" y="728"/>
                  </a:moveTo>
                  <a:lnTo>
                    <a:pt x="4490" y="728"/>
                  </a:lnTo>
                  <a:lnTo>
                    <a:pt x="4490" y="784"/>
                  </a:lnTo>
                  <a:lnTo>
                    <a:pt x="4545" y="784"/>
                  </a:lnTo>
                  <a:lnTo>
                    <a:pt x="4545" y="728"/>
                  </a:lnTo>
                  <a:close/>
                  <a:moveTo>
                    <a:pt x="4625" y="728"/>
                  </a:moveTo>
                  <a:lnTo>
                    <a:pt x="4569" y="728"/>
                  </a:lnTo>
                  <a:lnTo>
                    <a:pt x="4569" y="784"/>
                  </a:lnTo>
                  <a:lnTo>
                    <a:pt x="4625" y="784"/>
                  </a:lnTo>
                  <a:lnTo>
                    <a:pt x="4625" y="728"/>
                  </a:lnTo>
                  <a:close/>
                  <a:moveTo>
                    <a:pt x="4705" y="728"/>
                  </a:moveTo>
                  <a:lnTo>
                    <a:pt x="4650" y="728"/>
                  </a:lnTo>
                  <a:lnTo>
                    <a:pt x="4650" y="784"/>
                  </a:lnTo>
                  <a:lnTo>
                    <a:pt x="4705" y="784"/>
                  </a:lnTo>
                  <a:lnTo>
                    <a:pt x="4705" y="728"/>
                  </a:lnTo>
                  <a:close/>
                  <a:moveTo>
                    <a:pt x="4785" y="728"/>
                  </a:moveTo>
                  <a:lnTo>
                    <a:pt x="4730" y="728"/>
                  </a:lnTo>
                  <a:lnTo>
                    <a:pt x="4730" y="784"/>
                  </a:lnTo>
                  <a:lnTo>
                    <a:pt x="4785" y="784"/>
                  </a:lnTo>
                  <a:lnTo>
                    <a:pt x="4785" y="728"/>
                  </a:lnTo>
                  <a:close/>
                  <a:moveTo>
                    <a:pt x="4866" y="728"/>
                  </a:moveTo>
                  <a:lnTo>
                    <a:pt x="4810" y="728"/>
                  </a:lnTo>
                  <a:lnTo>
                    <a:pt x="4810" y="784"/>
                  </a:lnTo>
                  <a:lnTo>
                    <a:pt x="4866" y="784"/>
                  </a:lnTo>
                  <a:lnTo>
                    <a:pt x="4866" y="728"/>
                  </a:lnTo>
                  <a:close/>
                  <a:moveTo>
                    <a:pt x="4945" y="728"/>
                  </a:moveTo>
                  <a:lnTo>
                    <a:pt x="4890" y="728"/>
                  </a:lnTo>
                  <a:lnTo>
                    <a:pt x="4890" y="784"/>
                  </a:lnTo>
                  <a:lnTo>
                    <a:pt x="4945" y="784"/>
                  </a:lnTo>
                  <a:lnTo>
                    <a:pt x="4945" y="728"/>
                  </a:lnTo>
                  <a:close/>
                  <a:moveTo>
                    <a:pt x="5266" y="728"/>
                  </a:moveTo>
                  <a:lnTo>
                    <a:pt x="5211" y="728"/>
                  </a:lnTo>
                  <a:lnTo>
                    <a:pt x="5211" y="784"/>
                  </a:lnTo>
                  <a:lnTo>
                    <a:pt x="5266" y="784"/>
                  </a:lnTo>
                  <a:lnTo>
                    <a:pt x="5266" y="728"/>
                  </a:lnTo>
                  <a:close/>
                  <a:moveTo>
                    <a:pt x="5347" y="728"/>
                  </a:moveTo>
                  <a:lnTo>
                    <a:pt x="5291" y="728"/>
                  </a:lnTo>
                  <a:lnTo>
                    <a:pt x="5291" y="784"/>
                  </a:lnTo>
                  <a:lnTo>
                    <a:pt x="5347" y="784"/>
                  </a:lnTo>
                  <a:lnTo>
                    <a:pt x="5347" y="728"/>
                  </a:lnTo>
                  <a:close/>
                  <a:moveTo>
                    <a:pt x="5426" y="728"/>
                  </a:moveTo>
                  <a:lnTo>
                    <a:pt x="5371" y="728"/>
                  </a:lnTo>
                  <a:lnTo>
                    <a:pt x="5371" y="784"/>
                  </a:lnTo>
                  <a:lnTo>
                    <a:pt x="5426" y="784"/>
                  </a:lnTo>
                  <a:lnTo>
                    <a:pt x="5426" y="728"/>
                  </a:lnTo>
                  <a:close/>
                  <a:moveTo>
                    <a:pt x="5507" y="728"/>
                  </a:moveTo>
                  <a:lnTo>
                    <a:pt x="5452" y="728"/>
                  </a:lnTo>
                  <a:lnTo>
                    <a:pt x="5452" y="784"/>
                  </a:lnTo>
                  <a:lnTo>
                    <a:pt x="5507" y="784"/>
                  </a:lnTo>
                  <a:lnTo>
                    <a:pt x="5507" y="728"/>
                  </a:lnTo>
                  <a:close/>
                  <a:moveTo>
                    <a:pt x="5587" y="728"/>
                  </a:moveTo>
                  <a:lnTo>
                    <a:pt x="5531" y="728"/>
                  </a:lnTo>
                  <a:lnTo>
                    <a:pt x="5531" y="784"/>
                  </a:lnTo>
                  <a:lnTo>
                    <a:pt x="5587" y="784"/>
                  </a:lnTo>
                  <a:lnTo>
                    <a:pt x="5587" y="728"/>
                  </a:lnTo>
                  <a:close/>
                  <a:moveTo>
                    <a:pt x="5667" y="728"/>
                  </a:moveTo>
                  <a:lnTo>
                    <a:pt x="5612" y="728"/>
                  </a:lnTo>
                  <a:lnTo>
                    <a:pt x="5612" y="784"/>
                  </a:lnTo>
                  <a:lnTo>
                    <a:pt x="5667" y="784"/>
                  </a:lnTo>
                  <a:lnTo>
                    <a:pt x="5667" y="728"/>
                  </a:lnTo>
                  <a:close/>
                  <a:moveTo>
                    <a:pt x="5747" y="728"/>
                  </a:moveTo>
                  <a:lnTo>
                    <a:pt x="5692" y="728"/>
                  </a:lnTo>
                  <a:lnTo>
                    <a:pt x="5692" y="784"/>
                  </a:lnTo>
                  <a:lnTo>
                    <a:pt x="5747" y="784"/>
                  </a:lnTo>
                  <a:lnTo>
                    <a:pt x="5747" y="728"/>
                  </a:lnTo>
                  <a:close/>
                  <a:moveTo>
                    <a:pt x="5828" y="728"/>
                  </a:moveTo>
                  <a:lnTo>
                    <a:pt x="5772" y="728"/>
                  </a:lnTo>
                  <a:lnTo>
                    <a:pt x="5772" y="784"/>
                  </a:lnTo>
                  <a:lnTo>
                    <a:pt x="5828" y="784"/>
                  </a:lnTo>
                  <a:lnTo>
                    <a:pt x="5828" y="728"/>
                  </a:lnTo>
                  <a:close/>
                  <a:moveTo>
                    <a:pt x="5907" y="728"/>
                  </a:moveTo>
                  <a:lnTo>
                    <a:pt x="5852" y="728"/>
                  </a:lnTo>
                  <a:lnTo>
                    <a:pt x="5852" y="784"/>
                  </a:lnTo>
                  <a:lnTo>
                    <a:pt x="5907" y="784"/>
                  </a:lnTo>
                  <a:lnTo>
                    <a:pt x="5907" y="728"/>
                  </a:lnTo>
                  <a:close/>
                  <a:moveTo>
                    <a:pt x="55" y="648"/>
                  </a:moveTo>
                  <a:lnTo>
                    <a:pt x="0" y="648"/>
                  </a:lnTo>
                  <a:lnTo>
                    <a:pt x="0" y="703"/>
                  </a:lnTo>
                  <a:lnTo>
                    <a:pt x="55" y="703"/>
                  </a:lnTo>
                  <a:lnTo>
                    <a:pt x="55" y="648"/>
                  </a:lnTo>
                  <a:close/>
                  <a:moveTo>
                    <a:pt x="136" y="648"/>
                  </a:moveTo>
                  <a:lnTo>
                    <a:pt x="80" y="648"/>
                  </a:lnTo>
                  <a:lnTo>
                    <a:pt x="80" y="703"/>
                  </a:lnTo>
                  <a:lnTo>
                    <a:pt x="136" y="703"/>
                  </a:lnTo>
                  <a:lnTo>
                    <a:pt x="136" y="648"/>
                  </a:lnTo>
                  <a:close/>
                  <a:moveTo>
                    <a:pt x="216" y="648"/>
                  </a:moveTo>
                  <a:lnTo>
                    <a:pt x="160" y="648"/>
                  </a:lnTo>
                  <a:lnTo>
                    <a:pt x="160" y="703"/>
                  </a:lnTo>
                  <a:lnTo>
                    <a:pt x="216" y="703"/>
                  </a:lnTo>
                  <a:lnTo>
                    <a:pt x="216" y="648"/>
                  </a:lnTo>
                  <a:close/>
                  <a:moveTo>
                    <a:pt x="296" y="648"/>
                  </a:moveTo>
                  <a:lnTo>
                    <a:pt x="241" y="648"/>
                  </a:lnTo>
                  <a:lnTo>
                    <a:pt x="241" y="703"/>
                  </a:lnTo>
                  <a:lnTo>
                    <a:pt x="296" y="703"/>
                  </a:lnTo>
                  <a:lnTo>
                    <a:pt x="296" y="648"/>
                  </a:lnTo>
                  <a:close/>
                  <a:moveTo>
                    <a:pt x="376" y="648"/>
                  </a:moveTo>
                  <a:lnTo>
                    <a:pt x="320" y="648"/>
                  </a:lnTo>
                  <a:lnTo>
                    <a:pt x="320" y="703"/>
                  </a:lnTo>
                  <a:lnTo>
                    <a:pt x="376" y="703"/>
                  </a:lnTo>
                  <a:lnTo>
                    <a:pt x="376" y="648"/>
                  </a:lnTo>
                  <a:close/>
                  <a:moveTo>
                    <a:pt x="457" y="648"/>
                  </a:moveTo>
                  <a:lnTo>
                    <a:pt x="401" y="648"/>
                  </a:lnTo>
                  <a:lnTo>
                    <a:pt x="401" y="703"/>
                  </a:lnTo>
                  <a:lnTo>
                    <a:pt x="457" y="703"/>
                  </a:lnTo>
                  <a:lnTo>
                    <a:pt x="457" y="648"/>
                  </a:lnTo>
                  <a:close/>
                  <a:moveTo>
                    <a:pt x="536" y="648"/>
                  </a:moveTo>
                  <a:lnTo>
                    <a:pt x="481" y="648"/>
                  </a:lnTo>
                  <a:lnTo>
                    <a:pt x="481" y="703"/>
                  </a:lnTo>
                  <a:lnTo>
                    <a:pt x="536" y="703"/>
                  </a:lnTo>
                  <a:lnTo>
                    <a:pt x="536" y="648"/>
                  </a:lnTo>
                  <a:close/>
                  <a:moveTo>
                    <a:pt x="617" y="648"/>
                  </a:moveTo>
                  <a:lnTo>
                    <a:pt x="561" y="648"/>
                  </a:lnTo>
                  <a:lnTo>
                    <a:pt x="561" y="703"/>
                  </a:lnTo>
                  <a:lnTo>
                    <a:pt x="617" y="703"/>
                  </a:lnTo>
                  <a:lnTo>
                    <a:pt x="617" y="648"/>
                  </a:lnTo>
                  <a:close/>
                  <a:moveTo>
                    <a:pt x="697" y="648"/>
                  </a:moveTo>
                  <a:lnTo>
                    <a:pt x="641" y="648"/>
                  </a:lnTo>
                  <a:lnTo>
                    <a:pt x="641" y="703"/>
                  </a:lnTo>
                  <a:lnTo>
                    <a:pt x="697" y="703"/>
                  </a:lnTo>
                  <a:lnTo>
                    <a:pt x="697" y="648"/>
                  </a:lnTo>
                  <a:close/>
                  <a:moveTo>
                    <a:pt x="777" y="648"/>
                  </a:moveTo>
                  <a:lnTo>
                    <a:pt x="722" y="648"/>
                  </a:lnTo>
                  <a:lnTo>
                    <a:pt x="722" y="703"/>
                  </a:lnTo>
                  <a:lnTo>
                    <a:pt x="777" y="703"/>
                  </a:lnTo>
                  <a:lnTo>
                    <a:pt x="777" y="648"/>
                  </a:lnTo>
                  <a:close/>
                  <a:moveTo>
                    <a:pt x="857" y="648"/>
                  </a:moveTo>
                  <a:lnTo>
                    <a:pt x="801" y="648"/>
                  </a:lnTo>
                  <a:lnTo>
                    <a:pt x="801" y="703"/>
                  </a:lnTo>
                  <a:lnTo>
                    <a:pt x="857" y="703"/>
                  </a:lnTo>
                  <a:lnTo>
                    <a:pt x="857" y="648"/>
                  </a:lnTo>
                  <a:close/>
                  <a:moveTo>
                    <a:pt x="938" y="648"/>
                  </a:moveTo>
                  <a:lnTo>
                    <a:pt x="882" y="648"/>
                  </a:lnTo>
                  <a:lnTo>
                    <a:pt x="882" y="703"/>
                  </a:lnTo>
                  <a:lnTo>
                    <a:pt x="938" y="703"/>
                  </a:lnTo>
                  <a:lnTo>
                    <a:pt x="938" y="648"/>
                  </a:lnTo>
                  <a:close/>
                  <a:moveTo>
                    <a:pt x="1018" y="648"/>
                  </a:moveTo>
                  <a:lnTo>
                    <a:pt x="962" y="648"/>
                  </a:lnTo>
                  <a:lnTo>
                    <a:pt x="962" y="703"/>
                  </a:lnTo>
                  <a:lnTo>
                    <a:pt x="1018" y="703"/>
                  </a:lnTo>
                  <a:lnTo>
                    <a:pt x="1018" y="648"/>
                  </a:lnTo>
                  <a:close/>
                  <a:moveTo>
                    <a:pt x="1098" y="648"/>
                  </a:moveTo>
                  <a:lnTo>
                    <a:pt x="1042" y="648"/>
                  </a:lnTo>
                  <a:lnTo>
                    <a:pt x="1042" y="703"/>
                  </a:lnTo>
                  <a:lnTo>
                    <a:pt x="1098" y="703"/>
                  </a:lnTo>
                  <a:lnTo>
                    <a:pt x="1098" y="648"/>
                  </a:lnTo>
                  <a:close/>
                  <a:moveTo>
                    <a:pt x="1178" y="648"/>
                  </a:moveTo>
                  <a:lnTo>
                    <a:pt x="1122" y="648"/>
                  </a:lnTo>
                  <a:lnTo>
                    <a:pt x="1122" y="703"/>
                  </a:lnTo>
                  <a:lnTo>
                    <a:pt x="1178" y="703"/>
                  </a:lnTo>
                  <a:lnTo>
                    <a:pt x="1178" y="648"/>
                  </a:lnTo>
                  <a:close/>
                  <a:moveTo>
                    <a:pt x="1258" y="648"/>
                  </a:moveTo>
                  <a:lnTo>
                    <a:pt x="1203" y="648"/>
                  </a:lnTo>
                  <a:lnTo>
                    <a:pt x="1203" y="703"/>
                  </a:lnTo>
                  <a:lnTo>
                    <a:pt x="1258" y="703"/>
                  </a:lnTo>
                  <a:lnTo>
                    <a:pt x="1258" y="648"/>
                  </a:lnTo>
                  <a:close/>
                  <a:moveTo>
                    <a:pt x="1339" y="648"/>
                  </a:moveTo>
                  <a:lnTo>
                    <a:pt x="1282" y="648"/>
                  </a:lnTo>
                  <a:lnTo>
                    <a:pt x="1282" y="703"/>
                  </a:lnTo>
                  <a:lnTo>
                    <a:pt x="1339" y="703"/>
                  </a:lnTo>
                  <a:lnTo>
                    <a:pt x="1339" y="648"/>
                  </a:lnTo>
                  <a:close/>
                  <a:moveTo>
                    <a:pt x="1418" y="648"/>
                  </a:moveTo>
                  <a:lnTo>
                    <a:pt x="1363" y="648"/>
                  </a:lnTo>
                  <a:lnTo>
                    <a:pt x="1363" y="703"/>
                  </a:lnTo>
                  <a:lnTo>
                    <a:pt x="1418" y="703"/>
                  </a:lnTo>
                  <a:lnTo>
                    <a:pt x="1418" y="648"/>
                  </a:lnTo>
                  <a:close/>
                  <a:moveTo>
                    <a:pt x="1499" y="648"/>
                  </a:moveTo>
                  <a:lnTo>
                    <a:pt x="1443" y="648"/>
                  </a:lnTo>
                  <a:lnTo>
                    <a:pt x="1443" y="703"/>
                  </a:lnTo>
                  <a:lnTo>
                    <a:pt x="1499" y="703"/>
                  </a:lnTo>
                  <a:lnTo>
                    <a:pt x="1499" y="648"/>
                  </a:lnTo>
                  <a:close/>
                  <a:moveTo>
                    <a:pt x="1579" y="648"/>
                  </a:moveTo>
                  <a:lnTo>
                    <a:pt x="1523" y="648"/>
                  </a:lnTo>
                  <a:lnTo>
                    <a:pt x="1523" y="703"/>
                  </a:lnTo>
                  <a:lnTo>
                    <a:pt x="1579" y="703"/>
                  </a:lnTo>
                  <a:lnTo>
                    <a:pt x="1579" y="648"/>
                  </a:lnTo>
                  <a:close/>
                  <a:moveTo>
                    <a:pt x="1659" y="648"/>
                  </a:moveTo>
                  <a:lnTo>
                    <a:pt x="1604" y="648"/>
                  </a:lnTo>
                  <a:lnTo>
                    <a:pt x="1604" y="703"/>
                  </a:lnTo>
                  <a:lnTo>
                    <a:pt x="1659" y="703"/>
                  </a:lnTo>
                  <a:lnTo>
                    <a:pt x="1659" y="648"/>
                  </a:lnTo>
                  <a:close/>
                  <a:moveTo>
                    <a:pt x="1739" y="648"/>
                  </a:moveTo>
                  <a:lnTo>
                    <a:pt x="1684" y="648"/>
                  </a:lnTo>
                  <a:lnTo>
                    <a:pt x="1684" y="703"/>
                  </a:lnTo>
                  <a:lnTo>
                    <a:pt x="1739" y="703"/>
                  </a:lnTo>
                  <a:lnTo>
                    <a:pt x="1739" y="648"/>
                  </a:lnTo>
                  <a:close/>
                  <a:moveTo>
                    <a:pt x="1820" y="648"/>
                  </a:moveTo>
                  <a:lnTo>
                    <a:pt x="1764" y="648"/>
                  </a:lnTo>
                  <a:lnTo>
                    <a:pt x="1764" y="703"/>
                  </a:lnTo>
                  <a:lnTo>
                    <a:pt x="1820" y="703"/>
                  </a:lnTo>
                  <a:lnTo>
                    <a:pt x="1820" y="648"/>
                  </a:lnTo>
                  <a:close/>
                  <a:moveTo>
                    <a:pt x="1899" y="648"/>
                  </a:moveTo>
                  <a:lnTo>
                    <a:pt x="1844" y="648"/>
                  </a:lnTo>
                  <a:lnTo>
                    <a:pt x="1844" y="703"/>
                  </a:lnTo>
                  <a:lnTo>
                    <a:pt x="1899" y="703"/>
                  </a:lnTo>
                  <a:lnTo>
                    <a:pt x="1899" y="648"/>
                  </a:lnTo>
                  <a:close/>
                  <a:moveTo>
                    <a:pt x="1980" y="648"/>
                  </a:moveTo>
                  <a:lnTo>
                    <a:pt x="1925" y="648"/>
                  </a:lnTo>
                  <a:lnTo>
                    <a:pt x="1925" y="703"/>
                  </a:lnTo>
                  <a:lnTo>
                    <a:pt x="1980" y="703"/>
                  </a:lnTo>
                  <a:lnTo>
                    <a:pt x="1980" y="648"/>
                  </a:lnTo>
                  <a:close/>
                  <a:moveTo>
                    <a:pt x="2060" y="648"/>
                  </a:moveTo>
                  <a:lnTo>
                    <a:pt x="2004" y="648"/>
                  </a:lnTo>
                  <a:lnTo>
                    <a:pt x="2004" y="703"/>
                  </a:lnTo>
                  <a:lnTo>
                    <a:pt x="2060" y="703"/>
                  </a:lnTo>
                  <a:lnTo>
                    <a:pt x="2060" y="648"/>
                  </a:lnTo>
                  <a:close/>
                  <a:moveTo>
                    <a:pt x="2140" y="648"/>
                  </a:moveTo>
                  <a:lnTo>
                    <a:pt x="2085" y="648"/>
                  </a:lnTo>
                  <a:lnTo>
                    <a:pt x="2085" y="703"/>
                  </a:lnTo>
                  <a:lnTo>
                    <a:pt x="2140" y="703"/>
                  </a:lnTo>
                  <a:lnTo>
                    <a:pt x="2140" y="648"/>
                  </a:lnTo>
                  <a:close/>
                  <a:moveTo>
                    <a:pt x="2220" y="648"/>
                  </a:moveTo>
                  <a:lnTo>
                    <a:pt x="2165" y="648"/>
                  </a:lnTo>
                  <a:lnTo>
                    <a:pt x="2165" y="703"/>
                  </a:lnTo>
                  <a:lnTo>
                    <a:pt x="2220" y="703"/>
                  </a:lnTo>
                  <a:lnTo>
                    <a:pt x="2220" y="648"/>
                  </a:lnTo>
                  <a:close/>
                  <a:moveTo>
                    <a:pt x="2301" y="648"/>
                  </a:moveTo>
                  <a:lnTo>
                    <a:pt x="2245" y="648"/>
                  </a:lnTo>
                  <a:lnTo>
                    <a:pt x="2245" y="703"/>
                  </a:lnTo>
                  <a:lnTo>
                    <a:pt x="2301" y="703"/>
                  </a:lnTo>
                  <a:lnTo>
                    <a:pt x="2301" y="648"/>
                  </a:lnTo>
                  <a:close/>
                  <a:moveTo>
                    <a:pt x="2380" y="648"/>
                  </a:moveTo>
                  <a:lnTo>
                    <a:pt x="2325" y="648"/>
                  </a:lnTo>
                  <a:lnTo>
                    <a:pt x="2325" y="703"/>
                  </a:lnTo>
                  <a:lnTo>
                    <a:pt x="2380" y="703"/>
                  </a:lnTo>
                  <a:lnTo>
                    <a:pt x="2380" y="648"/>
                  </a:lnTo>
                  <a:close/>
                  <a:moveTo>
                    <a:pt x="2461" y="648"/>
                  </a:moveTo>
                  <a:lnTo>
                    <a:pt x="2406" y="648"/>
                  </a:lnTo>
                  <a:lnTo>
                    <a:pt x="2406" y="703"/>
                  </a:lnTo>
                  <a:lnTo>
                    <a:pt x="2461" y="703"/>
                  </a:lnTo>
                  <a:lnTo>
                    <a:pt x="2461" y="648"/>
                  </a:lnTo>
                  <a:close/>
                  <a:moveTo>
                    <a:pt x="2541" y="648"/>
                  </a:moveTo>
                  <a:lnTo>
                    <a:pt x="2485" y="648"/>
                  </a:lnTo>
                  <a:lnTo>
                    <a:pt x="2485" y="703"/>
                  </a:lnTo>
                  <a:lnTo>
                    <a:pt x="2541" y="703"/>
                  </a:lnTo>
                  <a:lnTo>
                    <a:pt x="2541" y="648"/>
                  </a:lnTo>
                  <a:close/>
                  <a:moveTo>
                    <a:pt x="2621" y="648"/>
                  </a:moveTo>
                  <a:lnTo>
                    <a:pt x="2566" y="648"/>
                  </a:lnTo>
                  <a:lnTo>
                    <a:pt x="2566" y="703"/>
                  </a:lnTo>
                  <a:lnTo>
                    <a:pt x="2621" y="703"/>
                  </a:lnTo>
                  <a:lnTo>
                    <a:pt x="2621" y="648"/>
                  </a:lnTo>
                  <a:close/>
                  <a:moveTo>
                    <a:pt x="2701" y="648"/>
                  </a:moveTo>
                  <a:lnTo>
                    <a:pt x="2646" y="648"/>
                  </a:lnTo>
                  <a:lnTo>
                    <a:pt x="2646" y="703"/>
                  </a:lnTo>
                  <a:lnTo>
                    <a:pt x="2701" y="703"/>
                  </a:lnTo>
                  <a:lnTo>
                    <a:pt x="2701" y="648"/>
                  </a:lnTo>
                  <a:close/>
                  <a:moveTo>
                    <a:pt x="2782" y="648"/>
                  </a:moveTo>
                  <a:lnTo>
                    <a:pt x="2726" y="648"/>
                  </a:lnTo>
                  <a:lnTo>
                    <a:pt x="2726" y="703"/>
                  </a:lnTo>
                  <a:lnTo>
                    <a:pt x="2782" y="703"/>
                  </a:lnTo>
                  <a:lnTo>
                    <a:pt x="2782" y="648"/>
                  </a:lnTo>
                  <a:close/>
                  <a:moveTo>
                    <a:pt x="2861" y="648"/>
                  </a:moveTo>
                  <a:lnTo>
                    <a:pt x="2806" y="648"/>
                  </a:lnTo>
                  <a:lnTo>
                    <a:pt x="2806" y="703"/>
                  </a:lnTo>
                  <a:lnTo>
                    <a:pt x="2861" y="703"/>
                  </a:lnTo>
                  <a:lnTo>
                    <a:pt x="2861" y="648"/>
                  </a:lnTo>
                  <a:close/>
                  <a:moveTo>
                    <a:pt x="2942" y="648"/>
                  </a:moveTo>
                  <a:lnTo>
                    <a:pt x="2887" y="648"/>
                  </a:lnTo>
                  <a:lnTo>
                    <a:pt x="2887" y="703"/>
                  </a:lnTo>
                  <a:lnTo>
                    <a:pt x="2942" y="703"/>
                  </a:lnTo>
                  <a:lnTo>
                    <a:pt x="2942" y="648"/>
                  </a:lnTo>
                  <a:close/>
                  <a:moveTo>
                    <a:pt x="3022" y="648"/>
                  </a:moveTo>
                  <a:lnTo>
                    <a:pt x="2966" y="648"/>
                  </a:lnTo>
                  <a:lnTo>
                    <a:pt x="2966" y="703"/>
                  </a:lnTo>
                  <a:lnTo>
                    <a:pt x="3022" y="703"/>
                  </a:lnTo>
                  <a:lnTo>
                    <a:pt x="3022" y="648"/>
                  </a:lnTo>
                  <a:close/>
                  <a:moveTo>
                    <a:pt x="4064" y="648"/>
                  </a:moveTo>
                  <a:lnTo>
                    <a:pt x="4009" y="648"/>
                  </a:lnTo>
                  <a:lnTo>
                    <a:pt x="4009" y="703"/>
                  </a:lnTo>
                  <a:lnTo>
                    <a:pt x="4064" y="703"/>
                  </a:lnTo>
                  <a:lnTo>
                    <a:pt x="4064" y="648"/>
                  </a:lnTo>
                  <a:close/>
                  <a:moveTo>
                    <a:pt x="4144" y="648"/>
                  </a:moveTo>
                  <a:lnTo>
                    <a:pt x="4088" y="648"/>
                  </a:lnTo>
                  <a:lnTo>
                    <a:pt x="4088" y="703"/>
                  </a:lnTo>
                  <a:lnTo>
                    <a:pt x="4144" y="703"/>
                  </a:lnTo>
                  <a:lnTo>
                    <a:pt x="4144" y="648"/>
                  </a:lnTo>
                  <a:close/>
                  <a:moveTo>
                    <a:pt x="4225" y="648"/>
                  </a:moveTo>
                  <a:lnTo>
                    <a:pt x="4169" y="648"/>
                  </a:lnTo>
                  <a:lnTo>
                    <a:pt x="4169" y="703"/>
                  </a:lnTo>
                  <a:lnTo>
                    <a:pt x="4225" y="703"/>
                  </a:lnTo>
                  <a:lnTo>
                    <a:pt x="4225" y="648"/>
                  </a:lnTo>
                  <a:close/>
                  <a:moveTo>
                    <a:pt x="4304" y="648"/>
                  </a:moveTo>
                  <a:lnTo>
                    <a:pt x="4249" y="648"/>
                  </a:lnTo>
                  <a:lnTo>
                    <a:pt x="4249" y="703"/>
                  </a:lnTo>
                  <a:lnTo>
                    <a:pt x="4304" y="703"/>
                  </a:lnTo>
                  <a:lnTo>
                    <a:pt x="4304" y="648"/>
                  </a:lnTo>
                  <a:close/>
                  <a:moveTo>
                    <a:pt x="4385" y="648"/>
                  </a:moveTo>
                  <a:lnTo>
                    <a:pt x="4329" y="648"/>
                  </a:lnTo>
                  <a:lnTo>
                    <a:pt x="4329" y="703"/>
                  </a:lnTo>
                  <a:lnTo>
                    <a:pt x="4385" y="703"/>
                  </a:lnTo>
                  <a:lnTo>
                    <a:pt x="4385" y="648"/>
                  </a:lnTo>
                  <a:close/>
                  <a:moveTo>
                    <a:pt x="4545" y="648"/>
                  </a:moveTo>
                  <a:lnTo>
                    <a:pt x="4490" y="648"/>
                  </a:lnTo>
                  <a:lnTo>
                    <a:pt x="4490" y="703"/>
                  </a:lnTo>
                  <a:lnTo>
                    <a:pt x="4545" y="703"/>
                  </a:lnTo>
                  <a:lnTo>
                    <a:pt x="4545" y="648"/>
                  </a:lnTo>
                  <a:close/>
                  <a:moveTo>
                    <a:pt x="4625" y="648"/>
                  </a:moveTo>
                  <a:lnTo>
                    <a:pt x="4569" y="648"/>
                  </a:lnTo>
                  <a:lnTo>
                    <a:pt x="4569" y="703"/>
                  </a:lnTo>
                  <a:lnTo>
                    <a:pt x="4625" y="703"/>
                  </a:lnTo>
                  <a:lnTo>
                    <a:pt x="4625" y="648"/>
                  </a:lnTo>
                  <a:close/>
                  <a:moveTo>
                    <a:pt x="4705" y="648"/>
                  </a:moveTo>
                  <a:lnTo>
                    <a:pt x="4650" y="648"/>
                  </a:lnTo>
                  <a:lnTo>
                    <a:pt x="4650" y="703"/>
                  </a:lnTo>
                  <a:lnTo>
                    <a:pt x="4705" y="703"/>
                  </a:lnTo>
                  <a:lnTo>
                    <a:pt x="4705" y="648"/>
                  </a:lnTo>
                  <a:close/>
                  <a:moveTo>
                    <a:pt x="4785" y="648"/>
                  </a:moveTo>
                  <a:lnTo>
                    <a:pt x="4730" y="648"/>
                  </a:lnTo>
                  <a:lnTo>
                    <a:pt x="4730" y="703"/>
                  </a:lnTo>
                  <a:lnTo>
                    <a:pt x="4785" y="703"/>
                  </a:lnTo>
                  <a:lnTo>
                    <a:pt x="4785" y="648"/>
                  </a:lnTo>
                  <a:close/>
                  <a:moveTo>
                    <a:pt x="4866" y="648"/>
                  </a:moveTo>
                  <a:lnTo>
                    <a:pt x="4810" y="648"/>
                  </a:lnTo>
                  <a:lnTo>
                    <a:pt x="4810" y="703"/>
                  </a:lnTo>
                  <a:lnTo>
                    <a:pt x="4866" y="703"/>
                  </a:lnTo>
                  <a:lnTo>
                    <a:pt x="4866" y="648"/>
                  </a:lnTo>
                  <a:close/>
                  <a:moveTo>
                    <a:pt x="5186" y="648"/>
                  </a:moveTo>
                  <a:lnTo>
                    <a:pt x="5131" y="648"/>
                  </a:lnTo>
                  <a:lnTo>
                    <a:pt x="5131" y="703"/>
                  </a:lnTo>
                  <a:lnTo>
                    <a:pt x="5186" y="703"/>
                  </a:lnTo>
                  <a:lnTo>
                    <a:pt x="5186" y="648"/>
                  </a:lnTo>
                  <a:close/>
                  <a:moveTo>
                    <a:pt x="5266" y="648"/>
                  </a:moveTo>
                  <a:lnTo>
                    <a:pt x="5211" y="648"/>
                  </a:lnTo>
                  <a:lnTo>
                    <a:pt x="5211" y="703"/>
                  </a:lnTo>
                  <a:lnTo>
                    <a:pt x="5266" y="703"/>
                  </a:lnTo>
                  <a:lnTo>
                    <a:pt x="5266" y="648"/>
                  </a:lnTo>
                  <a:close/>
                  <a:moveTo>
                    <a:pt x="5347" y="648"/>
                  </a:moveTo>
                  <a:lnTo>
                    <a:pt x="5291" y="648"/>
                  </a:lnTo>
                  <a:lnTo>
                    <a:pt x="5291" y="703"/>
                  </a:lnTo>
                  <a:lnTo>
                    <a:pt x="5347" y="703"/>
                  </a:lnTo>
                  <a:lnTo>
                    <a:pt x="5347" y="648"/>
                  </a:lnTo>
                  <a:close/>
                  <a:moveTo>
                    <a:pt x="5426" y="648"/>
                  </a:moveTo>
                  <a:lnTo>
                    <a:pt x="5371" y="648"/>
                  </a:lnTo>
                  <a:lnTo>
                    <a:pt x="5371" y="703"/>
                  </a:lnTo>
                  <a:lnTo>
                    <a:pt x="5426" y="703"/>
                  </a:lnTo>
                  <a:lnTo>
                    <a:pt x="5426" y="648"/>
                  </a:lnTo>
                  <a:close/>
                  <a:moveTo>
                    <a:pt x="5507" y="648"/>
                  </a:moveTo>
                  <a:lnTo>
                    <a:pt x="5452" y="648"/>
                  </a:lnTo>
                  <a:lnTo>
                    <a:pt x="5452" y="703"/>
                  </a:lnTo>
                  <a:lnTo>
                    <a:pt x="5507" y="703"/>
                  </a:lnTo>
                  <a:lnTo>
                    <a:pt x="5507" y="648"/>
                  </a:lnTo>
                  <a:close/>
                  <a:moveTo>
                    <a:pt x="5587" y="648"/>
                  </a:moveTo>
                  <a:lnTo>
                    <a:pt x="5531" y="648"/>
                  </a:lnTo>
                  <a:lnTo>
                    <a:pt x="5531" y="703"/>
                  </a:lnTo>
                  <a:lnTo>
                    <a:pt x="5587" y="703"/>
                  </a:lnTo>
                  <a:lnTo>
                    <a:pt x="5587" y="648"/>
                  </a:lnTo>
                  <a:close/>
                  <a:moveTo>
                    <a:pt x="5667" y="648"/>
                  </a:moveTo>
                  <a:lnTo>
                    <a:pt x="5612" y="648"/>
                  </a:lnTo>
                  <a:lnTo>
                    <a:pt x="5612" y="703"/>
                  </a:lnTo>
                  <a:lnTo>
                    <a:pt x="5667" y="703"/>
                  </a:lnTo>
                  <a:lnTo>
                    <a:pt x="5667" y="648"/>
                  </a:lnTo>
                  <a:close/>
                  <a:moveTo>
                    <a:pt x="5747" y="648"/>
                  </a:moveTo>
                  <a:lnTo>
                    <a:pt x="5692" y="648"/>
                  </a:lnTo>
                  <a:lnTo>
                    <a:pt x="5692" y="703"/>
                  </a:lnTo>
                  <a:lnTo>
                    <a:pt x="5747" y="703"/>
                  </a:lnTo>
                  <a:lnTo>
                    <a:pt x="5747" y="648"/>
                  </a:lnTo>
                  <a:close/>
                  <a:moveTo>
                    <a:pt x="5828" y="648"/>
                  </a:moveTo>
                  <a:lnTo>
                    <a:pt x="5772" y="648"/>
                  </a:lnTo>
                  <a:lnTo>
                    <a:pt x="5772" y="703"/>
                  </a:lnTo>
                  <a:lnTo>
                    <a:pt x="5828" y="703"/>
                  </a:lnTo>
                  <a:lnTo>
                    <a:pt x="5828" y="648"/>
                  </a:lnTo>
                  <a:close/>
                  <a:moveTo>
                    <a:pt x="5907" y="648"/>
                  </a:moveTo>
                  <a:lnTo>
                    <a:pt x="5852" y="648"/>
                  </a:lnTo>
                  <a:lnTo>
                    <a:pt x="5852" y="703"/>
                  </a:lnTo>
                  <a:lnTo>
                    <a:pt x="5907" y="703"/>
                  </a:lnTo>
                  <a:lnTo>
                    <a:pt x="5907" y="648"/>
                  </a:lnTo>
                  <a:close/>
                  <a:moveTo>
                    <a:pt x="55" y="566"/>
                  </a:moveTo>
                  <a:lnTo>
                    <a:pt x="0" y="566"/>
                  </a:lnTo>
                  <a:lnTo>
                    <a:pt x="0" y="622"/>
                  </a:lnTo>
                  <a:lnTo>
                    <a:pt x="55" y="622"/>
                  </a:lnTo>
                  <a:lnTo>
                    <a:pt x="55" y="566"/>
                  </a:lnTo>
                  <a:close/>
                  <a:moveTo>
                    <a:pt x="136" y="566"/>
                  </a:moveTo>
                  <a:lnTo>
                    <a:pt x="80" y="566"/>
                  </a:lnTo>
                  <a:lnTo>
                    <a:pt x="80" y="622"/>
                  </a:lnTo>
                  <a:lnTo>
                    <a:pt x="136" y="622"/>
                  </a:lnTo>
                  <a:lnTo>
                    <a:pt x="136" y="566"/>
                  </a:lnTo>
                  <a:close/>
                  <a:moveTo>
                    <a:pt x="216" y="566"/>
                  </a:moveTo>
                  <a:lnTo>
                    <a:pt x="160" y="566"/>
                  </a:lnTo>
                  <a:lnTo>
                    <a:pt x="160" y="622"/>
                  </a:lnTo>
                  <a:lnTo>
                    <a:pt x="216" y="622"/>
                  </a:lnTo>
                  <a:lnTo>
                    <a:pt x="216" y="566"/>
                  </a:lnTo>
                  <a:close/>
                  <a:moveTo>
                    <a:pt x="296" y="566"/>
                  </a:moveTo>
                  <a:lnTo>
                    <a:pt x="241" y="566"/>
                  </a:lnTo>
                  <a:lnTo>
                    <a:pt x="241" y="622"/>
                  </a:lnTo>
                  <a:lnTo>
                    <a:pt x="296" y="622"/>
                  </a:lnTo>
                  <a:lnTo>
                    <a:pt x="296" y="566"/>
                  </a:lnTo>
                  <a:close/>
                  <a:moveTo>
                    <a:pt x="376" y="566"/>
                  </a:moveTo>
                  <a:lnTo>
                    <a:pt x="320" y="566"/>
                  </a:lnTo>
                  <a:lnTo>
                    <a:pt x="320" y="622"/>
                  </a:lnTo>
                  <a:lnTo>
                    <a:pt x="376" y="622"/>
                  </a:lnTo>
                  <a:lnTo>
                    <a:pt x="376" y="566"/>
                  </a:lnTo>
                  <a:close/>
                  <a:moveTo>
                    <a:pt x="457" y="566"/>
                  </a:moveTo>
                  <a:lnTo>
                    <a:pt x="401" y="566"/>
                  </a:lnTo>
                  <a:lnTo>
                    <a:pt x="401" y="622"/>
                  </a:lnTo>
                  <a:lnTo>
                    <a:pt x="457" y="622"/>
                  </a:lnTo>
                  <a:lnTo>
                    <a:pt x="457" y="566"/>
                  </a:lnTo>
                  <a:close/>
                  <a:moveTo>
                    <a:pt x="536" y="566"/>
                  </a:moveTo>
                  <a:lnTo>
                    <a:pt x="481" y="566"/>
                  </a:lnTo>
                  <a:lnTo>
                    <a:pt x="481" y="622"/>
                  </a:lnTo>
                  <a:lnTo>
                    <a:pt x="536" y="622"/>
                  </a:lnTo>
                  <a:lnTo>
                    <a:pt x="536" y="566"/>
                  </a:lnTo>
                  <a:close/>
                  <a:moveTo>
                    <a:pt x="617" y="566"/>
                  </a:moveTo>
                  <a:lnTo>
                    <a:pt x="561" y="566"/>
                  </a:lnTo>
                  <a:lnTo>
                    <a:pt x="561" y="622"/>
                  </a:lnTo>
                  <a:lnTo>
                    <a:pt x="617" y="622"/>
                  </a:lnTo>
                  <a:lnTo>
                    <a:pt x="617" y="566"/>
                  </a:lnTo>
                  <a:close/>
                  <a:moveTo>
                    <a:pt x="697" y="566"/>
                  </a:moveTo>
                  <a:lnTo>
                    <a:pt x="641" y="566"/>
                  </a:lnTo>
                  <a:lnTo>
                    <a:pt x="641" y="622"/>
                  </a:lnTo>
                  <a:lnTo>
                    <a:pt x="697" y="622"/>
                  </a:lnTo>
                  <a:lnTo>
                    <a:pt x="697" y="566"/>
                  </a:lnTo>
                  <a:close/>
                  <a:moveTo>
                    <a:pt x="777" y="566"/>
                  </a:moveTo>
                  <a:lnTo>
                    <a:pt x="722" y="566"/>
                  </a:lnTo>
                  <a:lnTo>
                    <a:pt x="722" y="622"/>
                  </a:lnTo>
                  <a:lnTo>
                    <a:pt x="777" y="622"/>
                  </a:lnTo>
                  <a:lnTo>
                    <a:pt x="777" y="566"/>
                  </a:lnTo>
                  <a:close/>
                  <a:moveTo>
                    <a:pt x="857" y="566"/>
                  </a:moveTo>
                  <a:lnTo>
                    <a:pt x="801" y="566"/>
                  </a:lnTo>
                  <a:lnTo>
                    <a:pt x="801" y="622"/>
                  </a:lnTo>
                  <a:lnTo>
                    <a:pt x="857" y="622"/>
                  </a:lnTo>
                  <a:lnTo>
                    <a:pt x="857" y="566"/>
                  </a:lnTo>
                  <a:close/>
                  <a:moveTo>
                    <a:pt x="938" y="566"/>
                  </a:moveTo>
                  <a:lnTo>
                    <a:pt x="882" y="566"/>
                  </a:lnTo>
                  <a:lnTo>
                    <a:pt x="882" y="622"/>
                  </a:lnTo>
                  <a:lnTo>
                    <a:pt x="938" y="622"/>
                  </a:lnTo>
                  <a:lnTo>
                    <a:pt x="938" y="566"/>
                  </a:lnTo>
                  <a:close/>
                  <a:moveTo>
                    <a:pt x="1018" y="566"/>
                  </a:moveTo>
                  <a:lnTo>
                    <a:pt x="962" y="566"/>
                  </a:lnTo>
                  <a:lnTo>
                    <a:pt x="962" y="622"/>
                  </a:lnTo>
                  <a:lnTo>
                    <a:pt x="1018" y="622"/>
                  </a:lnTo>
                  <a:lnTo>
                    <a:pt x="1018" y="566"/>
                  </a:lnTo>
                  <a:close/>
                  <a:moveTo>
                    <a:pt x="1098" y="566"/>
                  </a:moveTo>
                  <a:lnTo>
                    <a:pt x="1042" y="566"/>
                  </a:lnTo>
                  <a:lnTo>
                    <a:pt x="1042" y="622"/>
                  </a:lnTo>
                  <a:lnTo>
                    <a:pt x="1098" y="622"/>
                  </a:lnTo>
                  <a:lnTo>
                    <a:pt x="1098" y="566"/>
                  </a:lnTo>
                  <a:close/>
                  <a:moveTo>
                    <a:pt x="1258" y="566"/>
                  </a:moveTo>
                  <a:lnTo>
                    <a:pt x="1203" y="566"/>
                  </a:lnTo>
                  <a:lnTo>
                    <a:pt x="1203" y="622"/>
                  </a:lnTo>
                  <a:lnTo>
                    <a:pt x="1258" y="622"/>
                  </a:lnTo>
                  <a:lnTo>
                    <a:pt x="1258" y="566"/>
                  </a:lnTo>
                  <a:close/>
                  <a:moveTo>
                    <a:pt x="1339" y="566"/>
                  </a:moveTo>
                  <a:lnTo>
                    <a:pt x="1282" y="566"/>
                  </a:lnTo>
                  <a:lnTo>
                    <a:pt x="1282" y="622"/>
                  </a:lnTo>
                  <a:lnTo>
                    <a:pt x="1339" y="622"/>
                  </a:lnTo>
                  <a:lnTo>
                    <a:pt x="1339" y="566"/>
                  </a:lnTo>
                  <a:close/>
                  <a:moveTo>
                    <a:pt x="1418" y="566"/>
                  </a:moveTo>
                  <a:lnTo>
                    <a:pt x="1363" y="566"/>
                  </a:lnTo>
                  <a:lnTo>
                    <a:pt x="1363" y="622"/>
                  </a:lnTo>
                  <a:lnTo>
                    <a:pt x="1418" y="622"/>
                  </a:lnTo>
                  <a:lnTo>
                    <a:pt x="1418" y="566"/>
                  </a:lnTo>
                  <a:close/>
                  <a:moveTo>
                    <a:pt x="1499" y="566"/>
                  </a:moveTo>
                  <a:lnTo>
                    <a:pt x="1443" y="566"/>
                  </a:lnTo>
                  <a:lnTo>
                    <a:pt x="1443" y="622"/>
                  </a:lnTo>
                  <a:lnTo>
                    <a:pt x="1499" y="622"/>
                  </a:lnTo>
                  <a:lnTo>
                    <a:pt x="1499" y="566"/>
                  </a:lnTo>
                  <a:close/>
                  <a:moveTo>
                    <a:pt x="1579" y="566"/>
                  </a:moveTo>
                  <a:lnTo>
                    <a:pt x="1523" y="566"/>
                  </a:lnTo>
                  <a:lnTo>
                    <a:pt x="1523" y="622"/>
                  </a:lnTo>
                  <a:lnTo>
                    <a:pt x="1579" y="622"/>
                  </a:lnTo>
                  <a:lnTo>
                    <a:pt x="1579" y="566"/>
                  </a:lnTo>
                  <a:close/>
                  <a:moveTo>
                    <a:pt x="1659" y="566"/>
                  </a:moveTo>
                  <a:lnTo>
                    <a:pt x="1604" y="566"/>
                  </a:lnTo>
                  <a:lnTo>
                    <a:pt x="1604" y="622"/>
                  </a:lnTo>
                  <a:lnTo>
                    <a:pt x="1659" y="622"/>
                  </a:lnTo>
                  <a:lnTo>
                    <a:pt x="1659" y="566"/>
                  </a:lnTo>
                  <a:close/>
                  <a:moveTo>
                    <a:pt x="1739" y="566"/>
                  </a:moveTo>
                  <a:lnTo>
                    <a:pt x="1684" y="566"/>
                  </a:lnTo>
                  <a:lnTo>
                    <a:pt x="1684" y="622"/>
                  </a:lnTo>
                  <a:lnTo>
                    <a:pt x="1739" y="622"/>
                  </a:lnTo>
                  <a:lnTo>
                    <a:pt x="1739" y="566"/>
                  </a:lnTo>
                  <a:close/>
                  <a:moveTo>
                    <a:pt x="1820" y="566"/>
                  </a:moveTo>
                  <a:lnTo>
                    <a:pt x="1764" y="566"/>
                  </a:lnTo>
                  <a:lnTo>
                    <a:pt x="1764" y="622"/>
                  </a:lnTo>
                  <a:lnTo>
                    <a:pt x="1820" y="622"/>
                  </a:lnTo>
                  <a:lnTo>
                    <a:pt x="1820" y="566"/>
                  </a:lnTo>
                  <a:close/>
                  <a:moveTo>
                    <a:pt x="1899" y="566"/>
                  </a:moveTo>
                  <a:lnTo>
                    <a:pt x="1844" y="566"/>
                  </a:lnTo>
                  <a:lnTo>
                    <a:pt x="1844" y="622"/>
                  </a:lnTo>
                  <a:lnTo>
                    <a:pt x="1899" y="622"/>
                  </a:lnTo>
                  <a:lnTo>
                    <a:pt x="1899" y="566"/>
                  </a:lnTo>
                  <a:close/>
                  <a:moveTo>
                    <a:pt x="1980" y="566"/>
                  </a:moveTo>
                  <a:lnTo>
                    <a:pt x="1925" y="566"/>
                  </a:lnTo>
                  <a:lnTo>
                    <a:pt x="1925" y="622"/>
                  </a:lnTo>
                  <a:lnTo>
                    <a:pt x="1980" y="622"/>
                  </a:lnTo>
                  <a:lnTo>
                    <a:pt x="1980" y="566"/>
                  </a:lnTo>
                  <a:close/>
                  <a:moveTo>
                    <a:pt x="2060" y="566"/>
                  </a:moveTo>
                  <a:lnTo>
                    <a:pt x="2004" y="566"/>
                  </a:lnTo>
                  <a:lnTo>
                    <a:pt x="2004" y="622"/>
                  </a:lnTo>
                  <a:lnTo>
                    <a:pt x="2060" y="622"/>
                  </a:lnTo>
                  <a:lnTo>
                    <a:pt x="2060" y="566"/>
                  </a:lnTo>
                  <a:close/>
                  <a:moveTo>
                    <a:pt x="2140" y="566"/>
                  </a:moveTo>
                  <a:lnTo>
                    <a:pt x="2085" y="566"/>
                  </a:lnTo>
                  <a:lnTo>
                    <a:pt x="2085" y="622"/>
                  </a:lnTo>
                  <a:lnTo>
                    <a:pt x="2140" y="622"/>
                  </a:lnTo>
                  <a:lnTo>
                    <a:pt x="2140" y="566"/>
                  </a:lnTo>
                  <a:close/>
                  <a:moveTo>
                    <a:pt x="2220" y="566"/>
                  </a:moveTo>
                  <a:lnTo>
                    <a:pt x="2165" y="566"/>
                  </a:lnTo>
                  <a:lnTo>
                    <a:pt x="2165" y="622"/>
                  </a:lnTo>
                  <a:lnTo>
                    <a:pt x="2220" y="622"/>
                  </a:lnTo>
                  <a:lnTo>
                    <a:pt x="2220" y="566"/>
                  </a:lnTo>
                  <a:close/>
                  <a:moveTo>
                    <a:pt x="2301" y="566"/>
                  </a:moveTo>
                  <a:lnTo>
                    <a:pt x="2245" y="566"/>
                  </a:lnTo>
                  <a:lnTo>
                    <a:pt x="2245" y="622"/>
                  </a:lnTo>
                  <a:lnTo>
                    <a:pt x="2301" y="622"/>
                  </a:lnTo>
                  <a:lnTo>
                    <a:pt x="2301" y="566"/>
                  </a:lnTo>
                  <a:close/>
                  <a:moveTo>
                    <a:pt x="2380" y="566"/>
                  </a:moveTo>
                  <a:lnTo>
                    <a:pt x="2325" y="566"/>
                  </a:lnTo>
                  <a:lnTo>
                    <a:pt x="2325" y="622"/>
                  </a:lnTo>
                  <a:lnTo>
                    <a:pt x="2380" y="622"/>
                  </a:lnTo>
                  <a:lnTo>
                    <a:pt x="2380" y="566"/>
                  </a:lnTo>
                  <a:close/>
                  <a:moveTo>
                    <a:pt x="2461" y="566"/>
                  </a:moveTo>
                  <a:lnTo>
                    <a:pt x="2406" y="566"/>
                  </a:lnTo>
                  <a:lnTo>
                    <a:pt x="2406" y="622"/>
                  </a:lnTo>
                  <a:lnTo>
                    <a:pt x="2461" y="622"/>
                  </a:lnTo>
                  <a:lnTo>
                    <a:pt x="2461" y="566"/>
                  </a:lnTo>
                  <a:close/>
                  <a:moveTo>
                    <a:pt x="2541" y="566"/>
                  </a:moveTo>
                  <a:lnTo>
                    <a:pt x="2485" y="566"/>
                  </a:lnTo>
                  <a:lnTo>
                    <a:pt x="2485" y="622"/>
                  </a:lnTo>
                  <a:lnTo>
                    <a:pt x="2541" y="622"/>
                  </a:lnTo>
                  <a:lnTo>
                    <a:pt x="2541" y="566"/>
                  </a:lnTo>
                  <a:close/>
                  <a:moveTo>
                    <a:pt x="2621" y="566"/>
                  </a:moveTo>
                  <a:lnTo>
                    <a:pt x="2566" y="566"/>
                  </a:lnTo>
                  <a:lnTo>
                    <a:pt x="2566" y="622"/>
                  </a:lnTo>
                  <a:lnTo>
                    <a:pt x="2621" y="622"/>
                  </a:lnTo>
                  <a:lnTo>
                    <a:pt x="2621" y="566"/>
                  </a:lnTo>
                  <a:close/>
                  <a:moveTo>
                    <a:pt x="2701" y="566"/>
                  </a:moveTo>
                  <a:lnTo>
                    <a:pt x="2646" y="566"/>
                  </a:lnTo>
                  <a:lnTo>
                    <a:pt x="2646" y="622"/>
                  </a:lnTo>
                  <a:lnTo>
                    <a:pt x="2701" y="622"/>
                  </a:lnTo>
                  <a:lnTo>
                    <a:pt x="2701" y="566"/>
                  </a:lnTo>
                  <a:close/>
                  <a:moveTo>
                    <a:pt x="4064" y="566"/>
                  </a:moveTo>
                  <a:lnTo>
                    <a:pt x="4009" y="566"/>
                  </a:lnTo>
                  <a:lnTo>
                    <a:pt x="4009" y="622"/>
                  </a:lnTo>
                  <a:lnTo>
                    <a:pt x="4064" y="622"/>
                  </a:lnTo>
                  <a:lnTo>
                    <a:pt x="4064" y="566"/>
                  </a:lnTo>
                  <a:close/>
                  <a:moveTo>
                    <a:pt x="4144" y="566"/>
                  </a:moveTo>
                  <a:lnTo>
                    <a:pt x="4088" y="566"/>
                  </a:lnTo>
                  <a:lnTo>
                    <a:pt x="4088" y="622"/>
                  </a:lnTo>
                  <a:lnTo>
                    <a:pt x="4144" y="622"/>
                  </a:lnTo>
                  <a:lnTo>
                    <a:pt x="4144" y="566"/>
                  </a:lnTo>
                  <a:close/>
                  <a:moveTo>
                    <a:pt x="4225" y="566"/>
                  </a:moveTo>
                  <a:lnTo>
                    <a:pt x="4169" y="566"/>
                  </a:lnTo>
                  <a:lnTo>
                    <a:pt x="4169" y="622"/>
                  </a:lnTo>
                  <a:lnTo>
                    <a:pt x="4225" y="622"/>
                  </a:lnTo>
                  <a:lnTo>
                    <a:pt x="4225" y="566"/>
                  </a:lnTo>
                  <a:close/>
                  <a:moveTo>
                    <a:pt x="4545" y="566"/>
                  </a:moveTo>
                  <a:lnTo>
                    <a:pt x="4490" y="566"/>
                  </a:lnTo>
                  <a:lnTo>
                    <a:pt x="4490" y="622"/>
                  </a:lnTo>
                  <a:lnTo>
                    <a:pt x="4545" y="622"/>
                  </a:lnTo>
                  <a:lnTo>
                    <a:pt x="4545" y="566"/>
                  </a:lnTo>
                  <a:close/>
                  <a:moveTo>
                    <a:pt x="4625" y="566"/>
                  </a:moveTo>
                  <a:lnTo>
                    <a:pt x="4569" y="566"/>
                  </a:lnTo>
                  <a:lnTo>
                    <a:pt x="4569" y="622"/>
                  </a:lnTo>
                  <a:lnTo>
                    <a:pt x="4625" y="622"/>
                  </a:lnTo>
                  <a:lnTo>
                    <a:pt x="4625" y="566"/>
                  </a:lnTo>
                  <a:close/>
                  <a:moveTo>
                    <a:pt x="4705" y="566"/>
                  </a:moveTo>
                  <a:lnTo>
                    <a:pt x="4650" y="566"/>
                  </a:lnTo>
                  <a:lnTo>
                    <a:pt x="4650" y="622"/>
                  </a:lnTo>
                  <a:lnTo>
                    <a:pt x="4705" y="622"/>
                  </a:lnTo>
                  <a:lnTo>
                    <a:pt x="4705" y="566"/>
                  </a:lnTo>
                  <a:close/>
                  <a:moveTo>
                    <a:pt x="5026" y="566"/>
                  </a:moveTo>
                  <a:lnTo>
                    <a:pt x="4971" y="566"/>
                  </a:lnTo>
                  <a:lnTo>
                    <a:pt x="4971" y="622"/>
                  </a:lnTo>
                  <a:lnTo>
                    <a:pt x="5026" y="622"/>
                  </a:lnTo>
                  <a:lnTo>
                    <a:pt x="5026" y="566"/>
                  </a:lnTo>
                  <a:close/>
                  <a:moveTo>
                    <a:pt x="5186" y="566"/>
                  </a:moveTo>
                  <a:lnTo>
                    <a:pt x="5131" y="566"/>
                  </a:lnTo>
                  <a:lnTo>
                    <a:pt x="5131" y="622"/>
                  </a:lnTo>
                  <a:lnTo>
                    <a:pt x="5186" y="622"/>
                  </a:lnTo>
                  <a:lnTo>
                    <a:pt x="5186" y="566"/>
                  </a:lnTo>
                  <a:close/>
                  <a:moveTo>
                    <a:pt x="5266" y="566"/>
                  </a:moveTo>
                  <a:lnTo>
                    <a:pt x="5211" y="566"/>
                  </a:lnTo>
                  <a:lnTo>
                    <a:pt x="5211" y="622"/>
                  </a:lnTo>
                  <a:lnTo>
                    <a:pt x="5266" y="622"/>
                  </a:lnTo>
                  <a:lnTo>
                    <a:pt x="5266" y="566"/>
                  </a:lnTo>
                  <a:close/>
                  <a:moveTo>
                    <a:pt x="5347" y="566"/>
                  </a:moveTo>
                  <a:lnTo>
                    <a:pt x="5291" y="566"/>
                  </a:lnTo>
                  <a:lnTo>
                    <a:pt x="5291" y="622"/>
                  </a:lnTo>
                  <a:lnTo>
                    <a:pt x="5347" y="622"/>
                  </a:lnTo>
                  <a:lnTo>
                    <a:pt x="5347" y="566"/>
                  </a:lnTo>
                  <a:close/>
                  <a:moveTo>
                    <a:pt x="5426" y="566"/>
                  </a:moveTo>
                  <a:lnTo>
                    <a:pt x="5371" y="566"/>
                  </a:lnTo>
                  <a:lnTo>
                    <a:pt x="5371" y="622"/>
                  </a:lnTo>
                  <a:lnTo>
                    <a:pt x="5426" y="622"/>
                  </a:lnTo>
                  <a:lnTo>
                    <a:pt x="5426" y="566"/>
                  </a:lnTo>
                  <a:close/>
                  <a:moveTo>
                    <a:pt x="5507" y="566"/>
                  </a:moveTo>
                  <a:lnTo>
                    <a:pt x="5452" y="566"/>
                  </a:lnTo>
                  <a:lnTo>
                    <a:pt x="5452" y="622"/>
                  </a:lnTo>
                  <a:lnTo>
                    <a:pt x="5507" y="622"/>
                  </a:lnTo>
                  <a:lnTo>
                    <a:pt x="5507" y="566"/>
                  </a:lnTo>
                  <a:close/>
                  <a:moveTo>
                    <a:pt x="5587" y="566"/>
                  </a:moveTo>
                  <a:lnTo>
                    <a:pt x="5531" y="566"/>
                  </a:lnTo>
                  <a:lnTo>
                    <a:pt x="5531" y="622"/>
                  </a:lnTo>
                  <a:lnTo>
                    <a:pt x="5587" y="622"/>
                  </a:lnTo>
                  <a:lnTo>
                    <a:pt x="5587" y="566"/>
                  </a:lnTo>
                  <a:close/>
                  <a:moveTo>
                    <a:pt x="5667" y="566"/>
                  </a:moveTo>
                  <a:lnTo>
                    <a:pt x="5612" y="566"/>
                  </a:lnTo>
                  <a:lnTo>
                    <a:pt x="5612" y="622"/>
                  </a:lnTo>
                  <a:lnTo>
                    <a:pt x="5667" y="622"/>
                  </a:lnTo>
                  <a:lnTo>
                    <a:pt x="5667" y="566"/>
                  </a:lnTo>
                  <a:close/>
                  <a:moveTo>
                    <a:pt x="5747" y="566"/>
                  </a:moveTo>
                  <a:lnTo>
                    <a:pt x="5692" y="566"/>
                  </a:lnTo>
                  <a:lnTo>
                    <a:pt x="5692" y="622"/>
                  </a:lnTo>
                  <a:lnTo>
                    <a:pt x="5747" y="622"/>
                  </a:lnTo>
                  <a:lnTo>
                    <a:pt x="5747" y="566"/>
                  </a:lnTo>
                  <a:close/>
                  <a:moveTo>
                    <a:pt x="5828" y="566"/>
                  </a:moveTo>
                  <a:lnTo>
                    <a:pt x="5772" y="566"/>
                  </a:lnTo>
                  <a:lnTo>
                    <a:pt x="5772" y="622"/>
                  </a:lnTo>
                  <a:lnTo>
                    <a:pt x="5828" y="622"/>
                  </a:lnTo>
                  <a:lnTo>
                    <a:pt x="5828" y="566"/>
                  </a:lnTo>
                  <a:close/>
                  <a:moveTo>
                    <a:pt x="5907" y="566"/>
                  </a:moveTo>
                  <a:lnTo>
                    <a:pt x="5852" y="566"/>
                  </a:lnTo>
                  <a:lnTo>
                    <a:pt x="5852" y="622"/>
                  </a:lnTo>
                  <a:lnTo>
                    <a:pt x="5907" y="622"/>
                  </a:lnTo>
                  <a:lnTo>
                    <a:pt x="5907" y="566"/>
                  </a:lnTo>
                  <a:close/>
                  <a:moveTo>
                    <a:pt x="55" y="485"/>
                  </a:moveTo>
                  <a:lnTo>
                    <a:pt x="0" y="485"/>
                  </a:lnTo>
                  <a:lnTo>
                    <a:pt x="0" y="542"/>
                  </a:lnTo>
                  <a:lnTo>
                    <a:pt x="55" y="542"/>
                  </a:lnTo>
                  <a:lnTo>
                    <a:pt x="55" y="485"/>
                  </a:lnTo>
                  <a:close/>
                  <a:moveTo>
                    <a:pt x="136" y="485"/>
                  </a:moveTo>
                  <a:lnTo>
                    <a:pt x="80" y="485"/>
                  </a:lnTo>
                  <a:lnTo>
                    <a:pt x="80" y="542"/>
                  </a:lnTo>
                  <a:lnTo>
                    <a:pt x="136" y="542"/>
                  </a:lnTo>
                  <a:lnTo>
                    <a:pt x="136" y="485"/>
                  </a:lnTo>
                  <a:close/>
                  <a:moveTo>
                    <a:pt x="216" y="485"/>
                  </a:moveTo>
                  <a:lnTo>
                    <a:pt x="160" y="485"/>
                  </a:lnTo>
                  <a:lnTo>
                    <a:pt x="160" y="542"/>
                  </a:lnTo>
                  <a:lnTo>
                    <a:pt x="216" y="542"/>
                  </a:lnTo>
                  <a:lnTo>
                    <a:pt x="216" y="485"/>
                  </a:lnTo>
                  <a:close/>
                  <a:moveTo>
                    <a:pt x="296" y="485"/>
                  </a:moveTo>
                  <a:lnTo>
                    <a:pt x="241" y="485"/>
                  </a:lnTo>
                  <a:lnTo>
                    <a:pt x="241" y="542"/>
                  </a:lnTo>
                  <a:lnTo>
                    <a:pt x="296" y="542"/>
                  </a:lnTo>
                  <a:lnTo>
                    <a:pt x="296" y="485"/>
                  </a:lnTo>
                  <a:close/>
                  <a:moveTo>
                    <a:pt x="376" y="485"/>
                  </a:moveTo>
                  <a:lnTo>
                    <a:pt x="320" y="485"/>
                  </a:lnTo>
                  <a:lnTo>
                    <a:pt x="320" y="542"/>
                  </a:lnTo>
                  <a:lnTo>
                    <a:pt x="376" y="542"/>
                  </a:lnTo>
                  <a:lnTo>
                    <a:pt x="376" y="485"/>
                  </a:lnTo>
                  <a:close/>
                  <a:moveTo>
                    <a:pt x="457" y="485"/>
                  </a:moveTo>
                  <a:lnTo>
                    <a:pt x="401" y="485"/>
                  </a:lnTo>
                  <a:lnTo>
                    <a:pt x="401" y="542"/>
                  </a:lnTo>
                  <a:lnTo>
                    <a:pt x="457" y="542"/>
                  </a:lnTo>
                  <a:lnTo>
                    <a:pt x="457" y="485"/>
                  </a:lnTo>
                  <a:close/>
                  <a:moveTo>
                    <a:pt x="697" y="485"/>
                  </a:moveTo>
                  <a:lnTo>
                    <a:pt x="641" y="485"/>
                  </a:lnTo>
                  <a:lnTo>
                    <a:pt x="641" y="542"/>
                  </a:lnTo>
                  <a:lnTo>
                    <a:pt x="697" y="542"/>
                  </a:lnTo>
                  <a:lnTo>
                    <a:pt x="697" y="485"/>
                  </a:lnTo>
                  <a:close/>
                  <a:moveTo>
                    <a:pt x="777" y="485"/>
                  </a:moveTo>
                  <a:lnTo>
                    <a:pt x="722" y="485"/>
                  </a:lnTo>
                  <a:lnTo>
                    <a:pt x="722" y="542"/>
                  </a:lnTo>
                  <a:lnTo>
                    <a:pt x="777" y="542"/>
                  </a:lnTo>
                  <a:lnTo>
                    <a:pt x="777" y="485"/>
                  </a:lnTo>
                  <a:close/>
                  <a:moveTo>
                    <a:pt x="857" y="485"/>
                  </a:moveTo>
                  <a:lnTo>
                    <a:pt x="801" y="485"/>
                  </a:lnTo>
                  <a:lnTo>
                    <a:pt x="801" y="542"/>
                  </a:lnTo>
                  <a:lnTo>
                    <a:pt x="857" y="542"/>
                  </a:lnTo>
                  <a:lnTo>
                    <a:pt x="857" y="485"/>
                  </a:lnTo>
                  <a:close/>
                  <a:moveTo>
                    <a:pt x="938" y="485"/>
                  </a:moveTo>
                  <a:lnTo>
                    <a:pt x="882" y="485"/>
                  </a:lnTo>
                  <a:lnTo>
                    <a:pt x="882" y="542"/>
                  </a:lnTo>
                  <a:lnTo>
                    <a:pt x="938" y="542"/>
                  </a:lnTo>
                  <a:lnTo>
                    <a:pt x="938" y="485"/>
                  </a:lnTo>
                  <a:close/>
                  <a:moveTo>
                    <a:pt x="1018" y="485"/>
                  </a:moveTo>
                  <a:lnTo>
                    <a:pt x="962" y="485"/>
                  </a:lnTo>
                  <a:lnTo>
                    <a:pt x="962" y="542"/>
                  </a:lnTo>
                  <a:lnTo>
                    <a:pt x="1018" y="542"/>
                  </a:lnTo>
                  <a:lnTo>
                    <a:pt x="1018" y="485"/>
                  </a:lnTo>
                  <a:close/>
                  <a:moveTo>
                    <a:pt x="1098" y="485"/>
                  </a:moveTo>
                  <a:lnTo>
                    <a:pt x="1042" y="485"/>
                  </a:lnTo>
                  <a:lnTo>
                    <a:pt x="1042" y="542"/>
                  </a:lnTo>
                  <a:lnTo>
                    <a:pt x="1098" y="542"/>
                  </a:lnTo>
                  <a:lnTo>
                    <a:pt x="1098" y="485"/>
                  </a:lnTo>
                  <a:close/>
                  <a:moveTo>
                    <a:pt x="1178" y="485"/>
                  </a:moveTo>
                  <a:lnTo>
                    <a:pt x="1122" y="485"/>
                  </a:lnTo>
                  <a:lnTo>
                    <a:pt x="1122" y="542"/>
                  </a:lnTo>
                  <a:lnTo>
                    <a:pt x="1178" y="542"/>
                  </a:lnTo>
                  <a:lnTo>
                    <a:pt x="1178" y="485"/>
                  </a:lnTo>
                  <a:close/>
                  <a:moveTo>
                    <a:pt x="1258" y="485"/>
                  </a:moveTo>
                  <a:lnTo>
                    <a:pt x="1203" y="485"/>
                  </a:lnTo>
                  <a:lnTo>
                    <a:pt x="1203" y="542"/>
                  </a:lnTo>
                  <a:lnTo>
                    <a:pt x="1258" y="542"/>
                  </a:lnTo>
                  <a:lnTo>
                    <a:pt x="1258" y="485"/>
                  </a:lnTo>
                  <a:close/>
                  <a:moveTo>
                    <a:pt x="1339" y="485"/>
                  </a:moveTo>
                  <a:lnTo>
                    <a:pt x="1282" y="485"/>
                  </a:lnTo>
                  <a:lnTo>
                    <a:pt x="1282" y="542"/>
                  </a:lnTo>
                  <a:lnTo>
                    <a:pt x="1339" y="542"/>
                  </a:lnTo>
                  <a:lnTo>
                    <a:pt x="1339" y="485"/>
                  </a:lnTo>
                  <a:close/>
                  <a:moveTo>
                    <a:pt x="1418" y="485"/>
                  </a:moveTo>
                  <a:lnTo>
                    <a:pt x="1363" y="485"/>
                  </a:lnTo>
                  <a:lnTo>
                    <a:pt x="1363" y="542"/>
                  </a:lnTo>
                  <a:lnTo>
                    <a:pt x="1418" y="542"/>
                  </a:lnTo>
                  <a:lnTo>
                    <a:pt x="1418" y="485"/>
                  </a:lnTo>
                  <a:close/>
                  <a:moveTo>
                    <a:pt x="1499" y="485"/>
                  </a:moveTo>
                  <a:lnTo>
                    <a:pt x="1443" y="485"/>
                  </a:lnTo>
                  <a:lnTo>
                    <a:pt x="1443" y="542"/>
                  </a:lnTo>
                  <a:lnTo>
                    <a:pt x="1499" y="542"/>
                  </a:lnTo>
                  <a:lnTo>
                    <a:pt x="1499" y="485"/>
                  </a:lnTo>
                  <a:close/>
                  <a:moveTo>
                    <a:pt x="1579" y="485"/>
                  </a:moveTo>
                  <a:lnTo>
                    <a:pt x="1523" y="485"/>
                  </a:lnTo>
                  <a:lnTo>
                    <a:pt x="1523" y="542"/>
                  </a:lnTo>
                  <a:lnTo>
                    <a:pt x="1579" y="542"/>
                  </a:lnTo>
                  <a:lnTo>
                    <a:pt x="1579" y="485"/>
                  </a:lnTo>
                  <a:close/>
                  <a:moveTo>
                    <a:pt x="1659" y="485"/>
                  </a:moveTo>
                  <a:lnTo>
                    <a:pt x="1604" y="485"/>
                  </a:lnTo>
                  <a:lnTo>
                    <a:pt x="1604" y="542"/>
                  </a:lnTo>
                  <a:lnTo>
                    <a:pt x="1659" y="542"/>
                  </a:lnTo>
                  <a:lnTo>
                    <a:pt x="1659" y="485"/>
                  </a:lnTo>
                  <a:close/>
                  <a:moveTo>
                    <a:pt x="1739" y="485"/>
                  </a:moveTo>
                  <a:lnTo>
                    <a:pt x="1684" y="485"/>
                  </a:lnTo>
                  <a:lnTo>
                    <a:pt x="1684" y="542"/>
                  </a:lnTo>
                  <a:lnTo>
                    <a:pt x="1739" y="542"/>
                  </a:lnTo>
                  <a:lnTo>
                    <a:pt x="1739" y="485"/>
                  </a:lnTo>
                  <a:close/>
                  <a:moveTo>
                    <a:pt x="1820" y="485"/>
                  </a:moveTo>
                  <a:lnTo>
                    <a:pt x="1764" y="485"/>
                  </a:lnTo>
                  <a:lnTo>
                    <a:pt x="1764" y="542"/>
                  </a:lnTo>
                  <a:lnTo>
                    <a:pt x="1820" y="542"/>
                  </a:lnTo>
                  <a:lnTo>
                    <a:pt x="1820" y="485"/>
                  </a:lnTo>
                  <a:close/>
                  <a:moveTo>
                    <a:pt x="1899" y="485"/>
                  </a:moveTo>
                  <a:lnTo>
                    <a:pt x="1844" y="485"/>
                  </a:lnTo>
                  <a:lnTo>
                    <a:pt x="1844" y="542"/>
                  </a:lnTo>
                  <a:lnTo>
                    <a:pt x="1899" y="542"/>
                  </a:lnTo>
                  <a:lnTo>
                    <a:pt x="1899" y="485"/>
                  </a:lnTo>
                  <a:close/>
                  <a:moveTo>
                    <a:pt x="1980" y="485"/>
                  </a:moveTo>
                  <a:lnTo>
                    <a:pt x="1925" y="485"/>
                  </a:lnTo>
                  <a:lnTo>
                    <a:pt x="1925" y="542"/>
                  </a:lnTo>
                  <a:lnTo>
                    <a:pt x="1980" y="542"/>
                  </a:lnTo>
                  <a:lnTo>
                    <a:pt x="1980" y="485"/>
                  </a:lnTo>
                  <a:close/>
                  <a:moveTo>
                    <a:pt x="2060" y="485"/>
                  </a:moveTo>
                  <a:lnTo>
                    <a:pt x="2004" y="485"/>
                  </a:lnTo>
                  <a:lnTo>
                    <a:pt x="2004" y="542"/>
                  </a:lnTo>
                  <a:lnTo>
                    <a:pt x="2060" y="542"/>
                  </a:lnTo>
                  <a:lnTo>
                    <a:pt x="2060" y="485"/>
                  </a:lnTo>
                  <a:close/>
                  <a:moveTo>
                    <a:pt x="2140" y="485"/>
                  </a:moveTo>
                  <a:lnTo>
                    <a:pt x="2085" y="485"/>
                  </a:lnTo>
                  <a:lnTo>
                    <a:pt x="2085" y="542"/>
                  </a:lnTo>
                  <a:lnTo>
                    <a:pt x="2140" y="542"/>
                  </a:lnTo>
                  <a:lnTo>
                    <a:pt x="2140" y="485"/>
                  </a:lnTo>
                  <a:close/>
                  <a:moveTo>
                    <a:pt x="2220" y="485"/>
                  </a:moveTo>
                  <a:lnTo>
                    <a:pt x="2165" y="485"/>
                  </a:lnTo>
                  <a:lnTo>
                    <a:pt x="2165" y="542"/>
                  </a:lnTo>
                  <a:lnTo>
                    <a:pt x="2220" y="542"/>
                  </a:lnTo>
                  <a:lnTo>
                    <a:pt x="2220" y="485"/>
                  </a:lnTo>
                  <a:close/>
                  <a:moveTo>
                    <a:pt x="2301" y="485"/>
                  </a:moveTo>
                  <a:lnTo>
                    <a:pt x="2245" y="485"/>
                  </a:lnTo>
                  <a:lnTo>
                    <a:pt x="2245" y="542"/>
                  </a:lnTo>
                  <a:lnTo>
                    <a:pt x="2301" y="542"/>
                  </a:lnTo>
                  <a:lnTo>
                    <a:pt x="2301" y="485"/>
                  </a:lnTo>
                  <a:close/>
                  <a:moveTo>
                    <a:pt x="2380" y="485"/>
                  </a:moveTo>
                  <a:lnTo>
                    <a:pt x="2325" y="485"/>
                  </a:lnTo>
                  <a:lnTo>
                    <a:pt x="2325" y="542"/>
                  </a:lnTo>
                  <a:lnTo>
                    <a:pt x="2380" y="542"/>
                  </a:lnTo>
                  <a:lnTo>
                    <a:pt x="2380" y="485"/>
                  </a:lnTo>
                  <a:close/>
                  <a:moveTo>
                    <a:pt x="2461" y="485"/>
                  </a:moveTo>
                  <a:lnTo>
                    <a:pt x="2406" y="485"/>
                  </a:lnTo>
                  <a:lnTo>
                    <a:pt x="2406" y="542"/>
                  </a:lnTo>
                  <a:lnTo>
                    <a:pt x="2461" y="542"/>
                  </a:lnTo>
                  <a:lnTo>
                    <a:pt x="2461" y="485"/>
                  </a:lnTo>
                  <a:close/>
                  <a:moveTo>
                    <a:pt x="2541" y="485"/>
                  </a:moveTo>
                  <a:lnTo>
                    <a:pt x="2485" y="485"/>
                  </a:lnTo>
                  <a:lnTo>
                    <a:pt x="2485" y="542"/>
                  </a:lnTo>
                  <a:lnTo>
                    <a:pt x="2541" y="542"/>
                  </a:lnTo>
                  <a:lnTo>
                    <a:pt x="2541" y="485"/>
                  </a:lnTo>
                  <a:close/>
                  <a:moveTo>
                    <a:pt x="4064" y="485"/>
                  </a:moveTo>
                  <a:lnTo>
                    <a:pt x="4009" y="485"/>
                  </a:lnTo>
                  <a:lnTo>
                    <a:pt x="4009" y="542"/>
                  </a:lnTo>
                  <a:lnTo>
                    <a:pt x="4064" y="542"/>
                  </a:lnTo>
                  <a:lnTo>
                    <a:pt x="4064" y="485"/>
                  </a:lnTo>
                  <a:close/>
                  <a:moveTo>
                    <a:pt x="4304" y="485"/>
                  </a:moveTo>
                  <a:lnTo>
                    <a:pt x="4249" y="485"/>
                  </a:lnTo>
                  <a:lnTo>
                    <a:pt x="4249" y="542"/>
                  </a:lnTo>
                  <a:lnTo>
                    <a:pt x="4304" y="542"/>
                  </a:lnTo>
                  <a:lnTo>
                    <a:pt x="4304" y="485"/>
                  </a:lnTo>
                  <a:close/>
                  <a:moveTo>
                    <a:pt x="4465" y="485"/>
                  </a:moveTo>
                  <a:lnTo>
                    <a:pt x="4409" y="485"/>
                  </a:lnTo>
                  <a:lnTo>
                    <a:pt x="4409" y="542"/>
                  </a:lnTo>
                  <a:lnTo>
                    <a:pt x="4465" y="542"/>
                  </a:lnTo>
                  <a:lnTo>
                    <a:pt x="4465" y="485"/>
                  </a:lnTo>
                  <a:close/>
                  <a:moveTo>
                    <a:pt x="4545" y="485"/>
                  </a:moveTo>
                  <a:lnTo>
                    <a:pt x="4490" y="485"/>
                  </a:lnTo>
                  <a:lnTo>
                    <a:pt x="4490" y="542"/>
                  </a:lnTo>
                  <a:lnTo>
                    <a:pt x="4545" y="542"/>
                  </a:lnTo>
                  <a:lnTo>
                    <a:pt x="4545" y="485"/>
                  </a:lnTo>
                  <a:close/>
                  <a:moveTo>
                    <a:pt x="4625" y="485"/>
                  </a:moveTo>
                  <a:lnTo>
                    <a:pt x="4569" y="485"/>
                  </a:lnTo>
                  <a:lnTo>
                    <a:pt x="4569" y="542"/>
                  </a:lnTo>
                  <a:lnTo>
                    <a:pt x="4625" y="542"/>
                  </a:lnTo>
                  <a:lnTo>
                    <a:pt x="4625" y="485"/>
                  </a:lnTo>
                  <a:close/>
                  <a:moveTo>
                    <a:pt x="4785" y="485"/>
                  </a:moveTo>
                  <a:lnTo>
                    <a:pt x="4730" y="485"/>
                  </a:lnTo>
                  <a:lnTo>
                    <a:pt x="4730" y="542"/>
                  </a:lnTo>
                  <a:lnTo>
                    <a:pt x="4785" y="542"/>
                  </a:lnTo>
                  <a:lnTo>
                    <a:pt x="4785" y="485"/>
                  </a:lnTo>
                  <a:close/>
                  <a:moveTo>
                    <a:pt x="4945" y="485"/>
                  </a:moveTo>
                  <a:lnTo>
                    <a:pt x="4890" y="485"/>
                  </a:lnTo>
                  <a:lnTo>
                    <a:pt x="4890" y="542"/>
                  </a:lnTo>
                  <a:lnTo>
                    <a:pt x="4945" y="542"/>
                  </a:lnTo>
                  <a:lnTo>
                    <a:pt x="4945" y="485"/>
                  </a:lnTo>
                  <a:close/>
                  <a:moveTo>
                    <a:pt x="5026" y="485"/>
                  </a:moveTo>
                  <a:lnTo>
                    <a:pt x="4971" y="485"/>
                  </a:lnTo>
                  <a:lnTo>
                    <a:pt x="4971" y="542"/>
                  </a:lnTo>
                  <a:lnTo>
                    <a:pt x="5026" y="542"/>
                  </a:lnTo>
                  <a:lnTo>
                    <a:pt x="5026" y="485"/>
                  </a:lnTo>
                  <a:close/>
                  <a:moveTo>
                    <a:pt x="5106" y="485"/>
                  </a:moveTo>
                  <a:lnTo>
                    <a:pt x="5050" y="485"/>
                  </a:lnTo>
                  <a:lnTo>
                    <a:pt x="5050" y="542"/>
                  </a:lnTo>
                  <a:lnTo>
                    <a:pt x="5106" y="542"/>
                  </a:lnTo>
                  <a:lnTo>
                    <a:pt x="5106" y="485"/>
                  </a:lnTo>
                  <a:close/>
                  <a:moveTo>
                    <a:pt x="5186" y="485"/>
                  </a:moveTo>
                  <a:lnTo>
                    <a:pt x="5131" y="485"/>
                  </a:lnTo>
                  <a:lnTo>
                    <a:pt x="5131" y="542"/>
                  </a:lnTo>
                  <a:lnTo>
                    <a:pt x="5186" y="542"/>
                  </a:lnTo>
                  <a:lnTo>
                    <a:pt x="5186" y="485"/>
                  </a:lnTo>
                  <a:close/>
                  <a:moveTo>
                    <a:pt x="5266" y="485"/>
                  </a:moveTo>
                  <a:lnTo>
                    <a:pt x="5211" y="485"/>
                  </a:lnTo>
                  <a:lnTo>
                    <a:pt x="5211" y="542"/>
                  </a:lnTo>
                  <a:lnTo>
                    <a:pt x="5266" y="542"/>
                  </a:lnTo>
                  <a:lnTo>
                    <a:pt x="5266" y="485"/>
                  </a:lnTo>
                  <a:close/>
                  <a:moveTo>
                    <a:pt x="5347" y="485"/>
                  </a:moveTo>
                  <a:lnTo>
                    <a:pt x="5291" y="485"/>
                  </a:lnTo>
                  <a:lnTo>
                    <a:pt x="5291" y="542"/>
                  </a:lnTo>
                  <a:lnTo>
                    <a:pt x="5347" y="542"/>
                  </a:lnTo>
                  <a:lnTo>
                    <a:pt x="5347" y="485"/>
                  </a:lnTo>
                  <a:close/>
                  <a:moveTo>
                    <a:pt x="5426" y="485"/>
                  </a:moveTo>
                  <a:lnTo>
                    <a:pt x="5371" y="485"/>
                  </a:lnTo>
                  <a:lnTo>
                    <a:pt x="5371" y="542"/>
                  </a:lnTo>
                  <a:lnTo>
                    <a:pt x="5426" y="542"/>
                  </a:lnTo>
                  <a:lnTo>
                    <a:pt x="5426" y="485"/>
                  </a:lnTo>
                  <a:close/>
                  <a:moveTo>
                    <a:pt x="5507" y="485"/>
                  </a:moveTo>
                  <a:lnTo>
                    <a:pt x="5452" y="485"/>
                  </a:lnTo>
                  <a:lnTo>
                    <a:pt x="5452" y="542"/>
                  </a:lnTo>
                  <a:lnTo>
                    <a:pt x="5507" y="542"/>
                  </a:lnTo>
                  <a:lnTo>
                    <a:pt x="5507" y="485"/>
                  </a:lnTo>
                  <a:close/>
                  <a:moveTo>
                    <a:pt x="5587" y="485"/>
                  </a:moveTo>
                  <a:lnTo>
                    <a:pt x="5531" y="485"/>
                  </a:lnTo>
                  <a:lnTo>
                    <a:pt x="5531" y="542"/>
                  </a:lnTo>
                  <a:lnTo>
                    <a:pt x="5587" y="542"/>
                  </a:lnTo>
                  <a:lnTo>
                    <a:pt x="5587" y="485"/>
                  </a:lnTo>
                  <a:close/>
                  <a:moveTo>
                    <a:pt x="5667" y="485"/>
                  </a:moveTo>
                  <a:lnTo>
                    <a:pt x="5612" y="485"/>
                  </a:lnTo>
                  <a:lnTo>
                    <a:pt x="5612" y="542"/>
                  </a:lnTo>
                  <a:lnTo>
                    <a:pt x="5667" y="542"/>
                  </a:lnTo>
                  <a:lnTo>
                    <a:pt x="5667" y="485"/>
                  </a:lnTo>
                  <a:close/>
                  <a:moveTo>
                    <a:pt x="5747" y="485"/>
                  </a:moveTo>
                  <a:lnTo>
                    <a:pt x="5692" y="485"/>
                  </a:lnTo>
                  <a:lnTo>
                    <a:pt x="5692" y="542"/>
                  </a:lnTo>
                  <a:lnTo>
                    <a:pt x="5747" y="542"/>
                  </a:lnTo>
                  <a:lnTo>
                    <a:pt x="5747" y="485"/>
                  </a:lnTo>
                  <a:close/>
                  <a:moveTo>
                    <a:pt x="5828" y="485"/>
                  </a:moveTo>
                  <a:lnTo>
                    <a:pt x="5772" y="485"/>
                  </a:lnTo>
                  <a:lnTo>
                    <a:pt x="5772" y="542"/>
                  </a:lnTo>
                  <a:lnTo>
                    <a:pt x="5828" y="542"/>
                  </a:lnTo>
                  <a:lnTo>
                    <a:pt x="5828" y="485"/>
                  </a:lnTo>
                  <a:close/>
                  <a:moveTo>
                    <a:pt x="5907" y="485"/>
                  </a:moveTo>
                  <a:lnTo>
                    <a:pt x="5852" y="485"/>
                  </a:lnTo>
                  <a:lnTo>
                    <a:pt x="5852" y="542"/>
                  </a:lnTo>
                  <a:lnTo>
                    <a:pt x="5907" y="542"/>
                  </a:lnTo>
                  <a:lnTo>
                    <a:pt x="5907" y="485"/>
                  </a:lnTo>
                  <a:close/>
                  <a:moveTo>
                    <a:pt x="136" y="405"/>
                  </a:moveTo>
                  <a:lnTo>
                    <a:pt x="80" y="405"/>
                  </a:lnTo>
                  <a:lnTo>
                    <a:pt x="80" y="460"/>
                  </a:lnTo>
                  <a:lnTo>
                    <a:pt x="136" y="460"/>
                  </a:lnTo>
                  <a:lnTo>
                    <a:pt x="136" y="405"/>
                  </a:lnTo>
                  <a:close/>
                  <a:moveTo>
                    <a:pt x="216" y="405"/>
                  </a:moveTo>
                  <a:lnTo>
                    <a:pt x="160" y="405"/>
                  </a:lnTo>
                  <a:lnTo>
                    <a:pt x="160" y="460"/>
                  </a:lnTo>
                  <a:lnTo>
                    <a:pt x="216" y="460"/>
                  </a:lnTo>
                  <a:lnTo>
                    <a:pt x="216" y="405"/>
                  </a:lnTo>
                  <a:close/>
                  <a:moveTo>
                    <a:pt x="296" y="405"/>
                  </a:moveTo>
                  <a:lnTo>
                    <a:pt x="241" y="405"/>
                  </a:lnTo>
                  <a:lnTo>
                    <a:pt x="241" y="460"/>
                  </a:lnTo>
                  <a:lnTo>
                    <a:pt x="296" y="460"/>
                  </a:lnTo>
                  <a:lnTo>
                    <a:pt x="296" y="405"/>
                  </a:lnTo>
                  <a:close/>
                  <a:moveTo>
                    <a:pt x="376" y="405"/>
                  </a:moveTo>
                  <a:lnTo>
                    <a:pt x="320" y="405"/>
                  </a:lnTo>
                  <a:lnTo>
                    <a:pt x="320" y="460"/>
                  </a:lnTo>
                  <a:lnTo>
                    <a:pt x="376" y="460"/>
                  </a:lnTo>
                  <a:lnTo>
                    <a:pt x="376" y="405"/>
                  </a:lnTo>
                  <a:close/>
                  <a:moveTo>
                    <a:pt x="777" y="405"/>
                  </a:moveTo>
                  <a:lnTo>
                    <a:pt x="722" y="405"/>
                  </a:lnTo>
                  <a:lnTo>
                    <a:pt x="722" y="460"/>
                  </a:lnTo>
                  <a:lnTo>
                    <a:pt x="777" y="460"/>
                  </a:lnTo>
                  <a:lnTo>
                    <a:pt x="777" y="405"/>
                  </a:lnTo>
                  <a:close/>
                  <a:moveTo>
                    <a:pt x="857" y="405"/>
                  </a:moveTo>
                  <a:lnTo>
                    <a:pt x="801" y="405"/>
                  </a:lnTo>
                  <a:lnTo>
                    <a:pt x="801" y="460"/>
                  </a:lnTo>
                  <a:lnTo>
                    <a:pt x="857" y="460"/>
                  </a:lnTo>
                  <a:lnTo>
                    <a:pt x="857" y="405"/>
                  </a:lnTo>
                  <a:close/>
                  <a:moveTo>
                    <a:pt x="1098" y="405"/>
                  </a:moveTo>
                  <a:lnTo>
                    <a:pt x="1042" y="405"/>
                  </a:lnTo>
                  <a:lnTo>
                    <a:pt x="1042" y="460"/>
                  </a:lnTo>
                  <a:lnTo>
                    <a:pt x="1098" y="460"/>
                  </a:lnTo>
                  <a:lnTo>
                    <a:pt x="1098" y="405"/>
                  </a:lnTo>
                  <a:close/>
                  <a:moveTo>
                    <a:pt x="1178" y="405"/>
                  </a:moveTo>
                  <a:lnTo>
                    <a:pt x="1122" y="405"/>
                  </a:lnTo>
                  <a:lnTo>
                    <a:pt x="1122" y="460"/>
                  </a:lnTo>
                  <a:lnTo>
                    <a:pt x="1178" y="460"/>
                  </a:lnTo>
                  <a:lnTo>
                    <a:pt x="1178" y="405"/>
                  </a:lnTo>
                  <a:close/>
                  <a:moveTo>
                    <a:pt x="1258" y="405"/>
                  </a:moveTo>
                  <a:lnTo>
                    <a:pt x="1203" y="405"/>
                  </a:lnTo>
                  <a:lnTo>
                    <a:pt x="1203" y="460"/>
                  </a:lnTo>
                  <a:lnTo>
                    <a:pt x="1258" y="460"/>
                  </a:lnTo>
                  <a:lnTo>
                    <a:pt x="1258" y="405"/>
                  </a:lnTo>
                  <a:close/>
                  <a:moveTo>
                    <a:pt x="1339" y="405"/>
                  </a:moveTo>
                  <a:lnTo>
                    <a:pt x="1282" y="405"/>
                  </a:lnTo>
                  <a:lnTo>
                    <a:pt x="1282" y="460"/>
                  </a:lnTo>
                  <a:lnTo>
                    <a:pt x="1339" y="460"/>
                  </a:lnTo>
                  <a:lnTo>
                    <a:pt x="1339" y="405"/>
                  </a:lnTo>
                  <a:close/>
                  <a:moveTo>
                    <a:pt x="1418" y="405"/>
                  </a:moveTo>
                  <a:lnTo>
                    <a:pt x="1363" y="405"/>
                  </a:lnTo>
                  <a:lnTo>
                    <a:pt x="1363" y="460"/>
                  </a:lnTo>
                  <a:lnTo>
                    <a:pt x="1418" y="460"/>
                  </a:lnTo>
                  <a:lnTo>
                    <a:pt x="1418" y="405"/>
                  </a:lnTo>
                  <a:close/>
                  <a:moveTo>
                    <a:pt x="1499" y="405"/>
                  </a:moveTo>
                  <a:lnTo>
                    <a:pt x="1443" y="405"/>
                  </a:lnTo>
                  <a:lnTo>
                    <a:pt x="1443" y="460"/>
                  </a:lnTo>
                  <a:lnTo>
                    <a:pt x="1499" y="460"/>
                  </a:lnTo>
                  <a:lnTo>
                    <a:pt x="1499" y="405"/>
                  </a:lnTo>
                  <a:close/>
                  <a:moveTo>
                    <a:pt x="1579" y="405"/>
                  </a:moveTo>
                  <a:lnTo>
                    <a:pt x="1523" y="405"/>
                  </a:lnTo>
                  <a:lnTo>
                    <a:pt x="1523" y="460"/>
                  </a:lnTo>
                  <a:lnTo>
                    <a:pt x="1579" y="460"/>
                  </a:lnTo>
                  <a:lnTo>
                    <a:pt x="1579" y="405"/>
                  </a:lnTo>
                  <a:close/>
                  <a:moveTo>
                    <a:pt x="1659" y="405"/>
                  </a:moveTo>
                  <a:lnTo>
                    <a:pt x="1604" y="405"/>
                  </a:lnTo>
                  <a:lnTo>
                    <a:pt x="1604" y="460"/>
                  </a:lnTo>
                  <a:lnTo>
                    <a:pt x="1659" y="460"/>
                  </a:lnTo>
                  <a:lnTo>
                    <a:pt x="1659" y="405"/>
                  </a:lnTo>
                  <a:close/>
                  <a:moveTo>
                    <a:pt x="1739" y="405"/>
                  </a:moveTo>
                  <a:lnTo>
                    <a:pt x="1684" y="405"/>
                  </a:lnTo>
                  <a:lnTo>
                    <a:pt x="1684" y="460"/>
                  </a:lnTo>
                  <a:lnTo>
                    <a:pt x="1739" y="460"/>
                  </a:lnTo>
                  <a:lnTo>
                    <a:pt x="1739" y="405"/>
                  </a:lnTo>
                  <a:close/>
                  <a:moveTo>
                    <a:pt x="1820" y="405"/>
                  </a:moveTo>
                  <a:lnTo>
                    <a:pt x="1764" y="405"/>
                  </a:lnTo>
                  <a:lnTo>
                    <a:pt x="1764" y="460"/>
                  </a:lnTo>
                  <a:lnTo>
                    <a:pt x="1820" y="460"/>
                  </a:lnTo>
                  <a:lnTo>
                    <a:pt x="1820" y="405"/>
                  </a:lnTo>
                  <a:close/>
                  <a:moveTo>
                    <a:pt x="1899" y="405"/>
                  </a:moveTo>
                  <a:lnTo>
                    <a:pt x="1844" y="405"/>
                  </a:lnTo>
                  <a:lnTo>
                    <a:pt x="1844" y="460"/>
                  </a:lnTo>
                  <a:lnTo>
                    <a:pt x="1899" y="460"/>
                  </a:lnTo>
                  <a:lnTo>
                    <a:pt x="1899" y="405"/>
                  </a:lnTo>
                  <a:close/>
                  <a:moveTo>
                    <a:pt x="1980" y="405"/>
                  </a:moveTo>
                  <a:lnTo>
                    <a:pt x="1925" y="405"/>
                  </a:lnTo>
                  <a:lnTo>
                    <a:pt x="1925" y="460"/>
                  </a:lnTo>
                  <a:lnTo>
                    <a:pt x="1980" y="460"/>
                  </a:lnTo>
                  <a:lnTo>
                    <a:pt x="1980" y="405"/>
                  </a:lnTo>
                  <a:close/>
                  <a:moveTo>
                    <a:pt x="2060" y="405"/>
                  </a:moveTo>
                  <a:lnTo>
                    <a:pt x="2004" y="405"/>
                  </a:lnTo>
                  <a:lnTo>
                    <a:pt x="2004" y="460"/>
                  </a:lnTo>
                  <a:lnTo>
                    <a:pt x="2060" y="460"/>
                  </a:lnTo>
                  <a:lnTo>
                    <a:pt x="2060" y="405"/>
                  </a:lnTo>
                  <a:close/>
                  <a:moveTo>
                    <a:pt x="2140" y="405"/>
                  </a:moveTo>
                  <a:lnTo>
                    <a:pt x="2085" y="405"/>
                  </a:lnTo>
                  <a:lnTo>
                    <a:pt x="2085" y="460"/>
                  </a:lnTo>
                  <a:lnTo>
                    <a:pt x="2140" y="460"/>
                  </a:lnTo>
                  <a:lnTo>
                    <a:pt x="2140" y="405"/>
                  </a:lnTo>
                  <a:close/>
                  <a:moveTo>
                    <a:pt x="4144" y="405"/>
                  </a:moveTo>
                  <a:lnTo>
                    <a:pt x="4088" y="405"/>
                  </a:lnTo>
                  <a:lnTo>
                    <a:pt x="4088" y="460"/>
                  </a:lnTo>
                  <a:lnTo>
                    <a:pt x="4144" y="460"/>
                  </a:lnTo>
                  <a:lnTo>
                    <a:pt x="4144" y="405"/>
                  </a:lnTo>
                  <a:close/>
                  <a:moveTo>
                    <a:pt x="4225" y="405"/>
                  </a:moveTo>
                  <a:lnTo>
                    <a:pt x="4169" y="405"/>
                  </a:lnTo>
                  <a:lnTo>
                    <a:pt x="4169" y="460"/>
                  </a:lnTo>
                  <a:lnTo>
                    <a:pt x="4225" y="460"/>
                  </a:lnTo>
                  <a:lnTo>
                    <a:pt x="4225" y="405"/>
                  </a:lnTo>
                  <a:close/>
                  <a:moveTo>
                    <a:pt x="4304" y="405"/>
                  </a:moveTo>
                  <a:lnTo>
                    <a:pt x="4249" y="405"/>
                  </a:lnTo>
                  <a:lnTo>
                    <a:pt x="4249" y="460"/>
                  </a:lnTo>
                  <a:lnTo>
                    <a:pt x="4304" y="460"/>
                  </a:lnTo>
                  <a:lnTo>
                    <a:pt x="4304" y="405"/>
                  </a:lnTo>
                  <a:close/>
                  <a:moveTo>
                    <a:pt x="4465" y="405"/>
                  </a:moveTo>
                  <a:lnTo>
                    <a:pt x="4409" y="405"/>
                  </a:lnTo>
                  <a:lnTo>
                    <a:pt x="4409" y="460"/>
                  </a:lnTo>
                  <a:lnTo>
                    <a:pt x="4465" y="460"/>
                  </a:lnTo>
                  <a:lnTo>
                    <a:pt x="4465" y="405"/>
                  </a:lnTo>
                  <a:close/>
                  <a:moveTo>
                    <a:pt x="4545" y="405"/>
                  </a:moveTo>
                  <a:lnTo>
                    <a:pt x="4490" y="405"/>
                  </a:lnTo>
                  <a:lnTo>
                    <a:pt x="4490" y="460"/>
                  </a:lnTo>
                  <a:lnTo>
                    <a:pt x="4545" y="460"/>
                  </a:lnTo>
                  <a:lnTo>
                    <a:pt x="4545" y="405"/>
                  </a:lnTo>
                  <a:close/>
                  <a:moveTo>
                    <a:pt x="4785" y="405"/>
                  </a:moveTo>
                  <a:lnTo>
                    <a:pt x="4730" y="405"/>
                  </a:lnTo>
                  <a:lnTo>
                    <a:pt x="4730" y="460"/>
                  </a:lnTo>
                  <a:lnTo>
                    <a:pt x="4785" y="460"/>
                  </a:lnTo>
                  <a:lnTo>
                    <a:pt x="4785" y="405"/>
                  </a:lnTo>
                  <a:close/>
                  <a:moveTo>
                    <a:pt x="4866" y="405"/>
                  </a:moveTo>
                  <a:lnTo>
                    <a:pt x="4810" y="405"/>
                  </a:lnTo>
                  <a:lnTo>
                    <a:pt x="4810" y="460"/>
                  </a:lnTo>
                  <a:lnTo>
                    <a:pt x="4866" y="460"/>
                  </a:lnTo>
                  <a:lnTo>
                    <a:pt x="4866" y="405"/>
                  </a:lnTo>
                  <a:close/>
                  <a:moveTo>
                    <a:pt x="5106" y="405"/>
                  </a:moveTo>
                  <a:lnTo>
                    <a:pt x="5050" y="405"/>
                  </a:lnTo>
                  <a:lnTo>
                    <a:pt x="5050" y="460"/>
                  </a:lnTo>
                  <a:lnTo>
                    <a:pt x="5106" y="460"/>
                  </a:lnTo>
                  <a:lnTo>
                    <a:pt x="5106" y="405"/>
                  </a:lnTo>
                  <a:close/>
                  <a:moveTo>
                    <a:pt x="5186" y="405"/>
                  </a:moveTo>
                  <a:lnTo>
                    <a:pt x="5131" y="405"/>
                  </a:lnTo>
                  <a:lnTo>
                    <a:pt x="5131" y="460"/>
                  </a:lnTo>
                  <a:lnTo>
                    <a:pt x="5186" y="460"/>
                  </a:lnTo>
                  <a:lnTo>
                    <a:pt x="5186" y="405"/>
                  </a:lnTo>
                  <a:close/>
                  <a:moveTo>
                    <a:pt x="5266" y="405"/>
                  </a:moveTo>
                  <a:lnTo>
                    <a:pt x="5211" y="405"/>
                  </a:lnTo>
                  <a:lnTo>
                    <a:pt x="5211" y="460"/>
                  </a:lnTo>
                  <a:lnTo>
                    <a:pt x="5266" y="460"/>
                  </a:lnTo>
                  <a:lnTo>
                    <a:pt x="5266" y="405"/>
                  </a:lnTo>
                  <a:close/>
                  <a:moveTo>
                    <a:pt x="5347" y="405"/>
                  </a:moveTo>
                  <a:lnTo>
                    <a:pt x="5291" y="405"/>
                  </a:lnTo>
                  <a:lnTo>
                    <a:pt x="5291" y="460"/>
                  </a:lnTo>
                  <a:lnTo>
                    <a:pt x="5347" y="460"/>
                  </a:lnTo>
                  <a:lnTo>
                    <a:pt x="5347" y="405"/>
                  </a:lnTo>
                  <a:close/>
                  <a:moveTo>
                    <a:pt x="5426" y="405"/>
                  </a:moveTo>
                  <a:lnTo>
                    <a:pt x="5371" y="405"/>
                  </a:lnTo>
                  <a:lnTo>
                    <a:pt x="5371" y="460"/>
                  </a:lnTo>
                  <a:lnTo>
                    <a:pt x="5426" y="460"/>
                  </a:lnTo>
                  <a:lnTo>
                    <a:pt x="5426" y="405"/>
                  </a:lnTo>
                  <a:close/>
                  <a:moveTo>
                    <a:pt x="5507" y="405"/>
                  </a:moveTo>
                  <a:lnTo>
                    <a:pt x="5452" y="405"/>
                  </a:lnTo>
                  <a:lnTo>
                    <a:pt x="5452" y="460"/>
                  </a:lnTo>
                  <a:lnTo>
                    <a:pt x="5507" y="460"/>
                  </a:lnTo>
                  <a:lnTo>
                    <a:pt x="5507" y="405"/>
                  </a:lnTo>
                  <a:close/>
                  <a:moveTo>
                    <a:pt x="5587" y="405"/>
                  </a:moveTo>
                  <a:lnTo>
                    <a:pt x="5531" y="405"/>
                  </a:lnTo>
                  <a:lnTo>
                    <a:pt x="5531" y="460"/>
                  </a:lnTo>
                  <a:lnTo>
                    <a:pt x="5587" y="460"/>
                  </a:lnTo>
                  <a:lnTo>
                    <a:pt x="5587" y="405"/>
                  </a:lnTo>
                  <a:close/>
                  <a:moveTo>
                    <a:pt x="5667" y="405"/>
                  </a:moveTo>
                  <a:lnTo>
                    <a:pt x="5612" y="405"/>
                  </a:lnTo>
                  <a:lnTo>
                    <a:pt x="5612" y="460"/>
                  </a:lnTo>
                  <a:lnTo>
                    <a:pt x="5667" y="460"/>
                  </a:lnTo>
                  <a:lnTo>
                    <a:pt x="5667" y="405"/>
                  </a:lnTo>
                  <a:close/>
                  <a:moveTo>
                    <a:pt x="5747" y="405"/>
                  </a:moveTo>
                  <a:lnTo>
                    <a:pt x="5692" y="405"/>
                  </a:lnTo>
                  <a:lnTo>
                    <a:pt x="5692" y="460"/>
                  </a:lnTo>
                  <a:lnTo>
                    <a:pt x="5747" y="460"/>
                  </a:lnTo>
                  <a:lnTo>
                    <a:pt x="5747" y="405"/>
                  </a:lnTo>
                  <a:close/>
                  <a:moveTo>
                    <a:pt x="5828" y="405"/>
                  </a:moveTo>
                  <a:lnTo>
                    <a:pt x="5772" y="405"/>
                  </a:lnTo>
                  <a:lnTo>
                    <a:pt x="5772" y="460"/>
                  </a:lnTo>
                  <a:lnTo>
                    <a:pt x="5828" y="460"/>
                  </a:lnTo>
                  <a:lnTo>
                    <a:pt x="5828" y="405"/>
                  </a:lnTo>
                  <a:close/>
                  <a:moveTo>
                    <a:pt x="5907" y="405"/>
                  </a:moveTo>
                  <a:lnTo>
                    <a:pt x="5852" y="405"/>
                  </a:lnTo>
                  <a:lnTo>
                    <a:pt x="5852" y="460"/>
                  </a:lnTo>
                  <a:lnTo>
                    <a:pt x="5907" y="460"/>
                  </a:lnTo>
                  <a:lnTo>
                    <a:pt x="5907" y="405"/>
                  </a:lnTo>
                  <a:close/>
                  <a:moveTo>
                    <a:pt x="216" y="324"/>
                  </a:moveTo>
                  <a:lnTo>
                    <a:pt x="160" y="324"/>
                  </a:lnTo>
                  <a:lnTo>
                    <a:pt x="160" y="380"/>
                  </a:lnTo>
                  <a:lnTo>
                    <a:pt x="216" y="380"/>
                  </a:lnTo>
                  <a:lnTo>
                    <a:pt x="216" y="324"/>
                  </a:lnTo>
                  <a:close/>
                  <a:moveTo>
                    <a:pt x="296" y="324"/>
                  </a:moveTo>
                  <a:lnTo>
                    <a:pt x="241" y="324"/>
                  </a:lnTo>
                  <a:lnTo>
                    <a:pt x="241" y="380"/>
                  </a:lnTo>
                  <a:lnTo>
                    <a:pt x="296" y="380"/>
                  </a:lnTo>
                  <a:lnTo>
                    <a:pt x="296" y="324"/>
                  </a:lnTo>
                  <a:close/>
                  <a:moveTo>
                    <a:pt x="376" y="324"/>
                  </a:moveTo>
                  <a:lnTo>
                    <a:pt x="320" y="324"/>
                  </a:lnTo>
                  <a:lnTo>
                    <a:pt x="320" y="380"/>
                  </a:lnTo>
                  <a:lnTo>
                    <a:pt x="376" y="380"/>
                  </a:lnTo>
                  <a:lnTo>
                    <a:pt x="376" y="324"/>
                  </a:lnTo>
                  <a:close/>
                  <a:moveTo>
                    <a:pt x="777" y="324"/>
                  </a:moveTo>
                  <a:lnTo>
                    <a:pt x="722" y="324"/>
                  </a:lnTo>
                  <a:lnTo>
                    <a:pt x="722" y="380"/>
                  </a:lnTo>
                  <a:lnTo>
                    <a:pt x="777" y="380"/>
                  </a:lnTo>
                  <a:lnTo>
                    <a:pt x="777" y="324"/>
                  </a:lnTo>
                  <a:close/>
                  <a:moveTo>
                    <a:pt x="857" y="324"/>
                  </a:moveTo>
                  <a:lnTo>
                    <a:pt x="801" y="324"/>
                  </a:lnTo>
                  <a:lnTo>
                    <a:pt x="801" y="380"/>
                  </a:lnTo>
                  <a:lnTo>
                    <a:pt x="857" y="380"/>
                  </a:lnTo>
                  <a:lnTo>
                    <a:pt x="857" y="324"/>
                  </a:lnTo>
                  <a:close/>
                  <a:moveTo>
                    <a:pt x="1098" y="324"/>
                  </a:moveTo>
                  <a:lnTo>
                    <a:pt x="1042" y="324"/>
                  </a:lnTo>
                  <a:lnTo>
                    <a:pt x="1042" y="380"/>
                  </a:lnTo>
                  <a:lnTo>
                    <a:pt x="1098" y="380"/>
                  </a:lnTo>
                  <a:lnTo>
                    <a:pt x="1098" y="324"/>
                  </a:lnTo>
                  <a:close/>
                  <a:moveTo>
                    <a:pt x="1339" y="324"/>
                  </a:moveTo>
                  <a:lnTo>
                    <a:pt x="1282" y="324"/>
                  </a:lnTo>
                  <a:lnTo>
                    <a:pt x="1282" y="380"/>
                  </a:lnTo>
                  <a:lnTo>
                    <a:pt x="1339" y="380"/>
                  </a:lnTo>
                  <a:lnTo>
                    <a:pt x="1339" y="324"/>
                  </a:lnTo>
                  <a:close/>
                  <a:moveTo>
                    <a:pt x="1418" y="324"/>
                  </a:moveTo>
                  <a:lnTo>
                    <a:pt x="1363" y="324"/>
                  </a:lnTo>
                  <a:lnTo>
                    <a:pt x="1363" y="380"/>
                  </a:lnTo>
                  <a:lnTo>
                    <a:pt x="1418" y="380"/>
                  </a:lnTo>
                  <a:lnTo>
                    <a:pt x="1418" y="324"/>
                  </a:lnTo>
                  <a:close/>
                  <a:moveTo>
                    <a:pt x="1499" y="324"/>
                  </a:moveTo>
                  <a:lnTo>
                    <a:pt x="1443" y="324"/>
                  </a:lnTo>
                  <a:lnTo>
                    <a:pt x="1443" y="380"/>
                  </a:lnTo>
                  <a:lnTo>
                    <a:pt x="1499" y="380"/>
                  </a:lnTo>
                  <a:lnTo>
                    <a:pt x="1499" y="324"/>
                  </a:lnTo>
                  <a:close/>
                  <a:moveTo>
                    <a:pt x="1579" y="324"/>
                  </a:moveTo>
                  <a:lnTo>
                    <a:pt x="1523" y="324"/>
                  </a:lnTo>
                  <a:lnTo>
                    <a:pt x="1523" y="380"/>
                  </a:lnTo>
                  <a:lnTo>
                    <a:pt x="1579" y="380"/>
                  </a:lnTo>
                  <a:lnTo>
                    <a:pt x="1579" y="324"/>
                  </a:lnTo>
                  <a:close/>
                  <a:moveTo>
                    <a:pt x="1659" y="324"/>
                  </a:moveTo>
                  <a:lnTo>
                    <a:pt x="1604" y="324"/>
                  </a:lnTo>
                  <a:lnTo>
                    <a:pt x="1604" y="380"/>
                  </a:lnTo>
                  <a:lnTo>
                    <a:pt x="1659" y="380"/>
                  </a:lnTo>
                  <a:lnTo>
                    <a:pt x="1659" y="324"/>
                  </a:lnTo>
                  <a:close/>
                  <a:moveTo>
                    <a:pt x="1739" y="324"/>
                  </a:moveTo>
                  <a:lnTo>
                    <a:pt x="1684" y="324"/>
                  </a:lnTo>
                  <a:lnTo>
                    <a:pt x="1684" y="380"/>
                  </a:lnTo>
                  <a:lnTo>
                    <a:pt x="1739" y="380"/>
                  </a:lnTo>
                  <a:lnTo>
                    <a:pt x="1739" y="324"/>
                  </a:lnTo>
                  <a:close/>
                  <a:moveTo>
                    <a:pt x="1820" y="324"/>
                  </a:moveTo>
                  <a:lnTo>
                    <a:pt x="1764" y="324"/>
                  </a:lnTo>
                  <a:lnTo>
                    <a:pt x="1764" y="380"/>
                  </a:lnTo>
                  <a:lnTo>
                    <a:pt x="1820" y="380"/>
                  </a:lnTo>
                  <a:lnTo>
                    <a:pt x="1820" y="324"/>
                  </a:lnTo>
                  <a:close/>
                  <a:moveTo>
                    <a:pt x="1899" y="324"/>
                  </a:moveTo>
                  <a:lnTo>
                    <a:pt x="1844" y="324"/>
                  </a:lnTo>
                  <a:lnTo>
                    <a:pt x="1844" y="380"/>
                  </a:lnTo>
                  <a:lnTo>
                    <a:pt x="1899" y="380"/>
                  </a:lnTo>
                  <a:lnTo>
                    <a:pt x="1899" y="324"/>
                  </a:lnTo>
                  <a:close/>
                  <a:moveTo>
                    <a:pt x="1980" y="324"/>
                  </a:moveTo>
                  <a:lnTo>
                    <a:pt x="1925" y="324"/>
                  </a:lnTo>
                  <a:lnTo>
                    <a:pt x="1925" y="380"/>
                  </a:lnTo>
                  <a:lnTo>
                    <a:pt x="1980" y="380"/>
                  </a:lnTo>
                  <a:lnTo>
                    <a:pt x="1980" y="324"/>
                  </a:lnTo>
                  <a:close/>
                  <a:moveTo>
                    <a:pt x="2060" y="324"/>
                  </a:moveTo>
                  <a:lnTo>
                    <a:pt x="2004" y="324"/>
                  </a:lnTo>
                  <a:lnTo>
                    <a:pt x="2004" y="380"/>
                  </a:lnTo>
                  <a:lnTo>
                    <a:pt x="2060" y="380"/>
                  </a:lnTo>
                  <a:lnTo>
                    <a:pt x="2060" y="324"/>
                  </a:lnTo>
                  <a:close/>
                  <a:moveTo>
                    <a:pt x="2140" y="324"/>
                  </a:moveTo>
                  <a:lnTo>
                    <a:pt x="2085" y="324"/>
                  </a:lnTo>
                  <a:lnTo>
                    <a:pt x="2085" y="380"/>
                  </a:lnTo>
                  <a:lnTo>
                    <a:pt x="2140" y="380"/>
                  </a:lnTo>
                  <a:lnTo>
                    <a:pt x="2140" y="324"/>
                  </a:lnTo>
                  <a:close/>
                  <a:moveTo>
                    <a:pt x="4304" y="324"/>
                  </a:moveTo>
                  <a:lnTo>
                    <a:pt x="4249" y="324"/>
                  </a:lnTo>
                  <a:lnTo>
                    <a:pt x="4249" y="380"/>
                  </a:lnTo>
                  <a:lnTo>
                    <a:pt x="4304" y="380"/>
                  </a:lnTo>
                  <a:lnTo>
                    <a:pt x="4304" y="324"/>
                  </a:lnTo>
                  <a:close/>
                  <a:moveTo>
                    <a:pt x="4385" y="324"/>
                  </a:moveTo>
                  <a:lnTo>
                    <a:pt x="4329" y="324"/>
                  </a:lnTo>
                  <a:lnTo>
                    <a:pt x="4329" y="380"/>
                  </a:lnTo>
                  <a:lnTo>
                    <a:pt x="4385" y="380"/>
                  </a:lnTo>
                  <a:lnTo>
                    <a:pt x="4385" y="324"/>
                  </a:lnTo>
                  <a:close/>
                  <a:moveTo>
                    <a:pt x="4465" y="324"/>
                  </a:moveTo>
                  <a:lnTo>
                    <a:pt x="4409" y="324"/>
                  </a:lnTo>
                  <a:lnTo>
                    <a:pt x="4409" y="380"/>
                  </a:lnTo>
                  <a:lnTo>
                    <a:pt x="4465" y="380"/>
                  </a:lnTo>
                  <a:lnTo>
                    <a:pt x="4465" y="324"/>
                  </a:lnTo>
                  <a:close/>
                  <a:moveTo>
                    <a:pt x="4625" y="324"/>
                  </a:moveTo>
                  <a:lnTo>
                    <a:pt x="4569" y="324"/>
                  </a:lnTo>
                  <a:lnTo>
                    <a:pt x="4569" y="380"/>
                  </a:lnTo>
                  <a:lnTo>
                    <a:pt x="4625" y="380"/>
                  </a:lnTo>
                  <a:lnTo>
                    <a:pt x="4625" y="324"/>
                  </a:lnTo>
                  <a:close/>
                  <a:moveTo>
                    <a:pt x="4705" y="324"/>
                  </a:moveTo>
                  <a:lnTo>
                    <a:pt x="4650" y="324"/>
                  </a:lnTo>
                  <a:lnTo>
                    <a:pt x="4650" y="380"/>
                  </a:lnTo>
                  <a:lnTo>
                    <a:pt x="4705" y="380"/>
                  </a:lnTo>
                  <a:lnTo>
                    <a:pt x="4705" y="324"/>
                  </a:lnTo>
                  <a:close/>
                  <a:moveTo>
                    <a:pt x="4785" y="324"/>
                  </a:moveTo>
                  <a:lnTo>
                    <a:pt x="4730" y="324"/>
                  </a:lnTo>
                  <a:lnTo>
                    <a:pt x="4730" y="380"/>
                  </a:lnTo>
                  <a:lnTo>
                    <a:pt x="4785" y="380"/>
                  </a:lnTo>
                  <a:lnTo>
                    <a:pt x="4785" y="324"/>
                  </a:lnTo>
                  <a:close/>
                  <a:moveTo>
                    <a:pt x="4866" y="324"/>
                  </a:moveTo>
                  <a:lnTo>
                    <a:pt x="4810" y="324"/>
                  </a:lnTo>
                  <a:lnTo>
                    <a:pt x="4810" y="380"/>
                  </a:lnTo>
                  <a:lnTo>
                    <a:pt x="4866" y="380"/>
                  </a:lnTo>
                  <a:lnTo>
                    <a:pt x="4866" y="324"/>
                  </a:lnTo>
                  <a:close/>
                  <a:moveTo>
                    <a:pt x="4945" y="324"/>
                  </a:moveTo>
                  <a:lnTo>
                    <a:pt x="4890" y="324"/>
                  </a:lnTo>
                  <a:lnTo>
                    <a:pt x="4890" y="380"/>
                  </a:lnTo>
                  <a:lnTo>
                    <a:pt x="4945" y="380"/>
                  </a:lnTo>
                  <a:lnTo>
                    <a:pt x="4945" y="324"/>
                  </a:lnTo>
                  <a:close/>
                  <a:moveTo>
                    <a:pt x="5106" y="324"/>
                  </a:moveTo>
                  <a:lnTo>
                    <a:pt x="5050" y="324"/>
                  </a:lnTo>
                  <a:lnTo>
                    <a:pt x="5050" y="380"/>
                  </a:lnTo>
                  <a:lnTo>
                    <a:pt x="5106" y="380"/>
                  </a:lnTo>
                  <a:lnTo>
                    <a:pt x="5106" y="324"/>
                  </a:lnTo>
                  <a:close/>
                  <a:moveTo>
                    <a:pt x="5186" y="324"/>
                  </a:moveTo>
                  <a:lnTo>
                    <a:pt x="5131" y="324"/>
                  </a:lnTo>
                  <a:lnTo>
                    <a:pt x="5131" y="380"/>
                  </a:lnTo>
                  <a:lnTo>
                    <a:pt x="5186" y="380"/>
                  </a:lnTo>
                  <a:lnTo>
                    <a:pt x="5186" y="324"/>
                  </a:lnTo>
                  <a:close/>
                  <a:moveTo>
                    <a:pt x="5266" y="324"/>
                  </a:moveTo>
                  <a:lnTo>
                    <a:pt x="5211" y="324"/>
                  </a:lnTo>
                  <a:lnTo>
                    <a:pt x="5211" y="380"/>
                  </a:lnTo>
                  <a:lnTo>
                    <a:pt x="5266" y="380"/>
                  </a:lnTo>
                  <a:lnTo>
                    <a:pt x="5266" y="324"/>
                  </a:lnTo>
                  <a:close/>
                  <a:moveTo>
                    <a:pt x="5347" y="324"/>
                  </a:moveTo>
                  <a:lnTo>
                    <a:pt x="5291" y="324"/>
                  </a:lnTo>
                  <a:lnTo>
                    <a:pt x="5291" y="380"/>
                  </a:lnTo>
                  <a:lnTo>
                    <a:pt x="5347" y="380"/>
                  </a:lnTo>
                  <a:lnTo>
                    <a:pt x="5347" y="324"/>
                  </a:lnTo>
                  <a:close/>
                  <a:moveTo>
                    <a:pt x="5426" y="324"/>
                  </a:moveTo>
                  <a:lnTo>
                    <a:pt x="5371" y="324"/>
                  </a:lnTo>
                  <a:lnTo>
                    <a:pt x="5371" y="380"/>
                  </a:lnTo>
                  <a:lnTo>
                    <a:pt x="5426" y="380"/>
                  </a:lnTo>
                  <a:lnTo>
                    <a:pt x="5426" y="324"/>
                  </a:lnTo>
                  <a:close/>
                  <a:moveTo>
                    <a:pt x="5507" y="324"/>
                  </a:moveTo>
                  <a:lnTo>
                    <a:pt x="5452" y="324"/>
                  </a:lnTo>
                  <a:lnTo>
                    <a:pt x="5452" y="380"/>
                  </a:lnTo>
                  <a:lnTo>
                    <a:pt x="5507" y="380"/>
                  </a:lnTo>
                  <a:lnTo>
                    <a:pt x="5507" y="324"/>
                  </a:lnTo>
                  <a:close/>
                  <a:moveTo>
                    <a:pt x="5587" y="324"/>
                  </a:moveTo>
                  <a:lnTo>
                    <a:pt x="5531" y="324"/>
                  </a:lnTo>
                  <a:lnTo>
                    <a:pt x="5531" y="380"/>
                  </a:lnTo>
                  <a:lnTo>
                    <a:pt x="5587" y="380"/>
                  </a:lnTo>
                  <a:lnTo>
                    <a:pt x="5587" y="324"/>
                  </a:lnTo>
                  <a:close/>
                  <a:moveTo>
                    <a:pt x="5667" y="324"/>
                  </a:moveTo>
                  <a:lnTo>
                    <a:pt x="5612" y="324"/>
                  </a:lnTo>
                  <a:lnTo>
                    <a:pt x="5612" y="380"/>
                  </a:lnTo>
                  <a:lnTo>
                    <a:pt x="5667" y="380"/>
                  </a:lnTo>
                  <a:lnTo>
                    <a:pt x="5667" y="324"/>
                  </a:lnTo>
                  <a:close/>
                  <a:moveTo>
                    <a:pt x="5747" y="324"/>
                  </a:moveTo>
                  <a:lnTo>
                    <a:pt x="5692" y="324"/>
                  </a:lnTo>
                  <a:lnTo>
                    <a:pt x="5692" y="380"/>
                  </a:lnTo>
                  <a:lnTo>
                    <a:pt x="5747" y="380"/>
                  </a:lnTo>
                  <a:lnTo>
                    <a:pt x="5747" y="324"/>
                  </a:lnTo>
                  <a:close/>
                  <a:moveTo>
                    <a:pt x="5828" y="324"/>
                  </a:moveTo>
                  <a:lnTo>
                    <a:pt x="5772" y="324"/>
                  </a:lnTo>
                  <a:lnTo>
                    <a:pt x="5772" y="380"/>
                  </a:lnTo>
                  <a:lnTo>
                    <a:pt x="5828" y="380"/>
                  </a:lnTo>
                  <a:lnTo>
                    <a:pt x="5828" y="324"/>
                  </a:lnTo>
                  <a:close/>
                  <a:moveTo>
                    <a:pt x="5907" y="324"/>
                  </a:moveTo>
                  <a:lnTo>
                    <a:pt x="5852" y="324"/>
                  </a:lnTo>
                  <a:lnTo>
                    <a:pt x="5852" y="380"/>
                  </a:lnTo>
                  <a:lnTo>
                    <a:pt x="5907" y="380"/>
                  </a:lnTo>
                  <a:lnTo>
                    <a:pt x="5907" y="324"/>
                  </a:lnTo>
                  <a:close/>
                  <a:moveTo>
                    <a:pt x="5988" y="324"/>
                  </a:moveTo>
                  <a:lnTo>
                    <a:pt x="5933" y="324"/>
                  </a:lnTo>
                  <a:lnTo>
                    <a:pt x="5933" y="380"/>
                  </a:lnTo>
                  <a:lnTo>
                    <a:pt x="5988" y="380"/>
                  </a:lnTo>
                  <a:lnTo>
                    <a:pt x="5988" y="324"/>
                  </a:lnTo>
                  <a:close/>
                  <a:moveTo>
                    <a:pt x="1418" y="243"/>
                  </a:moveTo>
                  <a:lnTo>
                    <a:pt x="1363" y="243"/>
                  </a:lnTo>
                  <a:lnTo>
                    <a:pt x="1363" y="299"/>
                  </a:lnTo>
                  <a:lnTo>
                    <a:pt x="1418" y="299"/>
                  </a:lnTo>
                  <a:lnTo>
                    <a:pt x="1418" y="243"/>
                  </a:lnTo>
                  <a:close/>
                  <a:moveTo>
                    <a:pt x="1499" y="243"/>
                  </a:moveTo>
                  <a:lnTo>
                    <a:pt x="1443" y="243"/>
                  </a:lnTo>
                  <a:lnTo>
                    <a:pt x="1443" y="299"/>
                  </a:lnTo>
                  <a:lnTo>
                    <a:pt x="1499" y="299"/>
                  </a:lnTo>
                  <a:lnTo>
                    <a:pt x="1499" y="243"/>
                  </a:lnTo>
                  <a:close/>
                  <a:moveTo>
                    <a:pt x="1579" y="243"/>
                  </a:moveTo>
                  <a:lnTo>
                    <a:pt x="1523" y="243"/>
                  </a:lnTo>
                  <a:lnTo>
                    <a:pt x="1523" y="299"/>
                  </a:lnTo>
                  <a:lnTo>
                    <a:pt x="1579" y="299"/>
                  </a:lnTo>
                  <a:lnTo>
                    <a:pt x="1579" y="243"/>
                  </a:lnTo>
                  <a:close/>
                  <a:moveTo>
                    <a:pt x="1659" y="243"/>
                  </a:moveTo>
                  <a:lnTo>
                    <a:pt x="1604" y="243"/>
                  </a:lnTo>
                  <a:lnTo>
                    <a:pt x="1604" y="299"/>
                  </a:lnTo>
                  <a:lnTo>
                    <a:pt x="1659" y="299"/>
                  </a:lnTo>
                  <a:lnTo>
                    <a:pt x="1659" y="243"/>
                  </a:lnTo>
                  <a:close/>
                  <a:moveTo>
                    <a:pt x="1739" y="243"/>
                  </a:moveTo>
                  <a:lnTo>
                    <a:pt x="1684" y="243"/>
                  </a:lnTo>
                  <a:lnTo>
                    <a:pt x="1684" y="299"/>
                  </a:lnTo>
                  <a:lnTo>
                    <a:pt x="1739" y="299"/>
                  </a:lnTo>
                  <a:lnTo>
                    <a:pt x="1739" y="243"/>
                  </a:lnTo>
                  <a:close/>
                  <a:moveTo>
                    <a:pt x="1820" y="243"/>
                  </a:moveTo>
                  <a:lnTo>
                    <a:pt x="1764" y="243"/>
                  </a:lnTo>
                  <a:lnTo>
                    <a:pt x="1764" y="299"/>
                  </a:lnTo>
                  <a:lnTo>
                    <a:pt x="1820" y="299"/>
                  </a:lnTo>
                  <a:lnTo>
                    <a:pt x="1820" y="243"/>
                  </a:lnTo>
                  <a:close/>
                  <a:moveTo>
                    <a:pt x="1899" y="243"/>
                  </a:moveTo>
                  <a:lnTo>
                    <a:pt x="1844" y="243"/>
                  </a:lnTo>
                  <a:lnTo>
                    <a:pt x="1844" y="299"/>
                  </a:lnTo>
                  <a:lnTo>
                    <a:pt x="1899" y="299"/>
                  </a:lnTo>
                  <a:lnTo>
                    <a:pt x="1899" y="243"/>
                  </a:lnTo>
                  <a:close/>
                  <a:moveTo>
                    <a:pt x="4545" y="243"/>
                  </a:moveTo>
                  <a:lnTo>
                    <a:pt x="4490" y="243"/>
                  </a:lnTo>
                  <a:lnTo>
                    <a:pt x="4490" y="299"/>
                  </a:lnTo>
                  <a:lnTo>
                    <a:pt x="4545" y="299"/>
                  </a:lnTo>
                  <a:lnTo>
                    <a:pt x="4545" y="243"/>
                  </a:lnTo>
                  <a:close/>
                  <a:moveTo>
                    <a:pt x="4625" y="243"/>
                  </a:moveTo>
                  <a:lnTo>
                    <a:pt x="4569" y="243"/>
                  </a:lnTo>
                  <a:lnTo>
                    <a:pt x="4569" y="299"/>
                  </a:lnTo>
                  <a:lnTo>
                    <a:pt x="4625" y="299"/>
                  </a:lnTo>
                  <a:lnTo>
                    <a:pt x="4625" y="243"/>
                  </a:lnTo>
                  <a:close/>
                  <a:moveTo>
                    <a:pt x="4705" y="243"/>
                  </a:moveTo>
                  <a:lnTo>
                    <a:pt x="4650" y="243"/>
                  </a:lnTo>
                  <a:lnTo>
                    <a:pt x="4650" y="299"/>
                  </a:lnTo>
                  <a:lnTo>
                    <a:pt x="4705" y="299"/>
                  </a:lnTo>
                  <a:lnTo>
                    <a:pt x="4705" y="243"/>
                  </a:lnTo>
                  <a:close/>
                  <a:moveTo>
                    <a:pt x="4945" y="243"/>
                  </a:moveTo>
                  <a:lnTo>
                    <a:pt x="4890" y="243"/>
                  </a:lnTo>
                  <a:lnTo>
                    <a:pt x="4890" y="299"/>
                  </a:lnTo>
                  <a:lnTo>
                    <a:pt x="4945" y="299"/>
                  </a:lnTo>
                  <a:lnTo>
                    <a:pt x="4945" y="243"/>
                  </a:lnTo>
                  <a:close/>
                  <a:moveTo>
                    <a:pt x="5026" y="243"/>
                  </a:moveTo>
                  <a:lnTo>
                    <a:pt x="4971" y="243"/>
                  </a:lnTo>
                  <a:lnTo>
                    <a:pt x="4971" y="299"/>
                  </a:lnTo>
                  <a:lnTo>
                    <a:pt x="5026" y="299"/>
                  </a:lnTo>
                  <a:lnTo>
                    <a:pt x="5026" y="243"/>
                  </a:lnTo>
                  <a:close/>
                  <a:moveTo>
                    <a:pt x="5106" y="243"/>
                  </a:moveTo>
                  <a:lnTo>
                    <a:pt x="5050" y="243"/>
                  </a:lnTo>
                  <a:lnTo>
                    <a:pt x="5050" y="299"/>
                  </a:lnTo>
                  <a:lnTo>
                    <a:pt x="5106" y="299"/>
                  </a:lnTo>
                  <a:lnTo>
                    <a:pt x="5106" y="243"/>
                  </a:lnTo>
                  <a:close/>
                  <a:moveTo>
                    <a:pt x="5186" y="243"/>
                  </a:moveTo>
                  <a:lnTo>
                    <a:pt x="5131" y="243"/>
                  </a:lnTo>
                  <a:lnTo>
                    <a:pt x="5131" y="299"/>
                  </a:lnTo>
                  <a:lnTo>
                    <a:pt x="5186" y="299"/>
                  </a:lnTo>
                  <a:lnTo>
                    <a:pt x="5186" y="243"/>
                  </a:lnTo>
                  <a:close/>
                  <a:moveTo>
                    <a:pt x="5266" y="243"/>
                  </a:moveTo>
                  <a:lnTo>
                    <a:pt x="5211" y="243"/>
                  </a:lnTo>
                  <a:lnTo>
                    <a:pt x="5211" y="299"/>
                  </a:lnTo>
                  <a:lnTo>
                    <a:pt x="5266" y="299"/>
                  </a:lnTo>
                  <a:lnTo>
                    <a:pt x="5266" y="243"/>
                  </a:lnTo>
                  <a:close/>
                  <a:moveTo>
                    <a:pt x="5347" y="243"/>
                  </a:moveTo>
                  <a:lnTo>
                    <a:pt x="5291" y="243"/>
                  </a:lnTo>
                  <a:lnTo>
                    <a:pt x="5291" y="299"/>
                  </a:lnTo>
                  <a:lnTo>
                    <a:pt x="5347" y="299"/>
                  </a:lnTo>
                  <a:lnTo>
                    <a:pt x="5347" y="243"/>
                  </a:lnTo>
                  <a:close/>
                  <a:moveTo>
                    <a:pt x="5426" y="243"/>
                  </a:moveTo>
                  <a:lnTo>
                    <a:pt x="5371" y="243"/>
                  </a:lnTo>
                  <a:lnTo>
                    <a:pt x="5371" y="299"/>
                  </a:lnTo>
                  <a:lnTo>
                    <a:pt x="5426" y="299"/>
                  </a:lnTo>
                  <a:lnTo>
                    <a:pt x="5426" y="243"/>
                  </a:lnTo>
                  <a:close/>
                  <a:moveTo>
                    <a:pt x="5507" y="243"/>
                  </a:moveTo>
                  <a:lnTo>
                    <a:pt x="5452" y="243"/>
                  </a:lnTo>
                  <a:lnTo>
                    <a:pt x="5452" y="299"/>
                  </a:lnTo>
                  <a:lnTo>
                    <a:pt x="5507" y="299"/>
                  </a:lnTo>
                  <a:lnTo>
                    <a:pt x="5507" y="243"/>
                  </a:lnTo>
                  <a:close/>
                  <a:moveTo>
                    <a:pt x="5587" y="243"/>
                  </a:moveTo>
                  <a:lnTo>
                    <a:pt x="5531" y="243"/>
                  </a:lnTo>
                  <a:lnTo>
                    <a:pt x="5531" y="299"/>
                  </a:lnTo>
                  <a:lnTo>
                    <a:pt x="5587" y="299"/>
                  </a:lnTo>
                  <a:lnTo>
                    <a:pt x="5587" y="243"/>
                  </a:lnTo>
                  <a:close/>
                  <a:moveTo>
                    <a:pt x="5667" y="243"/>
                  </a:moveTo>
                  <a:lnTo>
                    <a:pt x="5612" y="243"/>
                  </a:lnTo>
                  <a:lnTo>
                    <a:pt x="5612" y="299"/>
                  </a:lnTo>
                  <a:lnTo>
                    <a:pt x="5667" y="299"/>
                  </a:lnTo>
                  <a:lnTo>
                    <a:pt x="5667" y="243"/>
                  </a:lnTo>
                  <a:close/>
                  <a:moveTo>
                    <a:pt x="5747" y="243"/>
                  </a:moveTo>
                  <a:lnTo>
                    <a:pt x="5692" y="243"/>
                  </a:lnTo>
                  <a:lnTo>
                    <a:pt x="5692" y="299"/>
                  </a:lnTo>
                  <a:lnTo>
                    <a:pt x="5747" y="299"/>
                  </a:lnTo>
                  <a:lnTo>
                    <a:pt x="5747" y="243"/>
                  </a:lnTo>
                  <a:close/>
                  <a:moveTo>
                    <a:pt x="5828" y="243"/>
                  </a:moveTo>
                  <a:lnTo>
                    <a:pt x="5772" y="243"/>
                  </a:lnTo>
                  <a:lnTo>
                    <a:pt x="5772" y="299"/>
                  </a:lnTo>
                  <a:lnTo>
                    <a:pt x="5828" y="299"/>
                  </a:lnTo>
                  <a:lnTo>
                    <a:pt x="5828" y="243"/>
                  </a:lnTo>
                  <a:close/>
                  <a:moveTo>
                    <a:pt x="1499" y="162"/>
                  </a:moveTo>
                  <a:lnTo>
                    <a:pt x="1443" y="162"/>
                  </a:lnTo>
                  <a:lnTo>
                    <a:pt x="1443" y="219"/>
                  </a:lnTo>
                  <a:lnTo>
                    <a:pt x="1499" y="219"/>
                  </a:lnTo>
                  <a:lnTo>
                    <a:pt x="1499" y="162"/>
                  </a:lnTo>
                  <a:close/>
                  <a:moveTo>
                    <a:pt x="1579" y="162"/>
                  </a:moveTo>
                  <a:lnTo>
                    <a:pt x="1523" y="162"/>
                  </a:lnTo>
                  <a:lnTo>
                    <a:pt x="1523" y="219"/>
                  </a:lnTo>
                  <a:lnTo>
                    <a:pt x="1579" y="219"/>
                  </a:lnTo>
                  <a:lnTo>
                    <a:pt x="1579" y="162"/>
                  </a:lnTo>
                  <a:close/>
                  <a:moveTo>
                    <a:pt x="1659" y="162"/>
                  </a:moveTo>
                  <a:lnTo>
                    <a:pt x="1604" y="162"/>
                  </a:lnTo>
                  <a:lnTo>
                    <a:pt x="1604" y="219"/>
                  </a:lnTo>
                  <a:lnTo>
                    <a:pt x="1659" y="219"/>
                  </a:lnTo>
                  <a:lnTo>
                    <a:pt x="1659" y="162"/>
                  </a:lnTo>
                  <a:close/>
                  <a:moveTo>
                    <a:pt x="1739" y="162"/>
                  </a:moveTo>
                  <a:lnTo>
                    <a:pt x="1684" y="162"/>
                  </a:lnTo>
                  <a:lnTo>
                    <a:pt x="1684" y="219"/>
                  </a:lnTo>
                  <a:lnTo>
                    <a:pt x="1739" y="219"/>
                  </a:lnTo>
                  <a:lnTo>
                    <a:pt x="1739" y="162"/>
                  </a:lnTo>
                  <a:close/>
                  <a:moveTo>
                    <a:pt x="1820" y="162"/>
                  </a:moveTo>
                  <a:lnTo>
                    <a:pt x="1764" y="162"/>
                  </a:lnTo>
                  <a:lnTo>
                    <a:pt x="1764" y="219"/>
                  </a:lnTo>
                  <a:lnTo>
                    <a:pt x="1820" y="219"/>
                  </a:lnTo>
                  <a:lnTo>
                    <a:pt x="1820" y="162"/>
                  </a:lnTo>
                  <a:close/>
                  <a:moveTo>
                    <a:pt x="1899" y="162"/>
                  </a:moveTo>
                  <a:lnTo>
                    <a:pt x="1844" y="162"/>
                  </a:lnTo>
                  <a:lnTo>
                    <a:pt x="1844" y="219"/>
                  </a:lnTo>
                  <a:lnTo>
                    <a:pt x="1899" y="219"/>
                  </a:lnTo>
                  <a:lnTo>
                    <a:pt x="1899" y="162"/>
                  </a:lnTo>
                  <a:close/>
                  <a:moveTo>
                    <a:pt x="4625" y="162"/>
                  </a:moveTo>
                  <a:lnTo>
                    <a:pt x="4569" y="162"/>
                  </a:lnTo>
                  <a:lnTo>
                    <a:pt x="4569" y="219"/>
                  </a:lnTo>
                  <a:lnTo>
                    <a:pt x="4625" y="219"/>
                  </a:lnTo>
                  <a:lnTo>
                    <a:pt x="4625" y="162"/>
                  </a:lnTo>
                  <a:close/>
                  <a:moveTo>
                    <a:pt x="4705" y="162"/>
                  </a:moveTo>
                  <a:lnTo>
                    <a:pt x="4650" y="162"/>
                  </a:lnTo>
                  <a:lnTo>
                    <a:pt x="4650" y="219"/>
                  </a:lnTo>
                  <a:lnTo>
                    <a:pt x="4705" y="219"/>
                  </a:lnTo>
                  <a:lnTo>
                    <a:pt x="4705" y="162"/>
                  </a:lnTo>
                  <a:close/>
                  <a:moveTo>
                    <a:pt x="4785" y="162"/>
                  </a:moveTo>
                  <a:lnTo>
                    <a:pt x="4730" y="162"/>
                  </a:lnTo>
                  <a:lnTo>
                    <a:pt x="4730" y="219"/>
                  </a:lnTo>
                  <a:lnTo>
                    <a:pt x="4785" y="219"/>
                  </a:lnTo>
                  <a:lnTo>
                    <a:pt x="4785" y="162"/>
                  </a:lnTo>
                  <a:close/>
                  <a:moveTo>
                    <a:pt x="4866" y="162"/>
                  </a:moveTo>
                  <a:lnTo>
                    <a:pt x="4810" y="162"/>
                  </a:lnTo>
                  <a:lnTo>
                    <a:pt x="4810" y="219"/>
                  </a:lnTo>
                  <a:lnTo>
                    <a:pt x="4866" y="219"/>
                  </a:lnTo>
                  <a:lnTo>
                    <a:pt x="4866" y="162"/>
                  </a:lnTo>
                  <a:close/>
                  <a:moveTo>
                    <a:pt x="4945" y="162"/>
                  </a:moveTo>
                  <a:lnTo>
                    <a:pt x="4890" y="162"/>
                  </a:lnTo>
                  <a:lnTo>
                    <a:pt x="4890" y="219"/>
                  </a:lnTo>
                  <a:lnTo>
                    <a:pt x="4945" y="219"/>
                  </a:lnTo>
                  <a:lnTo>
                    <a:pt x="4945" y="162"/>
                  </a:lnTo>
                  <a:close/>
                  <a:moveTo>
                    <a:pt x="5026" y="162"/>
                  </a:moveTo>
                  <a:lnTo>
                    <a:pt x="4971" y="162"/>
                  </a:lnTo>
                  <a:lnTo>
                    <a:pt x="4971" y="219"/>
                  </a:lnTo>
                  <a:lnTo>
                    <a:pt x="5026" y="219"/>
                  </a:lnTo>
                  <a:lnTo>
                    <a:pt x="5026" y="162"/>
                  </a:lnTo>
                  <a:close/>
                  <a:moveTo>
                    <a:pt x="5106" y="162"/>
                  </a:moveTo>
                  <a:lnTo>
                    <a:pt x="5050" y="162"/>
                  </a:lnTo>
                  <a:lnTo>
                    <a:pt x="5050" y="219"/>
                  </a:lnTo>
                  <a:lnTo>
                    <a:pt x="5106" y="219"/>
                  </a:lnTo>
                  <a:lnTo>
                    <a:pt x="5106" y="162"/>
                  </a:lnTo>
                  <a:close/>
                  <a:moveTo>
                    <a:pt x="5186" y="162"/>
                  </a:moveTo>
                  <a:lnTo>
                    <a:pt x="5131" y="162"/>
                  </a:lnTo>
                  <a:lnTo>
                    <a:pt x="5131" y="219"/>
                  </a:lnTo>
                  <a:lnTo>
                    <a:pt x="5186" y="219"/>
                  </a:lnTo>
                  <a:lnTo>
                    <a:pt x="5186" y="162"/>
                  </a:lnTo>
                  <a:close/>
                  <a:moveTo>
                    <a:pt x="5587" y="162"/>
                  </a:moveTo>
                  <a:lnTo>
                    <a:pt x="5531" y="162"/>
                  </a:lnTo>
                  <a:lnTo>
                    <a:pt x="5531" y="219"/>
                  </a:lnTo>
                  <a:lnTo>
                    <a:pt x="5587" y="219"/>
                  </a:lnTo>
                  <a:lnTo>
                    <a:pt x="5587" y="162"/>
                  </a:lnTo>
                  <a:close/>
                  <a:moveTo>
                    <a:pt x="5667" y="162"/>
                  </a:moveTo>
                  <a:lnTo>
                    <a:pt x="5612" y="162"/>
                  </a:lnTo>
                  <a:lnTo>
                    <a:pt x="5612" y="219"/>
                  </a:lnTo>
                  <a:lnTo>
                    <a:pt x="5667" y="219"/>
                  </a:lnTo>
                  <a:lnTo>
                    <a:pt x="5667" y="162"/>
                  </a:lnTo>
                  <a:close/>
                  <a:moveTo>
                    <a:pt x="5747" y="162"/>
                  </a:moveTo>
                  <a:lnTo>
                    <a:pt x="5692" y="162"/>
                  </a:lnTo>
                  <a:lnTo>
                    <a:pt x="5692" y="219"/>
                  </a:lnTo>
                  <a:lnTo>
                    <a:pt x="5747" y="219"/>
                  </a:lnTo>
                  <a:lnTo>
                    <a:pt x="5747" y="162"/>
                  </a:lnTo>
                  <a:close/>
                  <a:moveTo>
                    <a:pt x="5828" y="162"/>
                  </a:moveTo>
                  <a:lnTo>
                    <a:pt x="5772" y="162"/>
                  </a:lnTo>
                  <a:lnTo>
                    <a:pt x="5772" y="219"/>
                  </a:lnTo>
                  <a:lnTo>
                    <a:pt x="5828" y="219"/>
                  </a:lnTo>
                  <a:lnTo>
                    <a:pt x="5828" y="162"/>
                  </a:lnTo>
                  <a:close/>
                  <a:moveTo>
                    <a:pt x="1739" y="82"/>
                  </a:moveTo>
                  <a:lnTo>
                    <a:pt x="1684" y="82"/>
                  </a:lnTo>
                  <a:lnTo>
                    <a:pt x="1684" y="137"/>
                  </a:lnTo>
                  <a:lnTo>
                    <a:pt x="1739" y="137"/>
                  </a:lnTo>
                  <a:lnTo>
                    <a:pt x="1739" y="82"/>
                  </a:lnTo>
                  <a:close/>
                  <a:moveTo>
                    <a:pt x="1820" y="82"/>
                  </a:moveTo>
                  <a:lnTo>
                    <a:pt x="1764" y="82"/>
                  </a:lnTo>
                  <a:lnTo>
                    <a:pt x="1764" y="137"/>
                  </a:lnTo>
                  <a:lnTo>
                    <a:pt x="1820" y="137"/>
                  </a:lnTo>
                  <a:lnTo>
                    <a:pt x="1820" y="82"/>
                  </a:lnTo>
                  <a:close/>
                  <a:moveTo>
                    <a:pt x="4945" y="82"/>
                  </a:moveTo>
                  <a:lnTo>
                    <a:pt x="4890" y="82"/>
                  </a:lnTo>
                  <a:lnTo>
                    <a:pt x="4890" y="137"/>
                  </a:lnTo>
                  <a:lnTo>
                    <a:pt x="4945" y="137"/>
                  </a:lnTo>
                  <a:lnTo>
                    <a:pt x="4945" y="82"/>
                  </a:lnTo>
                  <a:close/>
                  <a:moveTo>
                    <a:pt x="5026" y="82"/>
                  </a:moveTo>
                  <a:lnTo>
                    <a:pt x="4971" y="82"/>
                  </a:lnTo>
                  <a:lnTo>
                    <a:pt x="4971" y="137"/>
                  </a:lnTo>
                  <a:lnTo>
                    <a:pt x="5026" y="137"/>
                  </a:lnTo>
                  <a:lnTo>
                    <a:pt x="5026" y="82"/>
                  </a:lnTo>
                  <a:close/>
                  <a:moveTo>
                    <a:pt x="5106" y="82"/>
                  </a:moveTo>
                  <a:lnTo>
                    <a:pt x="5050" y="82"/>
                  </a:lnTo>
                  <a:lnTo>
                    <a:pt x="5050" y="137"/>
                  </a:lnTo>
                  <a:lnTo>
                    <a:pt x="5106" y="137"/>
                  </a:lnTo>
                  <a:lnTo>
                    <a:pt x="5106" y="82"/>
                  </a:lnTo>
                  <a:close/>
                  <a:moveTo>
                    <a:pt x="5186" y="82"/>
                  </a:moveTo>
                  <a:lnTo>
                    <a:pt x="5131" y="82"/>
                  </a:lnTo>
                  <a:lnTo>
                    <a:pt x="5131" y="137"/>
                  </a:lnTo>
                  <a:lnTo>
                    <a:pt x="5186" y="137"/>
                  </a:lnTo>
                  <a:lnTo>
                    <a:pt x="5186" y="82"/>
                  </a:lnTo>
                  <a:close/>
                  <a:moveTo>
                    <a:pt x="1739" y="0"/>
                  </a:moveTo>
                  <a:lnTo>
                    <a:pt x="1684" y="0"/>
                  </a:lnTo>
                  <a:lnTo>
                    <a:pt x="1684" y="56"/>
                  </a:lnTo>
                  <a:lnTo>
                    <a:pt x="1739" y="56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="" xmlns:a16="http://schemas.microsoft.com/office/drawing/2014/main" id="{E15FE8A0-93F1-4E33-87EF-5076273018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2" y="287"/>
              <a:ext cx="5988" cy="3057"/>
            </a:xfrm>
            <a:custGeom>
              <a:avLst/>
              <a:gdLst>
                <a:gd name="T0" fmla="*/ 2646 w 5988"/>
                <a:gd name="T1" fmla="*/ 2969 h 3057"/>
                <a:gd name="T2" fmla="*/ 1820 w 5988"/>
                <a:gd name="T3" fmla="*/ 2824 h 3057"/>
                <a:gd name="T4" fmla="*/ 5266 w 5988"/>
                <a:gd name="T5" fmla="*/ 2880 h 3057"/>
                <a:gd name="T6" fmla="*/ 4730 w 5988"/>
                <a:gd name="T7" fmla="*/ 2735 h 3057"/>
                <a:gd name="T8" fmla="*/ 4465 w 5988"/>
                <a:gd name="T9" fmla="*/ 2646 h 3057"/>
                <a:gd name="T10" fmla="*/ 2165 w 5988"/>
                <a:gd name="T11" fmla="*/ 2614 h 3057"/>
                <a:gd name="T12" fmla="*/ 1739 w 5988"/>
                <a:gd name="T13" fmla="*/ 2469 h 3057"/>
                <a:gd name="T14" fmla="*/ 1579 w 5988"/>
                <a:gd name="T15" fmla="*/ 2437 h 3057"/>
                <a:gd name="T16" fmla="*/ 1764 w 5988"/>
                <a:gd name="T17" fmla="*/ 2292 h 3057"/>
                <a:gd name="T18" fmla="*/ 1499 w 5988"/>
                <a:gd name="T19" fmla="*/ 2203 h 3057"/>
                <a:gd name="T20" fmla="*/ 882 w 5988"/>
                <a:gd name="T21" fmla="*/ 2171 h 3057"/>
                <a:gd name="T22" fmla="*/ 4705 w 5988"/>
                <a:gd name="T23" fmla="*/ 2115 h 3057"/>
                <a:gd name="T24" fmla="*/ 4545 w 5988"/>
                <a:gd name="T25" fmla="*/ 2082 h 3057"/>
                <a:gd name="T26" fmla="*/ 1684 w 5988"/>
                <a:gd name="T27" fmla="*/ 1937 h 3057"/>
                <a:gd name="T28" fmla="*/ 617 w 5988"/>
                <a:gd name="T29" fmla="*/ 1849 h 3057"/>
                <a:gd name="T30" fmla="*/ 4249 w 5988"/>
                <a:gd name="T31" fmla="*/ 1905 h 3057"/>
                <a:gd name="T32" fmla="*/ 1098 w 5988"/>
                <a:gd name="T33" fmla="*/ 1760 h 3057"/>
                <a:gd name="T34" fmla="*/ 4545 w 5988"/>
                <a:gd name="T35" fmla="*/ 1817 h 3057"/>
                <a:gd name="T36" fmla="*/ 962 w 5988"/>
                <a:gd name="T37" fmla="*/ 1672 h 3057"/>
                <a:gd name="T38" fmla="*/ 4304 w 5988"/>
                <a:gd name="T39" fmla="*/ 1672 h 3057"/>
                <a:gd name="T40" fmla="*/ 962 w 5988"/>
                <a:gd name="T41" fmla="*/ 1639 h 3057"/>
                <a:gd name="T42" fmla="*/ 4304 w 5988"/>
                <a:gd name="T43" fmla="*/ 1583 h 3057"/>
                <a:gd name="T44" fmla="*/ 938 w 5988"/>
                <a:gd name="T45" fmla="*/ 1551 h 3057"/>
                <a:gd name="T46" fmla="*/ 3928 w 5988"/>
                <a:gd name="T47" fmla="*/ 1494 h 3057"/>
                <a:gd name="T48" fmla="*/ 857 w 5988"/>
                <a:gd name="T49" fmla="*/ 1406 h 3057"/>
                <a:gd name="T50" fmla="*/ 2485 w 5988"/>
                <a:gd name="T51" fmla="*/ 1462 h 3057"/>
                <a:gd name="T52" fmla="*/ 857 w 5988"/>
                <a:gd name="T53" fmla="*/ 1317 h 3057"/>
                <a:gd name="T54" fmla="*/ 2380 w 5988"/>
                <a:gd name="T55" fmla="*/ 1374 h 3057"/>
                <a:gd name="T56" fmla="*/ 401 w 5988"/>
                <a:gd name="T57" fmla="*/ 1229 h 3057"/>
                <a:gd name="T58" fmla="*/ 1980 w 5988"/>
                <a:gd name="T59" fmla="*/ 1229 h 3057"/>
                <a:gd name="T60" fmla="*/ 4890 w 5988"/>
                <a:gd name="T61" fmla="*/ 1285 h 3057"/>
                <a:gd name="T62" fmla="*/ 1499 w 5988"/>
                <a:gd name="T63" fmla="*/ 1140 h 3057"/>
                <a:gd name="T64" fmla="*/ 3744 w 5988"/>
                <a:gd name="T65" fmla="*/ 1196 h 3057"/>
                <a:gd name="T66" fmla="*/ 160 w 5988"/>
                <a:gd name="T67" fmla="*/ 1051 h 3057"/>
                <a:gd name="T68" fmla="*/ 1739 w 5988"/>
                <a:gd name="T69" fmla="*/ 1051 h 3057"/>
                <a:gd name="T70" fmla="*/ 3528 w 5988"/>
                <a:gd name="T71" fmla="*/ 1108 h 3057"/>
                <a:gd name="T72" fmla="*/ 216 w 5988"/>
                <a:gd name="T73" fmla="*/ 971 h 3057"/>
                <a:gd name="T74" fmla="*/ 1739 w 5988"/>
                <a:gd name="T75" fmla="*/ 1026 h 3057"/>
                <a:gd name="T76" fmla="*/ 3528 w 5988"/>
                <a:gd name="T77" fmla="*/ 971 h 3057"/>
                <a:gd name="T78" fmla="*/ 5507 w 5988"/>
                <a:gd name="T79" fmla="*/ 971 h 3057"/>
                <a:gd name="T80" fmla="*/ 1443 w 5988"/>
                <a:gd name="T81" fmla="*/ 946 h 3057"/>
                <a:gd name="T82" fmla="*/ 3263 w 5988"/>
                <a:gd name="T83" fmla="*/ 890 h 3057"/>
                <a:gd name="T84" fmla="*/ 5426 w 5988"/>
                <a:gd name="T85" fmla="*/ 946 h 3057"/>
                <a:gd name="T86" fmla="*/ 1282 w 5988"/>
                <a:gd name="T87" fmla="*/ 809 h 3057"/>
                <a:gd name="T88" fmla="*/ 2861 w 5988"/>
                <a:gd name="T89" fmla="*/ 809 h 3057"/>
                <a:gd name="T90" fmla="*/ 4810 w 5988"/>
                <a:gd name="T91" fmla="*/ 865 h 3057"/>
                <a:gd name="T92" fmla="*/ 938 w 5988"/>
                <a:gd name="T93" fmla="*/ 728 h 3057"/>
                <a:gd name="T94" fmla="*/ 2461 w 5988"/>
                <a:gd name="T95" fmla="*/ 784 h 3057"/>
                <a:gd name="T96" fmla="*/ 4810 w 5988"/>
                <a:gd name="T97" fmla="*/ 728 h 3057"/>
                <a:gd name="T98" fmla="*/ 697 w 5988"/>
                <a:gd name="T99" fmla="*/ 648 h 3057"/>
                <a:gd name="T100" fmla="*/ 2245 w 5988"/>
                <a:gd name="T101" fmla="*/ 703 h 3057"/>
                <a:gd name="T102" fmla="*/ 5186 w 5988"/>
                <a:gd name="T103" fmla="*/ 648 h 3057"/>
                <a:gd name="T104" fmla="*/ 777 w 5988"/>
                <a:gd name="T105" fmla="*/ 622 h 3057"/>
                <a:gd name="T106" fmla="*/ 2406 w 5988"/>
                <a:gd name="T107" fmla="*/ 566 h 3057"/>
                <a:gd name="T108" fmla="*/ 5828 w 5988"/>
                <a:gd name="T109" fmla="*/ 566 h 3057"/>
                <a:gd name="T110" fmla="*/ 1604 w 5988"/>
                <a:gd name="T111" fmla="*/ 542 h 3057"/>
                <a:gd name="T112" fmla="*/ 5106 w 5988"/>
                <a:gd name="T113" fmla="*/ 485 h 3057"/>
                <a:gd name="T114" fmla="*/ 1258 w 5988"/>
                <a:gd name="T115" fmla="*/ 460 h 3057"/>
                <a:gd name="T116" fmla="*/ 5131 w 5988"/>
                <a:gd name="T117" fmla="*/ 405 h 3057"/>
                <a:gd name="T118" fmla="*/ 1579 w 5988"/>
                <a:gd name="T119" fmla="*/ 324 h 3057"/>
                <a:gd name="T120" fmla="*/ 5371 w 5988"/>
                <a:gd name="T121" fmla="*/ 380 h 3057"/>
                <a:gd name="T122" fmla="*/ 5106 w 5988"/>
                <a:gd name="T123" fmla="*/ 243 h 3057"/>
                <a:gd name="T124" fmla="*/ 4866 w 5988"/>
                <a:gd name="T125" fmla="*/ 219 h 3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988" h="3057">
                  <a:moveTo>
                    <a:pt x="4945" y="3001"/>
                  </a:moveTo>
                  <a:lnTo>
                    <a:pt x="4890" y="3001"/>
                  </a:lnTo>
                  <a:lnTo>
                    <a:pt x="4890" y="3057"/>
                  </a:lnTo>
                  <a:lnTo>
                    <a:pt x="4945" y="3057"/>
                  </a:lnTo>
                  <a:lnTo>
                    <a:pt x="4945" y="3001"/>
                  </a:lnTo>
                  <a:moveTo>
                    <a:pt x="5026" y="3001"/>
                  </a:moveTo>
                  <a:lnTo>
                    <a:pt x="4971" y="3001"/>
                  </a:lnTo>
                  <a:lnTo>
                    <a:pt x="4971" y="3057"/>
                  </a:lnTo>
                  <a:lnTo>
                    <a:pt x="5026" y="3057"/>
                  </a:lnTo>
                  <a:lnTo>
                    <a:pt x="5026" y="3001"/>
                  </a:lnTo>
                  <a:moveTo>
                    <a:pt x="5106" y="3001"/>
                  </a:moveTo>
                  <a:lnTo>
                    <a:pt x="5050" y="3001"/>
                  </a:lnTo>
                  <a:lnTo>
                    <a:pt x="5050" y="3057"/>
                  </a:lnTo>
                  <a:lnTo>
                    <a:pt x="5106" y="3057"/>
                  </a:lnTo>
                  <a:lnTo>
                    <a:pt x="5106" y="3001"/>
                  </a:lnTo>
                  <a:moveTo>
                    <a:pt x="5186" y="3001"/>
                  </a:moveTo>
                  <a:lnTo>
                    <a:pt x="5131" y="3001"/>
                  </a:lnTo>
                  <a:lnTo>
                    <a:pt x="5131" y="3057"/>
                  </a:lnTo>
                  <a:lnTo>
                    <a:pt x="5186" y="3057"/>
                  </a:lnTo>
                  <a:lnTo>
                    <a:pt x="5186" y="3001"/>
                  </a:lnTo>
                  <a:moveTo>
                    <a:pt x="5266" y="3001"/>
                  </a:moveTo>
                  <a:lnTo>
                    <a:pt x="5211" y="3001"/>
                  </a:lnTo>
                  <a:lnTo>
                    <a:pt x="5211" y="3057"/>
                  </a:lnTo>
                  <a:lnTo>
                    <a:pt x="5266" y="3057"/>
                  </a:lnTo>
                  <a:lnTo>
                    <a:pt x="5266" y="3001"/>
                  </a:lnTo>
                  <a:moveTo>
                    <a:pt x="5347" y="3001"/>
                  </a:moveTo>
                  <a:lnTo>
                    <a:pt x="5291" y="3001"/>
                  </a:lnTo>
                  <a:lnTo>
                    <a:pt x="5291" y="3057"/>
                  </a:lnTo>
                  <a:lnTo>
                    <a:pt x="5347" y="3057"/>
                  </a:lnTo>
                  <a:lnTo>
                    <a:pt x="5347" y="3001"/>
                  </a:lnTo>
                  <a:moveTo>
                    <a:pt x="5426" y="3001"/>
                  </a:moveTo>
                  <a:lnTo>
                    <a:pt x="5371" y="3001"/>
                  </a:lnTo>
                  <a:lnTo>
                    <a:pt x="5371" y="3057"/>
                  </a:lnTo>
                  <a:lnTo>
                    <a:pt x="5426" y="3057"/>
                  </a:lnTo>
                  <a:lnTo>
                    <a:pt x="5426" y="3001"/>
                  </a:lnTo>
                  <a:moveTo>
                    <a:pt x="55" y="2912"/>
                  </a:moveTo>
                  <a:lnTo>
                    <a:pt x="0" y="2912"/>
                  </a:lnTo>
                  <a:lnTo>
                    <a:pt x="0" y="2969"/>
                  </a:lnTo>
                  <a:lnTo>
                    <a:pt x="55" y="2969"/>
                  </a:lnTo>
                  <a:lnTo>
                    <a:pt x="55" y="2912"/>
                  </a:lnTo>
                  <a:moveTo>
                    <a:pt x="1659" y="2912"/>
                  </a:moveTo>
                  <a:lnTo>
                    <a:pt x="1604" y="2912"/>
                  </a:lnTo>
                  <a:lnTo>
                    <a:pt x="1604" y="2969"/>
                  </a:lnTo>
                  <a:lnTo>
                    <a:pt x="1659" y="2969"/>
                  </a:lnTo>
                  <a:lnTo>
                    <a:pt x="1659" y="2912"/>
                  </a:lnTo>
                  <a:moveTo>
                    <a:pt x="1739" y="2912"/>
                  </a:moveTo>
                  <a:lnTo>
                    <a:pt x="1684" y="2912"/>
                  </a:lnTo>
                  <a:lnTo>
                    <a:pt x="1684" y="2969"/>
                  </a:lnTo>
                  <a:lnTo>
                    <a:pt x="1739" y="2969"/>
                  </a:lnTo>
                  <a:lnTo>
                    <a:pt x="1739" y="2912"/>
                  </a:lnTo>
                  <a:moveTo>
                    <a:pt x="1820" y="2912"/>
                  </a:moveTo>
                  <a:lnTo>
                    <a:pt x="1764" y="2912"/>
                  </a:lnTo>
                  <a:lnTo>
                    <a:pt x="1764" y="2969"/>
                  </a:lnTo>
                  <a:lnTo>
                    <a:pt x="1820" y="2969"/>
                  </a:lnTo>
                  <a:lnTo>
                    <a:pt x="1820" y="2912"/>
                  </a:lnTo>
                  <a:moveTo>
                    <a:pt x="1899" y="2912"/>
                  </a:moveTo>
                  <a:lnTo>
                    <a:pt x="1844" y="2912"/>
                  </a:lnTo>
                  <a:lnTo>
                    <a:pt x="1844" y="2969"/>
                  </a:lnTo>
                  <a:lnTo>
                    <a:pt x="1899" y="2969"/>
                  </a:lnTo>
                  <a:lnTo>
                    <a:pt x="1899" y="2912"/>
                  </a:lnTo>
                  <a:moveTo>
                    <a:pt x="1980" y="2912"/>
                  </a:moveTo>
                  <a:lnTo>
                    <a:pt x="1925" y="2912"/>
                  </a:lnTo>
                  <a:lnTo>
                    <a:pt x="1925" y="2969"/>
                  </a:lnTo>
                  <a:lnTo>
                    <a:pt x="1980" y="2969"/>
                  </a:lnTo>
                  <a:lnTo>
                    <a:pt x="1980" y="2912"/>
                  </a:lnTo>
                  <a:moveTo>
                    <a:pt x="2060" y="2912"/>
                  </a:moveTo>
                  <a:lnTo>
                    <a:pt x="2004" y="2912"/>
                  </a:lnTo>
                  <a:lnTo>
                    <a:pt x="2004" y="2969"/>
                  </a:lnTo>
                  <a:lnTo>
                    <a:pt x="2060" y="2969"/>
                  </a:lnTo>
                  <a:lnTo>
                    <a:pt x="2060" y="2912"/>
                  </a:lnTo>
                  <a:moveTo>
                    <a:pt x="2140" y="2912"/>
                  </a:moveTo>
                  <a:lnTo>
                    <a:pt x="2085" y="2912"/>
                  </a:lnTo>
                  <a:lnTo>
                    <a:pt x="2085" y="2969"/>
                  </a:lnTo>
                  <a:lnTo>
                    <a:pt x="2140" y="2969"/>
                  </a:lnTo>
                  <a:lnTo>
                    <a:pt x="2140" y="2912"/>
                  </a:lnTo>
                  <a:moveTo>
                    <a:pt x="2220" y="2912"/>
                  </a:moveTo>
                  <a:lnTo>
                    <a:pt x="2165" y="2912"/>
                  </a:lnTo>
                  <a:lnTo>
                    <a:pt x="2165" y="2969"/>
                  </a:lnTo>
                  <a:lnTo>
                    <a:pt x="2220" y="2969"/>
                  </a:lnTo>
                  <a:lnTo>
                    <a:pt x="2220" y="2912"/>
                  </a:lnTo>
                  <a:moveTo>
                    <a:pt x="2301" y="2912"/>
                  </a:moveTo>
                  <a:lnTo>
                    <a:pt x="2245" y="2912"/>
                  </a:lnTo>
                  <a:lnTo>
                    <a:pt x="2245" y="2969"/>
                  </a:lnTo>
                  <a:lnTo>
                    <a:pt x="2301" y="2969"/>
                  </a:lnTo>
                  <a:lnTo>
                    <a:pt x="2301" y="2912"/>
                  </a:lnTo>
                  <a:moveTo>
                    <a:pt x="2541" y="2912"/>
                  </a:moveTo>
                  <a:lnTo>
                    <a:pt x="2485" y="2912"/>
                  </a:lnTo>
                  <a:lnTo>
                    <a:pt x="2485" y="2969"/>
                  </a:lnTo>
                  <a:lnTo>
                    <a:pt x="2541" y="2969"/>
                  </a:lnTo>
                  <a:lnTo>
                    <a:pt x="2541" y="2912"/>
                  </a:lnTo>
                  <a:moveTo>
                    <a:pt x="2621" y="2912"/>
                  </a:moveTo>
                  <a:lnTo>
                    <a:pt x="2566" y="2912"/>
                  </a:lnTo>
                  <a:lnTo>
                    <a:pt x="2566" y="2969"/>
                  </a:lnTo>
                  <a:lnTo>
                    <a:pt x="2621" y="2969"/>
                  </a:lnTo>
                  <a:lnTo>
                    <a:pt x="2621" y="2912"/>
                  </a:lnTo>
                  <a:moveTo>
                    <a:pt x="2701" y="2912"/>
                  </a:moveTo>
                  <a:lnTo>
                    <a:pt x="2646" y="2912"/>
                  </a:lnTo>
                  <a:lnTo>
                    <a:pt x="2646" y="2969"/>
                  </a:lnTo>
                  <a:lnTo>
                    <a:pt x="2701" y="2969"/>
                  </a:lnTo>
                  <a:lnTo>
                    <a:pt x="2701" y="2912"/>
                  </a:lnTo>
                  <a:moveTo>
                    <a:pt x="2861" y="2912"/>
                  </a:moveTo>
                  <a:lnTo>
                    <a:pt x="2806" y="2912"/>
                  </a:lnTo>
                  <a:lnTo>
                    <a:pt x="2806" y="2969"/>
                  </a:lnTo>
                  <a:lnTo>
                    <a:pt x="2861" y="2969"/>
                  </a:lnTo>
                  <a:lnTo>
                    <a:pt x="2861" y="2912"/>
                  </a:lnTo>
                  <a:moveTo>
                    <a:pt x="2942" y="2912"/>
                  </a:moveTo>
                  <a:lnTo>
                    <a:pt x="2887" y="2912"/>
                  </a:lnTo>
                  <a:lnTo>
                    <a:pt x="2887" y="2969"/>
                  </a:lnTo>
                  <a:lnTo>
                    <a:pt x="2942" y="2969"/>
                  </a:lnTo>
                  <a:lnTo>
                    <a:pt x="2942" y="2912"/>
                  </a:lnTo>
                  <a:moveTo>
                    <a:pt x="3022" y="2912"/>
                  </a:moveTo>
                  <a:lnTo>
                    <a:pt x="2966" y="2912"/>
                  </a:lnTo>
                  <a:lnTo>
                    <a:pt x="2966" y="2969"/>
                  </a:lnTo>
                  <a:lnTo>
                    <a:pt x="3022" y="2969"/>
                  </a:lnTo>
                  <a:lnTo>
                    <a:pt x="3022" y="2912"/>
                  </a:lnTo>
                  <a:moveTo>
                    <a:pt x="3102" y="2912"/>
                  </a:moveTo>
                  <a:lnTo>
                    <a:pt x="3047" y="2912"/>
                  </a:lnTo>
                  <a:lnTo>
                    <a:pt x="3047" y="2969"/>
                  </a:lnTo>
                  <a:lnTo>
                    <a:pt x="3102" y="2969"/>
                  </a:lnTo>
                  <a:lnTo>
                    <a:pt x="3102" y="2912"/>
                  </a:lnTo>
                  <a:moveTo>
                    <a:pt x="3182" y="2912"/>
                  </a:moveTo>
                  <a:lnTo>
                    <a:pt x="3127" y="2912"/>
                  </a:lnTo>
                  <a:lnTo>
                    <a:pt x="3127" y="2969"/>
                  </a:lnTo>
                  <a:lnTo>
                    <a:pt x="3182" y="2969"/>
                  </a:lnTo>
                  <a:lnTo>
                    <a:pt x="3182" y="2912"/>
                  </a:lnTo>
                  <a:moveTo>
                    <a:pt x="4705" y="2912"/>
                  </a:moveTo>
                  <a:lnTo>
                    <a:pt x="4650" y="2912"/>
                  </a:lnTo>
                  <a:lnTo>
                    <a:pt x="4650" y="2969"/>
                  </a:lnTo>
                  <a:lnTo>
                    <a:pt x="4705" y="2969"/>
                  </a:lnTo>
                  <a:lnTo>
                    <a:pt x="4705" y="2912"/>
                  </a:lnTo>
                  <a:moveTo>
                    <a:pt x="4785" y="2912"/>
                  </a:moveTo>
                  <a:lnTo>
                    <a:pt x="4730" y="2912"/>
                  </a:lnTo>
                  <a:lnTo>
                    <a:pt x="4730" y="2969"/>
                  </a:lnTo>
                  <a:lnTo>
                    <a:pt x="4785" y="2969"/>
                  </a:lnTo>
                  <a:lnTo>
                    <a:pt x="4785" y="2912"/>
                  </a:lnTo>
                  <a:moveTo>
                    <a:pt x="4866" y="2912"/>
                  </a:moveTo>
                  <a:lnTo>
                    <a:pt x="4810" y="2912"/>
                  </a:lnTo>
                  <a:lnTo>
                    <a:pt x="4810" y="2969"/>
                  </a:lnTo>
                  <a:lnTo>
                    <a:pt x="4866" y="2969"/>
                  </a:lnTo>
                  <a:lnTo>
                    <a:pt x="4866" y="2912"/>
                  </a:lnTo>
                  <a:moveTo>
                    <a:pt x="4945" y="2912"/>
                  </a:moveTo>
                  <a:lnTo>
                    <a:pt x="4890" y="2912"/>
                  </a:lnTo>
                  <a:lnTo>
                    <a:pt x="4890" y="2969"/>
                  </a:lnTo>
                  <a:lnTo>
                    <a:pt x="4945" y="2969"/>
                  </a:lnTo>
                  <a:lnTo>
                    <a:pt x="4945" y="2912"/>
                  </a:lnTo>
                  <a:moveTo>
                    <a:pt x="5026" y="2912"/>
                  </a:moveTo>
                  <a:lnTo>
                    <a:pt x="4971" y="2912"/>
                  </a:lnTo>
                  <a:lnTo>
                    <a:pt x="4971" y="2969"/>
                  </a:lnTo>
                  <a:lnTo>
                    <a:pt x="5026" y="2969"/>
                  </a:lnTo>
                  <a:lnTo>
                    <a:pt x="5026" y="2912"/>
                  </a:lnTo>
                  <a:moveTo>
                    <a:pt x="5106" y="2912"/>
                  </a:moveTo>
                  <a:lnTo>
                    <a:pt x="5050" y="2912"/>
                  </a:lnTo>
                  <a:lnTo>
                    <a:pt x="5050" y="2969"/>
                  </a:lnTo>
                  <a:lnTo>
                    <a:pt x="5106" y="2969"/>
                  </a:lnTo>
                  <a:lnTo>
                    <a:pt x="5106" y="2912"/>
                  </a:lnTo>
                  <a:moveTo>
                    <a:pt x="5186" y="2912"/>
                  </a:moveTo>
                  <a:lnTo>
                    <a:pt x="5131" y="2912"/>
                  </a:lnTo>
                  <a:lnTo>
                    <a:pt x="5131" y="2969"/>
                  </a:lnTo>
                  <a:lnTo>
                    <a:pt x="5186" y="2969"/>
                  </a:lnTo>
                  <a:lnTo>
                    <a:pt x="5186" y="2912"/>
                  </a:lnTo>
                  <a:moveTo>
                    <a:pt x="5266" y="2912"/>
                  </a:moveTo>
                  <a:lnTo>
                    <a:pt x="5211" y="2912"/>
                  </a:lnTo>
                  <a:lnTo>
                    <a:pt x="5211" y="2969"/>
                  </a:lnTo>
                  <a:lnTo>
                    <a:pt x="5266" y="2969"/>
                  </a:lnTo>
                  <a:lnTo>
                    <a:pt x="5266" y="2912"/>
                  </a:lnTo>
                  <a:moveTo>
                    <a:pt x="5347" y="2912"/>
                  </a:moveTo>
                  <a:lnTo>
                    <a:pt x="5291" y="2912"/>
                  </a:lnTo>
                  <a:lnTo>
                    <a:pt x="5291" y="2969"/>
                  </a:lnTo>
                  <a:lnTo>
                    <a:pt x="5347" y="2969"/>
                  </a:lnTo>
                  <a:lnTo>
                    <a:pt x="5347" y="2912"/>
                  </a:lnTo>
                  <a:moveTo>
                    <a:pt x="5426" y="2912"/>
                  </a:moveTo>
                  <a:lnTo>
                    <a:pt x="5371" y="2912"/>
                  </a:lnTo>
                  <a:lnTo>
                    <a:pt x="5371" y="2969"/>
                  </a:lnTo>
                  <a:lnTo>
                    <a:pt x="5426" y="2969"/>
                  </a:lnTo>
                  <a:lnTo>
                    <a:pt x="5426" y="2912"/>
                  </a:lnTo>
                  <a:moveTo>
                    <a:pt x="55" y="2824"/>
                  </a:moveTo>
                  <a:lnTo>
                    <a:pt x="0" y="2824"/>
                  </a:lnTo>
                  <a:lnTo>
                    <a:pt x="0" y="2880"/>
                  </a:lnTo>
                  <a:lnTo>
                    <a:pt x="55" y="2880"/>
                  </a:lnTo>
                  <a:lnTo>
                    <a:pt x="55" y="2824"/>
                  </a:lnTo>
                  <a:moveTo>
                    <a:pt x="136" y="2824"/>
                  </a:moveTo>
                  <a:lnTo>
                    <a:pt x="80" y="2824"/>
                  </a:lnTo>
                  <a:lnTo>
                    <a:pt x="80" y="2880"/>
                  </a:lnTo>
                  <a:lnTo>
                    <a:pt x="136" y="2880"/>
                  </a:lnTo>
                  <a:lnTo>
                    <a:pt x="136" y="2824"/>
                  </a:lnTo>
                  <a:moveTo>
                    <a:pt x="1659" y="2824"/>
                  </a:moveTo>
                  <a:lnTo>
                    <a:pt x="1604" y="2824"/>
                  </a:lnTo>
                  <a:lnTo>
                    <a:pt x="1604" y="2880"/>
                  </a:lnTo>
                  <a:lnTo>
                    <a:pt x="1659" y="2880"/>
                  </a:lnTo>
                  <a:lnTo>
                    <a:pt x="1659" y="2824"/>
                  </a:lnTo>
                  <a:moveTo>
                    <a:pt x="1739" y="2824"/>
                  </a:moveTo>
                  <a:lnTo>
                    <a:pt x="1684" y="2824"/>
                  </a:lnTo>
                  <a:lnTo>
                    <a:pt x="1684" y="2880"/>
                  </a:lnTo>
                  <a:lnTo>
                    <a:pt x="1739" y="2880"/>
                  </a:lnTo>
                  <a:lnTo>
                    <a:pt x="1739" y="2824"/>
                  </a:lnTo>
                  <a:moveTo>
                    <a:pt x="1820" y="2824"/>
                  </a:moveTo>
                  <a:lnTo>
                    <a:pt x="1764" y="2824"/>
                  </a:lnTo>
                  <a:lnTo>
                    <a:pt x="1764" y="2880"/>
                  </a:lnTo>
                  <a:lnTo>
                    <a:pt x="1820" y="2880"/>
                  </a:lnTo>
                  <a:lnTo>
                    <a:pt x="1820" y="2824"/>
                  </a:lnTo>
                  <a:moveTo>
                    <a:pt x="1899" y="2824"/>
                  </a:moveTo>
                  <a:lnTo>
                    <a:pt x="1844" y="2824"/>
                  </a:lnTo>
                  <a:lnTo>
                    <a:pt x="1844" y="2880"/>
                  </a:lnTo>
                  <a:lnTo>
                    <a:pt x="1899" y="2880"/>
                  </a:lnTo>
                  <a:lnTo>
                    <a:pt x="1899" y="2824"/>
                  </a:lnTo>
                  <a:moveTo>
                    <a:pt x="1980" y="2824"/>
                  </a:moveTo>
                  <a:lnTo>
                    <a:pt x="1925" y="2824"/>
                  </a:lnTo>
                  <a:lnTo>
                    <a:pt x="1925" y="2880"/>
                  </a:lnTo>
                  <a:lnTo>
                    <a:pt x="1980" y="2880"/>
                  </a:lnTo>
                  <a:lnTo>
                    <a:pt x="1980" y="2824"/>
                  </a:lnTo>
                  <a:moveTo>
                    <a:pt x="2060" y="2824"/>
                  </a:moveTo>
                  <a:lnTo>
                    <a:pt x="2004" y="2824"/>
                  </a:lnTo>
                  <a:lnTo>
                    <a:pt x="2004" y="2880"/>
                  </a:lnTo>
                  <a:lnTo>
                    <a:pt x="2060" y="2880"/>
                  </a:lnTo>
                  <a:lnTo>
                    <a:pt x="2060" y="2824"/>
                  </a:lnTo>
                  <a:moveTo>
                    <a:pt x="2140" y="2824"/>
                  </a:moveTo>
                  <a:lnTo>
                    <a:pt x="2085" y="2824"/>
                  </a:lnTo>
                  <a:lnTo>
                    <a:pt x="2085" y="2880"/>
                  </a:lnTo>
                  <a:lnTo>
                    <a:pt x="2140" y="2880"/>
                  </a:lnTo>
                  <a:lnTo>
                    <a:pt x="2140" y="2824"/>
                  </a:lnTo>
                  <a:moveTo>
                    <a:pt x="2220" y="2824"/>
                  </a:moveTo>
                  <a:lnTo>
                    <a:pt x="2165" y="2824"/>
                  </a:lnTo>
                  <a:lnTo>
                    <a:pt x="2165" y="2880"/>
                  </a:lnTo>
                  <a:lnTo>
                    <a:pt x="2220" y="2880"/>
                  </a:lnTo>
                  <a:lnTo>
                    <a:pt x="2220" y="2824"/>
                  </a:lnTo>
                  <a:moveTo>
                    <a:pt x="2301" y="2824"/>
                  </a:moveTo>
                  <a:lnTo>
                    <a:pt x="2245" y="2824"/>
                  </a:lnTo>
                  <a:lnTo>
                    <a:pt x="2245" y="2880"/>
                  </a:lnTo>
                  <a:lnTo>
                    <a:pt x="2301" y="2880"/>
                  </a:lnTo>
                  <a:lnTo>
                    <a:pt x="2301" y="2824"/>
                  </a:lnTo>
                  <a:moveTo>
                    <a:pt x="2701" y="2824"/>
                  </a:moveTo>
                  <a:lnTo>
                    <a:pt x="2646" y="2824"/>
                  </a:lnTo>
                  <a:lnTo>
                    <a:pt x="2646" y="2880"/>
                  </a:lnTo>
                  <a:lnTo>
                    <a:pt x="2701" y="2880"/>
                  </a:lnTo>
                  <a:lnTo>
                    <a:pt x="2701" y="2824"/>
                  </a:lnTo>
                  <a:moveTo>
                    <a:pt x="2861" y="2824"/>
                  </a:moveTo>
                  <a:lnTo>
                    <a:pt x="2806" y="2824"/>
                  </a:lnTo>
                  <a:lnTo>
                    <a:pt x="2806" y="2880"/>
                  </a:lnTo>
                  <a:lnTo>
                    <a:pt x="2861" y="2880"/>
                  </a:lnTo>
                  <a:lnTo>
                    <a:pt x="2861" y="2824"/>
                  </a:lnTo>
                  <a:moveTo>
                    <a:pt x="3102" y="2824"/>
                  </a:moveTo>
                  <a:lnTo>
                    <a:pt x="3047" y="2824"/>
                  </a:lnTo>
                  <a:lnTo>
                    <a:pt x="3047" y="2880"/>
                  </a:lnTo>
                  <a:lnTo>
                    <a:pt x="3102" y="2880"/>
                  </a:lnTo>
                  <a:lnTo>
                    <a:pt x="3102" y="2824"/>
                  </a:lnTo>
                  <a:moveTo>
                    <a:pt x="3182" y="2824"/>
                  </a:moveTo>
                  <a:lnTo>
                    <a:pt x="3127" y="2824"/>
                  </a:lnTo>
                  <a:lnTo>
                    <a:pt x="3127" y="2880"/>
                  </a:lnTo>
                  <a:lnTo>
                    <a:pt x="3182" y="2880"/>
                  </a:lnTo>
                  <a:lnTo>
                    <a:pt x="3182" y="2824"/>
                  </a:lnTo>
                  <a:moveTo>
                    <a:pt x="4625" y="2824"/>
                  </a:moveTo>
                  <a:lnTo>
                    <a:pt x="4569" y="2824"/>
                  </a:lnTo>
                  <a:lnTo>
                    <a:pt x="4569" y="2880"/>
                  </a:lnTo>
                  <a:lnTo>
                    <a:pt x="4625" y="2880"/>
                  </a:lnTo>
                  <a:lnTo>
                    <a:pt x="4625" y="2824"/>
                  </a:lnTo>
                  <a:moveTo>
                    <a:pt x="4705" y="2824"/>
                  </a:moveTo>
                  <a:lnTo>
                    <a:pt x="4650" y="2824"/>
                  </a:lnTo>
                  <a:lnTo>
                    <a:pt x="4650" y="2880"/>
                  </a:lnTo>
                  <a:lnTo>
                    <a:pt x="4705" y="2880"/>
                  </a:lnTo>
                  <a:lnTo>
                    <a:pt x="4705" y="2824"/>
                  </a:lnTo>
                  <a:moveTo>
                    <a:pt x="4785" y="2824"/>
                  </a:moveTo>
                  <a:lnTo>
                    <a:pt x="4730" y="2824"/>
                  </a:lnTo>
                  <a:lnTo>
                    <a:pt x="4730" y="2880"/>
                  </a:lnTo>
                  <a:lnTo>
                    <a:pt x="4785" y="2880"/>
                  </a:lnTo>
                  <a:lnTo>
                    <a:pt x="4785" y="2824"/>
                  </a:lnTo>
                  <a:moveTo>
                    <a:pt x="4866" y="2824"/>
                  </a:moveTo>
                  <a:lnTo>
                    <a:pt x="4810" y="2824"/>
                  </a:lnTo>
                  <a:lnTo>
                    <a:pt x="4810" y="2880"/>
                  </a:lnTo>
                  <a:lnTo>
                    <a:pt x="4866" y="2880"/>
                  </a:lnTo>
                  <a:lnTo>
                    <a:pt x="4866" y="2824"/>
                  </a:lnTo>
                  <a:moveTo>
                    <a:pt x="4945" y="2824"/>
                  </a:moveTo>
                  <a:lnTo>
                    <a:pt x="4890" y="2824"/>
                  </a:lnTo>
                  <a:lnTo>
                    <a:pt x="4890" y="2880"/>
                  </a:lnTo>
                  <a:lnTo>
                    <a:pt x="4945" y="2880"/>
                  </a:lnTo>
                  <a:lnTo>
                    <a:pt x="4945" y="2824"/>
                  </a:lnTo>
                  <a:moveTo>
                    <a:pt x="5026" y="2824"/>
                  </a:moveTo>
                  <a:lnTo>
                    <a:pt x="4971" y="2824"/>
                  </a:lnTo>
                  <a:lnTo>
                    <a:pt x="4971" y="2880"/>
                  </a:lnTo>
                  <a:lnTo>
                    <a:pt x="5026" y="2880"/>
                  </a:lnTo>
                  <a:lnTo>
                    <a:pt x="5026" y="2824"/>
                  </a:lnTo>
                  <a:moveTo>
                    <a:pt x="5106" y="2824"/>
                  </a:moveTo>
                  <a:lnTo>
                    <a:pt x="5050" y="2824"/>
                  </a:lnTo>
                  <a:lnTo>
                    <a:pt x="5050" y="2880"/>
                  </a:lnTo>
                  <a:lnTo>
                    <a:pt x="5106" y="2880"/>
                  </a:lnTo>
                  <a:lnTo>
                    <a:pt x="5106" y="2824"/>
                  </a:lnTo>
                  <a:moveTo>
                    <a:pt x="5186" y="2824"/>
                  </a:moveTo>
                  <a:lnTo>
                    <a:pt x="5131" y="2824"/>
                  </a:lnTo>
                  <a:lnTo>
                    <a:pt x="5131" y="2880"/>
                  </a:lnTo>
                  <a:lnTo>
                    <a:pt x="5186" y="2880"/>
                  </a:lnTo>
                  <a:lnTo>
                    <a:pt x="5186" y="2824"/>
                  </a:lnTo>
                  <a:moveTo>
                    <a:pt x="5266" y="2824"/>
                  </a:moveTo>
                  <a:lnTo>
                    <a:pt x="5211" y="2824"/>
                  </a:lnTo>
                  <a:lnTo>
                    <a:pt x="5211" y="2880"/>
                  </a:lnTo>
                  <a:lnTo>
                    <a:pt x="5266" y="2880"/>
                  </a:lnTo>
                  <a:lnTo>
                    <a:pt x="5266" y="2824"/>
                  </a:lnTo>
                  <a:moveTo>
                    <a:pt x="55" y="2735"/>
                  </a:moveTo>
                  <a:lnTo>
                    <a:pt x="0" y="2735"/>
                  </a:lnTo>
                  <a:lnTo>
                    <a:pt x="0" y="2791"/>
                  </a:lnTo>
                  <a:lnTo>
                    <a:pt x="55" y="2791"/>
                  </a:lnTo>
                  <a:lnTo>
                    <a:pt x="55" y="2735"/>
                  </a:lnTo>
                  <a:moveTo>
                    <a:pt x="136" y="2735"/>
                  </a:moveTo>
                  <a:lnTo>
                    <a:pt x="80" y="2735"/>
                  </a:lnTo>
                  <a:lnTo>
                    <a:pt x="80" y="2791"/>
                  </a:lnTo>
                  <a:lnTo>
                    <a:pt x="136" y="2791"/>
                  </a:lnTo>
                  <a:lnTo>
                    <a:pt x="136" y="2735"/>
                  </a:lnTo>
                  <a:moveTo>
                    <a:pt x="216" y="2735"/>
                  </a:moveTo>
                  <a:lnTo>
                    <a:pt x="160" y="2735"/>
                  </a:lnTo>
                  <a:lnTo>
                    <a:pt x="160" y="2791"/>
                  </a:lnTo>
                  <a:lnTo>
                    <a:pt x="216" y="2791"/>
                  </a:lnTo>
                  <a:lnTo>
                    <a:pt x="216" y="2735"/>
                  </a:lnTo>
                  <a:moveTo>
                    <a:pt x="457" y="2735"/>
                  </a:moveTo>
                  <a:lnTo>
                    <a:pt x="401" y="2735"/>
                  </a:lnTo>
                  <a:lnTo>
                    <a:pt x="401" y="2791"/>
                  </a:lnTo>
                  <a:lnTo>
                    <a:pt x="457" y="2791"/>
                  </a:lnTo>
                  <a:lnTo>
                    <a:pt x="457" y="2735"/>
                  </a:lnTo>
                  <a:moveTo>
                    <a:pt x="1820" y="2735"/>
                  </a:moveTo>
                  <a:lnTo>
                    <a:pt x="1764" y="2735"/>
                  </a:lnTo>
                  <a:lnTo>
                    <a:pt x="1764" y="2791"/>
                  </a:lnTo>
                  <a:lnTo>
                    <a:pt x="1820" y="2791"/>
                  </a:lnTo>
                  <a:lnTo>
                    <a:pt x="1820" y="2735"/>
                  </a:lnTo>
                  <a:moveTo>
                    <a:pt x="1899" y="2735"/>
                  </a:moveTo>
                  <a:lnTo>
                    <a:pt x="1844" y="2735"/>
                  </a:lnTo>
                  <a:lnTo>
                    <a:pt x="1844" y="2791"/>
                  </a:lnTo>
                  <a:lnTo>
                    <a:pt x="1899" y="2791"/>
                  </a:lnTo>
                  <a:lnTo>
                    <a:pt x="1899" y="2735"/>
                  </a:lnTo>
                  <a:moveTo>
                    <a:pt x="1980" y="2735"/>
                  </a:moveTo>
                  <a:lnTo>
                    <a:pt x="1925" y="2735"/>
                  </a:lnTo>
                  <a:lnTo>
                    <a:pt x="1925" y="2791"/>
                  </a:lnTo>
                  <a:lnTo>
                    <a:pt x="1980" y="2791"/>
                  </a:lnTo>
                  <a:lnTo>
                    <a:pt x="1980" y="2735"/>
                  </a:lnTo>
                  <a:moveTo>
                    <a:pt x="2060" y="2735"/>
                  </a:moveTo>
                  <a:lnTo>
                    <a:pt x="2004" y="2735"/>
                  </a:lnTo>
                  <a:lnTo>
                    <a:pt x="2004" y="2791"/>
                  </a:lnTo>
                  <a:lnTo>
                    <a:pt x="2060" y="2791"/>
                  </a:lnTo>
                  <a:lnTo>
                    <a:pt x="2060" y="2735"/>
                  </a:lnTo>
                  <a:moveTo>
                    <a:pt x="2140" y="2735"/>
                  </a:moveTo>
                  <a:lnTo>
                    <a:pt x="2085" y="2735"/>
                  </a:lnTo>
                  <a:lnTo>
                    <a:pt x="2085" y="2791"/>
                  </a:lnTo>
                  <a:lnTo>
                    <a:pt x="2140" y="2791"/>
                  </a:lnTo>
                  <a:lnTo>
                    <a:pt x="2140" y="2735"/>
                  </a:lnTo>
                  <a:moveTo>
                    <a:pt x="2220" y="2735"/>
                  </a:moveTo>
                  <a:lnTo>
                    <a:pt x="2165" y="2735"/>
                  </a:lnTo>
                  <a:lnTo>
                    <a:pt x="2165" y="2791"/>
                  </a:lnTo>
                  <a:lnTo>
                    <a:pt x="2220" y="2791"/>
                  </a:lnTo>
                  <a:lnTo>
                    <a:pt x="2220" y="2735"/>
                  </a:lnTo>
                  <a:moveTo>
                    <a:pt x="2621" y="2735"/>
                  </a:moveTo>
                  <a:lnTo>
                    <a:pt x="2566" y="2735"/>
                  </a:lnTo>
                  <a:lnTo>
                    <a:pt x="2566" y="2791"/>
                  </a:lnTo>
                  <a:lnTo>
                    <a:pt x="2621" y="2791"/>
                  </a:lnTo>
                  <a:lnTo>
                    <a:pt x="2621" y="2735"/>
                  </a:lnTo>
                  <a:moveTo>
                    <a:pt x="2701" y="2735"/>
                  </a:moveTo>
                  <a:lnTo>
                    <a:pt x="2646" y="2735"/>
                  </a:lnTo>
                  <a:lnTo>
                    <a:pt x="2646" y="2791"/>
                  </a:lnTo>
                  <a:lnTo>
                    <a:pt x="2701" y="2791"/>
                  </a:lnTo>
                  <a:lnTo>
                    <a:pt x="2701" y="2735"/>
                  </a:lnTo>
                  <a:moveTo>
                    <a:pt x="2782" y="2735"/>
                  </a:moveTo>
                  <a:lnTo>
                    <a:pt x="2726" y="2735"/>
                  </a:lnTo>
                  <a:lnTo>
                    <a:pt x="2726" y="2791"/>
                  </a:lnTo>
                  <a:lnTo>
                    <a:pt x="2782" y="2791"/>
                  </a:lnTo>
                  <a:lnTo>
                    <a:pt x="2782" y="2735"/>
                  </a:lnTo>
                  <a:moveTo>
                    <a:pt x="2861" y="2735"/>
                  </a:moveTo>
                  <a:lnTo>
                    <a:pt x="2806" y="2735"/>
                  </a:lnTo>
                  <a:lnTo>
                    <a:pt x="2806" y="2791"/>
                  </a:lnTo>
                  <a:lnTo>
                    <a:pt x="2861" y="2791"/>
                  </a:lnTo>
                  <a:lnTo>
                    <a:pt x="2861" y="2735"/>
                  </a:lnTo>
                  <a:moveTo>
                    <a:pt x="2942" y="2735"/>
                  </a:moveTo>
                  <a:lnTo>
                    <a:pt x="2887" y="2735"/>
                  </a:lnTo>
                  <a:lnTo>
                    <a:pt x="2887" y="2791"/>
                  </a:lnTo>
                  <a:lnTo>
                    <a:pt x="2942" y="2791"/>
                  </a:lnTo>
                  <a:lnTo>
                    <a:pt x="2942" y="2735"/>
                  </a:lnTo>
                  <a:moveTo>
                    <a:pt x="3022" y="2735"/>
                  </a:moveTo>
                  <a:lnTo>
                    <a:pt x="2966" y="2735"/>
                  </a:lnTo>
                  <a:lnTo>
                    <a:pt x="2966" y="2791"/>
                  </a:lnTo>
                  <a:lnTo>
                    <a:pt x="3022" y="2791"/>
                  </a:lnTo>
                  <a:lnTo>
                    <a:pt x="3022" y="2735"/>
                  </a:lnTo>
                  <a:moveTo>
                    <a:pt x="3182" y="2735"/>
                  </a:moveTo>
                  <a:lnTo>
                    <a:pt x="3127" y="2735"/>
                  </a:lnTo>
                  <a:lnTo>
                    <a:pt x="3127" y="2791"/>
                  </a:lnTo>
                  <a:lnTo>
                    <a:pt x="3182" y="2791"/>
                  </a:lnTo>
                  <a:lnTo>
                    <a:pt x="3182" y="2735"/>
                  </a:lnTo>
                  <a:moveTo>
                    <a:pt x="4625" y="2735"/>
                  </a:moveTo>
                  <a:lnTo>
                    <a:pt x="4569" y="2735"/>
                  </a:lnTo>
                  <a:lnTo>
                    <a:pt x="4569" y="2791"/>
                  </a:lnTo>
                  <a:lnTo>
                    <a:pt x="4625" y="2791"/>
                  </a:lnTo>
                  <a:lnTo>
                    <a:pt x="4625" y="2735"/>
                  </a:lnTo>
                  <a:moveTo>
                    <a:pt x="4705" y="2735"/>
                  </a:moveTo>
                  <a:lnTo>
                    <a:pt x="4650" y="2735"/>
                  </a:lnTo>
                  <a:lnTo>
                    <a:pt x="4650" y="2791"/>
                  </a:lnTo>
                  <a:lnTo>
                    <a:pt x="4705" y="2791"/>
                  </a:lnTo>
                  <a:lnTo>
                    <a:pt x="4705" y="2735"/>
                  </a:lnTo>
                  <a:moveTo>
                    <a:pt x="4785" y="2735"/>
                  </a:moveTo>
                  <a:lnTo>
                    <a:pt x="4730" y="2735"/>
                  </a:lnTo>
                  <a:lnTo>
                    <a:pt x="4730" y="2791"/>
                  </a:lnTo>
                  <a:lnTo>
                    <a:pt x="4785" y="2791"/>
                  </a:lnTo>
                  <a:lnTo>
                    <a:pt x="4785" y="2735"/>
                  </a:lnTo>
                  <a:moveTo>
                    <a:pt x="4866" y="2735"/>
                  </a:moveTo>
                  <a:lnTo>
                    <a:pt x="4810" y="2735"/>
                  </a:lnTo>
                  <a:lnTo>
                    <a:pt x="4810" y="2791"/>
                  </a:lnTo>
                  <a:lnTo>
                    <a:pt x="4866" y="2791"/>
                  </a:lnTo>
                  <a:lnTo>
                    <a:pt x="4866" y="2735"/>
                  </a:lnTo>
                  <a:moveTo>
                    <a:pt x="4945" y="2735"/>
                  </a:moveTo>
                  <a:lnTo>
                    <a:pt x="4890" y="2735"/>
                  </a:lnTo>
                  <a:lnTo>
                    <a:pt x="4890" y="2791"/>
                  </a:lnTo>
                  <a:lnTo>
                    <a:pt x="4945" y="2791"/>
                  </a:lnTo>
                  <a:lnTo>
                    <a:pt x="4945" y="2735"/>
                  </a:lnTo>
                  <a:moveTo>
                    <a:pt x="5026" y="2735"/>
                  </a:moveTo>
                  <a:lnTo>
                    <a:pt x="4971" y="2735"/>
                  </a:lnTo>
                  <a:lnTo>
                    <a:pt x="4971" y="2791"/>
                  </a:lnTo>
                  <a:lnTo>
                    <a:pt x="5026" y="2791"/>
                  </a:lnTo>
                  <a:lnTo>
                    <a:pt x="5026" y="2735"/>
                  </a:lnTo>
                  <a:moveTo>
                    <a:pt x="5106" y="2735"/>
                  </a:moveTo>
                  <a:lnTo>
                    <a:pt x="5050" y="2735"/>
                  </a:lnTo>
                  <a:lnTo>
                    <a:pt x="5050" y="2791"/>
                  </a:lnTo>
                  <a:lnTo>
                    <a:pt x="5106" y="2791"/>
                  </a:lnTo>
                  <a:lnTo>
                    <a:pt x="5106" y="2735"/>
                  </a:lnTo>
                  <a:moveTo>
                    <a:pt x="5186" y="2735"/>
                  </a:moveTo>
                  <a:lnTo>
                    <a:pt x="5131" y="2735"/>
                  </a:lnTo>
                  <a:lnTo>
                    <a:pt x="5131" y="2791"/>
                  </a:lnTo>
                  <a:lnTo>
                    <a:pt x="5186" y="2791"/>
                  </a:lnTo>
                  <a:lnTo>
                    <a:pt x="5186" y="2735"/>
                  </a:lnTo>
                  <a:moveTo>
                    <a:pt x="55" y="2646"/>
                  </a:moveTo>
                  <a:lnTo>
                    <a:pt x="0" y="2646"/>
                  </a:lnTo>
                  <a:lnTo>
                    <a:pt x="0" y="2703"/>
                  </a:lnTo>
                  <a:lnTo>
                    <a:pt x="55" y="2703"/>
                  </a:lnTo>
                  <a:lnTo>
                    <a:pt x="55" y="2646"/>
                  </a:lnTo>
                  <a:moveTo>
                    <a:pt x="136" y="2646"/>
                  </a:moveTo>
                  <a:lnTo>
                    <a:pt x="80" y="2646"/>
                  </a:lnTo>
                  <a:lnTo>
                    <a:pt x="80" y="2703"/>
                  </a:lnTo>
                  <a:lnTo>
                    <a:pt x="136" y="2703"/>
                  </a:lnTo>
                  <a:lnTo>
                    <a:pt x="136" y="2646"/>
                  </a:lnTo>
                  <a:moveTo>
                    <a:pt x="216" y="2646"/>
                  </a:moveTo>
                  <a:lnTo>
                    <a:pt x="160" y="2646"/>
                  </a:lnTo>
                  <a:lnTo>
                    <a:pt x="160" y="2703"/>
                  </a:lnTo>
                  <a:lnTo>
                    <a:pt x="216" y="2703"/>
                  </a:lnTo>
                  <a:lnTo>
                    <a:pt x="216" y="2646"/>
                  </a:lnTo>
                  <a:moveTo>
                    <a:pt x="457" y="2646"/>
                  </a:moveTo>
                  <a:lnTo>
                    <a:pt x="401" y="2646"/>
                  </a:lnTo>
                  <a:lnTo>
                    <a:pt x="401" y="2703"/>
                  </a:lnTo>
                  <a:lnTo>
                    <a:pt x="457" y="2703"/>
                  </a:lnTo>
                  <a:lnTo>
                    <a:pt x="457" y="2646"/>
                  </a:lnTo>
                  <a:moveTo>
                    <a:pt x="536" y="2646"/>
                  </a:moveTo>
                  <a:lnTo>
                    <a:pt x="481" y="2646"/>
                  </a:lnTo>
                  <a:lnTo>
                    <a:pt x="481" y="2703"/>
                  </a:lnTo>
                  <a:lnTo>
                    <a:pt x="536" y="2703"/>
                  </a:lnTo>
                  <a:lnTo>
                    <a:pt x="536" y="2646"/>
                  </a:lnTo>
                  <a:moveTo>
                    <a:pt x="617" y="2646"/>
                  </a:moveTo>
                  <a:lnTo>
                    <a:pt x="561" y="2646"/>
                  </a:lnTo>
                  <a:lnTo>
                    <a:pt x="561" y="2703"/>
                  </a:lnTo>
                  <a:lnTo>
                    <a:pt x="617" y="2703"/>
                  </a:lnTo>
                  <a:lnTo>
                    <a:pt x="617" y="2646"/>
                  </a:lnTo>
                  <a:moveTo>
                    <a:pt x="1899" y="2646"/>
                  </a:moveTo>
                  <a:lnTo>
                    <a:pt x="1844" y="2646"/>
                  </a:lnTo>
                  <a:lnTo>
                    <a:pt x="1844" y="2703"/>
                  </a:lnTo>
                  <a:lnTo>
                    <a:pt x="1899" y="2703"/>
                  </a:lnTo>
                  <a:lnTo>
                    <a:pt x="1899" y="2646"/>
                  </a:lnTo>
                  <a:moveTo>
                    <a:pt x="1980" y="2646"/>
                  </a:moveTo>
                  <a:lnTo>
                    <a:pt x="1925" y="2646"/>
                  </a:lnTo>
                  <a:lnTo>
                    <a:pt x="1925" y="2703"/>
                  </a:lnTo>
                  <a:lnTo>
                    <a:pt x="1980" y="2703"/>
                  </a:lnTo>
                  <a:lnTo>
                    <a:pt x="1980" y="2646"/>
                  </a:lnTo>
                  <a:moveTo>
                    <a:pt x="2060" y="2646"/>
                  </a:moveTo>
                  <a:lnTo>
                    <a:pt x="2004" y="2646"/>
                  </a:lnTo>
                  <a:lnTo>
                    <a:pt x="2004" y="2703"/>
                  </a:lnTo>
                  <a:lnTo>
                    <a:pt x="2060" y="2703"/>
                  </a:lnTo>
                  <a:lnTo>
                    <a:pt x="2060" y="2646"/>
                  </a:lnTo>
                  <a:moveTo>
                    <a:pt x="2301" y="2646"/>
                  </a:moveTo>
                  <a:lnTo>
                    <a:pt x="2245" y="2646"/>
                  </a:lnTo>
                  <a:lnTo>
                    <a:pt x="2245" y="2703"/>
                  </a:lnTo>
                  <a:lnTo>
                    <a:pt x="2301" y="2703"/>
                  </a:lnTo>
                  <a:lnTo>
                    <a:pt x="2301" y="2646"/>
                  </a:lnTo>
                  <a:moveTo>
                    <a:pt x="2541" y="2646"/>
                  </a:moveTo>
                  <a:lnTo>
                    <a:pt x="2485" y="2646"/>
                  </a:lnTo>
                  <a:lnTo>
                    <a:pt x="2485" y="2703"/>
                  </a:lnTo>
                  <a:lnTo>
                    <a:pt x="2541" y="2703"/>
                  </a:lnTo>
                  <a:lnTo>
                    <a:pt x="2541" y="2646"/>
                  </a:lnTo>
                  <a:moveTo>
                    <a:pt x="2621" y="2646"/>
                  </a:moveTo>
                  <a:lnTo>
                    <a:pt x="2566" y="2646"/>
                  </a:lnTo>
                  <a:lnTo>
                    <a:pt x="2566" y="2703"/>
                  </a:lnTo>
                  <a:lnTo>
                    <a:pt x="2621" y="2703"/>
                  </a:lnTo>
                  <a:lnTo>
                    <a:pt x="2621" y="2646"/>
                  </a:lnTo>
                  <a:moveTo>
                    <a:pt x="2861" y="2646"/>
                  </a:moveTo>
                  <a:lnTo>
                    <a:pt x="2806" y="2646"/>
                  </a:lnTo>
                  <a:lnTo>
                    <a:pt x="2806" y="2703"/>
                  </a:lnTo>
                  <a:lnTo>
                    <a:pt x="2861" y="2703"/>
                  </a:lnTo>
                  <a:lnTo>
                    <a:pt x="2861" y="2646"/>
                  </a:lnTo>
                  <a:moveTo>
                    <a:pt x="4465" y="2646"/>
                  </a:moveTo>
                  <a:lnTo>
                    <a:pt x="4409" y="2646"/>
                  </a:lnTo>
                  <a:lnTo>
                    <a:pt x="4409" y="2703"/>
                  </a:lnTo>
                  <a:lnTo>
                    <a:pt x="4465" y="2703"/>
                  </a:lnTo>
                  <a:lnTo>
                    <a:pt x="4465" y="2646"/>
                  </a:lnTo>
                  <a:moveTo>
                    <a:pt x="4705" y="2646"/>
                  </a:moveTo>
                  <a:lnTo>
                    <a:pt x="4650" y="2646"/>
                  </a:lnTo>
                  <a:lnTo>
                    <a:pt x="4650" y="2703"/>
                  </a:lnTo>
                  <a:lnTo>
                    <a:pt x="4705" y="2703"/>
                  </a:lnTo>
                  <a:lnTo>
                    <a:pt x="4705" y="2646"/>
                  </a:lnTo>
                  <a:moveTo>
                    <a:pt x="4785" y="2646"/>
                  </a:moveTo>
                  <a:lnTo>
                    <a:pt x="4730" y="2646"/>
                  </a:lnTo>
                  <a:lnTo>
                    <a:pt x="4730" y="2703"/>
                  </a:lnTo>
                  <a:lnTo>
                    <a:pt x="4785" y="2703"/>
                  </a:lnTo>
                  <a:lnTo>
                    <a:pt x="4785" y="2646"/>
                  </a:lnTo>
                  <a:moveTo>
                    <a:pt x="4866" y="2646"/>
                  </a:moveTo>
                  <a:lnTo>
                    <a:pt x="4810" y="2646"/>
                  </a:lnTo>
                  <a:lnTo>
                    <a:pt x="4810" y="2703"/>
                  </a:lnTo>
                  <a:lnTo>
                    <a:pt x="4866" y="2703"/>
                  </a:lnTo>
                  <a:lnTo>
                    <a:pt x="4866" y="2646"/>
                  </a:lnTo>
                  <a:moveTo>
                    <a:pt x="4945" y="2646"/>
                  </a:moveTo>
                  <a:lnTo>
                    <a:pt x="4890" y="2646"/>
                  </a:lnTo>
                  <a:lnTo>
                    <a:pt x="4890" y="2703"/>
                  </a:lnTo>
                  <a:lnTo>
                    <a:pt x="4945" y="2703"/>
                  </a:lnTo>
                  <a:lnTo>
                    <a:pt x="4945" y="2646"/>
                  </a:lnTo>
                  <a:moveTo>
                    <a:pt x="5026" y="2646"/>
                  </a:moveTo>
                  <a:lnTo>
                    <a:pt x="4971" y="2646"/>
                  </a:lnTo>
                  <a:lnTo>
                    <a:pt x="4971" y="2703"/>
                  </a:lnTo>
                  <a:lnTo>
                    <a:pt x="5026" y="2703"/>
                  </a:lnTo>
                  <a:lnTo>
                    <a:pt x="5026" y="2646"/>
                  </a:lnTo>
                  <a:moveTo>
                    <a:pt x="5106" y="2646"/>
                  </a:moveTo>
                  <a:lnTo>
                    <a:pt x="5050" y="2646"/>
                  </a:lnTo>
                  <a:lnTo>
                    <a:pt x="5050" y="2703"/>
                  </a:lnTo>
                  <a:lnTo>
                    <a:pt x="5106" y="2703"/>
                  </a:lnTo>
                  <a:lnTo>
                    <a:pt x="5106" y="2646"/>
                  </a:lnTo>
                  <a:moveTo>
                    <a:pt x="5186" y="2646"/>
                  </a:moveTo>
                  <a:lnTo>
                    <a:pt x="5131" y="2646"/>
                  </a:lnTo>
                  <a:lnTo>
                    <a:pt x="5131" y="2703"/>
                  </a:lnTo>
                  <a:lnTo>
                    <a:pt x="5186" y="2703"/>
                  </a:lnTo>
                  <a:lnTo>
                    <a:pt x="5186" y="2646"/>
                  </a:lnTo>
                  <a:moveTo>
                    <a:pt x="55" y="2558"/>
                  </a:moveTo>
                  <a:lnTo>
                    <a:pt x="0" y="2558"/>
                  </a:lnTo>
                  <a:lnTo>
                    <a:pt x="0" y="2614"/>
                  </a:lnTo>
                  <a:lnTo>
                    <a:pt x="55" y="2614"/>
                  </a:lnTo>
                  <a:lnTo>
                    <a:pt x="55" y="2558"/>
                  </a:lnTo>
                  <a:moveTo>
                    <a:pt x="136" y="2558"/>
                  </a:moveTo>
                  <a:lnTo>
                    <a:pt x="80" y="2558"/>
                  </a:lnTo>
                  <a:lnTo>
                    <a:pt x="80" y="2614"/>
                  </a:lnTo>
                  <a:lnTo>
                    <a:pt x="136" y="2614"/>
                  </a:lnTo>
                  <a:lnTo>
                    <a:pt x="136" y="2558"/>
                  </a:lnTo>
                  <a:moveTo>
                    <a:pt x="216" y="2558"/>
                  </a:moveTo>
                  <a:lnTo>
                    <a:pt x="160" y="2558"/>
                  </a:lnTo>
                  <a:lnTo>
                    <a:pt x="160" y="2614"/>
                  </a:lnTo>
                  <a:lnTo>
                    <a:pt x="216" y="2614"/>
                  </a:lnTo>
                  <a:lnTo>
                    <a:pt x="216" y="2558"/>
                  </a:lnTo>
                  <a:moveTo>
                    <a:pt x="296" y="2558"/>
                  </a:moveTo>
                  <a:lnTo>
                    <a:pt x="241" y="2558"/>
                  </a:lnTo>
                  <a:lnTo>
                    <a:pt x="241" y="2614"/>
                  </a:lnTo>
                  <a:lnTo>
                    <a:pt x="296" y="2614"/>
                  </a:lnTo>
                  <a:lnTo>
                    <a:pt x="296" y="2558"/>
                  </a:lnTo>
                  <a:moveTo>
                    <a:pt x="457" y="2558"/>
                  </a:moveTo>
                  <a:lnTo>
                    <a:pt x="401" y="2558"/>
                  </a:lnTo>
                  <a:lnTo>
                    <a:pt x="401" y="2614"/>
                  </a:lnTo>
                  <a:lnTo>
                    <a:pt x="457" y="2614"/>
                  </a:lnTo>
                  <a:lnTo>
                    <a:pt x="457" y="2558"/>
                  </a:lnTo>
                  <a:moveTo>
                    <a:pt x="1579" y="2558"/>
                  </a:moveTo>
                  <a:lnTo>
                    <a:pt x="1523" y="2558"/>
                  </a:lnTo>
                  <a:lnTo>
                    <a:pt x="1523" y="2614"/>
                  </a:lnTo>
                  <a:lnTo>
                    <a:pt x="1579" y="2614"/>
                  </a:lnTo>
                  <a:lnTo>
                    <a:pt x="1579" y="2558"/>
                  </a:lnTo>
                  <a:moveTo>
                    <a:pt x="1659" y="2558"/>
                  </a:moveTo>
                  <a:lnTo>
                    <a:pt x="1604" y="2558"/>
                  </a:lnTo>
                  <a:lnTo>
                    <a:pt x="1604" y="2614"/>
                  </a:lnTo>
                  <a:lnTo>
                    <a:pt x="1659" y="2614"/>
                  </a:lnTo>
                  <a:lnTo>
                    <a:pt x="1659" y="2558"/>
                  </a:lnTo>
                  <a:moveTo>
                    <a:pt x="1739" y="2558"/>
                  </a:moveTo>
                  <a:lnTo>
                    <a:pt x="1684" y="2558"/>
                  </a:lnTo>
                  <a:lnTo>
                    <a:pt x="1684" y="2614"/>
                  </a:lnTo>
                  <a:lnTo>
                    <a:pt x="1739" y="2614"/>
                  </a:lnTo>
                  <a:lnTo>
                    <a:pt x="1739" y="2558"/>
                  </a:lnTo>
                  <a:moveTo>
                    <a:pt x="1820" y="2558"/>
                  </a:moveTo>
                  <a:lnTo>
                    <a:pt x="1764" y="2558"/>
                  </a:lnTo>
                  <a:lnTo>
                    <a:pt x="1764" y="2614"/>
                  </a:lnTo>
                  <a:lnTo>
                    <a:pt x="1820" y="2614"/>
                  </a:lnTo>
                  <a:lnTo>
                    <a:pt x="1820" y="2558"/>
                  </a:lnTo>
                  <a:moveTo>
                    <a:pt x="1899" y="2558"/>
                  </a:moveTo>
                  <a:lnTo>
                    <a:pt x="1844" y="2558"/>
                  </a:lnTo>
                  <a:lnTo>
                    <a:pt x="1844" y="2614"/>
                  </a:lnTo>
                  <a:lnTo>
                    <a:pt x="1899" y="2614"/>
                  </a:lnTo>
                  <a:lnTo>
                    <a:pt x="1899" y="2558"/>
                  </a:lnTo>
                  <a:moveTo>
                    <a:pt x="1980" y="2558"/>
                  </a:moveTo>
                  <a:lnTo>
                    <a:pt x="1925" y="2558"/>
                  </a:lnTo>
                  <a:lnTo>
                    <a:pt x="1925" y="2614"/>
                  </a:lnTo>
                  <a:lnTo>
                    <a:pt x="1980" y="2614"/>
                  </a:lnTo>
                  <a:lnTo>
                    <a:pt x="1980" y="2558"/>
                  </a:lnTo>
                  <a:moveTo>
                    <a:pt x="2140" y="2558"/>
                  </a:moveTo>
                  <a:lnTo>
                    <a:pt x="2085" y="2558"/>
                  </a:lnTo>
                  <a:lnTo>
                    <a:pt x="2085" y="2614"/>
                  </a:lnTo>
                  <a:lnTo>
                    <a:pt x="2140" y="2614"/>
                  </a:lnTo>
                  <a:lnTo>
                    <a:pt x="2140" y="2558"/>
                  </a:lnTo>
                  <a:moveTo>
                    <a:pt x="2220" y="2558"/>
                  </a:moveTo>
                  <a:lnTo>
                    <a:pt x="2165" y="2558"/>
                  </a:lnTo>
                  <a:lnTo>
                    <a:pt x="2165" y="2614"/>
                  </a:lnTo>
                  <a:lnTo>
                    <a:pt x="2220" y="2614"/>
                  </a:lnTo>
                  <a:lnTo>
                    <a:pt x="2220" y="2558"/>
                  </a:lnTo>
                  <a:moveTo>
                    <a:pt x="2301" y="2558"/>
                  </a:moveTo>
                  <a:lnTo>
                    <a:pt x="2245" y="2558"/>
                  </a:lnTo>
                  <a:lnTo>
                    <a:pt x="2245" y="2614"/>
                  </a:lnTo>
                  <a:lnTo>
                    <a:pt x="2301" y="2614"/>
                  </a:lnTo>
                  <a:lnTo>
                    <a:pt x="2301" y="2558"/>
                  </a:lnTo>
                  <a:moveTo>
                    <a:pt x="2380" y="2558"/>
                  </a:moveTo>
                  <a:lnTo>
                    <a:pt x="2325" y="2558"/>
                  </a:lnTo>
                  <a:lnTo>
                    <a:pt x="2325" y="2614"/>
                  </a:lnTo>
                  <a:lnTo>
                    <a:pt x="2380" y="2614"/>
                  </a:lnTo>
                  <a:lnTo>
                    <a:pt x="2380" y="2558"/>
                  </a:lnTo>
                  <a:moveTo>
                    <a:pt x="2461" y="2558"/>
                  </a:moveTo>
                  <a:lnTo>
                    <a:pt x="2406" y="2558"/>
                  </a:lnTo>
                  <a:lnTo>
                    <a:pt x="2406" y="2614"/>
                  </a:lnTo>
                  <a:lnTo>
                    <a:pt x="2461" y="2614"/>
                  </a:lnTo>
                  <a:lnTo>
                    <a:pt x="2461" y="2558"/>
                  </a:lnTo>
                  <a:moveTo>
                    <a:pt x="4625" y="2558"/>
                  </a:moveTo>
                  <a:lnTo>
                    <a:pt x="4569" y="2558"/>
                  </a:lnTo>
                  <a:lnTo>
                    <a:pt x="4569" y="2614"/>
                  </a:lnTo>
                  <a:lnTo>
                    <a:pt x="4625" y="2614"/>
                  </a:lnTo>
                  <a:lnTo>
                    <a:pt x="4625" y="2558"/>
                  </a:lnTo>
                  <a:moveTo>
                    <a:pt x="4705" y="2558"/>
                  </a:moveTo>
                  <a:lnTo>
                    <a:pt x="4650" y="2558"/>
                  </a:lnTo>
                  <a:lnTo>
                    <a:pt x="4650" y="2614"/>
                  </a:lnTo>
                  <a:lnTo>
                    <a:pt x="4705" y="2614"/>
                  </a:lnTo>
                  <a:lnTo>
                    <a:pt x="4705" y="2558"/>
                  </a:lnTo>
                  <a:moveTo>
                    <a:pt x="4785" y="2558"/>
                  </a:moveTo>
                  <a:lnTo>
                    <a:pt x="4730" y="2558"/>
                  </a:lnTo>
                  <a:lnTo>
                    <a:pt x="4730" y="2614"/>
                  </a:lnTo>
                  <a:lnTo>
                    <a:pt x="4785" y="2614"/>
                  </a:lnTo>
                  <a:lnTo>
                    <a:pt x="4785" y="2558"/>
                  </a:lnTo>
                  <a:moveTo>
                    <a:pt x="4866" y="2558"/>
                  </a:moveTo>
                  <a:lnTo>
                    <a:pt x="4810" y="2558"/>
                  </a:lnTo>
                  <a:lnTo>
                    <a:pt x="4810" y="2614"/>
                  </a:lnTo>
                  <a:lnTo>
                    <a:pt x="4866" y="2614"/>
                  </a:lnTo>
                  <a:lnTo>
                    <a:pt x="4866" y="2558"/>
                  </a:lnTo>
                  <a:moveTo>
                    <a:pt x="4945" y="2558"/>
                  </a:moveTo>
                  <a:lnTo>
                    <a:pt x="4890" y="2558"/>
                  </a:lnTo>
                  <a:lnTo>
                    <a:pt x="4890" y="2614"/>
                  </a:lnTo>
                  <a:lnTo>
                    <a:pt x="4945" y="2614"/>
                  </a:lnTo>
                  <a:lnTo>
                    <a:pt x="4945" y="2558"/>
                  </a:lnTo>
                  <a:moveTo>
                    <a:pt x="5026" y="2558"/>
                  </a:moveTo>
                  <a:lnTo>
                    <a:pt x="4971" y="2558"/>
                  </a:lnTo>
                  <a:lnTo>
                    <a:pt x="4971" y="2614"/>
                  </a:lnTo>
                  <a:lnTo>
                    <a:pt x="5026" y="2614"/>
                  </a:lnTo>
                  <a:lnTo>
                    <a:pt x="5026" y="2558"/>
                  </a:lnTo>
                  <a:moveTo>
                    <a:pt x="55" y="2469"/>
                  </a:moveTo>
                  <a:lnTo>
                    <a:pt x="0" y="2469"/>
                  </a:lnTo>
                  <a:lnTo>
                    <a:pt x="0" y="2526"/>
                  </a:lnTo>
                  <a:lnTo>
                    <a:pt x="55" y="2526"/>
                  </a:lnTo>
                  <a:lnTo>
                    <a:pt x="55" y="2469"/>
                  </a:lnTo>
                  <a:moveTo>
                    <a:pt x="136" y="2469"/>
                  </a:moveTo>
                  <a:lnTo>
                    <a:pt x="80" y="2469"/>
                  </a:lnTo>
                  <a:lnTo>
                    <a:pt x="80" y="2526"/>
                  </a:lnTo>
                  <a:lnTo>
                    <a:pt x="136" y="2526"/>
                  </a:lnTo>
                  <a:lnTo>
                    <a:pt x="136" y="2469"/>
                  </a:lnTo>
                  <a:moveTo>
                    <a:pt x="216" y="2469"/>
                  </a:moveTo>
                  <a:lnTo>
                    <a:pt x="160" y="2469"/>
                  </a:lnTo>
                  <a:lnTo>
                    <a:pt x="160" y="2526"/>
                  </a:lnTo>
                  <a:lnTo>
                    <a:pt x="216" y="2526"/>
                  </a:lnTo>
                  <a:lnTo>
                    <a:pt x="216" y="2469"/>
                  </a:lnTo>
                  <a:moveTo>
                    <a:pt x="296" y="2469"/>
                  </a:moveTo>
                  <a:lnTo>
                    <a:pt x="241" y="2469"/>
                  </a:lnTo>
                  <a:lnTo>
                    <a:pt x="241" y="2526"/>
                  </a:lnTo>
                  <a:lnTo>
                    <a:pt x="296" y="2526"/>
                  </a:lnTo>
                  <a:lnTo>
                    <a:pt x="296" y="2469"/>
                  </a:lnTo>
                  <a:moveTo>
                    <a:pt x="376" y="2469"/>
                  </a:moveTo>
                  <a:lnTo>
                    <a:pt x="320" y="2469"/>
                  </a:lnTo>
                  <a:lnTo>
                    <a:pt x="320" y="2526"/>
                  </a:lnTo>
                  <a:lnTo>
                    <a:pt x="376" y="2526"/>
                  </a:lnTo>
                  <a:lnTo>
                    <a:pt x="376" y="2469"/>
                  </a:lnTo>
                  <a:moveTo>
                    <a:pt x="457" y="2469"/>
                  </a:moveTo>
                  <a:lnTo>
                    <a:pt x="401" y="2469"/>
                  </a:lnTo>
                  <a:lnTo>
                    <a:pt x="401" y="2526"/>
                  </a:lnTo>
                  <a:lnTo>
                    <a:pt x="457" y="2526"/>
                  </a:lnTo>
                  <a:lnTo>
                    <a:pt x="457" y="2469"/>
                  </a:lnTo>
                  <a:moveTo>
                    <a:pt x="536" y="2469"/>
                  </a:moveTo>
                  <a:lnTo>
                    <a:pt x="481" y="2469"/>
                  </a:lnTo>
                  <a:lnTo>
                    <a:pt x="481" y="2526"/>
                  </a:lnTo>
                  <a:lnTo>
                    <a:pt x="536" y="2526"/>
                  </a:lnTo>
                  <a:lnTo>
                    <a:pt x="536" y="2469"/>
                  </a:lnTo>
                  <a:moveTo>
                    <a:pt x="1499" y="2469"/>
                  </a:moveTo>
                  <a:lnTo>
                    <a:pt x="1443" y="2469"/>
                  </a:lnTo>
                  <a:lnTo>
                    <a:pt x="1443" y="2526"/>
                  </a:lnTo>
                  <a:lnTo>
                    <a:pt x="1499" y="2526"/>
                  </a:lnTo>
                  <a:lnTo>
                    <a:pt x="1499" y="2469"/>
                  </a:lnTo>
                  <a:moveTo>
                    <a:pt x="1579" y="2469"/>
                  </a:moveTo>
                  <a:lnTo>
                    <a:pt x="1523" y="2469"/>
                  </a:lnTo>
                  <a:lnTo>
                    <a:pt x="1523" y="2526"/>
                  </a:lnTo>
                  <a:lnTo>
                    <a:pt x="1579" y="2526"/>
                  </a:lnTo>
                  <a:lnTo>
                    <a:pt x="1579" y="2469"/>
                  </a:lnTo>
                  <a:moveTo>
                    <a:pt x="1659" y="2469"/>
                  </a:moveTo>
                  <a:lnTo>
                    <a:pt x="1604" y="2469"/>
                  </a:lnTo>
                  <a:lnTo>
                    <a:pt x="1604" y="2526"/>
                  </a:lnTo>
                  <a:lnTo>
                    <a:pt x="1659" y="2526"/>
                  </a:lnTo>
                  <a:lnTo>
                    <a:pt x="1659" y="2469"/>
                  </a:lnTo>
                  <a:moveTo>
                    <a:pt x="1739" y="2469"/>
                  </a:moveTo>
                  <a:lnTo>
                    <a:pt x="1684" y="2469"/>
                  </a:lnTo>
                  <a:lnTo>
                    <a:pt x="1684" y="2526"/>
                  </a:lnTo>
                  <a:lnTo>
                    <a:pt x="1739" y="2526"/>
                  </a:lnTo>
                  <a:lnTo>
                    <a:pt x="1739" y="2469"/>
                  </a:lnTo>
                  <a:moveTo>
                    <a:pt x="1820" y="2469"/>
                  </a:moveTo>
                  <a:lnTo>
                    <a:pt x="1764" y="2469"/>
                  </a:lnTo>
                  <a:lnTo>
                    <a:pt x="1764" y="2526"/>
                  </a:lnTo>
                  <a:lnTo>
                    <a:pt x="1820" y="2526"/>
                  </a:lnTo>
                  <a:lnTo>
                    <a:pt x="1820" y="2469"/>
                  </a:lnTo>
                  <a:moveTo>
                    <a:pt x="1899" y="2469"/>
                  </a:moveTo>
                  <a:lnTo>
                    <a:pt x="1844" y="2469"/>
                  </a:lnTo>
                  <a:lnTo>
                    <a:pt x="1844" y="2526"/>
                  </a:lnTo>
                  <a:lnTo>
                    <a:pt x="1899" y="2526"/>
                  </a:lnTo>
                  <a:lnTo>
                    <a:pt x="1899" y="2469"/>
                  </a:lnTo>
                  <a:moveTo>
                    <a:pt x="1980" y="2469"/>
                  </a:moveTo>
                  <a:lnTo>
                    <a:pt x="1925" y="2469"/>
                  </a:lnTo>
                  <a:lnTo>
                    <a:pt x="1925" y="2526"/>
                  </a:lnTo>
                  <a:lnTo>
                    <a:pt x="1980" y="2526"/>
                  </a:lnTo>
                  <a:lnTo>
                    <a:pt x="1980" y="2469"/>
                  </a:lnTo>
                  <a:moveTo>
                    <a:pt x="2060" y="2469"/>
                  </a:moveTo>
                  <a:lnTo>
                    <a:pt x="2004" y="2469"/>
                  </a:lnTo>
                  <a:lnTo>
                    <a:pt x="2004" y="2526"/>
                  </a:lnTo>
                  <a:lnTo>
                    <a:pt x="2060" y="2526"/>
                  </a:lnTo>
                  <a:lnTo>
                    <a:pt x="2060" y="2469"/>
                  </a:lnTo>
                  <a:moveTo>
                    <a:pt x="2140" y="2469"/>
                  </a:moveTo>
                  <a:lnTo>
                    <a:pt x="2085" y="2469"/>
                  </a:lnTo>
                  <a:lnTo>
                    <a:pt x="2085" y="2526"/>
                  </a:lnTo>
                  <a:lnTo>
                    <a:pt x="2140" y="2526"/>
                  </a:lnTo>
                  <a:lnTo>
                    <a:pt x="2140" y="2469"/>
                  </a:lnTo>
                  <a:moveTo>
                    <a:pt x="4545" y="2469"/>
                  </a:moveTo>
                  <a:lnTo>
                    <a:pt x="4490" y="2469"/>
                  </a:lnTo>
                  <a:lnTo>
                    <a:pt x="4490" y="2526"/>
                  </a:lnTo>
                  <a:lnTo>
                    <a:pt x="4545" y="2526"/>
                  </a:lnTo>
                  <a:lnTo>
                    <a:pt x="4545" y="2469"/>
                  </a:lnTo>
                  <a:moveTo>
                    <a:pt x="4625" y="2469"/>
                  </a:moveTo>
                  <a:lnTo>
                    <a:pt x="4569" y="2469"/>
                  </a:lnTo>
                  <a:lnTo>
                    <a:pt x="4569" y="2526"/>
                  </a:lnTo>
                  <a:lnTo>
                    <a:pt x="4625" y="2526"/>
                  </a:lnTo>
                  <a:lnTo>
                    <a:pt x="4625" y="2469"/>
                  </a:lnTo>
                  <a:moveTo>
                    <a:pt x="5026" y="2469"/>
                  </a:moveTo>
                  <a:lnTo>
                    <a:pt x="4971" y="2469"/>
                  </a:lnTo>
                  <a:lnTo>
                    <a:pt x="4971" y="2526"/>
                  </a:lnTo>
                  <a:lnTo>
                    <a:pt x="5026" y="2526"/>
                  </a:lnTo>
                  <a:lnTo>
                    <a:pt x="5026" y="2469"/>
                  </a:lnTo>
                  <a:moveTo>
                    <a:pt x="55" y="2381"/>
                  </a:moveTo>
                  <a:lnTo>
                    <a:pt x="0" y="2381"/>
                  </a:lnTo>
                  <a:lnTo>
                    <a:pt x="0" y="2437"/>
                  </a:lnTo>
                  <a:lnTo>
                    <a:pt x="55" y="2437"/>
                  </a:lnTo>
                  <a:lnTo>
                    <a:pt x="55" y="2381"/>
                  </a:lnTo>
                  <a:moveTo>
                    <a:pt x="136" y="2381"/>
                  </a:moveTo>
                  <a:lnTo>
                    <a:pt x="80" y="2381"/>
                  </a:lnTo>
                  <a:lnTo>
                    <a:pt x="80" y="2437"/>
                  </a:lnTo>
                  <a:lnTo>
                    <a:pt x="136" y="2437"/>
                  </a:lnTo>
                  <a:lnTo>
                    <a:pt x="136" y="2381"/>
                  </a:lnTo>
                  <a:moveTo>
                    <a:pt x="216" y="2381"/>
                  </a:moveTo>
                  <a:lnTo>
                    <a:pt x="160" y="2381"/>
                  </a:lnTo>
                  <a:lnTo>
                    <a:pt x="160" y="2437"/>
                  </a:lnTo>
                  <a:lnTo>
                    <a:pt x="216" y="2437"/>
                  </a:lnTo>
                  <a:lnTo>
                    <a:pt x="216" y="2381"/>
                  </a:lnTo>
                  <a:moveTo>
                    <a:pt x="296" y="2381"/>
                  </a:moveTo>
                  <a:lnTo>
                    <a:pt x="241" y="2381"/>
                  </a:lnTo>
                  <a:lnTo>
                    <a:pt x="241" y="2437"/>
                  </a:lnTo>
                  <a:lnTo>
                    <a:pt x="296" y="2437"/>
                  </a:lnTo>
                  <a:lnTo>
                    <a:pt x="296" y="2381"/>
                  </a:lnTo>
                  <a:moveTo>
                    <a:pt x="376" y="2381"/>
                  </a:moveTo>
                  <a:lnTo>
                    <a:pt x="320" y="2381"/>
                  </a:lnTo>
                  <a:lnTo>
                    <a:pt x="320" y="2437"/>
                  </a:lnTo>
                  <a:lnTo>
                    <a:pt x="376" y="2437"/>
                  </a:lnTo>
                  <a:lnTo>
                    <a:pt x="376" y="2381"/>
                  </a:lnTo>
                  <a:moveTo>
                    <a:pt x="617" y="2381"/>
                  </a:moveTo>
                  <a:lnTo>
                    <a:pt x="561" y="2381"/>
                  </a:lnTo>
                  <a:lnTo>
                    <a:pt x="561" y="2437"/>
                  </a:lnTo>
                  <a:lnTo>
                    <a:pt x="617" y="2437"/>
                  </a:lnTo>
                  <a:lnTo>
                    <a:pt x="617" y="2381"/>
                  </a:lnTo>
                  <a:moveTo>
                    <a:pt x="697" y="2381"/>
                  </a:moveTo>
                  <a:lnTo>
                    <a:pt x="641" y="2381"/>
                  </a:lnTo>
                  <a:lnTo>
                    <a:pt x="641" y="2437"/>
                  </a:lnTo>
                  <a:lnTo>
                    <a:pt x="697" y="2437"/>
                  </a:lnTo>
                  <a:lnTo>
                    <a:pt x="697" y="2381"/>
                  </a:lnTo>
                  <a:moveTo>
                    <a:pt x="938" y="2381"/>
                  </a:moveTo>
                  <a:lnTo>
                    <a:pt x="882" y="2381"/>
                  </a:lnTo>
                  <a:lnTo>
                    <a:pt x="882" y="2437"/>
                  </a:lnTo>
                  <a:lnTo>
                    <a:pt x="938" y="2437"/>
                  </a:lnTo>
                  <a:lnTo>
                    <a:pt x="938" y="2381"/>
                  </a:lnTo>
                  <a:moveTo>
                    <a:pt x="1418" y="2381"/>
                  </a:moveTo>
                  <a:lnTo>
                    <a:pt x="1363" y="2381"/>
                  </a:lnTo>
                  <a:lnTo>
                    <a:pt x="1363" y="2437"/>
                  </a:lnTo>
                  <a:lnTo>
                    <a:pt x="1418" y="2437"/>
                  </a:lnTo>
                  <a:lnTo>
                    <a:pt x="1418" y="2381"/>
                  </a:lnTo>
                  <a:moveTo>
                    <a:pt x="1499" y="2381"/>
                  </a:moveTo>
                  <a:lnTo>
                    <a:pt x="1443" y="2381"/>
                  </a:lnTo>
                  <a:lnTo>
                    <a:pt x="1443" y="2437"/>
                  </a:lnTo>
                  <a:lnTo>
                    <a:pt x="1499" y="2437"/>
                  </a:lnTo>
                  <a:lnTo>
                    <a:pt x="1499" y="2381"/>
                  </a:lnTo>
                  <a:moveTo>
                    <a:pt x="1579" y="2381"/>
                  </a:moveTo>
                  <a:lnTo>
                    <a:pt x="1523" y="2381"/>
                  </a:lnTo>
                  <a:lnTo>
                    <a:pt x="1523" y="2437"/>
                  </a:lnTo>
                  <a:lnTo>
                    <a:pt x="1579" y="2437"/>
                  </a:lnTo>
                  <a:lnTo>
                    <a:pt x="1579" y="2381"/>
                  </a:lnTo>
                  <a:moveTo>
                    <a:pt x="1659" y="2381"/>
                  </a:moveTo>
                  <a:lnTo>
                    <a:pt x="1604" y="2381"/>
                  </a:lnTo>
                  <a:lnTo>
                    <a:pt x="1604" y="2437"/>
                  </a:lnTo>
                  <a:lnTo>
                    <a:pt x="1659" y="2437"/>
                  </a:lnTo>
                  <a:lnTo>
                    <a:pt x="1659" y="2381"/>
                  </a:lnTo>
                  <a:moveTo>
                    <a:pt x="1739" y="2381"/>
                  </a:moveTo>
                  <a:lnTo>
                    <a:pt x="1684" y="2381"/>
                  </a:lnTo>
                  <a:lnTo>
                    <a:pt x="1684" y="2437"/>
                  </a:lnTo>
                  <a:lnTo>
                    <a:pt x="1739" y="2437"/>
                  </a:lnTo>
                  <a:lnTo>
                    <a:pt x="1739" y="2381"/>
                  </a:lnTo>
                  <a:moveTo>
                    <a:pt x="1899" y="2381"/>
                  </a:moveTo>
                  <a:lnTo>
                    <a:pt x="1844" y="2381"/>
                  </a:lnTo>
                  <a:lnTo>
                    <a:pt x="1844" y="2437"/>
                  </a:lnTo>
                  <a:lnTo>
                    <a:pt x="1899" y="2437"/>
                  </a:lnTo>
                  <a:lnTo>
                    <a:pt x="1899" y="2381"/>
                  </a:lnTo>
                  <a:moveTo>
                    <a:pt x="1980" y="2381"/>
                  </a:moveTo>
                  <a:lnTo>
                    <a:pt x="1925" y="2381"/>
                  </a:lnTo>
                  <a:lnTo>
                    <a:pt x="1925" y="2437"/>
                  </a:lnTo>
                  <a:lnTo>
                    <a:pt x="1980" y="2437"/>
                  </a:lnTo>
                  <a:lnTo>
                    <a:pt x="1980" y="2381"/>
                  </a:lnTo>
                  <a:moveTo>
                    <a:pt x="4465" y="2381"/>
                  </a:moveTo>
                  <a:lnTo>
                    <a:pt x="4409" y="2381"/>
                  </a:lnTo>
                  <a:lnTo>
                    <a:pt x="4409" y="2437"/>
                  </a:lnTo>
                  <a:lnTo>
                    <a:pt x="4465" y="2437"/>
                  </a:lnTo>
                  <a:lnTo>
                    <a:pt x="4465" y="2381"/>
                  </a:lnTo>
                  <a:moveTo>
                    <a:pt x="4545" y="2381"/>
                  </a:moveTo>
                  <a:lnTo>
                    <a:pt x="4490" y="2381"/>
                  </a:lnTo>
                  <a:lnTo>
                    <a:pt x="4490" y="2437"/>
                  </a:lnTo>
                  <a:lnTo>
                    <a:pt x="4545" y="2437"/>
                  </a:lnTo>
                  <a:lnTo>
                    <a:pt x="4545" y="2381"/>
                  </a:lnTo>
                  <a:moveTo>
                    <a:pt x="4625" y="2381"/>
                  </a:moveTo>
                  <a:lnTo>
                    <a:pt x="4569" y="2381"/>
                  </a:lnTo>
                  <a:lnTo>
                    <a:pt x="4569" y="2437"/>
                  </a:lnTo>
                  <a:lnTo>
                    <a:pt x="4625" y="2437"/>
                  </a:lnTo>
                  <a:lnTo>
                    <a:pt x="4625" y="2381"/>
                  </a:lnTo>
                  <a:moveTo>
                    <a:pt x="4866" y="2381"/>
                  </a:moveTo>
                  <a:lnTo>
                    <a:pt x="4810" y="2381"/>
                  </a:lnTo>
                  <a:lnTo>
                    <a:pt x="4810" y="2437"/>
                  </a:lnTo>
                  <a:lnTo>
                    <a:pt x="4866" y="2437"/>
                  </a:lnTo>
                  <a:lnTo>
                    <a:pt x="4866" y="2381"/>
                  </a:lnTo>
                  <a:moveTo>
                    <a:pt x="4945" y="2381"/>
                  </a:moveTo>
                  <a:lnTo>
                    <a:pt x="4890" y="2381"/>
                  </a:lnTo>
                  <a:lnTo>
                    <a:pt x="4890" y="2437"/>
                  </a:lnTo>
                  <a:lnTo>
                    <a:pt x="4945" y="2437"/>
                  </a:lnTo>
                  <a:lnTo>
                    <a:pt x="4945" y="2381"/>
                  </a:lnTo>
                  <a:moveTo>
                    <a:pt x="55" y="2292"/>
                  </a:moveTo>
                  <a:lnTo>
                    <a:pt x="0" y="2292"/>
                  </a:lnTo>
                  <a:lnTo>
                    <a:pt x="0" y="2348"/>
                  </a:lnTo>
                  <a:lnTo>
                    <a:pt x="55" y="2348"/>
                  </a:lnTo>
                  <a:lnTo>
                    <a:pt x="55" y="2292"/>
                  </a:lnTo>
                  <a:moveTo>
                    <a:pt x="136" y="2292"/>
                  </a:moveTo>
                  <a:lnTo>
                    <a:pt x="80" y="2292"/>
                  </a:lnTo>
                  <a:lnTo>
                    <a:pt x="80" y="2348"/>
                  </a:lnTo>
                  <a:lnTo>
                    <a:pt x="136" y="2348"/>
                  </a:lnTo>
                  <a:lnTo>
                    <a:pt x="136" y="2292"/>
                  </a:lnTo>
                  <a:moveTo>
                    <a:pt x="216" y="2292"/>
                  </a:moveTo>
                  <a:lnTo>
                    <a:pt x="160" y="2292"/>
                  </a:lnTo>
                  <a:lnTo>
                    <a:pt x="160" y="2348"/>
                  </a:lnTo>
                  <a:lnTo>
                    <a:pt x="216" y="2348"/>
                  </a:lnTo>
                  <a:lnTo>
                    <a:pt x="216" y="2292"/>
                  </a:lnTo>
                  <a:moveTo>
                    <a:pt x="296" y="2292"/>
                  </a:moveTo>
                  <a:lnTo>
                    <a:pt x="241" y="2292"/>
                  </a:lnTo>
                  <a:lnTo>
                    <a:pt x="241" y="2348"/>
                  </a:lnTo>
                  <a:lnTo>
                    <a:pt x="296" y="2348"/>
                  </a:lnTo>
                  <a:lnTo>
                    <a:pt x="296" y="2292"/>
                  </a:lnTo>
                  <a:moveTo>
                    <a:pt x="376" y="2292"/>
                  </a:moveTo>
                  <a:lnTo>
                    <a:pt x="320" y="2292"/>
                  </a:lnTo>
                  <a:lnTo>
                    <a:pt x="320" y="2348"/>
                  </a:lnTo>
                  <a:lnTo>
                    <a:pt x="376" y="2348"/>
                  </a:lnTo>
                  <a:lnTo>
                    <a:pt x="376" y="2292"/>
                  </a:lnTo>
                  <a:moveTo>
                    <a:pt x="938" y="2292"/>
                  </a:moveTo>
                  <a:lnTo>
                    <a:pt x="882" y="2292"/>
                  </a:lnTo>
                  <a:lnTo>
                    <a:pt x="882" y="2348"/>
                  </a:lnTo>
                  <a:lnTo>
                    <a:pt x="938" y="2348"/>
                  </a:lnTo>
                  <a:lnTo>
                    <a:pt x="938" y="2292"/>
                  </a:lnTo>
                  <a:moveTo>
                    <a:pt x="1018" y="2292"/>
                  </a:moveTo>
                  <a:lnTo>
                    <a:pt x="962" y="2292"/>
                  </a:lnTo>
                  <a:lnTo>
                    <a:pt x="962" y="2348"/>
                  </a:lnTo>
                  <a:lnTo>
                    <a:pt x="1018" y="2348"/>
                  </a:lnTo>
                  <a:lnTo>
                    <a:pt x="1018" y="2292"/>
                  </a:lnTo>
                  <a:moveTo>
                    <a:pt x="1418" y="2292"/>
                  </a:moveTo>
                  <a:lnTo>
                    <a:pt x="1363" y="2292"/>
                  </a:lnTo>
                  <a:lnTo>
                    <a:pt x="1363" y="2348"/>
                  </a:lnTo>
                  <a:lnTo>
                    <a:pt x="1418" y="2348"/>
                  </a:lnTo>
                  <a:lnTo>
                    <a:pt x="1418" y="2292"/>
                  </a:lnTo>
                  <a:moveTo>
                    <a:pt x="1499" y="2292"/>
                  </a:moveTo>
                  <a:lnTo>
                    <a:pt x="1443" y="2292"/>
                  </a:lnTo>
                  <a:lnTo>
                    <a:pt x="1443" y="2348"/>
                  </a:lnTo>
                  <a:lnTo>
                    <a:pt x="1499" y="2348"/>
                  </a:lnTo>
                  <a:lnTo>
                    <a:pt x="1499" y="2292"/>
                  </a:lnTo>
                  <a:moveTo>
                    <a:pt x="1739" y="2292"/>
                  </a:moveTo>
                  <a:lnTo>
                    <a:pt x="1684" y="2292"/>
                  </a:lnTo>
                  <a:lnTo>
                    <a:pt x="1684" y="2348"/>
                  </a:lnTo>
                  <a:lnTo>
                    <a:pt x="1739" y="2348"/>
                  </a:lnTo>
                  <a:lnTo>
                    <a:pt x="1739" y="2292"/>
                  </a:lnTo>
                  <a:moveTo>
                    <a:pt x="1820" y="2292"/>
                  </a:moveTo>
                  <a:lnTo>
                    <a:pt x="1764" y="2292"/>
                  </a:lnTo>
                  <a:lnTo>
                    <a:pt x="1764" y="2348"/>
                  </a:lnTo>
                  <a:lnTo>
                    <a:pt x="1820" y="2348"/>
                  </a:lnTo>
                  <a:lnTo>
                    <a:pt x="1820" y="2292"/>
                  </a:lnTo>
                  <a:moveTo>
                    <a:pt x="1899" y="2292"/>
                  </a:moveTo>
                  <a:lnTo>
                    <a:pt x="1844" y="2292"/>
                  </a:lnTo>
                  <a:lnTo>
                    <a:pt x="1844" y="2348"/>
                  </a:lnTo>
                  <a:lnTo>
                    <a:pt x="1899" y="2348"/>
                  </a:lnTo>
                  <a:lnTo>
                    <a:pt x="1899" y="2292"/>
                  </a:lnTo>
                  <a:moveTo>
                    <a:pt x="4304" y="2292"/>
                  </a:moveTo>
                  <a:lnTo>
                    <a:pt x="4249" y="2292"/>
                  </a:lnTo>
                  <a:lnTo>
                    <a:pt x="4249" y="2348"/>
                  </a:lnTo>
                  <a:lnTo>
                    <a:pt x="4304" y="2348"/>
                  </a:lnTo>
                  <a:lnTo>
                    <a:pt x="4304" y="2292"/>
                  </a:lnTo>
                  <a:moveTo>
                    <a:pt x="4385" y="2292"/>
                  </a:moveTo>
                  <a:lnTo>
                    <a:pt x="4329" y="2292"/>
                  </a:lnTo>
                  <a:lnTo>
                    <a:pt x="4329" y="2348"/>
                  </a:lnTo>
                  <a:lnTo>
                    <a:pt x="4385" y="2348"/>
                  </a:lnTo>
                  <a:lnTo>
                    <a:pt x="4385" y="2292"/>
                  </a:lnTo>
                  <a:moveTo>
                    <a:pt x="4545" y="2292"/>
                  </a:moveTo>
                  <a:lnTo>
                    <a:pt x="4490" y="2292"/>
                  </a:lnTo>
                  <a:lnTo>
                    <a:pt x="4490" y="2348"/>
                  </a:lnTo>
                  <a:lnTo>
                    <a:pt x="4545" y="2348"/>
                  </a:lnTo>
                  <a:lnTo>
                    <a:pt x="4545" y="2292"/>
                  </a:lnTo>
                  <a:moveTo>
                    <a:pt x="4705" y="2292"/>
                  </a:moveTo>
                  <a:lnTo>
                    <a:pt x="4650" y="2292"/>
                  </a:lnTo>
                  <a:lnTo>
                    <a:pt x="4650" y="2348"/>
                  </a:lnTo>
                  <a:lnTo>
                    <a:pt x="4705" y="2348"/>
                  </a:lnTo>
                  <a:lnTo>
                    <a:pt x="4705" y="2292"/>
                  </a:lnTo>
                  <a:moveTo>
                    <a:pt x="4785" y="2292"/>
                  </a:moveTo>
                  <a:lnTo>
                    <a:pt x="4730" y="2292"/>
                  </a:lnTo>
                  <a:lnTo>
                    <a:pt x="4730" y="2348"/>
                  </a:lnTo>
                  <a:lnTo>
                    <a:pt x="4785" y="2348"/>
                  </a:lnTo>
                  <a:lnTo>
                    <a:pt x="4785" y="2292"/>
                  </a:lnTo>
                  <a:moveTo>
                    <a:pt x="55" y="2203"/>
                  </a:moveTo>
                  <a:lnTo>
                    <a:pt x="0" y="2203"/>
                  </a:lnTo>
                  <a:lnTo>
                    <a:pt x="0" y="2260"/>
                  </a:lnTo>
                  <a:lnTo>
                    <a:pt x="55" y="2260"/>
                  </a:lnTo>
                  <a:lnTo>
                    <a:pt x="55" y="2203"/>
                  </a:lnTo>
                  <a:moveTo>
                    <a:pt x="136" y="2203"/>
                  </a:moveTo>
                  <a:lnTo>
                    <a:pt x="80" y="2203"/>
                  </a:lnTo>
                  <a:lnTo>
                    <a:pt x="80" y="2260"/>
                  </a:lnTo>
                  <a:lnTo>
                    <a:pt x="136" y="2260"/>
                  </a:lnTo>
                  <a:lnTo>
                    <a:pt x="136" y="2203"/>
                  </a:lnTo>
                  <a:moveTo>
                    <a:pt x="216" y="2203"/>
                  </a:moveTo>
                  <a:lnTo>
                    <a:pt x="160" y="2203"/>
                  </a:lnTo>
                  <a:lnTo>
                    <a:pt x="160" y="2260"/>
                  </a:lnTo>
                  <a:lnTo>
                    <a:pt x="216" y="2260"/>
                  </a:lnTo>
                  <a:lnTo>
                    <a:pt x="216" y="2203"/>
                  </a:lnTo>
                  <a:moveTo>
                    <a:pt x="296" y="2203"/>
                  </a:moveTo>
                  <a:lnTo>
                    <a:pt x="241" y="2203"/>
                  </a:lnTo>
                  <a:lnTo>
                    <a:pt x="241" y="2260"/>
                  </a:lnTo>
                  <a:lnTo>
                    <a:pt x="296" y="2260"/>
                  </a:lnTo>
                  <a:lnTo>
                    <a:pt x="296" y="2203"/>
                  </a:lnTo>
                  <a:moveTo>
                    <a:pt x="376" y="2203"/>
                  </a:moveTo>
                  <a:lnTo>
                    <a:pt x="320" y="2203"/>
                  </a:lnTo>
                  <a:lnTo>
                    <a:pt x="320" y="2260"/>
                  </a:lnTo>
                  <a:lnTo>
                    <a:pt x="376" y="2260"/>
                  </a:lnTo>
                  <a:lnTo>
                    <a:pt x="376" y="2203"/>
                  </a:lnTo>
                  <a:moveTo>
                    <a:pt x="457" y="2203"/>
                  </a:moveTo>
                  <a:lnTo>
                    <a:pt x="401" y="2203"/>
                  </a:lnTo>
                  <a:lnTo>
                    <a:pt x="401" y="2260"/>
                  </a:lnTo>
                  <a:lnTo>
                    <a:pt x="457" y="2260"/>
                  </a:lnTo>
                  <a:lnTo>
                    <a:pt x="457" y="2203"/>
                  </a:lnTo>
                  <a:moveTo>
                    <a:pt x="938" y="2203"/>
                  </a:moveTo>
                  <a:lnTo>
                    <a:pt x="882" y="2203"/>
                  </a:lnTo>
                  <a:lnTo>
                    <a:pt x="882" y="2260"/>
                  </a:lnTo>
                  <a:lnTo>
                    <a:pt x="938" y="2260"/>
                  </a:lnTo>
                  <a:lnTo>
                    <a:pt x="938" y="2203"/>
                  </a:lnTo>
                  <a:moveTo>
                    <a:pt x="1018" y="2203"/>
                  </a:moveTo>
                  <a:lnTo>
                    <a:pt x="962" y="2203"/>
                  </a:lnTo>
                  <a:lnTo>
                    <a:pt x="962" y="2260"/>
                  </a:lnTo>
                  <a:lnTo>
                    <a:pt x="1018" y="2260"/>
                  </a:lnTo>
                  <a:lnTo>
                    <a:pt x="1018" y="2203"/>
                  </a:lnTo>
                  <a:moveTo>
                    <a:pt x="1098" y="2203"/>
                  </a:moveTo>
                  <a:lnTo>
                    <a:pt x="1042" y="2203"/>
                  </a:lnTo>
                  <a:lnTo>
                    <a:pt x="1042" y="2260"/>
                  </a:lnTo>
                  <a:lnTo>
                    <a:pt x="1098" y="2260"/>
                  </a:lnTo>
                  <a:lnTo>
                    <a:pt x="1098" y="2203"/>
                  </a:lnTo>
                  <a:moveTo>
                    <a:pt x="1178" y="2203"/>
                  </a:moveTo>
                  <a:lnTo>
                    <a:pt x="1122" y="2203"/>
                  </a:lnTo>
                  <a:lnTo>
                    <a:pt x="1122" y="2260"/>
                  </a:lnTo>
                  <a:lnTo>
                    <a:pt x="1178" y="2260"/>
                  </a:lnTo>
                  <a:lnTo>
                    <a:pt x="1178" y="2203"/>
                  </a:lnTo>
                  <a:moveTo>
                    <a:pt x="1339" y="2203"/>
                  </a:moveTo>
                  <a:lnTo>
                    <a:pt x="1282" y="2203"/>
                  </a:lnTo>
                  <a:lnTo>
                    <a:pt x="1282" y="2260"/>
                  </a:lnTo>
                  <a:lnTo>
                    <a:pt x="1339" y="2260"/>
                  </a:lnTo>
                  <a:lnTo>
                    <a:pt x="1339" y="2203"/>
                  </a:lnTo>
                  <a:moveTo>
                    <a:pt x="1418" y="2203"/>
                  </a:moveTo>
                  <a:lnTo>
                    <a:pt x="1363" y="2203"/>
                  </a:lnTo>
                  <a:lnTo>
                    <a:pt x="1363" y="2260"/>
                  </a:lnTo>
                  <a:lnTo>
                    <a:pt x="1418" y="2260"/>
                  </a:lnTo>
                  <a:lnTo>
                    <a:pt x="1418" y="2203"/>
                  </a:lnTo>
                  <a:moveTo>
                    <a:pt x="1499" y="2203"/>
                  </a:moveTo>
                  <a:lnTo>
                    <a:pt x="1443" y="2203"/>
                  </a:lnTo>
                  <a:lnTo>
                    <a:pt x="1443" y="2260"/>
                  </a:lnTo>
                  <a:lnTo>
                    <a:pt x="1499" y="2260"/>
                  </a:lnTo>
                  <a:lnTo>
                    <a:pt x="1499" y="2203"/>
                  </a:lnTo>
                  <a:moveTo>
                    <a:pt x="1579" y="2203"/>
                  </a:moveTo>
                  <a:lnTo>
                    <a:pt x="1523" y="2203"/>
                  </a:lnTo>
                  <a:lnTo>
                    <a:pt x="1523" y="2260"/>
                  </a:lnTo>
                  <a:lnTo>
                    <a:pt x="1579" y="2260"/>
                  </a:lnTo>
                  <a:lnTo>
                    <a:pt x="1579" y="2203"/>
                  </a:lnTo>
                  <a:moveTo>
                    <a:pt x="1659" y="2203"/>
                  </a:moveTo>
                  <a:lnTo>
                    <a:pt x="1604" y="2203"/>
                  </a:lnTo>
                  <a:lnTo>
                    <a:pt x="1604" y="2260"/>
                  </a:lnTo>
                  <a:lnTo>
                    <a:pt x="1659" y="2260"/>
                  </a:lnTo>
                  <a:lnTo>
                    <a:pt x="1659" y="2203"/>
                  </a:lnTo>
                  <a:moveTo>
                    <a:pt x="1739" y="2203"/>
                  </a:moveTo>
                  <a:lnTo>
                    <a:pt x="1684" y="2203"/>
                  </a:lnTo>
                  <a:lnTo>
                    <a:pt x="1684" y="2260"/>
                  </a:lnTo>
                  <a:lnTo>
                    <a:pt x="1739" y="2260"/>
                  </a:lnTo>
                  <a:lnTo>
                    <a:pt x="1739" y="2203"/>
                  </a:lnTo>
                  <a:moveTo>
                    <a:pt x="1820" y="2203"/>
                  </a:moveTo>
                  <a:lnTo>
                    <a:pt x="1764" y="2203"/>
                  </a:lnTo>
                  <a:lnTo>
                    <a:pt x="1764" y="2260"/>
                  </a:lnTo>
                  <a:lnTo>
                    <a:pt x="1820" y="2260"/>
                  </a:lnTo>
                  <a:lnTo>
                    <a:pt x="1820" y="2203"/>
                  </a:lnTo>
                  <a:moveTo>
                    <a:pt x="1899" y="2203"/>
                  </a:moveTo>
                  <a:lnTo>
                    <a:pt x="1844" y="2203"/>
                  </a:lnTo>
                  <a:lnTo>
                    <a:pt x="1844" y="2260"/>
                  </a:lnTo>
                  <a:lnTo>
                    <a:pt x="1899" y="2260"/>
                  </a:lnTo>
                  <a:lnTo>
                    <a:pt x="1899" y="2203"/>
                  </a:lnTo>
                  <a:moveTo>
                    <a:pt x="3342" y="2203"/>
                  </a:moveTo>
                  <a:lnTo>
                    <a:pt x="3287" y="2203"/>
                  </a:lnTo>
                  <a:lnTo>
                    <a:pt x="3287" y="2260"/>
                  </a:lnTo>
                  <a:lnTo>
                    <a:pt x="3342" y="2260"/>
                  </a:lnTo>
                  <a:lnTo>
                    <a:pt x="3342" y="2203"/>
                  </a:lnTo>
                  <a:moveTo>
                    <a:pt x="4144" y="2203"/>
                  </a:moveTo>
                  <a:lnTo>
                    <a:pt x="4088" y="2203"/>
                  </a:lnTo>
                  <a:lnTo>
                    <a:pt x="4088" y="2260"/>
                  </a:lnTo>
                  <a:lnTo>
                    <a:pt x="4144" y="2260"/>
                  </a:lnTo>
                  <a:lnTo>
                    <a:pt x="4144" y="2203"/>
                  </a:lnTo>
                  <a:moveTo>
                    <a:pt x="4225" y="2203"/>
                  </a:moveTo>
                  <a:lnTo>
                    <a:pt x="4169" y="2203"/>
                  </a:lnTo>
                  <a:lnTo>
                    <a:pt x="4169" y="2260"/>
                  </a:lnTo>
                  <a:lnTo>
                    <a:pt x="4225" y="2260"/>
                  </a:lnTo>
                  <a:lnTo>
                    <a:pt x="4225" y="2203"/>
                  </a:lnTo>
                  <a:moveTo>
                    <a:pt x="4304" y="2203"/>
                  </a:moveTo>
                  <a:lnTo>
                    <a:pt x="4249" y="2203"/>
                  </a:lnTo>
                  <a:lnTo>
                    <a:pt x="4249" y="2260"/>
                  </a:lnTo>
                  <a:lnTo>
                    <a:pt x="4304" y="2260"/>
                  </a:lnTo>
                  <a:lnTo>
                    <a:pt x="4304" y="2203"/>
                  </a:lnTo>
                  <a:moveTo>
                    <a:pt x="4625" y="2203"/>
                  </a:moveTo>
                  <a:lnTo>
                    <a:pt x="4569" y="2203"/>
                  </a:lnTo>
                  <a:lnTo>
                    <a:pt x="4569" y="2260"/>
                  </a:lnTo>
                  <a:lnTo>
                    <a:pt x="4625" y="2260"/>
                  </a:lnTo>
                  <a:lnTo>
                    <a:pt x="4625" y="2203"/>
                  </a:lnTo>
                  <a:moveTo>
                    <a:pt x="4705" y="2203"/>
                  </a:moveTo>
                  <a:lnTo>
                    <a:pt x="4650" y="2203"/>
                  </a:lnTo>
                  <a:lnTo>
                    <a:pt x="4650" y="2260"/>
                  </a:lnTo>
                  <a:lnTo>
                    <a:pt x="4705" y="2260"/>
                  </a:lnTo>
                  <a:lnTo>
                    <a:pt x="4705" y="2203"/>
                  </a:lnTo>
                  <a:moveTo>
                    <a:pt x="4785" y="2203"/>
                  </a:moveTo>
                  <a:lnTo>
                    <a:pt x="4730" y="2203"/>
                  </a:lnTo>
                  <a:lnTo>
                    <a:pt x="4730" y="2260"/>
                  </a:lnTo>
                  <a:lnTo>
                    <a:pt x="4785" y="2260"/>
                  </a:lnTo>
                  <a:lnTo>
                    <a:pt x="4785" y="2203"/>
                  </a:lnTo>
                  <a:moveTo>
                    <a:pt x="55" y="2115"/>
                  </a:moveTo>
                  <a:lnTo>
                    <a:pt x="0" y="2115"/>
                  </a:lnTo>
                  <a:lnTo>
                    <a:pt x="0" y="2171"/>
                  </a:lnTo>
                  <a:lnTo>
                    <a:pt x="55" y="2171"/>
                  </a:lnTo>
                  <a:lnTo>
                    <a:pt x="55" y="2115"/>
                  </a:lnTo>
                  <a:moveTo>
                    <a:pt x="136" y="2115"/>
                  </a:moveTo>
                  <a:lnTo>
                    <a:pt x="80" y="2115"/>
                  </a:lnTo>
                  <a:lnTo>
                    <a:pt x="80" y="2171"/>
                  </a:lnTo>
                  <a:lnTo>
                    <a:pt x="136" y="2171"/>
                  </a:lnTo>
                  <a:lnTo>
                    <a:pt x="136" y="2115"/>
                  </a:lnTo>
                  <a:moveTo>
                    <a:pt x="216" y="2115"/>
                  </a:moveTo>
                  <a:lnTo>
                    <a:pt x="160" y="2115"/>
                  </a:lnTo>
                  <a:lnTo>
                    <a:pt x="160" y="2171"/>
                  </a:lnTo>
                  <a:lnTo>
                    <a:pt x="216" y="2171"/>
                  </a:lnTo>
                  <a:lnTo>
                    <a:pt x="216" y="2115"/>
                  </a:lnTo>
                  <a:moveTo>
                    <a:pt x="296" y="2115"/>
                  </a:moveTo>
                  <a:lnTo>
                    <a:pt x="241" y="2115"/>
                  </a:lnTo>
                  <a:lnTo>
                    <a:pt x="241" y="2171"/>
                  </a:lnTo>
                  <a:lnTo>
                    <a:pt x="296" y="2171"/>
                  </a:lnTo>
                  <a:lnTo>
                    <a:pt x="296" y="2115"/>
                  </a:lnTo>
                  <a:moveTo>
                    <a:pt x="376" y="2115"/>
                  </a:moveTo>
                  <a:lnTo>
                    <a:pt x="320" y="2115"/>
                  </a:lnTo>
                  <a:lnTo>
                    <a:pt x="320" y="2171"/>
                  </a:lnTo>
                  <a:lnTo>
                    <a:pt x="376" y="2171"/>
                  </a:lnTo>
                  <a:lnTo>
                    <a:pt x="376" y="2115"/>
                  </a:lnTo>
                  <a:moveTo>
                    <a:pt x="457" y="2115"/>
                  </a:moveTo>
                  <a:lnTo>
                    <a:pt x="401" y="2115"/>
                  </a:lnTo>
                  <a:lnTo>
                    <a:pt x="401" y="2171"/>
                  </a:lnTo>
                  <a:lnTo>
                    <a:pt x="457" y="2171"/>
                  </a:lnTo>
                  <a:lnTo>
                    <a:pt x="457" y="2115"/>
                  </a:lnTo>
                  <a:moveTo>
                    <a:pt x="536" y="2115"/>
                  </a:moveTo>
                  <a:lnTo>
                    <a:pt x="481" y="2115"/>
                  </a:lnTo>
                  <a:lnTo>
                    <a:pt x="481" y="2171"/>
                  </a:lnTo>
                  <a:lnTo>
                    <a:pt x="536" y="2171"/>
                  </a:lnTo>
                  <a:lnTo>
                    <a:pt x="536" y="2115"/>
                  </a:lnTo>
                  <a:moveTo>
                    <a:pt x="938" y="2115"/>
                  </a:moveTo>
                  <a:lnTo>
                    <a:pt x="882" y="2115"/>
                  </a:lnTo>
                  <a:lnTo>
                    <a:pt x="882" y="2171"/>
                  </a:lnTo>
                  <a:lnTo>
                    <a:pt x="938" y="2171"/>
                  </a:lnTo>
                  <a:lnTo>
                    <a:pt x="938" y="2115"/>
                  </a:lnTo>
                  <a:moveTo>
                    <a:pt x="1018" y="2115"/>
                  </a:moveTo>
                  <a:lnTo>
                    <a:pt x="962" y="2115"/>
                  </a:lnTo>
                  <a:lnTo>
                    <a:pt x="962" y="2171"/>
                  </a:lnTo>
                  <a:lnTo>
                    <a:pt x="1018" y="2171"/>
                  </a:lnTo>
                  <a:lnTo>
                    <a:pt x="1018" y="2115"/>
                  </a:lnTo>
                  <a:moveTo>
                    <a:pt x="1098" y="2115"/>
                  </a:moveTo>
                  <a:lnTo>
                    <a:pt x="1042" y="2115"/>
                  </a:lnTo>
                  <a:lnTo>
                    <a:pt x="1042" y="2171"/>
                  </a:lnTo>
                  <a:lnTo>
                    <a:pt x="1098" y="2171"/>
                  </a:lnTo>
                  <a:lnTo>
                    <a:pt x="1098" y="2115"/>
                  </a:lnTo>
                  <a:moveTo>
                    <a:pt x="1339" y="2115"/>
                  </a:moveTo>
                  <a:lnTo>
                    <a:pt x="1282" y="2115"/>
                  </a:lnTo>
                  <a:lnTo>
                    <a:pt x="1282" y="2171"/>
                  </a:lnTo>
                  <a:lnTo>
                    <a:pt x="1339" y="2171"/>
                  </a:lnTo>
                  <a:lnTo>
                    <a:pt x="1339" y="2115"/>
                  </a:lnTo>
                  <a:moveTo>
                    <a:pt x="1418" y="2115"/>
                  </a:moveTo>
                  <a:lnTo>
                    <a:pt x="1363" y="2115"/>
                  </a:lnTo>
                  <a:lnTo>
                    <a:pt x="1363" y="2171"/>
                  </a:lnTo>
                  <a:lnTo>
                    <a:pt x="1418" y="2171"/>
                  </a:lnTo>
                  <a:lnTo>
                    <a:pt x="1418" y="2115"/>
                  </a:lnTo>
                  <a:moveTo>
                    <a:pt x="1499" y="2115"/>
                  </a:moveTo>
                  <a:lnTo>
                    <a:pt x="1443" y="2115"/>
                  </a:lnTo>
                  <a:lnTo>
                    <a:pt x="1443" y="2171"/>
                  </a:lnTo>
                  <a:lnTo>
                    <a:pt x="1499" y="2171"/>
                  </a:lnTo>
                  <a:lnTo>
                    <a:pt x="1499" y="2115"/>
                  </a:lnTo>
                  <a:moveTo>
                    <a:pt x="1579" y="2115"/>
                  </a:moveTo>
                  <a:lnTo>
                    <a:pt x="1523" y="2115"/>
                  </a:lnTo>
                  <a:lnTo>
                    <a:pt x="1523" y="2171"/>
                  </a:lnTo>
                  <a:lnTo>
                    <a:pt x="1579" y="2171"/>
                  </a:lnTo>
                  <a:lnTo>
                    <a:pt x="1579" y="2115"/>
                  </a:lnTo>
                  <a:moveTo>
                    <a:pt x="1659" y="2115"/>
                  </a:moveTo>
                  <a:lnTo>
                    <a:pt x="1604" y="2115"/>
                  </a:lnTo>
                  <a:lnTo>
                    <a:pt x="1604" y="2171"/>
                  </a:lnTo>
                  <a:lnTo>
                    <a:pt x="1659" y="2171"/>
                  </a:lnTo>
                  <a:lnTo>
                    <a:pt x="1659" y="2115"/>
                  </a:lnTo>
                  <a:moveTo>
                    <a:pt x="1820" y="2115"/>
                  </a:moveTo>
                  <a:lnTo>
                    <a:pt x="1764" y="2115"/>
                  </a:lnTo>
                  <a:lnTo>
                    <a:pt x="1764" y="2171"/>
                  </a:lnTo>
                  <a:lnTo>
                    <a:pt x="1820" y="2171"/>
                  </a:lnTo>
                  <a:lnTo>
                    <a:pt x="1820" y="2115"/>
                  </a:lnTo>
                  <a:moveTo>
                    <a:pt x="1899" y="2115"/>
                  </a:moveTo>
                  <a:lnTo>
                    <a:pt x="1844" y="2115"/>
                  </a:lnTo>
                  <a:lnTo>
                    <a:pt x="1844" y="2171"/>
                  </a:lnTo>
                  <a:lnTo>
                    <a:pt x="1899" y="2171"/>
                  </a:lnTo>
                  <a:lnTo>
                    <a:pt x="1899" y="2115"/>
                  </a:lnTo>
                  <a:moveTo>
                    <a:pt x="3182" y="2115"/>
                  </a:moveTo>
                  <a:lnTo>
                    <a:pt x="3127" y="2115"/>
                  </a:lnTo>
                  <a:lnTo>
                    <a:pt x="3127" y="2171"/>
                  </a:lnTo>
                  <a:lnTo>
                    <a:pt x="3182" y="2171"/>
                  </a:lnTo>
                  <a:lnTo>
                    <a:pt x="3182" y="2115"/>
                  </a:lnTo>
                  <a:moveTo>
                    <a:pt x="3263" y="2115"/>
                  </a:moveTo>
                  <a:lnTo>
                    <a:pt x="3207" y="2115"/>
                  </a:lnTo>
                  <a:lnTo>
                    <a:pt x="3207" y="2171"/>
                  </a:lnTo>
                  <a:lnTo>
                    <a:pt x="3263" y="2171"/>
                  </a:lnTo>
                  <a:lnTo>
                    <a:pt x="3263" y="2115"/>
                  </a:lnTo>
                  <a:moveTo>
                    <a:pt x="3342" y="2115"/>
                  </a:moveTo>
                  <a:lnTo>
                    <a:pt x="3287" y="2115"/>
                  </a:lnTo>
                  <a:lnTo>
                    <a:pt x="3287" y="2171"/>
                  </a:lnTo>
                  <a:lnTo>
                    <a:pt x="3342" y="2171"/>
                  </a:lnTo>
                  <a:lnTo>
                    <a:pt x="3342" y="2115"/>
                  </a:lnTo>
                  <a:moveTo>
                    <a:pt x="4144" y="2115"/>
                  </a:moveTo>
                  <a:lnTo>
                    <a:pt x="4088" y="2115"/>
                  </a:lnTo>
                  <a:lnTo>
                    <a:pt x="4088" y="2171"/>
                  </a:lnTo>
                  <a:lnTo>
                    <a:pt x="4144" y="2171"/>
                  </a:lnTo>
                  <a:lnTo>
                    <a:pt x="4144" y="2115"/>
                  </a:lnTo>
                  <a:moveTo>
                    <a:pt x="4225" y="2115"/>
                  </a:moveTo>
                  <a:lnTo>
                    <a:pt x="4169" y="2115"/>
                  </a:lnTo>
                  <a:lnTo>
                    <a:pt x="4169" y="2171"/>
                  </a:lnTo>
                  <a:lnTo>
                    <a:pt x="4225" y="2171"/>
                  </a:lnTo>
                  <a:lnTo>
                    <a:pt x="4225" y="2115"/>
                  </a:lnTo>
                  <a:moveTo>
                    <a:pt x="4304" y="2115"/>
                  </a:moveTo>
                  <a:lnTo>
                    <a:pt x="4249" y="2115"/>
                  </a:lnTo>
                  <a:lnTo>
                    <a:pt x="4249" y="2171"/>
                  </a:lnTo>
                  <a:lnTo>
                    <a:pt x="4304" y="2171"/>
                  </a:lnTo>
                  <a:lnTo>
                    <a:pt x="4304" y="2115"/>
                  </a:lnTo>
                  <a:moveTo>
                    <a:pt x="4385" y="2115"/>
                  </a:moveTo>
                  <a:lnTo>
                    <a:pt x="4329" y="2115"/>
                  </a:lnTo>
                  <a:lnTo>
                    <a:pt x="4329" y="2171"/>
                  </a:lnTo>
                  <a:lnTo>
                    <a:pt x="4385" y="2171"/>
                  </a:lnTo>
                  <a:lnTo>
                    <a:pt x="4385" y="2115"/>
                  </a:lnTo>
                  <a:moveTo>
                    <a:pt x="4465" y="2115"/>
                  </a:moveTo>
                  <a:lnTo>
                    <a:pt x="4409" y="2115"/>
                  </a:lnTo>
                  <a:lnTo>
                    <a:pt x="4409" y="2171"/>
                  </a:lnTo>
                  <a:lnTo>
                    <a:pt x="4465" y="2171"/>
                  </a:lnTo>
                  <a:lnTo>
                    <a:pt x="4465" y="2115"/>
                  </a:lnTo>
                  <a:moveTo>
                    <a:pt x="4545" y="2115"/>
                  </a:moveTo>
                  <a:lnTo>
                    <a:pt x="4490" y="2115"/>
                  </a:lnTo>
                  <a:lnTo>
                    <a:pt x="4490" y="2171"/>
                  </a:lnTo>
                  <a:lnTo>
                    <a:pt x="4545" y="2171"/>
                  </a:lnTo>
                  <a:lnTo>
                    <a:pt x="4545" y="2115"/>
                  </a:lnTo>
                  <a:moveTo>
                    <a:pt x="4625" y="2115"/>
                  </a:moveTo>
                  <a:lnTo>
                    <a:pt x="4569" y="2115"/>
                  </a:lnTo>
                  <a:lnTo>
                    <a:pt x="4569" y="2171"/>
                  </a:lnTo>
                  <a:lnTo>
                    <a:pt x="4625" y="2171"/>
                  </a:lnTo>
                  <a:lnTo>
                    <a:pt x="4625" y="2115"/>
                  </a:lnTo>
                  <a:moveTo>
                    <a:pt x="4705" y="2115"/>
                  </a:moveTo>
                  <a:lnTo>
                    <a:pt x="4650" y="2115"/>
                  </a:lnTo>
                  <a:lnTo>
                    <a:pt x="4650" y="2171"/>
                  </a:lnTo>
                  <a:lnTo>
                    <a:pt x="4705" y="2171"/>
                  </a:lnTo>
                  <a:lnTo>
                    <a:pt x="4705" y="2115"/>
                  </a:lnTo>
                  <a:moveTo>
                    <a:pt x="55" y="2026"/>
                  </a:moveTo>
                  <a:lnTo>
                    <a:pt x="0" y="2026"/>
                  </a:lnTo>
                  <a:lnTo>
                    <a:pt x="0" y="2082"/>
                  </a:lnTo>
                  <a:lnTo>
                    <a:pt x="55" y="2082"/>
                  </a:lnTo>
                  <a:lnTo>
                    <a:pt x="55" y="2026"/>
                  </a:lnTo>
                  <a:moveTo>
                    <a:pt x="136" y="2026"/>
                  </a:moveTo>
                  <a:lnTo>
                    <a:pt x="80" y="2026"/>
                  </a:lnTo>
                  <a:lnTo>
                    <a:pt x="80" y="2082"/>
                  </a:lnTo>
                  <a:lnTo>
                    <a:pt x="136" y="2082"/>
                  </a:lnTo>
                  <a:lnTo>
                    <a:pt x="136" y="2026"/>
                  </a:lnTo>
                  <a:moveTo>
                    <a:pt x="216" y="2026"/>
                  </a:moveTo>
                  <a:lnTo>
                    <a:pt x="160" y="2026"/>
                  </a:lnTo>
                  <a:lnTo>
                    <a:pt x="160" y="2082"/>
                  </a:lnTo>
                  <a:lnTo>
                    <a:pt x="216" y="2082"/>
                  </a:lnTo>
                  <a:lnTo>
                    <a:pt x="216" y="2026"/>
                  </a:lnTo>
                  <a:moveTo>
                    <a:pt x="296" y="2026"/>
                  </a:moveTo>
                  <a:lnTo>
                    <a:pt x="241" y="2026"/>
                  </a:lnTo>
                  <a:lnTo>
                    <a:pt x="241" y="2082"/>
                  </a:lnTo>
                  <a:lnTo>
                    <a:pt x="296" y="2082"/>
                  </a:lnTo>
                  <a:lnTo>
                    <a:pt x="296" y="2026"/>
                  </a:lnTo>
                  <a:moveTo>
                    <a:pt x="376" y="2026"/>
                  </a:moveTo>
                  <a:lnTo>
                    <a:pt x="320" y="2026"/>
                  </a:lnTo>
                  <a:lnTo>
                    <a:pt x="320" y="2082"/>
                  </a:lnTo>
                  <a:lnTo>
                    <a:pt x="376" y="2082"/>
                  </a:lnTo>
                  <a:lnTo>
                    <a:pt x="376" y="2026"/>
                  </a:lnTo>
                  <a:moveTo>
                    <a:pt x="938" y="2026"/>
                  </a:moveTo>
                  <a:lnTo>
                    <a:pt x="882" y="2026"/>
                  </a:lnTo>
                  <a:lnTo>
                    <a:pt x="882" y="2082"/>
                  </a:lnTo>
                  <a:lnTo>
                    <a:pt x="938" y="2082"/>
                  </a:lnTo>
                  <a:lnTo>
                    <a:pt x="938" y="2026"/>
                  </a:lnTo>
                  <a:moveTo>
                    <a:pt x="1018" y="2026"/>
                  </a:moveTo>
                  <a:lnTo>
                    <a:pt x="962" y="2026"/>
                  </a:lnTo>
                  <a:lnTo>
                    <a:pt x="962" y="2082"/>
                  </a:lnTo>
                  <a:lnTo>
                    <a:pt x="1018" y="2082"/>
                  </a:lnTo>
                  <a:lnTo>
                    <a:pt x="1018" y="2026"/>
                  </a:lnTo>
                  <a:moveTo>
                    <a:pt x="1098" y="2026"/>
                  </a:moveTo>
                  <a:lnTo>
                    <a:pt x="1042" y="2026"/>
                  </a:lnTo>
                  <a:lnTo>
                    <a:pt x="1042" y="2082"/>
                  </a:lnTo>
                  <a:lnTo>
                    <a:pt x="1098" y="2082"/>
                  </a:lnTo>
                  <a:lnTo>
                    <a:pt x="1098" y="2026"/>
                  </a:lnTo>
                  <a:moveTo>
                    <a:pt x="1178" y="2026"/>
                  </a:moveTo>
                  <a:lnTo>
                    <a:pt x="1122" y="2026"/>
                  </a:lnTo>
                  <a:lnTo>
                    <a:pt x="1122" y="2082"/>
                  </a:lnTo>
                  <a:lnTo>
                    <a:pt x="1178" y="2082"/>
                  </a:lnTo>
                  <a:lnTo>
                    <a:pt x="1178" y="2026"/>
                  </a:lnTo>
                  <a:moveTo>
                    <a:pt x="1418" y="2026"/>
                  </a:moveTo>
                  <a:lnTo>
                    <a:pt x="1363" y="2026"/>
                  </a:lnTo>
                  <a:lnTo>
                    <a:pt x="1363" y="2082"/>
                  </a:lnTo>
                  <a:lnTo>
                    <a:pt x="1418" y="2082"/>
                  </a:lnTo>
                  <a:lnTo>
                    <a:pt x="1418" y="2026"/>
                  </a:lnTo>
                  <a:moveTo>
                    <a:pt x="1499" y="2026"/>
                  </a:moveTo>
                  <a:lnTo>
                    <a:pt x="1443" y="2026"/>
                  </a:lnTo>
                  <a:lnTo>
                    <a:pt x="1443" y="2082"/>
                  </a:lnTo>
                  <a:lnTo>
                    <a:pt x="1499" y="2082"/>
                  </a:lnTo>
                  <a:lnTo>
                    <a:pt x="1499" y="2026"/>
                  </a:lnTo>
                  <a:moveTo>
                    <a:pt x="1579" y="2026"/>
                  </a:moveTo>
                  <a:lnTo>
                    <a:pt x="1523" y="2026"/>
                  </a:lnTo>
                  <a:lnTo>
                    <a:pt x="1523" y="2082"/>
                  </a:lnTo>
                  <a:lnTo>
                    <a:pt x="1579" y="2082"/>
                  </a:lnTo>
                  <a:lnTo>
                    <a:pt x="1579" y="2026"/>
                  </a:lnTo>
                  <a:moveTo>
                    <a:pt x="1659" y="2026"/>
                  </a:moveTo>
                  <a:lnTo>
                    <a:pt x="1604" y="2026"/>
                  </a:lnTo>
                  <a:lnTo>
                    <a:pt x="1604" y="2082"/>
                  </a:lnTo>
                  <a:lnTo>
                    <a:pt x="1659" y="2082"/>
                  </a:lnTo>
                  <a:lnTo>
                    <a:pt x="1659" y="2026"/>
                  </a:lnTo>
                  <a:moveTo>
                    <a:pt x="4144" y="2026"/>
                  </a:moveTo>
                  <a:lnTo>
                    <a:pt x="4088" y="2026"/>
                  </a:lnTo>
                  <a:lnTo>
                    <a:pt x="4088" y="2082"/>
                  </a:lnTo>
                  <a:lnTo>
                    <a:pt x="4144" y="2082"/>
                  </a:lnTo>
                  <a:lnTo>
                    <a:pt x="4144" y="2026"/>
                  </a:lnTo>
                  <a:moveTo>
                    <a:pt x="4225" y="2026"/>
                  </a:moveTo>
                  <a:lnTo>
                    <a:pt x="4169" y="2026"/>
                  </a:lnTo>
                  <a:lnTo>
                    <a:pt x="4169" y="2082"/>
                  </a:lnTo>
                  <a:lnTo>
                    <a:pt x="4225" y="2082"/>
                  </a:lnTo>
                  <a:lnTo>
                    <a:pt x="4225" y="2026"/>
                  </a:lnTo>
                  <a:moveTo>
                    <a:pt x="4304" y="2026"/>
                  </a:moveTo>
                  <a:lnTo>
                    <a:pt x="4249" y="2026"/>
                  </a:lnTo>
                  <a:lnTo>
                    <a:pt x="4249" y="2082"/>
                  </a:lnTo>
                  <a:lnTo>
                    <a:pt x="4304" y="2082"/>
                  </a:lnTo>
                  <a:lnTo>
                    <a:pt x="4304" y="2026"/>
                  </a:lnTo>
                  <a:moveTo>
                    <a:pt x="4385" y="2026"/>
                  </a:moveTo>
                  <a:lnTo>
                    <a:pt x="4329" y="2026"/>
                  </a:lnTo>
                  <a:lnTo>
                    <a:pt x="4329" y="2082"/>
                  </a:lnTo>
                  <a:lnTo>
                    <a:pt x="4385" y="2082"/>
                  </a:lnTo>
                  <a:lnTo>
                    <a:pt x="4385" y="2026"/>
                  </a:lnTo>
                  <a:moveTo>
                    <a:pt x="4465" y="2026"/>
                  </a:moveTo>
                  <a:lnTo>
                    <a:pt x="4409" y="2026"/>
                  </a:lnTo>
                  <a:lnTo>
                    <a:pt x="4409" y="2082"/>
                  </a:lnTo>
                  <a:lnTo>
                    <a:pt x="4465" y="2082"/>
                  </a:lnTo>
                  <a:lnTo>
                    <a:pt x="4465" y="2026"/>
                  </a:lnTo>
                  <a:moveTo>
                    <a:pt x="4545" y="2026"/>
                  </a:moveTo>
                  <a:lnTo>
                    <a:pt x="4490" y="2026"/>
                  </a:lnTo>
                  <a:lnTo>
                    <a:pt x="4490" y="2082"/>
                  </a:lnTo>
                  <a:lnTo>
                    <a:pt x="4545" y="2082"/>
                  </a:lnTo>
                  <a:lnTo>
                    <a:pt x="4545" y="2026"/>
                  </a:lnTo>
                  <a:moveTo>
                    <a:pt x="4625" y="2026"/>
                  </a:moveTo>
                  <a:lnTo>
                    <a:pt x="4569" y="2026"/>
                  </a:lnTo>
                  <a:lnTo>
                    <a:pt x="4569" y="2082"/>
                  </a:lnTo>
                  <a:lnTo>
                    <a:pt x="4625" y="2082"/>
                  </a:lnTo>
                  <a:lnTo>
                    <a:pt x="4625" y="2026"/>
                  </a:lnTo>
                  <a:moveTo>
                    <a:pt x="4705" y="2026"/>
                  </a:moveTo>
                  <a:lnTo>
                    <a:pt x="4650" y="2026"/>
                  </a:lnTo>
                  <a:lnTo>
                    <a:pt x="4650" y="2082"/>
                  </a:lnTo>
                  <a:lnTo>
                    <a:pt x="4705" y="2082"/>
                  </a:lnTo>
                  <a:lnTo>
                    <a:pt x="4705" y="2026"/>
                  </a:lnTo>
                  <a:moveTo>
                    <a:pt x="4785" y="2026"/>
                  </a:moveTo>
                  <a:lnTo>
                    <a:pt x="4730" y="2026"/>
                  </a:lnTo>
                  <a:lnTo>
                    <a:pt x="4730" y="2082"/>
                  </a:lnTo>
                  <a:lnTo>
                    <a:pt x="4785" y="2082"/>
                  </a:lnTo>
                  <a:lnTo>
                    <a:pt x="4785" y="2026"/>
                  </a:lnTo>
                  <a:moveTo>
                    <a:pt x="55" y="1937"/>
                  </a:moveTo>
                  <a:lnTo>
                    <a:pt x="0" y="1937"/>
                  </a:lnTo>
                  <a:lnTo>
                    <a:pt x="0" y="1994"/>
                  </a:lnTo>
                  <a:lnTo>
                    <a:pt x="55" y="1994"/>
                  </a:lnTo>
                  <a:lnTo>
                    <a:pt x="55" y="1937"/>
                  </a:lnTo>
                  <a:moveTo>
                    <a:pt x="136" y="1937"/>
                  </a:moveTo>
                  <a:lnTo>
                    <a:pt x="80" y="1937"/>
                  </a:lnTo>
                  <a:lnTo>
                    <a:pt x="80" y="1994"/>
                  </a:lnTo>
                  <a:lnTo>
                    <a:pt x="136" y="1994"/>
                  </a:lnTo>
                  <a:lnTo>
                    <a:pt x="136" y="1937"/>
                  </a:lnTo>
                  <a:moveTo>
                    <a:pt x="216" y="1937"/>
                  </a:moveTo>
                  <a:lnTo>
                    <a:pt x="160" y="1937"/>
                  </a:lnTo>
                  <a:lnTo>
                    <a:pt x="160" y="1994"/>
                  </a:lnTo>
                  <a:lnTo>
                    <a:pt x="216" y="1994"/>
                  </a:lnTo>
                  <a:lnTo>
                    <a:pt x="216" y="1937"/>
                  </a:lnTo>
                  <a:moveTo>
                    <a:pt x="296" y="1937"/>
                  </a:moveTo>
                  <a:lnTo>
                    <a:pt x="241" y="1937"/>
                  </a:lnTo>
                  <a:lnTo>
                    <a:pt x="241" y="1994"/>
                  </a:lnTo>
                  <a:lnTo>
                    <a:pt x="296" y="1994"/>
                  </a:lnTo>
                  <a:lnTo>
                    <a:pt x="296" y="1937"/>
                  </a:lnTo>
                  <a:moveTo>
                    <a:pt x="536" y="1937"/>
                  </a:moveTo>
                  <a:lnTo>
                    <a:pt x="481" y="1937"/>
                  </a:lnTo>
                  <a:lnTo>
                    <a:pt x="481" y="1994"/>
                  </a:lnTo>
                  <a:lnTo>
                    <a:pt x="536" y="1994"/>
                  </a:lnTo>
                  <a:lnTo>
                    <a:pt x="536" y="1937"/>
                  </a:lnTo>
                  <a:moveTo>
                    <a:pt x="617" y="1937"/>
                  </a:moveTo>
                  <a:lnTo>
                    <a:pt x="561" y="1937"/>
                  </a:lnTo>
                  <a:lnTo>
                    <a:pt x="561" y="1994"/>
                  </a:lnTo>
                  <a:lnTo>
                    <a:pt x="617" y="1994"/>
                  </a:lnTo>
                  <a:lnTo>
                    <a:pt x="617" y="1937"/>
                  </a:lnTo>
                  <a:moveTo>
                    <a:pt x="697" y="1937"/>
                  </a:moveTo>
                  <a:lnTo>
                    <a:pt x="641" y="1937"/>
                  </a:lnTo>
                  <a:lnTo>
                    <a:pt x="641" y="1994"/>
                  </a:lnTo>
                  <a:lnTo>
                    <a:pt x="697" y="1994"/>
                  </a:lnTo>
                  <a:lnTo>
                    <a:pt x="697" y="1937"/>
                  </a:lnTo>
                  <a:moveTo>
                    <a:pt x="1018" y="1937"/>
                  </a:moveTo>
                  <a:lnTo>
                    <a:pt x="962" y="1937"/>
                  </a:lnTo>
                  <a:lnTo>
                    <a:pt x="962" y="1994"/>
                  </a:lnTo>
                  <a:lnTo>
                    <a:pt x="1018" y="1994"/>
                  </a:lnTo>
                  <a:lnTo>
                    <a:pt x="1018" y="1937"/>
                  </a:lnTo>
                  <a:moveTo>
                    <a:pt x="1098" y="1937"/>
                  </a:moveTo>
                  <a:lnTo>
                    <a:pt x="1042" y="1937"/>
                  </a:lnTo>
                  <a:lnTo>
                    <a:pt x="1042" y="1994"/>
                  </a:lnTo>
                  <a:lnTo>
                    <a:pt x="1098" y="1994"/>
                  </a:lnTo>
                  <a:lnTo>
                    <a:pt x="1098" y="1937"/>
                  </a:lnTo>
                  <a:moveTo>
                    <a:pt x="1178" y="1937"/>
                  </a:moveTo>
                  <a:lnTo>
                    <a:pt x="1122" y="1937"/>
                  </a:lnTo>
                  <a:lnTo>
                    <a:pt x="1122" y="1994"/>
                  </a:lnTo>
                  <a:lnTo>
                    <a:pt x="1178" y="1994"/>
                  </a:lnTo>
                  <a:lnTo>
                    <a:pt x="1178" y="1937"/>
                  </a:lnTo>
                  <a:moveTo>
                    <a:pt x="1258" y="1937"/>
                  </a:moveTo>
                  <a:lnTo>
                    <a:pt x="1203" y="1937"/>
                  </a:lnTo>
                  <a:lnTo>
                    <a:pt x="1203" y="1994"/>
                  </a:lnTo>
                  <a:lnTo>
                    <a:pt x="1258" y="1994"/>
                  </a:lnTo>
                  <a:lnTo>
                    <a:pt x="1258" y="1937"/>
                  </a:lnTo>
                  <a:moveTo>
                    <a:pt x="1339" y="1937"/>
                  </a:moveTo>
                  <a:lnTo>
                    <a:pt x="1282" y="1937"/>
                  </a:lnTo>
                  <a:lnTo>
                    <a:pt x="1282" y="1994"/>
                  </a:lnTo>
                  <a:lnTo>
                    <a:pt x="1339" y="1994"/>
                  </a:lnTo>
                  <a:lnTo>
                    <a:pt x="1339" y="1937"/>
                  </a:lnTo>
                  <a:moveTo>
                    <a:pt x="1418" y="1937"/>
                  </a:moveTo>
                  <a:lnTo>
                    <a:pt x="1363" y="1937"/>
                  </a:lnTo>
                  <a:lnTo>
                    <a:pt x="1363" y="1994"/>
                  </a:lnTo>
                  <a:lnTo>
                    <a:pt x="1418" y="1994"/>
                  </a:lnTo>
                  <a:lnTo>
                    <a:pt x="1418" y="1937"/>
                  </a:lnTo>
                  <a:moveTo>
                    <a:pt x="1499" y="1937"/>
                  </a:moveTo>
                  <a:lnTo>
                    <a:pt x="1443" y="1937"/>
                  </a:lnTo>
                  <a:lnTo>
                    <a:pt x="1443" y="1994"/>
                  </a:lnTo>
                  <a:lnTo>
                    <a:pt x="1499" y="1994"/>
                  </a:lnTo>
                  <a:lnTo>
                    <a:pt x="1499" y="1937"/>
                  </a:lnTo>
                  <a:moveTo>
                    <a:pt x="1579" y="1937"/>
                  </a:moveTo>
                  <a:lnTo>
                    <a:pt x="1523" y="1937"/>
                  </a:lnTo>
                  <a:lnTo>
                    <a:pt x="1523" y="1994"/>
                  </a:lnTo>
                  <a:lnTo>
                    <a:pt x="1579" y="1994"/>
                  </a:lnTo>
                  <a:lnTo>
                    <a:pt x="1579" y="1937"/>
                  </a:lnTo>
                  <a:moveTo>
                    <a:pt x="1659" y="1937"/>
                  </a:moveTo>
                  <a:lnTo>
                    <a:pt x="1604" y="1937"/>
                  </a:lnTo>
                  <a:lnTo>
                    <a:pt x="1604" y="1994"/>
                  </a:lnTo>
                  <a:lnTo>
                    <a:pt x="1659" y="1994"/>
                  </a:lnTo>
                  <a:lnTo>
                    <a:pt x="1659" y="1937"/>
                  </a:lnTo>
                  <a:moveTo>
                    <a:pt x="1739" y="1937"/>
                  </a:moveTo>
                  <a:lnTo>
                    <a:pt x="1684" y="1937"/>
                  </a:lnTo>
                  <a:lnTo>
                    <a:pt x="1684" y="1994"/>
                  </a:lnTo>
                  <a:lnTo>
                    <a:pt x="1739" y="1994"/>
                  </a:lnTo>
                  <a:lnTo>
                    <a:pt x="1739" y="1937"/>
                  </a:lnTo>
                  <a:moveTo>
                    <a:pt x="1820" y="1937"/>
                  </a:moveTo>
                  <a:lnTo>
                    <a:pt x="1764" y="1937"/>
                  </a:lnTo>
                  <a:lnTo>
                    <a:pt x="1764" y="1994"/>
                  </a:lnTo>
                  <a:lnTo>
                    <a:pt x="1820" y="1994"/>
                  </a:lnTo>
                  <a:lnTo>
                    <a:pt x="1820" y="1937"/>
                  </a:lnTo>
                  <a:moveTo>
                    <a:pt x="4064" y="1937"/>
                  </a:moveTo>
                  <a:lnTo>
                    <a:pt x="4009" y="1937"/>
                  </a:lnTo>
                  <a:lnTo>
                    <a:pt x="4009" y="1994"/>
                  </a:lnTo>
                  <a:lnTo>
                    <a:pt x="4064" y="1994"/>
                  </a:lnTo>
                  <a:lnTo>
                    <a:pt x="4064" y="1937"/>
                  </a:lnTo>
                  <a:moveTo>
                    <a:pt x="4144" y="1937"/>
                  </a:moveTo>
                  <a:lnTo>
                    <a:pt x="4088" y="1937"/>
                  </a:lnTo>
                  <a:lnTo>
                    <a:pt x="4088" y="1994"/>
                  </a:lnTo>
                  <a:lnTo>
                    <a:pt x="4144" y="1994"/>
                  </a:lnTo>
                  <a:lnTo>
                    <a:pt x="4144" y="1937"/>
                  </a:lnTo>
                  <a:moveTo>
                    <a:pt x="4225" y="1937"/>
                  </a:moveTo>
                  <a:lnTo>
                    <a:pt x="4169" y="1937"/>
                  </a:lnTo>
                  <a:lnTo>
                    <a:pt x="4169" y="1994"/>
                  </a:lnTo>
                  <a:lnTo>
                    <a:pt x="4225" y="1994"/>
                  </a:lnTo>
                  <a:lnTo>
                    <a:pt x="4225" y="1937"/>
                  </a:lnTo>
                  <a:moveTo>
                    <a:pt x="4304" y="1937"/>
                  </a:moveTo>
                  <a:lnTo>
                    <a:pt x="4249" y="1937"/>
                  </a:lnTo>
                  <a:lnTo>
                    <a:pt x="4249" y="1994"/>
                  </a:lnTo>
                  <a:lnTo>
                    <a:pt x="4304" y="1994"/>
                  </a:lnTo>
                  <a:lnTo>
                    <a:pt x="4304" y="1937"/>
                  </a:lnTo>
                  <a:moveTo>
                    <a:pt x="4385" y="1937"/>
                  </a:moveTo>
                  <a:lnTo>
                    <a:pt x="4329" y="1937"/>
                  </a:lnTo>
                  <a:lnTo>
                    <a:pt x="4329" y="1994"/>
                  </a:lnTo>
                  <a:lnTo>
                    <a:pt x="4385" y="1994"/>
                  </a:lnTo>
                  <a:lnTo>
                    <a:pt x="4385" y="1937"/>
                  </a:lnTo>
                  <a:moveTo>
                    <a:pt x="4465" y="1937"/>
                  </a:moveTo>
                  <a:lnTo>
                    <a:pt x="4409" y="1937"/>
                  </a:lnTo>
                  <a:lnTo>
                    <a:pt x="4409" y="1994"/>
                  </a:lnTo>
                  <a:lnTo>
                    <a:pt x="4465" y="1994"/>
                  </a:lnTo>
                  <a:lnTo>
                    <a:pt x="4465" y="1937"/>
                  </a:lnTo>
                  <a:moveTo>
                    <a:pt x="4545" y="1937"/>
                  </a:moveTo>
                  <a:lnTo>
                    <a:pt x="4490" y="1937"/>
                  </a:lnTo>
                  <a:lnTo>
                    <a:pt x="4490" y="1994"/>
                  </a:lnTo>
                  <a:lnTo>
                    <a:pt x="4545" y="1994"/>
                  </a:lnTo>
                  <a:lnTo>
                    <a:pt x="4545" y="1937"/>
                  </a:lnTo>
                  <a:moveTo>
                    <a:pt x="4625" y="1937"/>
                  </a:moveTo>
                  <a:lnTo>
                    <a:pt x="4569" y="1937"/>
                  </a:lnTo>
                  <a:lnTo>
                    <a:pt x="4569" y="1994"/>
                  </a:lnTo>
                  <a:lnTo>
                    <a:pt x="4625" y="1994"/>
                  </a:lnTo>
                  <a:lnTo>
                    <a:pt x="4625" y="1937"/>
                  </a:lnTo>
                  <a:moveTo>
                    <a:pt x="4705" y="1937"/>
                  </a:moveTo>
                  <a:lnTo>
                    <a:pt x="4650" y="1937"/>
                  </a:lnTo>
                  <a:lnTo>
                    <a:pt x="4650" y="1994"/>
                  </a:lnTo>
                  <a:lnTo>
                    <a:pt x="4705" y="1994"/>
                  </a:lnTo>
                  <a:lnTo>
                    <a:pt x="4705" y="1937"/>
                  </a:lnTo>
                  <a:moveTo>
                    <a:pt x="4785" y="1937"/>
                  </a:moveTo>
                  <a:lnTo>
                    <a:pt x="4730" y="1937"/>
                  </a:lnTo>
                  <a:lnTo>
                    <a:pt x="4730" y="1994"/>
                  </a:lnTo>
                  <a:lnTo>
                    <a:pt x="4785" y="1994"/>
                  </a:lnTo>
                  <a:lnTo>
                    <a:pt x="4785" y="1937"/>
                  </a:lnTo>
                  <a:moveTo>
                    <a:pt x="4866" y="1937"/>
                  </a:moveTo>
                  <a:lnTo>
                    <a:pt x="4810" y="1937"/>
                  </a:lnTo>
                  <a:lnTo>
                    <a:pt x="4810" y="1994"/>
                  </a:lnTo>
                  <a:lnTo>
                    <a:pt x="4866" y="1994"/>
                  </a:lnTo>
                  <a:lnTo>
                    <a:pt x="4866" y="1937"/>
                  </a:lnTo>
                  <a:moveTo>
                    <a:pt x="55" y="1849"/>
                  </a:moveTo>
                  <a:lnTo>
                    <a:pt x="0" y="1849"/>
                  </a:lnTo>
                  <a:lnTo>
                    <a:pt x="0" y="1905"/>
                  </a:lnTo>
                  <a:lnTo>
                    <a:pt x="55" y="1905"/>
                  </a:lnTo>
                  <a:lnTo>
                    <a:pt x="55" y="1849"/>
                  </a:lnTo>
                  <a:moveTo>
                    <a:pt x="136" y="1849"/>
                  </a:moveTo>
                  <a:lnTo>
                    <a:pt x="80" y="1849"/>
                  </a:lnTo>
                  <a:lnTo>
                    <a:pt x="80" y="1905"/>
                  </a:lnTo>
                  <a:lnTo>
                    <a:pt x="136" y="1905"/>
                  </a:lnTo>
                  <a:lnTo>
                    <a:pt x="136" y="1849"/>
                  </a:lnTo>
                  <a:moveTo>
                    <a:pt x="216" y="1849"/>
                  </a:moveTo>
                  <a:lnTo>
                    <a:pt x="160" y="1849"/>
                  </a:lnTo>
                  <a:lnTo>
                    <a:pt x="160" y="1905"/>
                  </a:lnTo>
                  <a:lnTo>
                    <a:pt x="216" y="1905"/>
                  </a:lnTo>
                  <a:lnTo>
                    <a:pt x="216" y="1849"/>
                  </a:lnTo>
                  <a:moveTo>
                    <a:pt x="296" y="1849"/>
                  </a:moveTo>
                  <a:lnTo>
                    <a:pt x="241" y="1849"/>
                  </a:lnTo>
                  <a:lnTo>
                    <a:pt x="241" y="1905"/>
                  </a:lnTo>
                  <a:lnTo>
                    <a:pt x="296" y="1905"/>
                  </a:lnTo>
                  <a:lnTo>
                    <a:pt x="296" y="1849"/>
                  </a:lnTo>
                  <a:moveTo>
                    <a:pt x="457" y="1849"/>
                  </a:moveTo>
                  <a:lnTo>
                    <a:pt x="401" y="1849"/>
                  </a:lnTo>
                  <a:lnTo>
                    <a:pt x="401" y="1905"/>
                  </a:lnTo>
                  <a:lnTo>
                    <a:pt x="457" y="1905"/>
                  </a:lnTo>
                  <a:lnTo>
                    <a:pt x="457" y="1849"/>
                  </a:lnTo>
                  <a:moveTo>
                    <a:pt x="536" y="1849"/>
                  </a:moveTo>
                  <a:lnTo>
                    <a:pt x="481" y="1849"/>
                  </a:lnTo>
                  <a:lnTo>
                    <a:pt x="481" y="1905"/>
                  </a:lnTo>
                  <a:lnTo>
                    <a:pt x="536" y="1905"/>
                  </a:lnTo>
                  <a:lnTo>
                    <a:pt x="536" y="1849"/>
                  </a:lnTo>
                  <a:moveTo>
                    <a:pt x="617" y="1849"/>
                  </a:moveTo>
                  <a:lnTo>
                    <a:pt x="561" y="1849"/>
                  </a:lnTo>
                  <a:lnTo>
                    <a:pt x="561" y="1905"/>
                  </a:lnTo>
                  <a:lnTo>
                    <a:pt x="617" y="1905"/>
                  </a:lnTo>
                  <a:lnTo>
                    <a:pt x="617" y="1849"/>
                  </a:lnTo>
                  <a:moveTo>
                    <a:pt x="697" y="1849"/>
                  </a:moveTo>
                  <a:lnTo>
                    <a:pt x="641" y="1849"/>
                  </a:lnTo>
                  <a:lnTo>
                    <a:pt x="641" y="1905"/>
                  </a:lnTo>
                  <a:lnTo>
                    <a:pt x="697" y="1905"/>
                  </a:lnTo>
                  <a:lnTo>
                    <a:pt x="697" y="1849"/>
                  </a:lnTo>
                  <a:moveTo>
                    <a:pt x="857" y="1849"/>
                  </a:moveTo>
                  <a:lnTo>
                    <a:pt x="801" y="1849"/>
                  </a:lnTo>
                  <a:lnTo>
                    <a:pt x="801" y="1905"/>
                  </a:lnTo>
                  <a:lnTo>
                    <a:pt x="857" y="1905"/>
                  </a:lnTo>
                  <a:lnTo>
                    <a:pt x="857" y="1849"/>
                  </a:lnTo>
                  <a:moveTo>
                    <a:pt x="938" y="1849"/>
                  </a:moveTo>
                  <a:lnTo>
                    <a:pt x="882" y="1849"/>
                  </a:lnTo>
                  <a:lnTo>
                    <a:pt x="882" y="1905"/>
                  </a:lnTo>
                  <a:lnTo>
                    <a:pt x="938" y="1905"/>
                  </a:lnTo>
                  <a:lnTo>
                    <a:pt x="938" y="1849"/>
                  </a:lnTo>
                  <a:moveTo>
                    <a:pt x="1018" y="1849"/>
                  </a:moveTo>
                  <a:lnTo>
                    <a:pt x="962" y="1849"/>
                  </a:lnTo>
                  <a:lnTo>
                    <a:pt x="962" y="1905"/>
                  </a:lnTo>
                  <a:lnTo>
                    <a:pt x="1018" y="1905"/>
                  </a:lnTo>
                  <a:lnTo>
                    <a:pt x="1018" y="1849"/>
                  </a:lnTo>
                  <a:moveTo>
                    <a:pt x="1098" y="1849"/>
                  </a:moveTo>
                  <a:lnTo>
                    <a:pt x="1042" y="1849"/>
                  </a:lnTo>
                  <a:lnTo>
                    <a:pt x="1042" y="1905"/>
                  </a:lnTo>
                  <a:lnTo>
                    <a:pt x="1098" y="1905"/>
                  </a:lnTo>
                  <a:lnTo>
                    <a:pt x="1098" y="1849"/>
                  </a:lnTo>
                  <a:moveTo>
                    <a:pt x="1178" y="1849"/>
                  </a:moveTo>
                  <a:lnTo>
                    <a:pt x="1122" y="1849"/>
                  </a:lnTo>
                  <a:lnTo>
                    <a:pt x="1122" y="1905"/>
                  </a:lnTo>
                  <a:lnTo>
                    <a:pt x="1178" y="1905"/>
                  </a:lnTo>
                  <a:lnTo>
                    <a:pt x="1178" y="1849"/>
                  </a:lnTo>
                  <a:moveTo>
                    <a:pt x="1258" y="1849"/>
                  </a:moveTo>
                  <a:lnTo>
                    <a:pt x="1203" y="1849"/>
                  </a:lnTo>
                  <a:lnTo>
                    <a:pt x="1203" y="1905"/>
                  </a:lnTo>
                  <a:lnTo>
                    <a:pt x="1258" y="1905"/>
                  </a:lnTo>
                  <a:lnTo>
                    <a:pt x="1258" y="1849"/>
                  </a:lnTo>
                  <a:moveTo>
                    <a:pt x="1339" y="1849"/>
                  </a:moveTo>
                  <a:lnTo>
                    <a:pt x="1282" y="1849"/>
                  </a:lnTo>
                  <a:lnTo>
                    <a:pt x="1282" y="1905"/>
                  </a:lnTo>
                  <a:lnTo>
                    <a:pt x="1339" y="1905"/>
                  </a:lnTo>
                  <a:lnTo>
                    <a:pt x="1339" y="1849"/>
                  </a:lnTo>
                  <a:moveTo>
                    <a:pt x="1418" y="1849"/>
                  </a:moveTo>
                  <a:lnTo>
                    <a:pt x="1363" y="1849"/>
                  </a:lnTo>
                  <a:lnTo>
                    <a:pt x="1363" y="1905"/>
                  </a:lnTo>
                  <a:lnTo>
                    <a:pt x="1418" y="1905"/>
                  </a:lnTo>
                  <a:lnTo>
                    <a:pt x="1418" y="1849"/>
                  </a:lnTo>
                  <a:moveTo>
                    <a:pt x="1499" y="1849"/>
                  </a:moveTo>
                  <a:lnTo>
                    <a:pt x="1443" y="1849"/>
                  </a:lnTo>
                  <a:lnTo>
                    <a:pt x="1443" y="1905"/>
                  </a:lnTo>
                  <a:lnTo>
                    <a:pt x="1499" y="1905"/>
                  </a:lnTo>
                  <a:lnTo>
                    <a:pt x="1499" y="1849"/>
                  </a:lnTo>
                  <a:moveTo>
                    <a:pt x="1579" y="1849"/>
                  </a:moveTo>
                  <a:lnTo>
                    <a:pt x="1523" y="1849"/>
                  </a:lnTo>
                  <a:lnTo>
                    <a:pt x="1523" y="1905"/>
                  </a:lnTo>
                  <a:lnTo>
                    <a:pt x="1579" y="1905"/>
                  </a:lnTo>
                  <a:lnTo>
                    <a:pt x="1579" y="1849"/>
                  </a:lnTo>
                  <a:moveTo>
                    <a:pt x="1659" y="1849"/>
                  </a:moveTo>
                  <a:lnTo>
                    <a:pt x="1604" y="1849"/>
                  </a:lnTo>
                  <a:lnTo>
                    <a:pt x="1604" y="1905"/>
                  </a:lnTo>
                  <a:lnTo>
                    <a:pt x="1659" y="1905"/>
                  </a:lnTo>
                  <a:lnTo>
                    <a:pt x="1659" y="1849"/>
                  </a:lnTo>
                  <a:moveTo>
                    <a:pt x="1739" y="1849"/>
                  </a:moveTo>
                  <a:lnTo>
                    <a:pt x="1684" y="1849"/>
                  </a:lnTo>
                  <a:lnTo>
                    <a:pt x="1684" y="1905"/>
                  </a:lnTo>
                  <a:lnTo>
                    <a:pt x="1739" y="1905"/>
                  </a:lnTo>
                  <a:lnTo>
                    <a:pt x="1739" y="1849"/>
                  </a:lnTo>
                  <a:moveTo>
                    <a:pt x="1820" y="1849"/>
                  </a:moveTo>
                  <a:lnTo>
                    <a:pt x="1764" y="1849"/>
                  </a:lnTo>
                  <a:lnTo>
                    <a:pt x="1764" y="1905"/>
                  </a:lnTo>
                  <a:lnTo>
                    <a:pt x="1820" y="1905"/>
                  </a:lnTo>
                  <a:lnTo>
                    <a:pt x="1820" y="1849"/>
                  </a:lnTo>
                  <a:moveTo>
                    <a:pt x="1899" y="1849"/>
                  </a:moveTo>
                  <a:lnTo>
                    <a:pt x="1844" y="1849"/>
                  </a:lnTo>
                  <a:lnTo>
                    <a:pt x="1844" y="1905"/>
                  </a:lnTo>
                  <a:lnTo>
                    <a:pt x="1899" y="1905"/>
                  </a:lnTo>
                  <a:lnTo>
                    <a:pt x="1899" y="1849"/>
                  </a:lnTo>
                  <a:moveTo>
                    <a:pt x="3984" y="1849"/>
                  </a:moveTo>
                  <a:lnTo>
                    <a:pt x="3928" y="1849"/>
                  </a:lnTo>
                  <a:lnTo>
                    <a:pt x="3928" y="1905"/>
                  </a:lnTo>
                  <a:lnTo>
                    <a:pt x="3984" y="1905"/>
                  </a:lnTo>
                  <a:lnTo>
                    <a:pt x="3984" y="1849"/>
                  </a:lnTo>
                  <a:moveTo>
                    <a:pt x="4064" y="1849"/>
                  </a:moveTo>
                  <a:lnTo>
                    <a:pt x="4009" y="1849"/>
                  </a:lnTo>
                  <a:lnTo>
                    <a:pt x="4009" y="1905"/>
                  </a:lnTo>
                  <a:lnTo>
                    <a:pt x="4064" y="1905"/>
                  </a:lnTo>
                  <a:lnTo>
                    <a:pt x="4064" y="1849"/>
                  </a:lnTo>
                  <a:moveTo>
                    <a:pt x="4144" y="1849"/>
                  </a:moveTo>
                  <a:lnTo>
                    <a:pt x="4088" y="1849"/>
                  </a:lnTo>
                  <a:lnTo>
                    <a:pt x="4088" y="1905"/>
                  </a:lnTo>
                  <a:lnTo>
                    <a:pt x="4144" y="1905"/>
                  </a:lnTo>
                  <a:lnTo>
                    <a:pt x="4144" y="1849"/>
                  </a:lnTo>
                  <a:moveTo>
                    <a:pt x="4225" y="1849"/>
                  </a:moveTo>
                  <a:lnTo>
                    <a:pt x="4169" y="1849"/>
                  </a:lnTo>
                  <a:lnTo>
                    <a:pt x="4169" y="1905"/>
                  </a:lnTo>
                  <a:lnTo>
                    <a:pt x="4225" y="1905"/>
                  </a:lnTo>
                  <a:lnTo>
                    <a:pt x="4225" y="1849"/>
                  </a:lnTo>
                  <a:moveTo>
                    <a:pt x="4304" y="1849"/>
                  </a:moveTo>
                  <a:lnTo>
                    <a:pt x="4249" y="1849"/>
                  </a:lnTo>
                  <a:lnTo>
                    <a:pt x="4249" y="1905"/>
                  </a:lnTo>
                  <a:lnTo>
                    <a:pt x="4304" y="1905"/>
                  </a:lnTo>
                  <a:lnTo>
                    <a:pt x="4304" y="1849"/>
                  </a:lnTo>
                  <a:moveTo>
                    <a:pt x="4385" y="1849"/>
                  </a:moveTo>
                  <a:lnTo>
                    <a:pt x="4329" y="1849"/>
                  </a:lnTo>
                  <a:lnTo>
                    <a:pt x="4329" y="1905"/>
                  </a:lnTo>
                  <a:lnTo>
                    <a:pt x="4385" y="1905"/>
                  </a:lnTo>
                  <a:lnTo>
                    <a:pt x="4385" y="1849"/>
                  </a:lnTo>
                  <a:moveTo>
                    <a:pt x="4465" y="1849"/>
                  </a:moveTo>
                  <a:lnTo>
                    <a:pt x="4409" y="1849"/>
                  </a:lnTo>
                  <a:lnTo>
                    <a:pt x="4409" y="1905"/>
                  </a:lnTo>
                  <a:lnTo>
                    <a:pt x="4465" y="1905"/>
                  </a:lnTo>
                  <a:lnTo>
                    <a:pt x="4465" y="1849"/>
                  </a:lnTo>
                  <a:moveTo>
                    <a:pt x="4545" y="1849"/>
                  </a:moveTo>
                  <a:lnTo>
                    <a:pt x="4490" y="1849"/>
                  </a:lnTo>
                  <a:lnTo>
                    <a:pt x="4490" y="1905"/>
                  </a:lnTo>
                  <a:lnTo>
                    <a:pt x="4545" y="1905"/>
                  </a:lnTo>
                  <a:lnTo>
                    <a:pt x="4545" y="1849"/>
                  </a:lnTo>
                  <a:moveTo>
                    <a:pt x="4625" y="1849"/>
                  </a:moveTo>
                  <a:lnTo>
                    <a:pt x="4569" y="1849"/>
                  </a:lnTo>
                  <a:lnTo>
                    <a:pt x="4569" y="1905"/>
                  </a:lnTo>
                  <a:lnTo>
                    <a:pt x="4625" y="1905"/>
                  </a:lnTo>
                  <a:lnTo>
                    <a:pt x="4625" y="1849"/>
                  </a:lnTo>
                  <a:moveTo>
                    <a:pt x="4705" y="1849"/>
                  </a:moveTo>
                  <a:lnTo>
                    <a:pt x="4650" y="1849"/>
                  </a:lnTo>
                  <a:lnTo>
                    <a:pt x="4650" y="1905"/>
                  </a:lnTo>
                  <a:lnTo>
                    <a:pt x="4705" y="1905"/>
                  </a:lnTo>
                  <a:lnTo>
                    <a:pt x="4705" y="1849"/>
                  </a:lnTo>
                  <a:moveTo>
                    <a:pt x="4785" y="1849"/>
                  </a:moveTo>
                  <a:lnTo>
                    <a:pt x="4730" y="1849"/>
                  </a:lnTo>
                  <a:lnTo>
                    <a:pt x="4730" y="1905"/>
                  </a:lnTo>
                  <a:lnTo>
                    <a:pt x="4785" y="1905"/>
                  </a:lnTo>
                  <a:lnTo>
                    <a:pt x="4785" y="1849"/>
                  </a:lnTo>
                  <a:moveTo>
                    <a:pt x="4866" y="1849"/>
                  </a:moveTo>
                  <a:lnTo>
                    <a:pt x="4810" y="1849"/>
                  </a:lnTo>
                  <a:lnTo>
                    <a:pt x="4810" y="1905"/>
                  </a:lnTo>
                  <a:lnTo>
                    <a:pt x="4866" y="1905"/>
                  </a:lnTo>
                  <a:lnTo>
                    <a:pt x="4866" y="1849"/>
                  </a:lnTo>
                  <a:moveTo>
                    <a:pt x="4945" y="1849"/>
                  </a:moveTo>
                  <a:lnTo>
                    <a:pt x="4890" y="1849"/>
                  </a:lnTo>
                  <a:lnTo>
                    <a:pt x="4890" y="1905"/>
                  </a:lnTo>
                  <a:lnTo>
                    <a:pt x="4945" y="1905"/>
                  </a:lnTo>
                  <a:lnTo>
                    <a:pt x="4945" y="1849"/>
                  </a:lnTo>
                  <a:moveTo>
                    <a:pt x="5026" y="1849"/>
                  </a:moveTo>
                  <a:lnTo>
                    <a:pt x="4971" y="1849"/>
                  </a:lnTo>
                  <a:lnTo>
                    <a:pt x="4971" y="1905"/>
                  </a:lnTo>
                  <a:lnTo>
                    <a:pt x="5026" y="1905"/>
                  </a:lnTo>
                  <a:lnTo>
                    <a:pt x="5026" y="1849"/>
                  </a:lnTo>
                  <a:moveTo>
                    <a:pt x="55" y="1760"/>
                  </a:moveTo>
                  <a:lnTo>
                    <a:pt x="0" y="1760"/>
                  </a:lnTo>
                  <a:lnTo>
                    <a:pt x="0" y="1817"/>
                  </a:lnTo>
                  <a:lnTo>
                    <a:pt x="55" y="1817"/>
                  </a:lnTo>
                  <a:lnTo>
                    <a:pt x="55" y="1760"/>
                  </a:lnTo>
                  <a:moveTo>
                    <a:pt x="136" y="1760"/>
                  </a:moveTo>
                  <a:lnTo>
                    <a:pt x="80" y="1760"/>
                  </a:lnTo>
                  <a:lnTo>
                    <a:pt x="80" y="1817"/>
                  </a:lnTo>
                  <a:lnTo>
                    <a:pt x="136" y="1817"/>
                  </a:lnTo>
                  <a:lnTo>
                    <a:pt x="136" y="1760"/>
                  </a:lnTo>
                  <a:moveTo>
                    <a:pt x="216" y="1760"/>
                  </a:moveTo>
                  <a:lnTo>
                    <a:pt x="160" y="1760"/>
                  </a:lnTo>
                  <a:lnTo>
                    <a:pt x="160" y="1817"/>
                  </a:lnTo>
                  <a:lnTo>
                    <a:pt x="216" y="1817"/>
                  </a:lnTo>
                  <a:lnTo>
                    <a:pt x="216" y="1760"/>
                  </a:lnTo>
                  <a:moveTo>
                    <a:pt x="296" y="1760"/>
                  </a:moveTo>
                  <a:lnTo>
                    <a:pt x="241" y="1760"/>
                  </a:lnTo>
                  <a:lnTo>
                    <a:pt x="241" y="1817"/>
                  </a:lnTo>
                  <a:lnTo>
                    <a:pt x="296" y="1817"/>
                  </a:lnTo>
                  <a:lnTo>
                    <a:pt x="296" y="1760"/>
                  </a:lnTo>
                  <a:moveTo>
                    <a:pt x="457" y="1760"/>
                  </a:moveTo>
                  <a:lnTo>
                    <a:pt x="401" y="1760"/>
                  </a:lnTo>
                  <a:lnTo>
                    <a:pt x="401" y="1817"/>
                  </a:lnTo>
                  <a:lnTo>
                    <a:pt x="457" y="1817"/>
                  </a:lnTo>
                  <a:lnTo>
                    <a:pt x="457" y="1760"/>
                  </a:lnTo>
                  <a:moveTo>
                    <a:pt x="536" y="1760"/>
                  </a:moveTo>
                  <a:lnTo>
                    <a:pt x="481" y="1760"/>
                  </a:lnTo>
                  <a:lnTo>
                    <a:pt x="481" y="1817"/>
                  </a:lnTo>
                  <a:lnTo>
                    <a:pt x="536" y="1817"/>
                  </a:lnTo>
                  <a:lnTo>
                    <a:pt x="536" y="1760"/>
                  </a:lnTo>
                  <a:moveTo>
                    <a:pt x="777" y="1760"/>
                  </a:moveTo>
                  <a:lnTo>
                    <a:pt x="722" y="1760"/>
                  </a:lnTo>
                  <a:lnTo>
                    <a:pt x="722" y="1817"/>
                  </a:lnTo>
                  <a:lnTo>
                    <a:pt x="777" y="1817"/>
                  </a:lnTo>
                  <a:lnTo>
                    <a:pt x="777" y="1760"/>
                  </a:lnTo>
                  <a:moveTo>
                    <a:pt x="857" y="1760"/>
                  </a:moveTo>
                  <a:lnTo>
                    <a:pt x="801" y="1760"/>
                  </a:lnTo>
                  <a:lnTo>
                    <a:pt x="801" y="1817"/>
                  </a:lnTo>
                  <a:lnTo>
                    <a:pt x="857" y="1817"/>
                  </a:lnTo>
                  <a:lnTo>
                    <a:pt x="857" y="1760"/>
                  </a:lnTo>
                  <a:moveTo>
                    <a:pt x="938" y="1760"/>
                  </a:moveTo>
                  <a:lnTo>
                    <a:pt x="882" y="1760"/>
                  </a:lnTo>
                  <a:lnTo>
                    <a:pt x="882" y="1817"/>
                  </a:lnTo>
                  <a:lnTo>
                    <a:pt x="938" y="1817"/>
                  </a:lnTo>
                  <a:lnTo>
                    <a:pt x="938" y="1760"/>
                  </a:lnTo>
                  <a:moveTo>
                    <a:pt x="1018" y="1760"/>
                  </a:moveTo>
                  <a:lnTo>
                    <a:pt x="962" y="1760"/>
                  </a:lnTo>
                  <a:lnTo>
                    <a:pt x="962" y="1817"/>
                  </a:lnTo>
                  <a:lnTo>
                    <a:pt x="1018" y="1817"/>
                  </a:lnTo>
                  <a:lnTo>
                    <a:pt x="1018" y="1760"/>
                  </a:lnTo>
                  <a:moveTo>
                    <a:pt x="1098" y="1760"/>
                  </a:moveTo>
                  <a:lnTo>
                    <a:pt x="1042" y="1760"/>
                  </a:lnTo>
                  <a:lnTo>
                    <a:pt x="1042" y="1817"/>
                  </a:lnTo>
                  <a:lnTo>
                    <a:pt x="1098" y="1817"/>
                  </a:lnTo>
                  <a:lnTo>
                    <a:pt x="1098" y="1760"/>
                  </a:lnTo>
                  <a:moveTo>
                    <a:pt x="1178" y="1760"/>
                  </a:moveTo>
                  <a:lnTo>
                    <a:pt x="1122" y="1760"/>
                  </a:lnTo>
                  <a:lnTo>
                    <a:pt x="1122" y="1817"/>
                  </a:lnTo>
                  <a:lnTo>
                    <a:pt x="1178" y="1817"/>
                  </a:lnTo>
                  <a:lnTo>
                    <a:pt x="1178" y="1760"/>
                  </a:lnTo>
                  <a:moveTo>
                    <a:pt x="1258" y="1760"/>
                  </a:moveTo>
                  <a:lnTo>
                    <a:pt x="1203" y="1760"/>
                  </a:lnTo>
                  <a:lnTo>
                    <a:pt x="1203" y="1817"/>
                  </a:lnTo>
                  <a:lnTo>
                    <a:pt x="1258" y="1817"/>
                  </a:lnTo>
                  <a:lnTo>
                    <a:pt x="1258" y="1760"/>
                  </a:lnTo>
                  <a:moveTo>
                    <a:pt x="1339" y="1760"/>
                  </a:moveTo>
                  <a:lnTo>
                    <a:pt x="1282" y="1760"/>
                  </a:lnTo>
                  <a:lnTo>
                    <a:pt x="1282" y="1817"/>
                  </a:lnTo>
                  <a:lnTo>
                    <a:pt x="1339" y="1817"/>
                  </a:lnTo>
                  <a:lnTo>
                    <a:pt x="1339" y="1760"/>
                  </a:lnTo>
                  <a:moveTo>
                    <a:pt x="1418" y="1760"/>
                  </a:moveTo>
                  <a:lnTo>
                    <a:pt x="1363" y="1760"/>
                  </a:lnTo>
                  <a:lnTo>
                    <a:pt x="1363" y="1817"/>
                  </a:lnTo>
                  <a:lnTo>
                    <a:pt x="1418" y="1817"/>
                  </a:lnTo>
                  <a:lnTo>
                    <a:pt x="1418" y="1760"/>
                  </a:lnTo>
                  <a:moveTo>
                    <a:pt x="1499" y="1760"/>
                  </a:moveTo>
                  <a:lnTo>
                    <a:pt x="1443" y="1760"/>
                  </a:lnTo>
                  <a:lnTo>
                    <a:pt x="1443" y="1817"/>
                  </a:lnTo>
                  <a:lnTo>
                    <a:pt x="1499" y="1817"/>
                  </a:lnTo>
                  <a:lnTo>
                    <a:pt x="1499" y="1760"/>
                  </a:lnTo>
                  <a:moveTo>
                    <a:pt x="1579" y="1760"/>
                  </a:moveTo>
                  <a:lnTo>
                    <a:pt x="1523" y="1760"/>
                  </a:lnTo>
                  <a:lnTo>
                    <a:pt x="1523" y="1817"/>
                  </a:lnTo>
                  <a:lnTo>
                    <a:pt x="1579" y="1817"/>
                  </a:lnTo>
                  <a:lnTo>
                    <a:pt x="1579" y="1760"/>
                  </a:lnTo>
                  <a:moveTo>
                    <a:pt x="1659" y="1760"/>
                  </a:moveTo>
                  <a:lnTo>
                    <a:pt x="1604" y="1760"/>
                  </a:lnTo>
                  <a:lnTo>
                    <a:pt x="1604" y="1817"/>
                  </a:lnTo>
                  <a:lnTo>
                    <a:pt x="1659" y="1817"/>
                  </a:lnTo>
                  <a:lnTo>
                    <a:pt x="1659" y="1760"/>
                  </a:lnTo>
                  <a:moveTo>
                    <a:pt x="1739" y="1760"/>
                  </a:moveTo>
                  <a:lnTo>
                    <a:pt x="1684" y="1760"/>
                  </a:lnTo>
                  <a:lnTo>
                    <a:pt x="1684" y="1817"/>
                  </a:lnTo>
                  <a:lnTo>
                    <a:pt x="1739" y="1817"/>
                  </a:lnTo>
                  <a:lnTo>
                    <a:pt x="1739" y="1760"/>
                  </a:lnTo>
                  <a:moveTo>
                    <a:pt x="1820" y="1760"/>
                  </a:moveTo>
                  <a:lnTo>
                    <a:pt x="1764" y="1760"/>
                  </a:lnTo>
                  <a:lnTo>
                    <a:pt x="1764" y="1817"/>
                  </a:lnTo>
                  <a:lnTo>
                    <a:pt x="1820" y="1817"/>
                  </a:lnTo>
                  <a:lnTo>
                    <a:pt x="1820" y="1760"/>
                  </a:lnTo>
                  <a:moveTo>
                    <a:pt x="2060" y="1760"/>
                  </a:moveTo>
                  <a:lnTo>
                    <a:pt x="2004" y="1760"/>
                  </a:lnTo>
                  <a:lnTo>
                    <a:pt x="2004" y="1817"/>
                  </a:lnTo>
                  <a:lnTo>
                    <a:pt x="2060" y="1817"/>
                  </a:lnTo>
                  <a:lnTo>
                    <a:pt x="2060" y="1760"/>
                  </a:lnTo>
                  <a:moveTo>
                    <a:pt x="2140" y="1760"/>
                  </a:moveTo>
                  <a:lnTo>
                    <a:pt x="2085" y="1760"/>
                  </a:lnTo>
                  <a:lnTo>
                    <a:pt x="2085" y="1817"/>
                  </a:lnTo>
                  <a:lnTo>
                    <a:pt x="2140" y="1817"/>
                  </a:lnTo>
                  <a:lnTo>
                    <a:pt x="2140" y="1760"/>
                  </a:lnTo>
                  <a:moveTo>
                    <a:pt x="3984" y="1760"/>
                  </a:moveTo>
                  <a:lnTo>
                    <a:pt x="3928" y="1760"/>
                  </a:lnTo>
                  <a:lnTo>
                    <a:pt x="3928" y="1817"/>
                  </a:lnTo>
                  <a:lnTo>
                    <a:pt x="3984" y="1817"/>
                  </a:lnTo>
                  <a:lnTo>
                    <a:pt x="3984" y="1760"/>
                  </a:lnTo>
                  <a:moveTo>
                    <a:pt x="4064" y="1760"/>
                  </a:moveTo>
                  <a:lnTo>
                    <a:pt x="4009" y="1760"/>
                  </a:lnTo>
                  <a:lnTo>
                    <a:pt x="4009" y="1817"/>
                  </a:lnTo>
                  <a:lnTo>
                    <a:pt x="4064" y="1817"/>
                  </a:lnTo>
                  <a:lnTo>
                    <a:pt x="4064" y="1760"/>
                  </a:lnTo>
                  <a:moveTo>
                    <a:pt x="4144" y="1760"/>
                  </a:moveTo>
                  <a:lnTo>
                    <a:pt x="4088" y="1760"/>
                  </a:lnTo>
                  <a:lnTo>
                    <a:pt x="4088" y="1817"/>
                  </a:lnTo>
                  <a:lnTo>
                    <a:pt x="4144" y="1817"/>
                  </a:lnTo>
                  <a:lnTo>
                    <a:pt x="4144" y="1760"/>
                  </a:lnTo>
                  <a:moveTo>
                    <a:pt x="4225" y="1760"/>
                  </a:moveTo>
                  <a:lnTo>
                    <a:pt x="4169" y="1760"/>
                  </a:lnTo>
                  <a:lnTo>
                    <a:pt x="4169" y="1817"/>
                  </a:lnTo>
                  <a:lnTo>
                    <a:pt x="4225" y="1817"/>
                  </a:lnTo>
                  <a:lnTo>
                    <a:pt x="4225" y="1760"/>
                  </a:lnTo>
                  <a:moveTo>
                    <a:pt x="4304" y="1760"/>
                  </a:moveTo>
                  <a:lnTo>
                    <a:pt x="4249" y="1760"/>
                  </a:lnTo>
                  <a:lnTo>
                    <a:pt x="4249" y="1817"/>
                  </a:lnTo>
                  <a:lnTo>
                    <a:pt x="4304" y="1817"/>
                  </a:lnTo>
                  <a:lnTo>
                    <a:pt x="4304" y="1760"/>
                  </a:lnTo>
                  <a:moveTo>
                    <a:pt x="4385" y="1760"/>
                  </a:moveTo>
                  <a:lnTo>
                    <a:pt x="4329" y="1760"/>
                  </a:lnTo>
                  <a:lnTo>
                    <a:pt x="4329" y="1817"/>
                  </a:lnTo>
                  <a:lnTo>
                    <a:pt x="4385" y="1817"/>
                  </a:lnTo>
                  <a:lnTo>
                    <a:pt x="4385" y="1760"/>
                  </a:lnTo>
                  <a:moveTo>
                    <a:pt x="4465" y="1760"/>
                  </a:moveTo>
                  <a:lnTo>
                    <a:pt x="4409" y="1760"/>
                  </a:lnTo>
                  <a:lnTo>
                    <a:pt x="4409" y="1817"/>
                  </a:lnTo>
                  <a:lnTo>
                    <a:pt x="4465" y="1817"/>
                  </a:lnTo>
                  <a:lnTo>
                    <a:pt x="4465" y="1760"/>
                  </a:lnTo>
                  <a:moveTo>
                    <a:pt x="4545" y="1760"/>
                  </a:moveTo>
                  <a:lnTo>
                    <a:pt x="4490" y="1760"/>
                  </a:lnTo>
                  <a:lnTo>
                    <a:pt x="4490" y="1817"/>
                  </a:lnTo>
                  <a:lnTo>
                    <a:pt x="4545" y="1817"/>
                  </a:lnTo>
                  <a:lnTo>
                    <a:pt x="4545" y="1760"/>
                  </a:lnTo>
                  <a:moveTo>
                    <a:pt x="4625" y="1760"/>
                  </a:moveTo>
                  <a:lnTo>
                    <a:pt x="4569" y="1760"/>
                  </a:lnTo>
                  <a:lnTo>
                    <a:pt x="4569" y="1817"/>
                  </a:lnTo>
                  <a:lnTo>
                    <a:pt x="4625" y="1817"/>
                  </a:lnTo>
                  <a:lnTo>
                    <a:pt x="4625" y="1760"/>
                  </a:lnTo>
                  <a:moveTo>
                    <a:pt x="4705" y="1760"/>
                  </a:moveTo>
                  <a:lnTo>
                    <a:pt x="4650" y="1760"/>
                  </a:lnTo>
                  <a:lnTo>
                    <a:pt x="4650" y="1817"/>
                  </a:lnTo>
                  <a:lnTo>
                    <a:pt x="4705" y="1817"/>
                  </a:lnTo>
                  <a:lnTo>
                    <a:pt x="4705" y="1760"/>
                  </a:lnTo>
                  <a:moveTo>
                    <a:pt x="4785" y="1760"/>
                  </a:moveTo>
                  <a:lnTo>
                    <a:pt x="4730" y="1760"/>
                  </a:lnTo>
                  <a:lnTo>
                    <a:pt x="4730" y="1817"/>
                  </a:lnTo>
                  <a:lnTo>
                    <a:pt x="4785" y="1817"/>
                  </a:lnTo>
                  <a:lnTo>
                    <a:pt x="4785" y="1760"/>
                  </a:lnTo>
                  <a:moveTo>
                    <a:pt x="4866" y="1760"/>
                  </a:moveTo>
                  <a:lnTo>
                    <a:pt x="4810" y="1760"/>
                  </a:lnTo>
                  <a:lnTo>
                    <a:pt x="4810" y="1817"/>
                  </a:lnTo>
                  <a:lnTo>
                    <a:pt x="4866" y="1817"/>
                  </a:lnTo>
                  <a:lnTo>
                    <a:pt x="4866" y="1760"/>
                  </a:lnTo>
                  <a:moveTo>
                    <a:pt x="4945" y="1760"/>
                  </a:moveTo>
                  <a:lnTo>
                    <a:pt x="4890" y="1760"/>
                  </a:lnTo>
                  <a:lnTo>
                    <a:pt x="4890" y="1817"/>
                  </a:lnTo>
                  <a:lnTo>
                    <a:pt x="4945" y="1817"/>
                  </a:lnTo>
                  <a:lnTo>
                    <a:pt x="4945" y="1760"/>
                  </a:lnTo>
                  <a:moveTo>
                    <a:pt x="5026" y="1760"/>
                  </a:moveTo>
                  <a:lnTo>
                    <a:pt x="4971" y="1760"/>
                  </a:lnTo>
                  <a:lnTo>
                    <a:pt x="4971" y="1817"/>
                  </a:lnTo>
                  <a:lnTo>
                    <a:pt x="5026" y="1817"/>
                  </a:lnTo>
                  <a:lnTo>
                    <a:pt x="5026" y="1760"/>
                  </a:lnTo>
                  <a:moveTo>
                    <a:pt x="5106" y="1760"/>
                  </a:moveTo>
                  <a:lnTo>
                    <a:pt x="5050" y="1760"/>
                  </a:lnTo>
                  <a:lnTo>
                    <a:pt x="5050" y="1817"/>
                  </a:lnTo>
                  <a:lnTo>
                    <a:pt x="5106" y="1817"/>
                  </a:lnTo>
                  <a:lnTo>
                    <a:pt x="5106" y="1760"/>
                  </a:lnTo>
                  <a:moveTo>
                    <a:pt x="55" y="1672"/>
                  </a:moveTo>
                  <a:lnTo>
                    <a:pt x="0" y="1672"/>
                  </a:lnTo>
                  <a:lnTo>
                    <a:pt x="0" y="1728"/>
                  </a:lnTo>
                  <a:lnTo>
                    <a:pt x="55" y="1728"/>
                  </a:lnTo>
                  <a:lnTo>
                    <a:pt x="55" y="1672"/>
                  </a:lnTo>
                  <a:moveTo>
                    <a:pt x="136" y="1672"/>
                  </a:moveTo>
                  <a:lnTo>
                    <a:pt x="80" y="1672"/>
                  </a:lnTo>
                  <a:lnTo>
                    <a:pt x="80" y="1728"/>
                  </a:lnTo>
                  <a:lnTo>
                    <a:pt x="136" y="1728"/>
                  </a:lnTo>
                  <a:lnTo>
                    <a:pt x="136" y="1672"/>
                  </a:lnTo>
                  <a:moveTo>
                    <a:pt x="216" y="1672"/>
                  </a:moveTo>
                  <a:lnTo>
                    <a:pt x="160" y="1672"/>
                  </a:lnTo>
                  <a:lnTo>
                    <a:pt x="160" y="1728"/>
                  </a:lnTo>
                  <a:lnTo>
                    <a:pt x="216" y="1728"/>
                  </a:lnTo>
                  <a:lnTo>
                    <a:pt x="216" y="1672"/>
                  </a:lnTo>
                  <a:moveTo>
                    <a:pt x="296" y="1672"/>
                  </a:moveTo>
                  <a:lnTo>
                    <a:pt x="241" y="1672"/>
                  </a:lnTo>
                  <a:lnTo>
                    <a:pt x="241" y="1728"/>
                  </a:lnTo>
                  <a:lnTo>
                    <a:pt x="296" y="1728"/>
                  </a:lnTo>
                  <a:lnTo>
                    <a:pt x="296" y="1672"/>
                  </a:lnTo>
                  <a:moveTo>
                    <a:pt x="376" y="1672"/>
                  </a:moveTo>
                  <a:lnTo>
                    <a:pt x="320" y="1672"/>
                  </a:lnTo>
                  <a:lnTo>
                    <a:pt x="320" y="1728"/>
                  </a:lnTo>
                  <a:lnTo>
                    <a:pt x="376" y="1728"/>
                  </a:lnTo>
                  <a:lnTo>
                    <a:pt x="376" y="1672"/>
                  </a:lnTo>
                  <a:moveTo>
                    <a:pt x="457" y="1672"/>
                  </a:moveTo>
                  <a:lnTo>
                    <a:pt x="401" y="1672"/>
                  </a:lnTo>
                  <a:lnTo>
                    <a:pt x="401" y="1728"/>
                  </a:lnTo>
                  <a:lnTo>
                    <a:pt x="457" y="1728"/>
                  </a:lnTo>
                  <a:lnTo>
                    <a:pt x="457" y="1672"/>
                  </a:lnTo>
                  <a:moveTo>
                    <a:pt x="536" y="1672"/>
                  </a:moveTo>
                  <a:lnTo>
                    <a:pt x="481" y="1672"/>
                  </a:lnTo>
                  <a:lnTo>
                    <a:pt x="481" y="1728"/>
                  </a:lnTo>
                  <a:lnTo>
                    <a:pt x="536" y="1728"/>
                  </a:lnTo>
                  <a:lnTo>
                    <a:pt x="536" y="1672"/>
                  </a:lnTo>
                  <a:moveTo>
                    <a:pt x="617" y="1672"/>
                  </a:moveTo>
                  <a:lnTo>
                    <a:pt x="561" y="1672"/>
                  </a:lnTo>
                  <a:lnTo>
                    <a:pt x="561" y="1728"/>
                  </a:lnTo>
                  <a:lnTo>
                    <a:pt x="617" y="1728"/>
                  </a:lnTo>
                  <a:lnTo>
                    <a:pt x="617" y="1672"/>
                  </a:lnTo>
                  <a:moveTo>
                    <a:pt x="697" y="1672"/>
                  </a:moveTo>
                  <a:lnTo>
                    <a:pt x="641" y="1672"/>
                  </a:lnTo>
                  <a:lnTo>
                    <a:pt x="641" y="1728"/>
                  </a:lnTo>
                  <a:lnTo>
                    <a:pt x="697" y="1728"/>
                  </a:lnTo>
                  <a:lnTo>
                    <a:pt x="697" y="1672"/>
                  </a:lnTo>
                  <a:moveTo>
                    <a:pt x="777" y="1672"/>
                  </a:moveTo>
                  <a:lnTo>
                    <a:pt x="722" y="1672"/>
                  </a:lnTo>
                  <a:lnTo>
                    <a:pt x="722" y="1728"/>
                  </a:lnTo>
                  <a:lnTo>
                    <a:pt x="777" y="1728"/>
                  </a:lnTo>
                  <a:lnTo>
                    <a:pt x="777" y="1672"/>
                  </a:lnTo>
                  <a:moveTo>
                    <a:pt x="857" y="1672"/>
                  </a:moveTo>
                  <a:lnTo>
                    <a:pt x="801" y="1672"/>
                  </a:lnTo>
                  <a:lnTo>
                    <a:pt x="801" y="1728"/>
                  </a:lnTo>
                  <a:lnTo>
                    <a:pt x="857" y="1728"/>
                  </a:lnTo>
                  <a:lnTo>
                    <a:pt x="857" y="1672"/>
                  </a:lnTo>
                  <a:moveTo>
                    <a:pt x="938" y="1672"/>
                  </a:moveTo>
                  <a:lnTo>
                    <a:pt x="882" y="1672"/>
                  </a:lnTo>
                  <a:lnTo>
                    <a:pt x="882" y="1728"/>
                  </a:lnTo>
                  <a:lnTo>
                    <a:pt x="938" y="1728"/>
                  </a:lnTo>
                  <a:lnTo>
                    <a:pt x="938" y="1672"/>
                  </a:lnTo>
                  <a:moveTo>
                    <a:pt x="1018" y="1672"/>
                  </a:moveTo>
                  <a:lnTo>
                    <a:pt x="962" y="1672"/>
                  </a:lnTo>
                  <a:lnTo>
                    <a:pt x="962" y="1728"/>
                  </a:lnTo>
                  <a:lnTo>
                    <a:pt x="1018" y="1728"/>
                  </a:lnTo>
                  <a:lnTo>
                    <a:pt x="1018" y="1672"/>
                  </a:lnTo>
                  <a:moveTo>
                    <a:pt x="1098" y="1672"/>
                  </a:moveTo>
                  <a:lnTo>
                    <a:pt x="1042" y="1672"/>
                  </a:lnTo>
                  <a:lnTo>
                    <a:pt x="1042" y="1728"/>
                  </a:lnTo>
                  <a:lnTo>
                    <a:pt x="1098" y="1728"/>
                  </a:lnTo>
                  <a:lnTo>
                    <a:pt x="1098" y="1672"/>
                  </a:lnTo>
                  <a:moveTo>
                    <a:pt x="1178" y="1672"/>
                  </a:moveTo>
                  <a:lnTo>
                    <a:pt x="1122" y="1672"/>
                  </a:lnTo>
                  <a:lnTo>
                    <a:pt x="1122" y="1728"/>
                  </a:lnTo>
                  <a:lnTo>
                    <a:pt x="1178" y="1728"/>
                  </a:lnTo>
                  <a:lnTo>
                    <a:pt x="1178" y="1672"/>
                  </a:lnTo>
                  <a:moveTo>
                    <a:pt x="1258" y="1672"/>
                  </a:moveTo>
                  <a:lnTo>
                    <a:pt x="1203" y="1672"/>
                  </a:lnTo>
                  <a:lnTo>
                    <a:pt x="1203" y="1728"/>
                  </a:lnTo>
                  <a:lnTo>
                    <a:pt x="1258" y="1728"/>
                  </a:lnTo>
                  <a:lnTo>
                    <a:pt x="1258" y="1672"/>
                  </a:lnTo>
                  <a:moveTo>
                    <a:pt x="1339" y="1672"/>
                  </a:moveTo>
                  <a:lnTo>
                    <a:pt x="1282" y="1672"/>
                  </a:lnTo>
                  <a:lnTo>
                    <a:pt x="1282" y="1728"/>
                  </a:lnTo>
                  <a:lnTo>
                    <a:pt x="1339" y="1728"/>
                  </a:lnTo>
                  <a:lnTo>
                    <a:pt x="1339" y="1672"/>
                  </a:lnTo>
                  <a:moveTo>
                    <a:pt x="1418" y="1672"/>
                  </a:moveTo>
                  <a:lnTo>
                    <a:pt x="1363" y="1672"/>
                  </a:lnTo>
                  <a:lnTo>
                    <a:pt x="1363" y="1728"/>
                  </a:lnTo>
                  <a:lnTo>
                    <a:pt x="1418" y="1728"/>
                  </a:lnTo>
                  <a:lnTo>
                    <a:pt x="1418" y="1672"/>
                  </a:lnTo>
                  <a:moveTo>
                    <a:pt x="1499" y="1672"/>
                  </a:moveTo>
                  <a:lnTo>
                    <a:pt x="1443" y="1672"/>
                  </a:lnTo>
                  <a:lnTo>
                    <a:pt x="1443" y="1728"/>
                  </a:lnTo>
                  <a:lnTo>
                    <a:pt x="1499" y="1728"/>
                  </a:lnTo>
                  <a:lnTo>
                    <a:pt x="1499" y="1672"/>
                  </a:lnTo>
                  <a:moveTo>
                    <a:pt x="1579" y="1672"/>
                  </a:moveTo>
                  <a:lnTo>
                    <a:pt x="1523" y="1672"/>
                  </a:lnTo>
                  <a:lnTo>
                    <a:pt x="1523" y="1728"/>
                  </a:lnTo>
                  <a:lnTo>
                    <a:pt x="1579" y="1728"/>
                  </a:lnTo>
                  <a:lnTo>
                    <a:pt x="1579" y="1672"/>
                  </a:lnTo>
                  <a:moveTo>
                    <a:pt x="1659" y="1672"/>
                  </a:moveTo>
                  <a:lnTo>
                    <a:pt x="1604" y="1672"/>
                  </a:lnTo>
                  <a:lnTo>
                    <a:pt x="1604" y="1728"/>
                  </a:lnTo>
                  <a:lnTo>
                    <a:pt x="1659" y="1728"/>
                  </a:lnTo>
                  <a:lnTo>
                    <a:pt x="1659" y="1672"/>
                  </a:lnTo>
                  <a:moveTo>
                    <a:pt x="1739" y="1672"/>
                  </a:moveTo>
                  <a:lnTo>
                    <a:pt x="1684" y="1672"/>
                  </a:lnTo>
                  <a:lnTo>
                    <a:pt x="1684" y="1728"/>
                  </a:lnTo>
                  <a:lnTo>
                    <a:pt x="1739" y="1728"/>
                  </a:lnTo>
                  <a:lnTo>
                    <a:pt x="1739" y="1672"/>
                  </a:lnTo>
                  <a:moveTo>
                    <a:pt x="1820" y="1672"/>
                  </a:moveTo>
                  <a:lnTo>
                    <a:pt x="1764" y="1672"/>
                  </a:lnTo>
                  <a:lnTo>
                    <a:pt x="1764" y="1728"/>
                  </a:lnTo>
                  <a:lnTo>
                    <a:pt x="1820" y="1728"/>
                  </a:lnTo>
                  <a:lnTo>
                    <a:pt x="1820" y="1672"/>
                  </a:lnTo>
                  <a:moveTo>
                    <a:pt x="1899" y="1672"/>
                  </a:moveTo>
                  <a:lnTo>
                    <a:pt x="1844" y="1672"/>
                  </a:lnTo>
                  <a:lnTo>
                    <a:pt x="1844" y="1728"/>
                  </a:lnTo>
                  <a:lnTo>
                    <a:pt x="1899" y="1728"/>
                  </a:lnTo>
                  <a:lnTo>
                    <a:pt x="1899" y="1672"/>
                  </a:lnTo>
                  <a:moveTo>
                    <a:pt x="1980" y="1672"/>
                  </a:moveTo>
                  <a:lnTo>
                    <a:pt x="1925" y="1672"/>
                  </a:lnTo>
                  <a:lnTo>
                    <a:pt x="1925" y="1728"/>
                  </a:lnTo>
                  <a:lnTo>
                    <a:pt x="1980" y="1728"/>
                  </a:lnTo>
                  <a:lnTo>
                    <a:pt x="1980" y="1672"/>
                  </a:lnTo>
                  <a:moveTo>
                    <a:pt x="2220" y="1672"/>
                  </a:moveTo>
                  <a:lnTo>
                    <a:pt x="2165" y="1672"/>
                  </a:lnTo>
                  <a:lnTo>
                    <a:pt x="2165" y="1728"/>
                  </a:lnTo>
                  <a:lnTo>
                    <a:pt x="2220" y="1728"/>
                  </a:lnTo>
                  <a:lnTo>
                    <a:pt x="2220" y="1672"/>
                  </a:lnTo>
                  <a:moveTo>
                    <a:pt x="2301" y="1672"/>
                  </a:moveTo>
                  <a:lnTo>
                    <a:pt x="2245" y="1672"/>
                  </a:lnTo>
                  <a:lnTo>
                    <a:pt x="2245" y="1728"/>
                  </a:lnTo>
                  <a:lnTo>
                    <a:pt x="2301" y="1728"/>
                  </a:lnTo>
                  <a:lnTo>
                    <a:pt x="2301" y="1672"/>
                  </a:lnTo>
                  <a:moveTo>
                    <a:pt x="3984" y="1672"/>
                  </a:moveTo>
                  <a:lnTo>
                    <a:pt x="3928" y="1672"/>
                  </a:lnTo>
                  <a:lnTo>
                    <a:pt x="3928" y="1728"/>
                  </a:lnTo>
                  <a:lnTo>
                    <a:pt x="3984" y="1728"/>
                  </a:lnTo>
                  <a:lnTo>
                    <a:pt x="3984" y="1672"/>
                  </a:lnTo>
                  <a:moveTo>
                    <a:pt x="4064" y="1672"/>
                  </a:moveTo>
                  <a:lnTo>
                    <a:pt x="4009" y="1672"/>
                  </a:lnTo>
                  <a:lnTo>
                    <a:pt x="4009" y="1728"/>
                  </a:lnTo>
                  <a:lnTo>
                    <a:pt x="4064" y="1728"/>
                  </a:lnTo>
                  <a:lnTo>
                    <a:pt x="4064" y="1672"/>
                  </a:lnTo>
                  <a:moveTo>
                    <a:pt x="4144" y="1672"/>
                  </a:moveTo>
                  <a:lnTo>
                    <a:pt x="4088" y="1672"/>
                  </a:lnTo>
                  <a:lnTo>
                    <a:pt x="4088" y="1728"/>
                  </a:lnTo>
                  <a:lnTo>
                    <a:pt x="4144" y="1728"/>
                  </a:lnTo>
                  <a:lnTo>
                    <a:pt x="4144" y="1672"/>
                  </a:lnTo>
                  <a:moveTo>
                    <a:pt x="4225" y="1672"/>
                  </a:moveTo>
                  <a:lnTo>
                    <a:pt x="4169" y="1672"/>
                  </a:lnTo>
                  <a:lnTo>
                    <a:pt x="4169" y="1728"/>
                  </a:lnTo>
                  <a:lnTo>
                    <a:pt x="4225" y="1728"/>
                  </a:lnTo>
                  <a:lnTo>
                    <a:pt x="4225" y="1672"/>
                  </a:lnTo>
                  <a:moveTo>
                    <a:pt x="4304" y="1672"/>
                  </a:moveTo>
                  <a:lnTo>
                    <a:pt x="4249" y="1672"/>
                  </a:lnTo>
                  <a:lnTo>
                    <a:pt x="4249" y="1728"/>
                  </a:lnTo>
                  <a:lnTo>
                    <a:pt x="4304" y="1728"/>
                  </a:lnTo>
                  <a:lnTo>
                    <a:pt x="4304" y="1672"/>
                  </a:lnTo>
                  <a:moveTo>
                    <a:pt x="4385" y="1672"/>
                  </a:moveTo>
                  <a:lnTo>
                    <a:pt x="4329" y="1672"/>
                  </a:lnTo>
                  <a:lnTo>
                    <a:pt x="4329" y="1728"/>
                  </a:lnTo>
                  <a:lnTo>
                    <a:pt x="4385" y="1728"/>
                  </a:lnTo>
                  <a:lnTo>
                    <a:pt x="4385" y="1672"/>
                  </a:lnTo>
                  <a:moveTo>
                    <a:pt x="4465" y="1672"/>
                  </a:moveTo>
                  <a:lnTo>
                    <a:pt x="4409" y="1672"/>
                  </a:lnTo>
                  <a:lnTo>
                    <a:pt x="4409" y="1728"/>
                  </a:lnTo>
                  <a:lnTo>
                    <a:pt x="4465" y="1728"/>
                  </a:lnTo>
                  <a:lnTo>
                    <a:pt x="4465" y="1672"/>
                  </a:lnTo>
                  <a:moveTo>
                    <a:pt x="4545" y="1672"/>
                  </a:moveTo>
                  <a:lnTo>
                    <a:pt x="4490" y="1672"/>
                  </a:lnTo>
                  <a:lnTo>
                    <a:pt x="4490" y="1728"/>
                  </a:lnTo>
                  <a:lnTo>
                    <a:pt x="4545" y="1728"/>
                  </a:lnTo>
                  <a:lnTo>
                    <a:pt x="4545" y="1672"/>
                  </a:lnTo>
                  <a:moveTo>
                    <a:pt x="4625" y="1672"/>
                  </a:moveTo>
                  <a:lnTo>
                    <a:pt x="4569" y="1672"/>
                  </a:lnTo>
                  <a:lnTo>
                    <a:pt x="4569" y="1728"/>
                  </a:lnTo>
                  <a:lnTo>
                    <a:pt x="4625" y="1728"/>
                  </a:lnTo>
                  <a:lnTo>
                    <a:pt x="4625" y="1672"/>
                  </a:lnTo>
                  <a:moveTo>
                    <a:pt x="4705" y="1672"/>
                  </a:moveTo>
                  <a:lnTo>
                    <a:pt x="4650" y="1672"/>
                  </a:lnTo>
                  <a:lnTo>
                    <a:pt x="4650" y="1728"/>
                  </a:lnTo>
                  <a:lnTo>
                    <a:pt x="4705" y="1728"/>
                  </a:lnTo>
                  <a:lnTo>
                    <a:pt x="4705" y="1672"/>
                  </a:lnTo>
                  <a:moveTo>
                    <a:pt x="4785" y="1672"/>
                  </a:moveTo>
                  <a:lnTo>
                    <a:pt x="4730" y="1672"/>
                  </a:lnTo>
                  <a:lnTo>
                    <a:pt x="4730" y="1728"/>
                  </a:lnTo>
                  <a:lnTo>
                    <a:pt x="4785" y="1728"/>
                  </a:lnTo>
                  <a:lnTo>
                    <a:pt x="4785" y="1672"/>
                  </a:lnTo>
                  <a:moveTo>
                    <a:pt x="4866" y="1672"/>
                  </a:moveTo>
                  <a:lnTo>
                    <a:pt x="4810" y="1672"/>
                  </a:lnTo>
                  <a:lnTo>
                    <a:pt x="4810" y="1728"/>
                  </a:lnTo>
                  <a:lnTo>
                    <a:pt x="4866" y="1728"/>
                  </a:lnTo>
                  <a:lnTo>
                    <a:pt x="4866" y="1672"/>
                  </a:lnTo>
                  <a:moveTo>
                    <a:pt x="4945" y="1672"/>
                  </a:moveTo>
                  <a:lnTo>
                    <a:pt x="4890" y="1672"/>
                  </a:lnTo>
                  <a:lnTo>
                    <a:pt x="4890" y="1728"/>
                  </a:lnTo>
                  <a:lnTo>
                    <a:pt x="4945" y="1728"/>
                  </a:lnTo>
                  <a:lnTo>
                    <a:pt x="4945" y="1672"/>
                  </a:lnTo>
                  <a:moveTo>
                    <a:pt x="5026" y="1672"/>
                  </a:moveTo>
                  <a:lnTo>
                    <a:pt x="4971" y="1672"/>
                  </a:lnTo>
                  <a:lnTo>
                    <a:pt x="4971" y="1728"/>
                  </a:lnTo>
                  <a:lnTo>
                    <a:pt x="5026" y="1728"/>
                  </a:lnTo>
                  <a:lnTo>
                    <a:pt x="5026" y="1672"/>
                  </a:lnTo>
                  <a:moveTo>
                    <a:pt x="5106" y="1672"/>
                  </a:moveTo>
                  <a:lnTo>
                    <a:pt x="5050" y="1672"/>
                  </a:lnTo>
                  <a:lnTo>
                    <a:pt x="5050" y="1728"/>
                  </a:lnTo>
                  <a:lnTo>
                    <a:pt x="5106" y="1728"/>
                  </a:lnTo>
                  <a:lnTo>
                    <a:pt x="5106" y="1672"/>
                  </a:lnTo>
                  <a:moveTo>
                    <a:pt x="5186" y="1672"/>
                  </a:moveTo>
                  <a:lnTo>
                    <a:pt x="5131" y="1672"/>
                  </a:lnTo>
                  <a:lnTo>
                    <a:pt x="5131" y="1728"/>
                  </a:lnTo>
                  <a:lnTo>
                    <a:pt x="5186" y="1728"/>
                  </a:lnTo>
                  <a:lnTo>
                    <a:pt x="5186" y="1672"/>
                  </a:lnTo>
                  <a:moveTo>
                    <a:pt x="376" y="1583"/>
                  </a:moveTo>
                  <a:lnTo>
                    <a:pt x="320" y="1583"/>
                  </a:lnTo>
                  <a:lnTo>
                    <a:pt x="320" y="1639"/>
                  </a:lnTo>
                  <a:lnTo>
                    <a:pt x="376" y="1639"/>
                  </a:lnTo>
                  <a:lnTo>
                    <a:pt x="376" y="1583"/>
                  </a:lnTo>
                  <a:moveTo>
                    <a:pt x="457" y="1583"/>
                  </a:moveTo>
                  <a:lnTo>
                    <a:pt x="401" y="1583"/>
                  </a:lnTo>
                  <a:lnTo>
                    <a:pt x="401" y="1639"/>
                  </a:lnTo>
                  <a:lnTo>
                    <a:pt x="457" y="1639"/>
                  </a:lnTo>
                  <a:lnTo>
                    <a:pt x="457" y="1583"/>
                  </a:lnTo>
                  <a:moveTo>
                    <a:pt x="536" y="1583"/>
                  </a:moveTo>
                  <a:lnTo>
                    <a:pt x="481" y="1583"/>
                  </a:lnTo>
                  <a:lnTo>
                    <a:pt x="481" y="1639"/>
                  </a:lnTo>
                  <a:lnTo>
                    <a:pt x="536" y="1639"/>
                  </a:lnTo>
                  <a:lnTo>
                    <a:pt x="536" y="1583"/>
                  </a:lnTo>
                  <a:moveTo>
                    <a:pt x="617" y="1583"/>
                  </a:moveTo>
                  <a:lnTo>
                    <a:pt x="561" y="1583"/>
                  </a:lnTo>
                  <a:lnTo>
                    <a:pt x="561" y="1639"/>
                  </a:lnTo>
                  <a:lnTo>
                    <a:pt x="617" y="1639"/>
                  </a:lnTo>
                  <a:lnTo>
                    <a:pt x="617" y="1583"/>
                  </a:lnTo>
                  <a:moveTo>
                    <a:pt x="697" y="1583"/>
                  </a:moveTo>
                  <a:lnTo>
                    <a:pt x="641" y="1583"/>
                  </a:lnTo>
                  <a:lnTo>
                    <a:pt x="641" y="1639"/>
                  </a:lnTo>
                  <a:lnTo>
                    <a:pt x="697" y="1639"/>
                  </a:lnTo>
                  <a:lnTo>
                    <a:pt x="697" y="1583"/>
                  </a:lnTo>
                  <a:moveTo>
                    <a:pt x="777" y="1583"/>
                  </a:moveTo>
                  <a:lnTo>
                    <a:pt x="722" y="1583"/>
                  </a:lnTo>
                  <a:lnTo>
                    <a:pt x="722" y="1639"/>
                  </a:lnTo>
                  <a:lnTo>
                    <a:pt x="777" y="1639"/>
                  </a:lnTo>
                  <a:lnTo>
                    <a:pt x="777" y="1583"/>
                  </a:lnTo>
                  <a:moveTo>
                    <a:pt x="857" y="1583"/>
                  </a:moveTo>
                  <a:lnTo>
                    <a:pt x="801" y="1583"/>
                  </a:lnTo>
                  <a:lnTo>
                    <a:pt x="801" y="1639"/>
                  </a:lnTo>
                  <a:lnTo>
                    <a:pt x="857" y="1639"/>
                  </a:lnTo>
                  <a:lnTo>
                    <a:pt x="857" y="1583"/>
                  </a:lnTo>
                  <a:moveTo>
                    <a:pt x="938" y="1583"/>
                  </a:moveTo>
                  <a:lnTo>
                    <a:pt x="882" y="1583"/>
                  </a:lnTo>
                  <a:lnTo>
                    <a:pt x="882" y="1639"/>
                  </a:lnTo>
                  <a:lnTo>
                    <a:pt x="938" y="1639"/>
                  </a:lnTo>
                  <a:lnTo>
                    <a:pt x="938" y="1583"/>
                  </a:lnTo>
                  <a:moveTo>
                    <a:pt x="1018" y="1583"/>
                  </a:moveTo>
                  <a:lnTo>
                    <a:pt x="962" y="1583"/>
                  </a:lnTo>
                  <a:lnTo>
                    <a:pt x="962" y="1639"/>
                  </a:lnTo>
                  <a:lnTo>
                    <a:pt x="1018" y="1639"/>
                  </a:lnTo>
                  <a:lnTo>
                    <a:pt x="1018" y="1583"/>
                  </a:lnTo>
                  <a:moveTo>
                    <a:pt x="1098" y="1583"/>
                  </a:moveTo>
                  <a:lnTo>
                    <a:pt x="1042" y="1583"/>
                  </a:lnTo>
                  <a:lnTo>
                    <a:pt x="1042" y="1639"/>
                  </a:lnTo>
                  <a:lnTo>
                    <a:pt x="1098" y="1639"/>
                  </a:lnTo>
                  <a:lnTo>
                    <a:pt x="1098" y="1583"/>
                  </a:lnTo>
                  <a:moveTo>
                    <a:pt x="1178" y="1583"/>
                  </a:moveTo>
                  <a:lnTo>
                    <a:pt x="1122" y="1583"/>
                  </a:lnTo>
                  <a:lnTo>
                    <a:pt x="1122" y="1639"/>
                  </a:lnTo>
                  <a:lnTo>
                    <a:pt x="1178" y="1639"/>
                  </a:lnTo>
                  <a:lnTo>
                    <a:pt x="1178" y="1583"/>
                  </a:lnTo>
                  <a:moveTo>
                    <a:pt x="1258" y="1583"/>
                  </a:moveTo>
                  <a:lnTo>
                    <a:pt x="1203" y="1583"/>
                  </a:lnTo>
                  <a:lnTo>
                    <a:pt x="1203" y="1639"/>
                  </a:lnTo>
                  <a:lnTo>
                    <a:pt x="1258" y="1639"/>
                  </a:lnTo>
                  <a:lnTo>
                    <a:pt x="1258" y="1583"/>
                  </a:lnTo>
                  <a:moveTo>
                    <a:pt x="1339" y="1583"/>
                  </a:moveTo>
                  <a:lnTo>
                    <a:pt x="1282" y="1583"/>
                  </a:lnTo>
                  <a:lnTo>
                    <a:pt x="1282" y="1639"/>
                  </a:lnTo>
                  <a:lnTo>
                    <a:pt x="1339" y="1639"/>
                  </a:lnTo>
                  <a:lnTo>
                    <a:pt x="1339" y="1583"/>
                  </a:lnTo>
                  <a:moveTo>
                    <a:pt x="1418" y="1583"/>
                  </a:moveTo>
                  <a:lnTo>
                    <a:pt x="1363" y="1583"/>
                  </a:lnTo>
                  <a:lnTo>
                    <a:pt x="1363" y="1639"/>
                  </a:lnTo>
                  <a:lnTo>
                    <a:pt x="1418" y="1639"/>
                  </a:lnTo>
                  <a:lnTo>
                    <a:pt x="1418" y="1583"/>
                  </a:lnTo>
                  <a:moveTo>
                    <a:pt x="1499" y="1583"/>
                  </a:moveTo>
                  <a:lnTo>
                    <a:pt x="1443" y="1583"/>
                  </a:lnTo>
                  <a:lnTo>
                    <a:pt x="1443" y="1639"/>
                  </a:lnTo>
                  <a:lnTo>
                    <a:pt x="1499" y="1639"/>
                  </a:lnTo>
                  <a:lnTo>
                    <a:pt x="1499" y="1583"/>
                  </a:lnTo>
                  <a:moveTo>
                    <a:pt x="1579" y="1583"/>
                  </a:moveTo>
                  <a:lnTo>
                    <a:pt x="1523" y="1583"/>
                  </a:lnTo>
                  <a:lnTo>
                    <a:pt x="1523" y="1639"/>
                  </a:lnTo>
                  <a:lnTo>
                    <a:pt x="1579" y="1639"/>
                  </a:lnTo>
                  <a:lnTo>
                    <a:pt x="1579" y="1583"/>
                  </a:lnTo>
                  <a:moveTo>
                    <a:pt x="1659" y="1583"/>
                  </a:moveTo>
                  <a:lnTo>
                    <a:pt x="1604" y="1583"/>
                  </a:lnTo>
                  <a:lnTo>
                    <a:pt x="1604" y="1639"/>
                  </a:lnTo>
                  <a:lnTo>
                    <a:pt x="1659" y="1639"/>
                  </a:lnTo>
                  <a:lnTo>
                    <a:pt x="1659" y="1583"/>
                  </a:lnTo>
                  <a:moveTo>
                    <a:pt x="1739" y="1583"/>
                  </a:moveTo>
                  <a:lnTo>
                    <a:pt x="1684" y="1583"/>
                  </a:lnTo>
                  <a:lnTo>
                    <a:pt x="1684" y="1639"/>
                  </a:lnTo>
                  <a:lnTo>
                    <a:pt x="1739" y="1639"/>
                  </a:lnTo>
                  <a:lnTo>
                    <a:pt x="1739" y="1583"/>
                  </a:lnTo>
                  <a:moveTo>
                    <a:pt x="1820" y="1583"/>
                  </a:moveTo>
                  <a:lnTo>
                    <a:pt x="1764" y="1583"/>
                  </a:lnTo>
                  <a:lnTo>
                    <a:pt x="1764" y="1639"/>
                  </a:lnTo>
                  <a:lnTo>
                    <a:pt x="1820" y="1639"/>
                  </a:lnTo>
                  <a:lnTo>
                    <a:pt x="1820" y="1583"/>
                  </a:lnTo>
                  <a:moveTo>
                    <a:pt x="1899" y="1583"/>
                  </a:moveTo>
                  <a:lnTo>
                    <a:pt x="1844" y="1583"/>
                  </a:lnTo>
                  <a:lnTo>
                    <a:pt x="1844" y="1639"/>
                  </a:lnTo>
                  <a:lnTo>
                    <a:pt x="1899" y="1639"/>
                  </a:lnTo>
                  <a:lnTo>
                    <a:pt x="1899" y="1583"/>
                  </a:lnTo>
                  <a:moveTo>
                    <a:pt x="1980" y="1583"/>
                  </a:moveTo>
                  <a:lnTo>
                    <a:pt x="1925" y="1583"/>
                  </a:lnTo>
                  <a:lnTo>
                    <a:pt x="1925" y="1639"/>
                  </a:lnTo>
                  <a:lnTo>
                    <a:pt x="1980" y="1639"/>
                  </a:lnTo>
                  <a:lnTo>
                    <a:pt x="1980" y="1583"/>
                  </a:lnTo>
                  <a:moveTo>
                    <a:pt x="2060" y="1583"/>
                  </a:moveTo>
                  <a:lnTo>
                    <a:pt x="2004" y="1583"/>
                  </a:lnTo>
                  <a:lnTo>
                    <a:pt x="2004" y="1639"/>
                  </a:lnTo>
                  <a:lnTo>
                    <a:pt x="2060" y="1639"/>
                  </a:lnTo>
                  <a:lnTo>
                    <a:pt x="2060" y="1583"/>
                  </a:lnTo>
                  <a:moveTo>
                    <a:pt x="2301" y="1583"/>
                  </a:moveTo>
                  <a:lnTo>
                    <a:pt x="2245" y="1583"/>
                  </a:lnTo>
                  <a:lnTo>
                    <a:pt x="2245" y="1639"/>
                  </a:lnTo>
                  <a:lnTo>
                    <a:pt x="2301" y="1639"/>
                  </a:lnTo>
                  <a:lnTo>
                    <a:pt x="2301" y="1583"/>
                  </a:lnTo>
                  <a:moveTo>
                    <a:pt x="2380" y="1583"/>
                  </a:moveTo>
                  <a:lnTo>
                    <a:pt x="2325" y="1583"/>
                  </a:lnTo>
                  <a:lnTo>
                    <a:pt x="2325" y="1639"/>
                  </a:lnTo>
                  <a:lnTo>
                    <a:pt x="2380" y="1639"/>
                  </a:lnTo>
                  <a:lnTo>
                    <a:pt x="2380" y="1583"/>
                  </a:lnTo>
                  <a:moveTo>
                    <a:pt x="3984" y="1583"/>
                  </a:moveTo>
                  <a:lnTo>
                    <a:pt x="3928" y="1583"/>
                  </a:lnTo>
                  <a:lnTo>
                    <a:pt x="3928" y="1639"/>
                  </a:lnTo>
                  <a:lnTo>
                    <a:pt x="3984" y="1639"/>
                  </a:lnTo>
                  <a:lnTo>
                    <a:pt x="3984" y="1583"/>
                  </a:lnTo>
                  <a:moveTo>
                    <a:pt x="4064" y="1583"/>
                  </a:moveTo>
                  <a:lnTo>
                    <a:pt x="4009" y="1583"/>
                  </a:lnTo>
                  <a:lnTo>
                    <a:pt x="4009" y="1639"/>
                  </a:lnTo>
                  <a:lnTo>
                    <a:pt x="4064" y="1639"/>
                  </a:lnTo>
                  <a:lnTo>
                    <a:pt x="4064" y="1583"/>
                  </a:lnTo>
                  <a:moveTo>
                    <a:pt x="4144" y="1583"/>
                  </a:moveTo>
                  <a:lnTo>
                    <a:pt x="4088" y="1583"/>
                  </a:lnTo>
                  <a:lnTo>
                    <a:pt x="4088" y="1639"/>
                  </a:lnTo>
                  <a:lnTo>
                    <a:pt x="4144" y="1639"/>
                  </a:lnTo>
                  <a:lnTo>
                    <a:pt x="4144" y="1583"/>
                  </a:lnTo>
                  <a:moveTo>
                    <a:pt x="4225" y="1583"/>
                  </a:moveTo>
                  <a:lnTo>
                    <a:pt x="4169" y="1583"/>
                  </a:lnTo>
                  <a:lnTo>
                    <a:pt x="4169" y="1639"/>
                  </a:lnTo>
                  <a:lnTo>
                    <a:pt x="4225" y="1639"/>
                  </a:lnTo>
                  <a:lnTo>
                    <a:pt x="4225" y="1583"/>
                  </a:lnTo>
                  <a:moveTo>
                    <a:pt x="4304" y="1583"/>
                  </a:moveTo>
                  <a:lnTo>
                    <a:pt x="4249" y="1583"/>
                  </a:lnTo>
                  <a:lnTo>
                    <a:pt x="4249" y="1639"/>
                  </a:lnTo>
                  <a:lnTo>
                    <a:pt x="4304" y="1639"/>
                  </a:lnTo>
                  <a:lnTo>
                    <a:pt x="4304" y="1583"/>
                  </a:lnTo>
                  <a:moveTo>
                    <a:pt x="4385" y="1583"/>
                  </a:moveTo>
                  <a:lnTo>
                    <a:pt x="4329" y="1583"/>
                  </a:lnTo>
                  <a:lnTo>
                    <a:pt x="4329" y="1639"/>
                  </a:lnTo>
                  <a:lnTo>
                    <a:pt x="4385" y="1639"/>
                  </a:lnTo>
                  <a:lnTo>
                    <a:pt x="4385" y="1583"/>
                  </a:lnTo>
                  <a:moveTo>
                    <a:pt x="4465" y="1583"/>
                  </a:moveTo>
                  <a:lnTo>
                    <a:pt x="4409" y="1583"/>
                  </a:lnTo>
                  <a:lnTo>
                    <a:pt x="4409" y="1639"/>
                  </a:lnTo>
                  <a:lnTo>
                    <a:pt x="4465" y="1639"/>
                  </a:lnTo>
                  <a:lnTo>
                    <a:pt x="4465" y="1583"/>
                  </a:lnTo>
                  <a:moveTo>
                    <a:pt x="4545" y="1583"/>
                  </a:moveTo>
                  <a:lnTo>
                    <a:pt x="4490" y="1583"/>
                  </a:lnTo>
                  <a:lnTo>
                    <a:pt x="4490" y="1639"/>
                  </a:lnTo>
                  <a:lnTo>
                    <a:pt x="4545" y="1639"/>
                  </a:lnTo>
                  <a:lnTo>
                    <a:pt x="4545" y="1583"/>
                  </a:lnTo>
                  <a:moveTo>
                    <a:pt x="4625" y="1583"/>
                  </a:moveTo>
                  <a:lnTo>
                    <a:pt x="4569" y="1583"/>
                  </a:lnTo>
                  <a:lnTo>
                    <a:pt x="4569" y="1639"/>
                  </a:lnTo>
                  <a:lnTo>
                    <a:pt x="4625" y="1639"/>
                  </a:lnTo>
                  <a:lnTo>
                    <a:pt x="4625" y="1583"/>
                  </a:lnTo>
                  <a:moveTo>
                    <a:pt x="4705" y="1583"/>
                  </a:moveTo>
                  <a:lnTo>
                    <a:pt x="4650" y="1583"/>
                  </a:lnTo>
                  <a:lnTo>
                    <a:pt x="4650" y="1639"/>
                  </a:lnTo>
                  <a:lnTo>
                    <a:pt x="4705" y="1639"/>
                  </a:lnTo>
                  <a:lnTo>
                    <a:pt x="4705" y="1583"/>
                  </a:lnTo>
                  <a:moveTo>
                    <a:pt x="4866" y="1583"/>
                  </a:moveTo>
                  <a:lnTo>
                    <a:pt x="4810" y="1583"/>
                  </a:lnTo>
                  <a:lnTo>
                    <a:pt x="4810" y="1639"/>
                  </a:lnTo>
                  <a:lnTo>
                    <a:pt x="4866" y="1639"/>
                  </a:lnTo>
                  <a:lnTo>
                    <a:pt x="4866" y="1583"/>
                  </a:lnTo>
                  <a:moveTo>
                    <a:pt x="4945" y="1583"/>
                  </a:moveTo>
                  <a:lnTo>
                    <a:pt x="4890" y="1583"/>
                  </a:lnTo>
                  <a:lnTo>
                    <a:pt x="4890" y="1639"/>
                  </a:lnTo>
                  <a:lnTo>
                    <a:pt x="4945" y="1639"/>
                  </a:lnTo>
                  <a:lnTo>
                    <a:pt x="4945" y="1583"/>
                  </a:lnTo>
                  <a:moveTo>
                    <a:pt x="5026" y="1583"/>
                  </a:moveTo>
                  <a:lnTo>
                    <a:pt x="4971" y="1583"/>
                  </a:lnTo>
                  <a:lnTo>
                    <a:pt x="4971" y="1639"/>
                  </a:lnTo>
                  <a:lnTo>
                    <a:pt x="5026" y="1639"/>
                  </a:lnTo>
                  <a:lnTo>
                    <a:pt x="5026" y="1583"/>
                  </a:lnTo>
                  <a:moveTo>
                    <a:pt x="5106" y="1583"/>
                  </a:moveTo>
                  <a:lnTo>
                    <a:pt x="5050" y="1583"/>
                  </a:lnTo>
                  <a:lnTo>
                    <a:pt x="5050" y="1639"/>
                  </a:lnTo>
                  <a:lnTo>
                    <a:pt x="5106" y="1639"/>
                  </a:lnTo>
                  <a:lnTo>
                    <a:pt x="5106" y="1583"/>
                  </a:lnTo>
                  <a:moveTo>
                    <a:pt x="5186" y="1583"/>
                  </a:moveTo>
                  <a:lnTo>
                    <a:pt x="5131" y="1583"/>
                  </a:lnTo>
                  <a:lnTo>
                    <a:pt x="5131" y="1639"/>
                  </a:lnTo>
                  <a:lnTo>
                    <a:pt x="5186" y="1639"/>
                  </a:lnTo>
                  <a:lnTo>
                    <a:pt x="5186" y="1583"/>
                  </a:lnTo>
                  <a:moveTo>
                    <a:pt x="216" y="1494"/>
                  </a:moveTo>
                  <a:lnTo>
                    <a:pt x="160" y="1494"/>
                  </a:lnTo>
                  <a:lnTo>
                    <a:pt x="160" y="1551"/>
                  </a:lnTo>
                  <a:lnTo>
                    <a:pt x="216" y="1551"/>
                  </a:lnTo>
                  <a:lnTo>
                    <a:pt x="216" y="1494"/>
                  </a:lnTo>
                  <a:moveTo>
                    <a:pt x="296" y="1494"/>
                  </a:moveTo>
                  <a:lnTo>
                    <a:pt x="241" y="1494"/>
                  </a:lnTo>
                  <a:lnTo>
                    <a:pt x="241" y="1551"/>
                  </a:lnTo>
                  <a:lnTo>
                    <a:pt x="296" y="1551"/>
                  </a:lnTo>
                  <a:lnTo>
                    <a:pt x="296" y="1494"/>
                  </a:lnTo>
                  <a:moveTo>
                    <a:pt x="376" y="1494"/>
                  </a:moveTo>
                  <a:lnTo>
                    <a:pt x="320" y="1494"/>
                  </a:lnTo>
                  <a:lnTo>
                    <a:pt x="320" y="1551"/>
                  </a:lnTo>
                  <a:lnTo>
                    <a:pt x="376" y="1551"/>
                  </a:lnTo>
                  <a:lnTo>
                    <a:pt x="376" y="1494"/>
                  </a:lnTo>
                  <a:moveTo>
                    <a:pt x="457" y="1494"/>
                  </a:moveTo>
                  <a:lnTo>
                    <a:pt x="401" y="1494"/>
                  </a:lnTo>
                  <a:lnTo>
                    <a:pt x="401" y="1551"/>
                  </a:lnTo>
                  <a:lnTo>
                    <a:pt x="457" y="1551"/>
                  </a:lnTo>
                  <a:lnTo>
                    <a:pt x="457" y="1494"/>
                  </a:lnTo>
                  <a:moveTo>
                    <a:pt x="536" y="1494"/>
                  </a:moveTo>
                  <a:lnTo>
                    <a:pt x="481" y="1494"/>
                  </a:lnTo>
                  <a:lnTo>
                    <a:pt x="481" y="1551"/>
                  </a:lnTo>
                  <a:lnTo>
                    <a:pt x="536" y="1551"/>
                  </a:lnTo>
                  <a:lnTo>
                    <a:pt x="536" y="1494"/>
                  </a:lnTo>
                  <a:moveTo>
                    <a:pt x="617" y="1494"/>
                  </a:moveTo>
                  <a:lnTo>
                    <a:pt x="561" y="1494"/>
                  </a:lnTo>
                  <a:lnTo>
                    <a:pt x="561" y="1551"/>
                  </a:lnTo>
                  <a:lnTo>
                    <a:pt x="617" y="1551"/>
                  </a:lnTo>
                  <a:lnTo>
                    <a:pt x="617" y="1494"/>
                  </a:lnTo>
                  <a:moveTo>
                    <a:pt x="777" y="1494"/>
                  </a:moveTo>
                  <a:lnTo>
                    <a:pt x="722" y="1494"/>
                  </a:lnTo>
                  <a:lnTo>
                    <a:pt x="722" y="1551"/>
                  </a:lnTo>
                  <a:lnTo>
                    <a:pt x="777" y="1551"/>
                  </a:lnTo>
                  <a:lnTo>
                    <a:pt x="777" y="1494"/>
                  </a:lnTo>
                  <a:moveTo>
                    <a:pt x="857" y="1494"/>
                  </a:moveTo>
                  <a:lnTo>
                    <a:pt x="801" y="1494"/>
                  </a:lnTo>
                  <a:lnTo>
                    <a:pt x="801" y="1551"/>
                  </a:lnTo>
                  <a:lnTo>
                    <a:pt x="857" y="1551"/>
                  </a:lnTo>
                  <a:lnTo>
                    <a:pt x="857" y="1494"/>
                  </a:lnTo>
                  <a:moveTo>
                    <a:pt x="938" y="1494"/>
                  </a:moveTo>
                  <a:lnTo>
                    <a:pt x="882" y="1494"/>
                  </a:lnTo>
                  <a:lnTo>
                    <a:pt x="882" y="1551"/>
                  </a:lnTo>
                  <a:lnTo>
                    <a:pt x="938" y="1551"/>
                  </a:lnTo>
                  <a:lnTo>
                    <a:pt x="938" y="1494"/>
                  </a:lnTo>
                  <a:moveTo>
                    <a:pt x="1018" y="1494"/>
                  </a:moveTo>
                  <a:lnTo>
                    <a:pt x="962" y="1494"/>
                  </a:lnTo>
                  <a:lnTo>
                    <a:pt x="962" y="1551"/>
                  </a:lnTo>
                  <a:lnTo>
                    <a:pt x="1018" y="1551"/>
                  </a:lnTo>
                  <a:lnTo>
                    <a:pt x="1018" y="1494"/>
                  </a:lnTo>
                  <a:moveTo>
                    <a:pt x="1098" y="1494"/>
                  </a:moveTo>
                  <a:lnTo>
                    <a:pt x="1042" y="1494"/>
                  </a:lnTo>
                  <a:lnTo>
                    <a:pt x="1042" y="1551"/>
                  </a:lnTo>
                  <a:lnTo>
                    <a:pt x="1098" y="1551"/>
                  </a:lnTo>
                  <a:lnTo>
                    <a:pt x="1098" y="1494"/>
                  </a:lnTo>
                  <a:moveTo>
                    <a:pt x="1178" y="1494"/>
                  </a:moveTo>
                  <a:lnTo>
                    <a:pt x="1122" y="1494"/>
                  </a:lnTo>
                  <a:lnTo>
                    <a:pt x="1122" y="1551"/>
                  </a:lnTo>
                  <a:lnTo>
                    <a:pt x="1178" y="1551"/>
                  </a:lnTo>
                  <a:lnTo>
                    <a:pt x="1178" y="1494"/>
                  </a:lnTo>
                  <a:moveTo>
                    <a:pt x="1258" y="1494"/>
                  </a:moveTo>
                  <a:lnTo>
                    <a:pt x="1203" y="1494"/>
                  </a:lnTo>
                  <a:lnTo>
                    <a:pt x="1203" y="1551"/>
                  </a:lnTo>
                  <a:lnTo>
                    <a:pt x="1258" y="1551"/>
                  </a:lnTo>
                  <a:lnTo>
                    <a:pt x="1258" y="1494"/>
                  </a:lnTo>
                  <a:moveTo>
                    <a:pt x="1339" y="1494"/>
                  </a:moveTo>
                  <a:lnTo>
                    <a:pt x="1282" y="1494"/>
                  </a:lnTo>
                  <a:lnTo>
                    <a:pt x="1282" y="1551"/>
                  </a:lnTo>
                  <a:lnTo>
                    <a:pt x="1339" y="1551"/>
                  </a:lnTo>
                  <a:lnTo>
                    <a:pt x="1339" y="1494"/>
                  </a:lnTo>
                  <a:moveTo>
                    <a:pt x="1418" y="1494"/>
                  </a:moveTo>
                  <a:lnTo>
                    <a:pt x="1363" y="1494"/>
                  </a:lnTo>
                  <a:lnTo>
                    <a:pt x="1363" y="1551"/>
                  </a:lnTo>
                  <a:lnTo>
                    <a:pt x="1418" y="1551"/>
                  </a:lnTo>
                  <a:lnTo>
                    <a:pt x="1418" y="1494"/>
                  </a:lnTo>
                  <a:moveTo>
                    <a:pt x="1499" y="1494"/>
                  </a:moveTo>
                  <a:lnTo>
                    <a:pt x="1443" y="1494"/>
                  </a:lnTo>
                  <a:lnTo>
                    <a:pt x="1443" y="1551"/>
                  </a:lnTo>
                  <a:lnTo>
                    <a:pt x="1499" y="1551"/>
                  </a:lnTo>
                  <a:lnTo>
                    <a:pt x="1499" y="1494"/>
                  </a:lnTo>
                  <a:moveTo>
                    <a:pt x="1579" y="1494"/>
                  </a:moveTo>
                  <a:lnTo>
                    <a:pt x="1523" y="1494"/>
                  </a:lnTo>
                  <a:lnTo>
                    <a:pt x="1523" y="1551"/>
                  </a:lnTo>
                  <a:lnTo>
                    <a:pt x="1579" y="1551"/>
                  </a:lnTo>
                  <a:lnTo>
                    <a:pt x="1579" y="1494"/>
                  </a:lnTo>
                  <a:moveTo>
                    <a:pt x="1659" y="1494"/>
                  </a:moveTo>
                  <a:lnTo>
                    <a:pt x="1604" y="1494"/>
                  </a:lnTo>
                  <a:lnTo>
                    <a:pt x="1604" y="1551"/>
                  </a:lnTo>
                  <a:lnTo>
                    <a:pt x="1659" y="1551"/>
                  </a:lnTo>
                  <a:lnTo>
                    <a:pt x="1659" y="1494"/>
                  </a:lnTo>
                  <a:moveTo>
                    <a:pt x="1739" y="1494"/>
                  </a:moveTo>
                  <a:lnTo>
                    <a:pt x="1684" y="1494"/>
                  </a:lnTo>
                  <a:lnTo>
                    <a:pt x="1684" y="1551"/>
                  </a:lnTo>
                  <a:lnTo>
                    <a:pt x="1739" y="1551"/>
                  </a:lnTo>
                  <a:lnTo>
                    <a:pt x="1739" y="1494"/>
                  </a:lnTo>
                  <a:moveTo>
                    <a:pt x="1820" y="1494"/>
                  </a:moveTo>
                  <a:lnTo>
                    <a:pt x="1764" y="1494"/>
                  </a:lnTo>
                  <a:lnTo>
                    <a:pt x="1764" y="1551"/>
                  </a:lnTo>
                  <a:lnTo>
                    <a:pt x="1820" y="1551"/>
                  </a:lnTo>
                  <a:lnTo>
                    <a:pt x="1820" y="1494"/>
                  </a:lnTo>
                  <a:moveTo>
                    <a:pt x="1899" y="1494"/>
                  </a:moveTo>
                  <a:lnTo>
                    <a:pt x="1844" y="1494"/>
                  </a:lnTo>
                  <a:lnTo>
                    <a:pt x="1844" y="1551"/>
                  </a:lnTo>
                  <a:lnTo>
                    <a:pt x="1899" y="1551"/>
                  </a:lnTo>
                  <a:lnTo>
                    <a:pt x="1899" y="1494"/>
                  </a:lnTo>
                  <a:moveTo>
                    <a:pt x="1980" y="1494"/>
                  </a:moveTo>
                  <a:lnTo>
                    <a:pt x="1925" y="1494"/>
                  </a:lnTo>
                  <a:lnTo>
                    <a:pt x="1925" y="1551"/>
                  </a:lnTo>
                  <a:lnTo>
                    <a:pt x="1980" y="1551"/>
                  </a:lnTo>
                  <a:lnTo>
                    <a:pt x="1980" y="1494"/>
                  </a:lnTo>
                  <a:moveTo>
                    <a:pt x="2060" y="1494"/>
                  </a:moveTo>
                  <a:lnTo>
                    <a:pt x="2004" y="1494"/>
                  </a:lnTo>
                  <a:lnTo>
                    <a:pt x="2004" y="1551"/>
                  </a:lnTo>
                  <a:lnTo>
                    <a:pt x="2060" y="1551"/>
                  </a:lnTo>
                  <a:lnTo>
                    <a:pt x="2060" y="1494"/>
                  </a:lnTo>
                  <a:moveTo>
                    <a:pt x="2140" y="1494"/>
                  </a:moveTo>
                  <a:lnTo>
                    <a:pt x="2085" y="1494"/>
                  </a:lnTo>
                  <a:lnTo>
                    <a:pt x="2085" y="1551"/>
                  </a:lnTo>
                  <a:lnTo>
                    <a:pt x="2140" y="1551"/>
                  </a:lnTo>
                  <a:lnTo>
                    <a:pt x="2140" y="1494"/>
                  </a:lnTo>
                  <a:moveTo>
                    <a:pt x="2220" y="1494"/>
                  </a:moveTo>
                  <a:lnTo>
                    <a:pt x="2165" y="1494"/>
                  </a:lnTo>
                  <a:lnTo>
                    <a:pt x="2165" y="1551"/>
                  </a:lnTo>
                  <a:lnTo>
                    <a:pt x="2220" y="1551"/>
                  </a:lnTo>
                  <a:lnTo>
                    <a:pt x="2220" y="1494"/>
                  </a:lnTo>
                  <a:moveTo>
                    <a:pt x="2301" y="1494"/>
                  </a:moveTo>
                  <a:lnTo>
                    <a:pt x="2245" y="1494"/>
                  </a:lnTo>
                  <a:lnTo>
                    <a:pt x="2245" y="1551"/>
                  </a:lnTo>
                  <a:lnTo>
                    <a:pt x="2301" y="1551"/>
                  </a:lnTo>
                  <a:lnTo>
                    <a:pt x="2301" y="1494"/>
                  </a:lnTo>
                  <a:moveTo>
                    <a:pt x="2380" y="1494"/>
                  </a:moveTo>
                  <a:lnTo>
                    <a:pt x="2325" y="1494"/>
                  </a:lnTo>
                  <a:lnTo>
                    <a:pt x="2325" y="1551"/>
                  </a:lnTo>
                  <a:lnTo>
                    <a:pt x="2380" y="1551"/>
                  </a:lnTo>
                  <a:lnTo>
                    <a:pt x="2380" y="1494"/>
                  </a:lnTo>
                  <a:moveTo>
                    <a:pt x="3904" y="1494"/>
                  </a:moveTo>
                  <a:lnTo>
                    <a:pt x="3848" y="1494"/>
                  </a:lnTo>
                  <a:lnTo>
                    <a:pt x="3848" y="1551"/>
                  </a:lnTo>
                  <a:lnTo>
                    <a:pt x="3904" y="1551"/>
                  </a:lnTo>
                  <a:lnTo>
                    <a:pt x="3904" y="1494"/>
                  </a:lnTo>
                  <a:moveTo>
                    <a:pt x="3984" y="1494"/>
                  </a:moveTo>
                  <a:lnTo>
                    <a:pt x="3928" y="1494"/>
                  </a:lnTo>
                  <a:lnTo>
                    <a:pt x="3928" y="1551"/>
                  </a:lnTo>
                  <a:lnTo>
                    <a:pt x="3984" y="1551"/>
                  </a:lnTo>
                  <a:lnTo>
                    <a:pt x="3984" y="1494"/>
                  </a:lnTo>
                  <a:moveTo>
                    <a:pt x="4064" y="1494"/>
                  </a:moveTo>
                  <a:lnTo>
                    <a:pt x="4009" y="1494"/>
                  </a:lnTo>
                  <a:lnTo>
                    <a:pt x="4009" y="1551"/>
                  </a:lnTo>
                  <a:lnTo>
                    <a:pt x="4064" y="1551"/>
                  </a:lnTo>
                  <a:lnTo>
                    <a:pt x="4064" y="1494"/>
                  </a:lnTo>
                  <a:moveTo>
                    <a:pt x="4144" y="1494"/>
                  </a:moveTo>
                  <a:lnTo>
                    <a:pt x="4088" y="1494"/>
                  </a:lnTo>
                  <a:lnTo>
                    <a:pt x="4088" y="1551"/>
                  </a:lnTo>
                  <a:lnTo>
                    <a:pt x="4144" y="1551"/>
                  </a:lnTo>
                  <a:lnTo>
                    <a:pt x="4144" y="1494"/>
                  </a:lnTo>
                  <a:moveTo>
                    <a:pt x="4225" y="1494"/>
                  </a:moveTo>
                  <a:lnTo>
                    <a:pt x="4169" y="1494"/>
                  </a:lnTo>
                  <a:lnTo>
                    <a:pt x="4169" y="1551"/>
                  </a:lnTo>
                  <a:lnTo>
                    <a:pt x="4225" y="1551"/>
                  </a:lnTo>
                  <a:lnTo>
                    <a:pt x="4225" y="1494"/>
                  </a:lnTo>
                  <a:moveTo>
                    <a:pt x="4304" y="1494"/>
                  </a:moveTo>
                  <a:lnTo>
                    <a:pt x="4249" y="1494"/>
                  </a:lnTo>
                  <a:lnTo>
                    <a:pt x="4249" y="1551"/>
                  </a:lnTo>
                  <a:lnTo>
                    <a:pt x="4304" y="1551"/>
                  </a:lnTo>
                  <a:lnTo>
                    <a:pt x="4304" y="1494"/>
                  </a:lnTo>
                  <a:moveTo>
                    <a:pt x="4385" y="1494"/>
                  </a:moveTo>
                  <a:lnTo>
                    <a:pt x="4329" y="1494"/>
                  </a:lnTo>
                  <a:lnTo>
                    <a:pt x="4329" y="1551"/>
                  </a:lnTo>
                  <a:lnTo>
                    <a:pt x="4385" y="1551"/>
                  </a:lnTo>
                  <a:lnTo>
                    <a:pt x="4385" y="1494"/>
                  </a:lnTo>
                  <a:moveTo>
                    <a:pt x="4465" y="1494"/>
                  </a:moveTo>
                  <a:lnTo>
                    <a:pt x="4409" y="1494"/>
                  </a:lnTo>
                  <a:lnTo>
                    <a:pt x="4409" y="1551"/>
                  </a:lnTo>
                  <a:lnTo>
                    <a:pt x="4465" y="1551"/>
                  </a:lnTo>
                  <a:lnTo>
                    <a:pt x="4465" y="1494"/>
                  </a:lnTo>
                  <a:moveTo>
                    <a:pt x="4545" y="1494"/>
                  </a:moveTo>
                  <a:lnTo>
                    <a:pt x="4490" y="1494"/>
                  </a:lnTo>
                  <a:lnTo>
                    <a:pt x="4490" y="1551"/>
                  </a:lnTo>
                  <a:lnTo>
                    <a:pt x="4545" y="1551"/>
                  </a:lnTo>
                  <a:lnTo>
                    <a:pt x="4545" y="1494"/>
                  </a:lnTo>
                  <a:moveTo>
                    <a:pt x="4625" y="1494"/>
                  </a:moveTo>
                  <a:lnTo>
                    <a:pt x="4569" y="1494"/>
                  </a:lnTo>
                  <a:lnTo>
                    <a:pt x="4569" y="1551"/>
                  </a:lnTo>
                  <a:lnTo>
                    <a:pt x="4625" y="1551"/>
                  </a:lnTo>
                  <a:lnTo>
                    <a:pt x="4625" y="1494"/>
                  </a:lnTo>
                  <a:moveTo>
                    <a:pt x="4866" y="1494"/>
                  </a:moveTo>
                  <a:lnTo>
                    <a:pt x="4810" y="1494"/>
                  </a:lnTo>
                  <a:lnTo>
                    <a:pt x="4810" y="1551"/>
                  </a:lnTo>
                  <a:lnTo>
                    <a:pt x="4866" y="1551"/>
                  </a:lnTo>
                  <a:lnTo>
                    <a:pt x="4866" y="1494"/>
                  </a:lnTo>
                  <a:moveTo>
                    <a:pt x="4945" y="1494"/>
                  </a:moveTo>
                  <a:lnTo>
                    <a:pt x="4890" y="1494"/>
                  </a:lnTo>
                  <a:lnTo>
                    <a:pt x="4890" y="1551"/>
                  </a:lnTo>
                  <a:lnTo>
                    <a:pt x="4945" y="1551"/>
                  </a:lnTo>
                  <a:lnTo>
                    <a:pt x="4945" y="1494"/>
                  </a:lnTo>
                  <a:moveTo>
                    <a:pt x="5026" y="1494"/>
                  </a:moveTo>
                  <a:lnTo>
                    <a:pt x="4971" y="1494"/>
                  </a:lnTo>
                  <a:lnTo>
                    <a:pt x="4971" y="1551"/>
                  </a:lnTo>
                  <a:lnTo>
                    <a:pt x="5026" y="1551"/>
                  </a:lnTo>
                  <a:lnTo>
                    <a:pt x="5026" y="1494"/>
                  </a:lnTo>
                  <a:moveTo>
                    <a:pt x="5106" y="1494"/>
                  </a:moveTo>
                  <a:lnTo>
                    <a:pt x="5050" y="1494"/>
                  </a:lnTo>
                  <a:lnTo>
                    <a:pt x="5050" y="1551"/>
                  </a:lnTo>
                  <a:lnTo>
                    <a:pt x="5106" y="1551"/>
                  </a:lnTo>
                  <a:lnTo>
                    <a:pt x="5106" y="1494"/>
                  </a:lnTo>
                  <a:moveTo>
                    <a:pt x="55" y="1406"/>
                  </a:moveTo>
                  <a:lnTo>
                    <a:pt x="0" y="1406"/>
                  </a:lnTo>
                  <a:lnTo>
                    <a:pt x="0" y="1462"/>
                  </a:lnTo>
                  <a:lnTo>
                    <a:pt x="55" y="1462"/>
                  </a:lnTo>
                  <a:lnTo>
                    <a:pt x="55" y="1406"/>
                  </a:lnTo>
                  <a:moveTo>
                    <a:pt x="136" y="1406"/>
                  </a:moveTo>
                  <a:lnTo>
                    <a:pt x="80" y="1406"/>
                  </a:lnTo>
                  <a:lnTo>
                    <a:pt x="80" y="1462"/>
                  </a:lnTo>
                  <a:lnTo>
                    <a:pt x="136" y="1462"/>
                  </a:lnTo>
                  <a:lnTo>
                    <a:pt x="136" y="1406"/>
                  </a:lnTo>
                  <a:moveTo>
                    <a:pt x="216" y="1406"/>
                  </a:moveTo>
                  <a:lnTo>
                    <a:pt x="160" y="1406"/>
                  </a:lnTo>
                  <a:lnTo>
                    <a:pt x="160" y="1462"/>
                  </a:lnTo>
                  <a:lnTo>
                    <a:pt x="216" y="1462"/>
                  </a:lnTo>
                  <a:lnTo>
                    <a:pt x="216" y="1406"/>
                  </a:lnTo>
                  <a:moveTo>
                    <a:pt x="457" y="1406"/>
                  </a:moveTo>
                  <a:lnTo>
                    <a:pt x="401" y="1406"/>
                  </a:lnTo>
                  <a:lnTo>
                    <a:pt x="401" y="1462"/>
                  </a:lnTo>
                  <a:lnTo>
                    <a:pt x="457" y="1462"/>
                  </a:lnTo>
                  <a:lnTo>
                    <a:pt x="457" y="1406"/>
                  </a:lnTo>
                  <a:moveTo>
                    <a:pt x="536" y="1406"/>
                  </a:moveTo>
                  <a:lnTo>
                    <a:pt x="481" y="1406"/>
                  </a:lnTo>
                  <a:lnTo>
                    <a:pt x="481" y="1462"/>
                  </a:lnTo>
                  <a:lnTo>
                    <a:pt x="536" y="1462"/>
                  </a:lnTo>
                  <a:lnTo>
                    <a:pt x="536" y="1406"/>
                  </a:lnTo>
                  <a:moveTo>
                    <a:pt x="777" y="1406"/>
                  </a:moveTo>
                  <a:lnTo>
                    <a:pt x="722" y="1406"/>
                  </a:lnTo>
                  <a:lnTo>
                    <a:pt x="722" y="1462"/>
                  </a:lnTo>
                  <a:lnTo>
                    <a:pt x="777" y="1462"/>
                  </a:lnTo>
                  <a:lnTo>
                    <a:pt x="777" y="1406"/>
                  </a:lnTo>
                  <a:moveTo>
                    <a:pt x="857" y="1406"/>
                  </a:moveTo>
                  <a:lnTo>
                    <a:pt x="801" y="1406"/>
                  </a:lnTo>
                  <a:lnTo>
                    <a:pt x="801" y="1462"/>
                  </a:lnTo>
                  <a:lnTo>
                    <a:pt x="857" y="1462"/>
                  </a:lnTo>
                  <a:lnTo>
                    <a:pt x="857" y="1406"/>
                  </a:lnTo>
                  <a:moveTo>
                    <a:pt x="938" y="1406"/>
                  </a:moveTo>
                  <a:lnTo>
                    <a:pt x="882" y="1406"/>
                  </a:lnTo>
                  <a:lnTo>
                    <a:pt x="882" y="1462"/>
                  </a:lnTo>
                  <a:lnTo>
                    <a:pt x="938" y="1462"/>
                  </a:lnTo>
                  <a:lnTo>
                    <a:pt x="938" y="1406"/>
                  </a:lnTo>
                  <a:moveTo>
                    <a:pt x="1018" y="1406"/>
                  </a:moveTo>
                  <a:lnTo>
                    <a:pt x="962" y="1406"/>
                  </a:lnTo>
                  <a:lnTo>
                    <a:pt x="962" y="1462"/>
                  </a:lnTo>
                  <a:lnTo>
                    <a:pt x="1018" y="1462"/>
                  </a:lnTo>
                  <a:lnTo>
                    <a:pt x="1018" y="1406"/>
                  </a:lnTo>
                  <a:moveTo>
                    <a:pt x="1098" y="1406"/>
                  </a:moveTo>
                  <a:lnTo>
                    <a:pt x="1042" y="1406"/>
                  </a:lnTo>
                  <a:lnTo>
                    <a:pt x="1042" y="1462"/>
                  </a:lnTo>
                  <a:lnTo>
                    <a:pt x="1098" y="1462"/>
                  </a:lnTo>
                  <a:lnTo>
                    <a:pt x="1098" y="1406"/>
                  </a:lnTo>
                  <a:moveTo>
                    <a:pt x="1178" y="1406"/>
                  </a:moveTo>
                  <a:lnTo>
                    <a:pt x="1122" y="1406"/>
                  </a:lnTo>
                  <a:lnTo>
                    <a:pt x="1122" y="1462"/>
                  </a:lnTo>
                  <a:lnTo>
                    <a:pt x="1178" y="1462"/>
                  </a:lnTo>
                  <a:lnTo>
                    <a:pt x="1178" y="1406"/>
                  </a:lnTo>
                  <a:moveTo>
                    <a:pt x="1258" y="1406"/>
                  </a:moveTo>
                  <a:lnTo>
                    <a:pt x="1203" y="1406"/>
                  </a:lnTo>
                  <a:lnTo>
                    <a:pt x="1203" y="1462"/>
                  </a:lnTo>
                  <a:lnTo>
                    <a:pt x="1258" y="1462"/>
                  </a:lnTo>
                  <a:lnTo>
                    <a:pt x="1258" y="1406"/>
                  </a:lnTo>
                  <a:moveTo>
                    <a:pt x="1339" y="1406"/>
                  </a:moveTo>
                  <a:lnTo>
                    <a:pt x="1282" y="1406"/>
                  </a:lnTo>
                  <a:lnTo>
                    <a:pt x="1282" y="1462"/>
                  </a:lnTo>
                  <a:lnTo>
                    <a:pt x="1339" y="1462"/>
                  </a:lnTo>
                  <a:lnTo>
                    <a:pt x="1339" y="1406"/>
                  </a:lnTo>
                  <a:moveTo>
                    <a:pt x="1418" y="1406"/>
                  </a:moveTo>
                  <a:lnTo>
                    <a:pt x="1363" y="1406"/>
                  </a:lnTo>
                  <a:lnTo>
                    <a:pt x="1363" y="1462"/>
                  </a:lnTo>
                  <a:lnTo>
                    <a:pt x="1418" y="1462"/>
                  </a:lnTo>
                  <a:lnTo>
                    <a:pt x="1418" y="1406"/>
                  </a:lnTo>
                  <a:moveTo>
                    <a:pt x="1499" y="1406"/>
                  </a:moveTo>
                  <a:lnTo>
                    <a:pt x="1443" y="1406"/>
                  </a:lnTo>
                  <a:lnTo>
                    <a:pt x="1443" y="1462"/>
                  </a:lnTo>
                  <a:lnTo>
                    <a:pt x="1499" y="1462"/>
                  </a:lnTo>
                  <a:lnTo>
                    <a:pt x="1499" y="1406"/>
                  </a:lnTo>
                  <a:moveTo>
                    <a:pt x="1579" y="1406"/>
                  </a:moveTo>
                  <a:lnTo>
                    <a:pt x="1523" y="1406"/>
                  </a:lnTo>
                  <a:lnTo>
                    <a:pt x="1523" y="1462"/>
                  </a:lnTo>
                  <a:lnTo>
                    <a:pt x="1579" y="1462"/>
                  </a:lnTo>
                  <a:lnTo>
                    <a:pt x="1579" y="1406"/>
                  </a:lnTo>
                  <a:moveTo>
                    <a:pt x="1659" y="1406"/>
                  </a:moveTo>
                  <a:lnTo>
                    <a:pt x="1604" y="1406"/>
                  </a:lnTo>
                  <a:lnTo>
                    <a:pt x="1604" y="1462"/>
                  </a:lnTo>
                  <a:lnTo>
                    <a:pt x="1659" y="1462"/>
                  </a:lnTo>
                  <a:lnTo>
                    <a:pt x="1659" y="1406"/>
                  </a:lnTo>
                  <a:moveTo>
                    <a:pt x="1739" y="1406"/>
                  </a:moveTo>
                  <a:lnTo>
                    <a:pt x="1684" y="1406"/>
                  </a:lnTo>
                  <a:lnTo>
                    <a:pt x="1684" y="1462"/>
                  </a:lnTo>
                  <a:lnTo>
                    <a:pt x="1739" y="1462"/>
                  </a:lnTo>
                  <a:lnTo>
                    <a:pt x="1739" y="1406"/>
                  </a:lnTo>
                  <a:moveTo>
                    <a:pt x="1820" y="1406"/>
                  </a:moveTo>
                  <a:lnTo>
                    <a:pt x="1764" y="1406"/>
                  </a:lnTo>
                  <a:lnTo>
                    <a:pt x="1764" y="1462"/>
                  </a:lnTo>
                  <a:lnTo>
                    <a:pt x="1820" y="1462"/>
                  </a:lnTo>
                  <a:lnTo>
                    <a:pt x="1820" y="1406"/>
                  </a:lnTo>
                  <a:moveTo>
                    <a:pt x="1899" y="1406"/>
                  </a:moveTo>
                  <a:lnTo>
                    <a:pt x="1844" y="1406"/>
                  </a:lnTo>
                  <a:lnTo>
                    <a:pt x="1844" y="1462"/>
                  </a:lnTo>
                  <a:lnTo>
                    <a:pt x="1899" y="1462"/>
                  </a:lnTo>
                  <a:lnTo>
                    <a:pt x="1899" y="1406"/>
                  </a:lnTo>
                  <a:moveTo>
                    <a:pt x="1980" y="1406"/>
                  </a:moveTo>
                  <a:lnTo>
                    <a:pt x="1925" y="1406"/>
                  </a:lnTo>
                  <a:lnTo>
                    <a:pt x="1925" y="1462"/>
                  </a:lnTo>
                  <a:lnTo>
                    <a:pt x="1980" y="1462"/>
                  </a:lnTo>
                  <a:lnTo>
                    <a:pt x="1980" y="1406"/>
                  </a:lnTo>
                  <a:moveTo>
                    <a:pt x="2060" y="1406"/>
                  </a:moveTo>
                  <a:lnTo>
                    <a:pt x="2004" y="1406"/>
                  </a:lnTo>
                  <a:lnTo>
                    <a:pt x="2004" y="1462"/>
                  </a:lnTo>
                  <a:lnTo>
                    <a:pt x="2060" y="1462"/>
                  </a:lnTo>
                  <a:lnTo>
                    <a:pt x="2060" y="1406"/>
                  </a:lnTo>
                  <a:moveTo>
                    <a:pt x="2140" y="1406"/>
                  </a:moveTo>
                  <a:lnTo>
                    <a:pt x="2085" y="1406"/>
                  </a:lnTo>
                  <a:lnTo>
                    <a:pt x="2085" y="1462"/>
                  </a:lnTo>
                  <a:lnTo>
                    <a:pt x="2140" y="1462"/>
                  </a:lnTo>
                  <a:lnTo>
                    <a:pt x="2140" y="1406"/>
                  </a:lnTo>
                  <a:moveTo>
                    <a:pt x="2220" y="1406"/>
                  </a:moveTo>
                  <a:lnTo>
                    <a:pt x="2165" y="1406"/>
                  </a:lnTo>
                  <a:lnTo>
                    <a:pt x="2165" y="1462"/>
                  </a:lnTo>
                  <a:lnTo>
                    <a:pt x="2220" y="1462"/>
                  </a:lnTo>
                  <a:lnTo>
                    <a:pt x="2220" y="1406"/>
                  </a:lnTo>
                  <a:moveTo>
                    <a:pt x="2301" y="1406"/>
                  </a:moveTo>
                  <a:lnTo>
                    <a:pt x="2245" y="1406"/>
                  </a:lnTo>
                  <a:lnTo>
                    <a:pt x="2245" y="1462"/>
                  </a:lnTo>
                  <a:lnTo>
                    <a:pt x="2301" y="1462"/>
                  </a:lnTo>
                  <a:lnTo>
                    <a:pt x="2301" y="1406"/>
                  </a:lnTo>
                  <a:moveTo>
                    <a:pt x="2380" y="1406"/>
                  </a:moveTo>
                  <a:lnTo>
                    <a:pt x="2325" y="1406"/>
                  </a:lnTo>
                  <a:lnTo>
                    <a:pt x="2325" y="1462"/>
                  </a:lnTo>
                  <a:lnTo>
                    <a:pt x="2380" y="1462"/>
                  </a:lnTo>
                  <a:lnTo>
                    <a:pt x="2380" y="1406"/>
                  </a:lnTo>
                  <a:moveTo>
                    <a:pt x="2541" y="1406"/>
                  </a:moveTo>
                  <a:lnTo>
                    <a:pt x="2485" y="1406"/>
                  </a:lnTo>
                  <a:lnTo>
                    <a:pt x="2485" y="1462"/>
                  </a:lnTo>
                  <a:lnTo>
                    <a:pt x="2541" y="1462"/>
                  </a:lnTo>
                  <a:lnTo>
                    <a:pt x="2541" y="1406"/>
                  </a:lnTo>
                  <a:moveTo>
                    <a:pt x="3904" y="1406"/>
                  </a:moveTo>
                  <a:lnTo>
                    <a:pt x="3848" y="1406"/>
                  </a:lnTo>
                  <a:lnTo>
                    <a:pt x="3848" y="1462"/>
                  </a:lnTo>
                  <a:lnTo>
                    <a:pt x="3904" y="1462"/>
                  </a:lnTo>
                  <a:lnTo>
                    <a:pt x="3904" y="1406"/>
                  </a:lnTo>
                  <a:moveTo>
                    <a:pt x="3984" y="1406"/>
                  </a:moveTo>
                  <a:lnTo>
                    <a:pt x="3928" y="1406"/>
                  </a:lnTo>
                  <a:lnTo>
                    <a:pt x="3928" y="1462"/>
                  </a:lnTo>
                  <a:lnTo>
                    <a:pt x="3984" y="1462"/>
                  </a:lnTo>
                  <a:lnTo>
                    <a:pt x="3984" y="1406"/>
                  </a:lnTo>
                  <a:moveTo>
                    <a:pt x="4064" y="1406"/>
                  </a:moveTo>
                  <a:lnTo>
                    <a:pt x="4009" y="1406"/>
                  </a:lnTo>
                  <a:lnTo>
                    <a:pt x="4009" y="1462"/>
                  </a:lnTo>
                  <a:lnTo>
                    <a:pt x="4064" y="1462"/>
                  </a:lnTo>
                  <a:lnTo>
                    <a:pt x="4064" y="1406"/>
                  </a:lnTo>
                  <a:moveTo>
                    <a:pt x="4144" y="1406"/>
                  </a:moveTo>
                  <a:lnTo>
                    <a:pt x="4088" y="1406"/>
                  </a:lnTo>
                  <a:lnTo>
                    <a:pt x="4088" y="1462"/>
                  </a:lnTo>
                  <a:lnTo>
                    <a:pt x="4144" y="1462"/>
                  </a:lnTo>
                  <a:lnTo>
                    <a:pt x="4144" y="1406"/>
                  </a:lnTo>
                  <a:moveTo>
                    <a:pt x="4225" y="1406"/>
                  </a:moveTo>
                  <a:lnTo>
                    <a:pt x="4169" y="1406"/>
                  </a:lnTo>
                  <a:lnTo>
                    <a:pt x="4169" y="1462"/>
                  </a:lnTo>
                  <a:lnTo>
                    <a:pt x="4225" y="1462"/>
                  </a:lnTo>
                  <a:lnTo>
                    <a:pt x="4225" y="1406"/>
                  </a:lnTo>
                  <a:moveTo>
                    <a:pt x="4304" y="1406"/>
                  </a:moveTo>
                  <a:lnTo>
                    <a:pt x="4249" y="1406"/>
                  </a:lnTo>
                  <a:lnTo>
                    <a:pt x="4249" y="1462"/>
                  </a:lnTo>
                  <a:lnTo>
                    <a:pt x="4304" y="1462"/>
                  </a:lnTo>
                  <a:lnTo>
                    <a:pt x="4304" y="1406"/>
                  </a:lnTo>
                  <a:moveTo>
                    <a:pt x="4385" y="1406"/>
                  </a:moveTo>
                  <a:lnTo>
                    <a:pt x="4329" y="1406"/>
                  </a:lnTo>
                  <a:lnTo>
                    <a:pt x="4329" y="1462"/>
                  </a:lnTo>
                  <a:lnTo>
                    <a:pt x="4385" y="1462"/>
                  </a:lnTo>
                  <a:lnTo>
                    <a:pt x="4385" y="1406"/>
                  </a:lnTo>
                  <a:moveTo>
                    <a:pt x="4465" y="1406"/>
                  </a:moveTo>
                  <a:lnTo>
                    <a:pt x="4409" y="1406"/>
                  </a:lnTo>
                  <a:lnTo>
                    <a:pt x="4409" y="1462"/>
                  </a:lnTo>
                  <a:lnTo>
                    <a:pt x="4465" y="1462"/>
                  </a:lnTo>
                  <a:lnTo>
                    <a:pt x="4465" y="1406"/>
                  </a:lnTo>
                  <a:moveTo>
                    <a:pt x="4545" y="1406"/>
                  </a:moveTo>
                  <a:lnTo>
                    <a:pt x="4490" y="1406"/>
                  </a:lnTo>
                  <a:lnTo>
                    <a:pt x="4490" y="1462"/>
                  </a:lnTo>
                  <a:lnTo>
                    <a:pt x="4545" y="1462"/>
                  </a:lnTo>
                  <a:lnTo>
                    <a:pt x="4545" y="1406"/>
                  </a:lnTo>
                  <a:moveTo>
                    <a:pt x="4866" y="1406"/>
                  </a:moveTo>
                  <a:lnTo>
                    <a:pt x="4810" y="1406"/>
                  </a:lnTo>
                  <a:lnTo>
                    <a:pt x="4810" y="1462"/>
                  </a:lnTo>
                  <a:lnTo>
                    <a:pt x="4866" y="1462"/>
                  </a:lnTo>
                  <a:lnTo>
                    <a:pt x="4866" y="1406"/>
                  </a:lnTo>
                  <a:moveTo>
                    <a:pt x="4945" y="1406"/>
                  </a:moveTo>
                  <a:lnTo>
                    <a:pt x="4890" y="1406"/>
                  </a:lnTo>
                  <a:lnTo>
                    <a:pt x="4890" y="1462"/>
                  </a:lnTo>
                  <a:lnTo>
                    <a:pt x="4945" y="1462"/>
                  </a:lnTo>
                  <a:lnTo>
                    <a:pt x="4945" y="1406"/>
                  </a:lnTo>
                  <a:moveTo>
                    <a:pt x="5026" y="1406"/>
                  </a:moveTo>
                  <a:lnTo>
                    <a:pt x="4971" y="1406"/>
                  </a:lnTo>
                  <a:lnTo>
                    <a:pt x="4971" y="1462"/>
                  </a:lnTo>
                  <a:lnTo>
                    <a:pt x="5026" y="1462"/>
                  </a:lnTo>
                  <a:lnTo>
                    <a:pt x="5026" y="1406"/>
                  </a:lnTo>
                  <a:moveTo>
                    <a:pt x="55" y="1317"/>
                  </a:moveTo>
                  <a:lnTo>
                    <a:pt x="0" y="1317"/>
                  </a:lnTo>
                  <a:lnTo>
                    <a:pt x="0" y="1374"/>
                  </a:lnTo>
                  <a:lnTo>
                    <a:pt x="55" y="1374"/>
                  </a:lnTo>
                  <a:lnTo>
                    <a:pt x="55" y="1317"/>
                  </a:lnTo>
                  <a:moveTo>
                    <a:pt x="136" y="1317"/>
                  </a:moveTo>
                  <a:lnTo>
                    <a:pt x="80" y="1317"/>
                  </a:lnTo>
                  <a:lnTo>
                    <a:pt x="80" y="1374"/>
                  </a:lnTo>
                  <a:lnTo>
                    <a:pt x="136" y="1374"/>
                  </a:lnTo>
                  <a:lnTo>
                    <a:pt x="136" y="1317"/>
                  </a:lnTo>
                  <a:moveTo>
                    <a:pt x="216" y="1317"/>
                  </a:moveTo>
                  <a:lnTo>
                    <a:pt x="160" y="1317"/>
                  </a:lnTo>
                  <a:lnTo>
                    <a:pt x="160" y="1374"/>
                  </a:lnTo>
                  <a:lnTo>
                    <a:pt x="216" y="1374"/>
                  </a:lnTo>
                  <a:lnTo>
                    <a:pt x="216" y="1317"/>
                  </a:lnTo>
                  <a:moveTo>
                    <a:pt x="457" y="1317"/>
                  </a:moveTo>
                  <a:lnTo>
                    <a:pt x="401" y="1317"/>
                  </a:lnTo>
                  <a:lnTo>
                    <a:pt x="401" y="1374"/>
                  </a:lnTo>
                  <a:lnTo>
                    <a:pt x="457" y="1374"/>
                  </a:lnTo>
                  <a:lnTo>
                    <a:pt x="457" y="1317"/>
                  </a:lnTo>
                  <a:moveTo>
                    <a:pt x="536" y="1317"/>
                  </a:moveTo>
                  <a:lnTo>
                    <a:pt x="481" y="1317"/>
                  </a:lnTo>
                  <a:lnTo>
                    <a:pt x="481" y="1374"/>
                  </a:lnTo>
                  <a:lnTo>
                    <a:pt x="536" y="1374"/>
                  </a:lnTo>
                  <a:lnTo>
                    <a:pt x="536" y="1317"/>
                  </a:lnTo>
                  <a:moveTo>
                    <a:pt x="617" y="1317"/>
                  </a:moveTo>
                  <a:lnTo>
                    <a:pt x="561" y="1317"/>
                  </a:lnTo>
                  <a:lnTo>
                    <a:pt x="561" y="1374"/>
                  </a:lnTo>
                  <a:lnTo>
                    <a:pt x="617" y="1374"/>
                  </a:lnTo>
                  <a:lnTo>
                    <a:pt x="617" y="1317"/>
                  </a:lnTo>
                  <a:moveTo>
                    <a:pt x="777" y="1317"/>
                  </a:moveTo>
                  <a:lnTo>
                    <a:pt x="722" y="1317"/>
                  </a:lnTo>
                  <a:lnTo>
                    <a:pt x="722" y="1374"/>
                  </a:lnTo>
                  <a:lnTo>
                    <a:pt x="777" y="1374"/>
                  </a:lnTo>
                  <a:lnTo>
                    <a:pt x="777" y="1317"/>
                  </a:lnTo>
                  <a:moveTo>
                    <a:pt x="857" y="1317"/>
                  </a:moveTo>
                  <a:lnTo>
                    <a:pt x="801" y="1317"/>
                  </a:lnTo>
                  <a:lnTo>
                    <a:pt x="801" y="1374"/>
                  </a:lnTo>
                  <a:lnTo>
                    <a:pt x="857" y="1374"/>
                  </a:lnTo>
                  <a:lnTo>
                    <a:pt x="857" y="1317"/>
                  </a:lnTo>
                  <a:moveTo>
                    <a:pt x="938" y="1317"/>
                  </a:moveTo>
                  <a:lnTo>
                    <a:pt x="882" y="1317"/>
                  </a:lnTo>
                  <a:lnTo>
                    <a:pt x="882" y="1374"/>
                  </a:lnTo>
                  <a:lnTo>
                    <a:pt x="938" y="1374"/>
                  </a:lnTo>
                  <a:lnTo>
                    <a:pt x="938" y="1317"/>
                  </a:lnTo>
                  <a:moveTo>
                    <a:pt x="1018" y="1317"/>
                  </a:moveTo>
                  <a:lnTo>
                    <a:pt x="962" y="1317"/>
                  </a:lnTo>
                  <a:lnTo>
                    <a:pt x="962" y="1374"/>
                  </a:lnTo>
                  <a:lnTo>
                    <a:pt x="1018" y="1374"/>
                  </a:lnTo>
                  <a:lnTo>
                    <a:pt x="1018" y="1317"/>
                  </a:lnTo>
                  <a:moveTo>
                    <a:pt x="1098" y="1317"/>
                  </a:moveTo>
                  <a:lnTo>
                    <a:pt x="1042" y="1317"/>
                  </a:lnTo>
                  <a:lnTo>
                    <a:pt x="1042" y="1374"/>
                  </a:lnTo>
                  <a:lnTo>
                    <a:pt x="1098" y="1374"/>
                  </a:lnTo>
                  <a:lnTo>
                    <a:pt x="1098" y="1317"/>
                  </a:lnTo>
                  <a:moveTo>
                    <a:pt x="1178" y="1317"/>
                  </a:moveTo>
                  <a:lnTo>
                    <a:pt x="1122" y="1317"/>
                  </a:lnTo>
                  <a:lnTo>
                    <a:pt x="1122" y="1374"/>
                  </a:lnTo>
                  <a:lnTo>
                    <a:pt x="1178" y="1374"/>
                  </a:lnTo>
                  <a:lnTo>
                    <a:pt x="1178" y="1317"/>
                  </a:lnTo>
                  <a:moveTo>
                    <a:pt x="1258" y="1317"/>
                  </a:moveTo>
                  <a:lnTo>
                    <a:pt x="1203" y="1317"/>
                  </a:lnTo>
                  <a:lnTo>
                    <a:pt x="1203" y="1374"/>
                  </a:lnTo>
                  <a:lnTo>
                    <a:pt x="1258" y="1374"/>
                  </a:lnTo>
                  <a:lnTo>
                    <a:pt x="1258" y="1317"/>
                  </a:lnTo>
                  <a:moveTo>
                    <a:pt x="1339" y="1317"/>
                  </a:moveTo>
                  <a:lnTo>
                    <a:pt x="1282" y="1317"/>
                  </a:lnTo>
                  <a:lnTo>
                    <a:pt x="1282" y="1374"/>
                  </a:lnTo>
                  <a:lnTo>
                    <a:pt x="1339" y="1374"/>
                  </a:lnTo>
                  <a:lnTo>
                    <a:pt x="1339" y="1317"/>
                  </a:lnTo>
                  <a:moveTo>
                    <a:pt x="1418" y="1317"/>
                  </a:moveTo>
                  <a:lnTo>
                    <a:pt x="1363" y="1317"/>
                  </a:lnTo>
                  <a:lnTo>
                    <a:pt x="1363" y="1374"/>
                  </a:lnTo>
                  <a:lnTo>
                    <a:pt x="1418" y="1374"/>
                  </a:lnTo>
                  <a:lnTo>
                    <a:pt x="1418" y="1317"/>
                  </a:lnTo>
                  <a:moveTo>
                    <a:pt x="1499" y="1317"/>
                  </a:moveTo>
                  <a:lnTo>
                    <a:pt x="1443" y="1317"/>
                  </a:lnTo>
                  <a:lnTo>
                    <a:pt x="1443" y="1374"/>
                  </a:lnTo>
                  <a:lnTo>
                    <a:pt x="1499" y="1374"/>
                  </a:lnTo>
                  <a:lnTo>
                    <a:pt x="1499" y="1317"/>
                  </a:lnTo>
                  <a:moveTo>
                    <a:pt x="1579" y="1317"/>
                  </a:moveTo>
                  <a:lnTo>
                    <a:pt x="1523" y="1317"/>
                  </a:lnTo>
                  <a:lnTo>
                    <a:pt x="1523" y="1374"/>
                  </a:lnTo>
                  <a:lnTo>
                    <a:pt x="1579" y="1374"/>
                  </a:lnTo>
                  <a:lnTo>
                    <a:pt x="1579" y="1317"/>
                  </a:lnTo>
                  <a:moveTo>
                    <a:pt x="1659" y="1317"/>
                  </a:moveTo>
                  <a:lnTo>
                    <a:pt x="1604" y="1317"/>
                  </a:lnTo>
                  <a:lnTo>
                    <a:pt x="1604" y="1374"/>
                  </a:lnTo>
                  <a:lnTo>
                    <a:pt x="1659" y="1374"/>
                  </a:lnTo>
                  <a:lnTo>
                    <a:pt x="1659" y="1317"/>
                  </a:lnTo>
                  <a:moveTo>
                    <a:pt x="1739" y="1317"/>
                  </a:moveTo>
                  <a:lnTo>
                    <a:pt x="1684" y="1317"/>
                  </a:lnTo>
                  <a:lnTo>
                    <a:pt x="1684" y="1374"/>
                  </a:lnTo>
                  <a:lnTo>
                    <a:pt x="1739" y="1374"/>
                  </a:lnTo>
                  <a:lnTo>
                    <a:pt x="1739" y="1317"/>
                  </a:lnTo>
                  <a:moveTo>
                    <a:pt x="1820" y="1317"/>
                  </a:moveTo>
                  <a:lnTo>
                    <a:pt x="1764" y="1317"/>
                  </a:lnTo>
                  <a:lnTo>
                    <a:pt x="1764" y="1374"/>
                  </a:lnTo>
                  <a:lnTo>
                    <a:pt x="1820" y="1374"/>
                  </a:lnTo>
                  <a:lnTo>
                    <a:pt x="1820" y="1317"/>
                  </a:lnTo>
                  <a:moveTo>
                    <a:pt x="1899" y="1317"/>
                  </a:moveTo>
                  <a:lnTo>
                    <a:pt x="1844" y="1317"/>
                  </a:lnTo>
                  <a:lnTo>
                    <a:pt x="1844" y="1374"/>
                  </a:lnTo>
                  <a:lnTo>
                    <a:pt x="1899" y="1374"/>
                  </a:lnTo>
                  <a:lnTo>
                    <a:pt x="1899" y="1317"/>
                  </a:lnTo>
                  <a:moveTo>
                    <a:pt x="1980" y="1317"/>
                  </a:moveTo>
                  <a:lnTo>
                    <a:pt x="1925" y="1317"/>
                  </a:lnTo>
                  <a:lnTo>
                    <a:pt x="1925" y="1374"/>
                  </a:lnTo>
                  <a:lnTo>
                    <a:pt x="1980" y="1374"/>
                  </a:lnTo>
                  <a:lnTo>
                    <a:pt x="1980" y="1317"/>
                  </a:lnTo>
                  <a:moveTo>
                    <a:pt x="2060" y="1317"/>
                  </a:moveTo>
                  <a:lnTo>
                    <a:pt x="2004" y="1317"/>
                  </a:lnTo>
                  <a:lnTo>
                    <a:pt x="2004" y="1374"/>
                  </a:lnTo>
                  <a:lnTo>
                    <a:pt x="2060" y="1374"/>
                  </a:lnTo>
                  <a:lnTo>
                    <a:pt x="2060" y="1317"/>
                  </a:lnTo>
                  <a:moveTo>
                    <a:pt x="2140" y="1317"/>
                  </a:moveTo>
                  <a:lnTo>
                    <a:pt x="2085" y="1317"/>
                  </a:lnTo>
                  <a:lnTo>
                    <a:pt x="2085" y="1374"/>
                  </a:lnTo>
                  <a:lnTo>
                    <a:pt x="2140" y="1374"/>
                  </a:lnTo>
                  <a:lnTo>
                    <a:pt x="2140" y="1317"/>
                  </a:lnTo>
                  <a:moveTo>
                    <a:pt x="2220" y="1317"/>
                  </a:moveTo>
                  <a:lnTo>
                    <a:pt x="2165" y="1317"/>
                  </a:lnTo>
                  <a:lnTo>
                    <a:pt x="2165" y="1374"/>
                  </a:lnTo>
                  <a:lnTo>
                    <a:pt x="2220" y="1374"/>
                  </a:lnTo>
                  <a:lnTo>
                    <a:pt x="2220" y="1317"/>
                  </a:lnTo>
                  <a:moveTo>
                    <a:pt x="2301" y="1317"/>
                  </a:moveTo>
                  <a:lnTo>
                    <a:pt x="2245" y="1317"/>
                  </a:lnTo>
                  <a:lnTo>
                    <a:pt x="2245" y="1374"/>
                  </a:lnTo>
                  <a:lnTo>
                    <a:pt x="2301" y="1374"/>
                  </a:lnTo>
                  <a:lnTo>
                    <a:pt x="2301" y="1317"/>
                  </a:lnTo>
                  <a:moveTo>
                    <a:pt x="2380" y="1317"/>
                  </a:moveTo>
                  <a:lnTo>
                    <a:pt x="2325" y="1317"/>
                  </a:lnTo>
                  <a:lnTo>
                    <a:pt x="2325" y="1374"/>
                  </a:lnTo>
                  <a:lnTo>
                    <a:pt x="2380" y="1374"/>
                  </a:lnTo>
                  <a:lnTo>
                    <a:pt x="2380" y="1317"/>
                  </a:lnTo>
                  <a:moveTo>
                    <a:pt x="2541" y="1317"/>
                  </a:moveTo>
                  <a:lnTo>
                    <a:pt x="2485" y="1317"/>
                  </a:lnTo>
                  <a:lnTo>
                    <a:pt x="2485" y="1374"/>
                  </a:lnTo>
                  <a:lnTo>
                    <a:pt x="2541" y="1374"/>
                  </a:lnTo>
                  <a:lnTo>
                    <a:pt x="2541" y="1317"/>
                  </a:lnTo>
                  <a:moveTo>
                    <a:pt x="2621" y="1317"/>
                  </a:moveTo>
                  <a:lnTo>
                    <a:pt x="2566" y="1317"/>
                  </a:lnTo>
                  <a:lnTo>
                    <a:pt x="2566" y="1374"/>
                  </a:lnTo>
                  <a:lnTo>
                    <a:pt x="2621" y="1374"/>
                  </a:lnTo>
                  <a:lnTo>
                    <a:pt x="2621" y="1317"/>
                  </a:lnTo>
                  <a:moveTo>
                    <a:pt x="3823" y="1317"/>
                  </a:moveTo>
                  <a:lnTo>
                    <a:pt x="3768" y="1317"/>
                  </a:lnTo>
                  <a:lnTo>
                    <a:pt x="3768" y="1374"/>
                  </a:lnTo>
                  <a:lnTo>
                    <a:pt x="3823" y="1374"/>
                  </a:lnTo>
                  <a:lnTo>
                    <a:pt x="3823" y="1317"/>
                  </a:lnTo>
                  <a:moveTo>
                    <a:pt x="3904" y="1317"/>
                  </a:moveTo>
                  <a:lnTo>
                    <a:pt x="3848" y="1317"/>
                  </a:lnTo>
                  <a:lnTo>
                    <a:pt x="3848" y="1374"/>
                  </a:lnTo>
                  <a:lnTo>
                    <a:pt x="3904" y="1374"/>
                  </a:lnTo>
                  <a:lnTo>
                    <a:pt x="3904" y="1317"/>
                  </a:lnTo>
                  <a:moveTo>
                    <a:pt x="3984" y="1317"/>
                  </a:moveTo>
                  <a:lnTo>
                    <a:pt x="3928" y="1317"/>
                  </a:lnTo>
                  <a:lnTo>
                    <a:pt x="3928" y="1374"/>
                  </a:lnTo>
                  <a:lnTo>
                    <a:pt x="3984" y="1374"/>
                  </a:lnTo>
                  <a:lnTo>
                    <a:pt x="3984" y="1317"/>
                  </a:lnTo>
                  <a:moveTo>
                    <a:pt x="4064" y="1317"/>
                  </a:moveTo>
                  <a:lnTo>
                    <a:pt x="4009" y="1317"/>
                  </a:lnTo>
                  <a:lnTo>
                    <a:pt x="4009" y="1374"/>
                  </a:lnTo>
                  <a:lnTo>
                    <a:pt x="4064" y="1374"/>
                  </a:lnTo>
                  <a:lnTo>
                    <a:pt x="4064" y="1317"/>
                  </a:lnTo>
                  <a:moveTo>
                    <a:pt x="4144" y="1317"/>
                  </a:moveTo>
                  <a:lnTo>
                    <a:pt x="4088" y="1317"/>
                  </a:lnTo>
                  <a:lnTo>
                    <a:pt x="4088" y="1374"/>
                  </a:lnTo>
                  <a:lnTo>
                    <a:pt x="4144" y="1374"/>
                  </a:lnTo>
                  <a:lnTo>
                    <a:pt x="4144" y="1317"/>
                  </a:lnTo>
                  <a:moveTo>
                    <a:pt x="4225" y="1317"/>
                  </a:moveTo>
                  <a:lnTo>
                    <a:pt x="4169" y="1317"/>
                  </a:lnTo>
                  <a:lnTo>
                    <a:pt x="4169" y="1374"/>
                  </a:lnTo>
                  <a:lnTo>
                    <a:pt x="4225" y="1374"/>
                  </a:lnTo>
                  <a:lnTo>
                    <a:pt x="4225" y="1317"/>
                  </a:lnTo>
                  <a:moveTo>
                    <a:pt x="4304" y="1317"/>
                  </a:moveTo>
                  <a:lnTo>
                    <a:pt x="4249" y="1317"/>
                  </a:lnTo>
                  <a:lnTo>
                    <a:pt x="4249" y="1374"/>
                  </a:lnTo>
                  <a:lnTo>
                    <a:pt x="4304" y="1374"/>
                  </a:lnTo>
                  <a:lnTo>
                    <a:pt x="4304" y="1317"/>
                  </a:lnTo>
                  <a:moveTo>
                    <a:pt x="4385" y="1317"/>
                  </a:moveTo>
                  <a:lnTo>
                    <a:pt x="4329" y="1317"/>
                  </a:lnTo>
                  <a:lnTo>
                    <a:pt x="4329" y="1374"/>
                  </a:lnTo>
                  <a:lnTo>
                    <a:pt x="4385" y="1374"/>
                  </a:lnTo>
                  <a:lnTo>
                    <a:pt x="4385" y="1317"/>
                  </a:lnTo>
                  <a:moveTo>
                    <a:pt x="4465" y="1317"/>
                  </a:moveTo>
                  <a:lnTo>
                    <a:pt x="4409" y="1317"/>
                  </a:lnTo>
                  <a:lnTo>
                    <a:pt x="4409" y="1374"/>
                  </a:lnTo>
                  <a:lnTo>
                    <a:pt x="4465" y="1374"/>
                  </a:lnTo>
                  <a:lnTo>
                    <a:pt x="4465" y="1317"/>
                  </a:lnTo>
                  <a:moveTo>
                    <a:pt x="4866" y="1317"/>
                  </a:moveTo>
                  <a:lnTo>
                    <a:pt x="4810" y="1317"/>
                  </a:lnTo>
                  <a:lnTo>
                    <a:pt x="4810" y="1374"/>
                  </a:lnTo>
                  <a:lnTo>
                    <a:pt x="4866" y="1374"/>
                  </a:lnTo>
                  <a:lnTo>
                    <a:pt x="4866" y="1317"/>
                  </a:lnTo>
                  <a:moveTo>
                    <a:pt x="4945" y="1317"/>
                  </a:moveTo>
                  <a:lnTo>
                    <a:pt x="4890" y="1317"/>
                  </a:lnTo>
                  <a:lnTo>
                    <a:pt x="4890" y="1374"/>
                  </a:lnTo>
                  <a:lnTo>
                    <a:pt x="4945" y="1374"/>
                  </a:lnTo>
                  <a:lnTo>
                    <a:pt x="4945" y="1317"/>
                  </a:lnTo>
                  <a:moveTo>
                    <a:pt x="5026" y="1317"/>
                  </a:moveTo>
                  <a:lnTo>
                    <a:pt x="4971" y="1317"/>
                  </a:lnTo>
                  <a:lnTo>
                    <a:pt x="4971" y="1374"/>
                  </a:lnTo>
                  <a:lnTo>
                    <a:pt x="5026" y="1374"/>
                  </a:lnTo>
                  <a:lnTo>
                    <a:pt x="5026" y="1317"/>
                  </a:lnTo>
                  <a:moveTo>
                    <a:pt x="55" y="1229"/>
                  </a:moveTo>
                  <a:lnTo>
                    <a:pt x="0" y="1229"/>
                  </a:lnTo>
                  <a:lnTo>
                    <a:pt x="0" y="1285"/>
                  </a:lnTo>
                  <a:lnTo>
                    <a:pt x="55" y="1285"/>
                  </a:lnTo>
                  <a:lnTo>
                    <a:pt x="55" y="1229"/>
                  </a:lnTo>
                  <a:moveTo>
                    <a:pt x="136" y="1229"/>
                  </a:moveTo>
                  <a:lnTo>
                    <a:pt x="80" y="1229"/>
                  </a:lnTo>
                  <a:lnTo>
                    <a:pt x="80" y="1285"/>
                  </a:lnTo>
                  <a:lnTo>
                    <a:pt x="136" y="1285"/>
                  </a:lnTo>
                  <a:lnTo>
                    <a:pt x="136" y="1229"/>
                  </a:lnTo>
                  <a:moveTo>
                    <a:pt x="216" y="1229"/>
                  </a:moveTo>
                  <a:lnTo>
                    <a:pt x="160" y="1229"/>
                  </a:lnTo>
                  <a:lnTo>
                    <a:pt x="160" y="1285"/>
                  </a:lnTo>
                  <a:lnTo>
                    <a:pt x="216" y="1285"/>
                  </a:lnTo>
                  <a:lnTo>
                    <a:pt x="216" y="1229"/>
                  </a:lnTo>
                  <a:moveTo>
                    <a:pt x="296" y="1229"/>
                  </a:moveTo>
                  <a:lnTo>
                    <a:pt x="241" y="1229"/>
                  </a:lnTo>
                  <a:lnTo>
                    <a:pt x="241" y="1285"/>
                  </a:lnTo>
                  <a:lnTo>
                    <a:pt x="296" y="1285"/>
                  </a:lnTo>
                  <a:lnTo>
                    <a:pt x="296" y="1229"/>
                  </a:lnTo>
                  <a:moveTo>
                    <a:pt x="376" y="1229"/>
                  </a:moveTo>
                  <a:lnTo>
                    <a:pt x="320" y="1229"/>
                  </a:lnTo>
                  <a:lnTo>
                    <a:pt x="320" y="1285"/>
                  </a:lnTo>
                  <a:lnTo>
                    <a:pt x="376" y="1285"/>
                  </a:lnTo>
                  <a:lnTo>
                    <a:pt x="376" y="1229"/>
                  </a:lnTo>
                  <a:moveTo>
                    <a:pt x="457" y="1229"/>
                  </a:moveTo>
                  <a:lnTo>
                    <a:pt x="401" y="1229"/>
                  </a:lnTo>
                  <a:lnTo>
                    <a:pt x="401" y="1285"/>
                  </a:lnTo>
                  <a:lnTo>
                    <a:pt x="457" y="1285"/>
                  </a:lnTo>
                  <a:lnTo>
                    <a:pt x="457" y="1229"/>
                  </a:lnTo>
                  <a:moveTo>
                    <a:pt x="536" y="1229"/>
                  </a:moveTo>
                  <a:lnTo>
                    <a:pt x="481" y="1229"/>
                  </a:lnTo>
                  <a:lnTo>
                    <a:pt x="481" y="1285"/>
                  </a:lnTo>
                  <a:lnTo>
                    <a:pt x="536" y="1285"/>
                  </a:lnTo>
                  <a:lnTo>
                    <a:pt x="536" y="1229"/>
                  </a:lnTo>
                  <a:moveTo>
                    <a:pt x="617" y="1229"/>
                  </a:moveTo>
                  <a:lnTo>
                    <a:pt x="561" y="1229"/>
                  </a:lnTo>
                  <a:lnTo>
                    <a:pt x="561" y="1285"/>
                  </a:lnTo>
                  <a:lnTo>
                    <a:pt x="617" y="1285"/>
                  </a:lnTo>
                  <a:lnTo>
                    <a:pt x="617" y="1229"/>
                  </a:lnTo>
                  <a:moveTo>
                    <a:pt x="697" y="1229"/>
                  </a:moveTo>
                  <a:lnTo>
                    <a:pt x="641" y="1229"/>
                  </a:lnTo>
                  <a:lnTo>
                    <a:pt x="641" y="1285"/>
                  </a:lnTo>
                  <a:lnTo>
                    <a:pt x="697" y="1285"/>
                  </a:lnTo>
                  <a:lnTo>
                    <a:pt x="697" y="1229"/>
                  </a:lnTo>
                  <a:moveTo>
                    <a:pt x="777" y="1229"/>
                  </a:moveTo>
                  <a:lnTo>
                    <a:pt x="722" y="1229"/>
                  </a:lnTo>
                  <a:lnTo>
                    <a:pt x="722" y="1285"/>
                  </a:lnTo>
                  <a:lnTo>
                    <a:pt x="777" y="1285"/>
                  </a:lnTo>
                  <a:lnTo>
                    <a:pt x="777" y="1229"/>
                  </a:lnTo>
                  <a:moveTo>
                    <a:pt x="857" y="1229"/>
                  </a:moveTo>
                  <a:lnTo>
                    <a:pt x="801" y="1229"/>
                  </a:lnTo>
                  <a:lnTo>
                    <a:pt x="801" y="1285"/>
                  </a:lnTo>
                  <a:lnTo>
                    <a:pt x="857" y="1285"/>
                  </a:lnTo>
                  <a:lnTo>
                    <a:pt x="857" y="1229"/>
                  </a:lnTo>
                  <a:moveTo>
                    <a:pt x="938" y="1229"/>
                  </a:moveTo>
                  <a:lnTo>
                    <a:pt x="882" y="1229"/>
                  </a:lnTo>
                  <a:lnTo>
                    <a:pt x="882" y="1285"/>
                  </a:lnTo>
                  <a:lnTo>
                    <a:pt x="938" y="1285"/>
                  </a:lnTo>
                  <a:lnTo>
                    <a:pt x="938" y="1229"/>
                  </a:lnTo>
                  <a:moveTo>
                    <a:pt x="1018" y="1229"/>
                  </a:moveTo>
                  <a:lnTo>
                    <a:pt x="962" y="1229"/>
                  </a:lnTo>
                  <a:lnTo>
                    <a:pt x="962" y="1285"/>
                  </a:lnTo>
                  <a:lnTo>
                    <a:pt x="1018" y="1285"/>
                  </a:lnTo>
                  <a:lnTo>
                    <a:pt x="1018" y="1229"/>
                  </a:lnTo>
                  <a:moveTo>
                    <a:pt x="1098" y="1229"/>
                  </a:moveTo>
                  <a:lnTo>
                    <a:pt x="1042" y="1229"/>
                  </a:lnTo>
                  <a:lnTo>
                    <a:pt x="1042" y="1285"/>
                  </a:lnTo>
                  <a:lnTo>
                    <a:pt x="1098" y="1285"/>
                  </a:lnTo>
                  <a:lnTo>
                    <a:pt x="1098" y="1229"/>
                  </a:lnTo>
                  <a:moveTo>
                    <a:pt x="1178" y="1229"/>
                  </a:moveTo>
                  <a:lnTo>
                    <a:pt x="1122" y="1229"/>
                  </a:lnTo>
                  <a:lnTo>
                    <a:pt x="1122" y="1285"/>
                  </a:lnTo>
                  <a:lnTo>
                    <a:pt x="1178" y="1285"/>
                  </a:lnTo>
                  <a:lnTo>
                    <a:pt x="1178" y="1229"/>
                  </a:lnTo>
                  <a:moveTo>
                    <a:pt x="1258" y="1229"/>
                  </a:moveTo>
                  <a:lnTo>
                    <a:pt x="1203" y="1229"/>
                  </a:lnTo>
                  <a:lnTo>
                    <a:pt x="1203" y="1285"/>
                  </a:lnTo>
                  <a:lnTo>
                    <a:pt x="1258" y="1285"/>
                  </a:lnTo>
                  <a:lnTo>
                    <a:pt x="1258" y="1229"/>
                  </a:lnTo>
                  <a:moveTo>
                    <a:pt x="1339" y="1229"/>
                  </a:moveTo>
                  <a:lnTo>
                    <a:pt x="1282" y="1229"/>
                  </a:lnTo>
                  <a:lnTo>
                    <a:pt x="1282" y="1285"/>
                  </a:lnTo>
                  <a:lnTo>
                    <a:pt x="1339" y="1285"/>
                  </a:lnTo>
                  <a:lnTo>
                    <a:pt x="1339" y="1229"/>
                  </a:lnTo>
                  <a:moveTo>
                    <a:pt x="1418" y="1229"/>
                  </a:moveTo>
                  <a:lnTo>
                    <a:pt x="1363" y="1229"/>
                  </a:lnTo>
                  <a:lnTo>
                    <a:pt x="1363" y="1285"/>
                  </a:lnTo>
                  <a:lnTo>
                    <a:pt x="1418" y="1285"/>
                  </a:lnTo>
                  <a:lnTo>
                    <a:pt x="1418" y="1229"/>
                  </a:lnTo>
                  <a:moveTo>
                    <a:pt x="1499" y="1229"/>
                  </a:moveTo>
                  <a:lnTo>
                    <a:pt x="1443" y="1229"/>
                  </a:lnTo>
                  <a:lnTo>
                    <a:pt x="1443" y="1285"/>
                  </a:lnTo>
                  <a:lnTo>
                    <a:pt x="1499" y="1285"/>
                  </a:lnTo>
                  <a:lnTo>
                    <a:pt x="1499" y="1229"/>
                  </a:lnTo>
                  <a:moveTo>
                    <a:pt x="1579" y="1229"/>
                  </a:moveTo>
                  <a:lnTo>
                    <a:pt x="1523" y="1229"/>
                  </a:lnTo>
                  <a:lnTo>
                    <a:pt x="1523" y="1285"/>
                  </a:lnTo>
                  <a:lnTo>
                    <a:pt x="1579" y="1285"/>
                  </a:lnTo>
                  <a:lnTo>
                    <a:pt x="1579" y="1229"/>
                  </a:lnTo>
                  <a:moveTo>
                    <a:pt x="1659" y="1229"/>
                  </a:moveTo>
                  <a:lnTo>
                    <a:pt x="1604" y="1229"/>
                  </a:lnTo>
                  <a:lnTo>
                    <a:pt x="1604" y="1285"/>
                  </a:lnTo>
                  <a:lnTo>
                    <a:pt x="1659" y="1285"/>
                  </a:lnTo>
                  <a:lnTo>
                    <a:pt x="1659" y="1229"/>
                  </a:lnTo>
                  <a:moveTo>
                    <a:pt x="1739" y="1229"/>
                  </a:moveTo>
                  <a:lnTo>
                    <a:pt x="1684" y="1229"/>
                  </a:lnTo>
                  <a:lnTo>
                    <a:pt x="1684" y="1285"/>
                  </a:lnTo>
                  <a:lnTo>
                    <a:pt x="1739" y="1285"/>
                  </a:lnTo>
                  <a:lnTo>
                    <a:pt x="1739" y="1229"/>
                  </a:lnTo>
                  <a:moveTo>
                    <a:pt x="1820" y="1229"/>
                  </a:moveTo>
                  <a:lnTo>
                    <a:pt x="1764" y="1229"/>
                  </a:lnTo>
                  <a:lnTo>
                    <a:pt x="1764" y="1285"/>
                  </a:lnTo>
                  <a:lnTo>
                    <a:pt x="1820" y="1285"/>
                  </a:lnTo>
                  <a:lnTo>
                    <a:pt x="1820" y="1229"/>
                  </a:lnTo>
                  <a:moveTo>
                    <a:pt x="1899" y="1229"/>
                  </a:moveTo>
                  <a:lnTo>
                    <a:pt x="1844" y="1229"/>
                  </a:lnTo>
                  <a:lnTo>
                    <a:pt x="1844" y="1285"/>
                  </a:lnTo>
                  <a:lnTo>
                    <a:pt x="1899" y="1285"/>
                  </a:lnTo>
                  <a:lnTo>
                    <a:pt x="1899" y="1229"/>
                  </a:lnTo>
                  <a:moveTo>
                    <a:pt x="1980" y="1229"/>
                  </a:moveTo>
                  <a:lnTo>
                    <a:pt x="1925" y="1229"/>
                  </a:lnTo>
                  <a:lnTo>
                    <a:pt x="1925" y="1285"/>
                  </a:lnTo>
                  <a:lnTo>
                    <a:pt x="1980" y="1285"/>
                  </a:lnTo>
                  <a:lnTo>
                    <a:pt x="1980" y="1229"/>
                  </a:lnTo>
                  <a:moveTo>
                    <a:pt x="2060" y="1229"/>
                  </a:moveTo>
                  <a:lnTo>
                    <a:pt x="2004" y="1229"/>
                  </a:lnTo>
                  <a:lnTo>
                    <a:pt x="2004" y="1285"/>
                  </a:lnTo>
                  <a:lnTo>
                    <a:pt x="2060" y="1285"/>
                  </a:lnTo>
                  <a:lnTo>
                    <a:pt x="2060" y="1229"/>
                  </a:lnTo>
                  <a:moveTo>
                    <a:pt x="2140" y="1229"/>
                  </a:moveTo>
                  <a:lnTo>
                    <a:pt x="2085" y="1229"/>
                  </a:lnTo>
                  <a:lnTo>
                    <a:pt x="2085" y="1285"/>
                  </a:lnTo>
                  <a:lnTo>
                    <a:pt x="2140" y="1285"/>
                  </a:lnTo>
                  <a:lnTo>
                    <a:pt x="2140" y="1229"/>
                  </a:lnTo>
                  <a:moveTo>
                    <a:pt x="2220" y="1229"/>
                  </a:moveTo>
                  <a:lnTo>
                    <a:pt x="2165" y="1229"/>
                  </a:lnTo>
                  <a:lnTo>
                    <a:pt x="2165" y="1285"/>
                  </a:lnTo>
                  <a:lnTo>
                    <a:pt x="2220" y="1285"/>
                  </a:lnTo>
                  <a:lnTo>
                    <a:pt x="2220" y="1229"/>
                  </a:lnTo>
                  <a:moveTo>
                    <a:pt x="2301" y="1229"/>
                  </a:moveTo>
                  <a:lnTo>
                    <a:pt x="2245" y="1229"/>
                  </a:lnTo>
                  <a:lnTo>
                    <a:pt x="2245" y="1285"/>
                  </a:lnTo>
                  <a:lnTo>
                    <a:pt x="2301" y="1285"/>
                  </a:lnTo>
                  <a:lnTo>
                    <a:pt x="2301" y="1229"/>
                  </a:lnTo>
                  <a:moveTo>
                    <a:pt x="2541" y="1229"/>
                  </a:moveTo>
                  <a:lnTo>
                    <a:pt x="2485" y="1229"/>
                  </a:lnTo>
                  <a:lnTo>
                    <a:pt x="2485" y="1285"/>
                  </a:lnTo>
                  <a:lnTo>
                    <a:pt x="2541" y="1285"/>
                  </a:lnTo>
                  <a:lnTo>
                    <a:pt x="2541" y="1229"/>
                  </a:lnTo>
                  <a:moveTo>
                    <a:pt x="2621" y="1229"/>
                  </a:moveTo>
                  <a:lnTo>
                    <a:pt x="2566" y="1229"/>
                  </a:lnTo>
                  <a:lnTo>
                    <a:pt x="2566" y="1285"/>
                  </a:lnTo>
                  <a:lnTo>
                    <a:pt x="2621" y="1285"/>
                  </a:lnTo>
                  <a:lnTo>
                    <a:pt x="2621" y="1229"/>
                  </a:lnTo>
                  <a:moveTo>
                    <a:pt x="2701" y="1229"/>
                  </a:moveTo>
                  <a:lnTo>
                    <a:pt x="2646" y="1229"/>
                  </a:lnTo>
                  <a:lnTo>
                    <a:pt x="2646" y="1285"/>
                  </a:lnTo>
                  <a:lnTo>
                    <a:pt x="2701" y="1285"/>
                  </a:lnTo>
                  <a:lnTo>
                    <a:pt x="2701" y="1229"/>
                  </a:lnTo>
                  <a:moveTo>
                    <a:pt x="3342" y="1229"/>
                  </a:moveTo>
                  <a:lnTo>
                    <a:pt x="3287" y="1229"/>
                  </a:lnTo>
                  <a:lnTo>
                    <a:pt x="3287" y="1285"/>
                  </a:lnTo>
                  <a:lnTo>
                    <a:pt x="3342" y="1285"/>
                  </a:lnTo>
                  <a:lnTo>
                    <a:pt x="3342" y="1229"/>
                  </a:lnTo>
                  <a:moveTo>
                    <a:pt x="3423" y="1229"/>
                  </a:moveTo>
                  <a:lnTo>
                    <a:pt x="3367" y="1229"/>
                  </a:lnTo>
                  <a:lnTo>
                    <a:pt x="3367" y="1285"/>
                  </a:lnTo>
                  <a:lnTo>
                    <a:pt x="3423" y="1285"/>
                  </a:lnTo>
                  <a:lnTo>
                    <a:pt x="3423" y="1229"/>
                  </a:lnTo>
                  <a:moveTo>
                    <a:pt x="3823" y="1229"/>
                  </a:moveTo>
                  <a:lnTo>
                    <a:pt x="3768" y="1229"/>
                  </a:lnTo>
                  <a:lnTo>
                    <a:pt x="3768" y="1285"/>
                  </a:lnTo>
                  <a:lnTo>
                    <a:pt x="3823" y="1285"/>
                  </a:lnTo>
                  <a:lnTo>
                    <a:pt x="3823" y="1229"/>
                  </a:lnTo>
                  <a:moveTo>
                    <a:pt x="3904" y="1229"/>
                  </a:moveTo>
                  <a:lnTo>
                    <a:pt x="3848" y="1229"/>
                  </a:lnTo>
                  <a:lnTo>
                    <a:pt x="3848" y="1285"/>
                  </a:lnTo>
                  <a:lnTo>
                    <a:pt x="3904" y="1285"/>
                  </a:lnTo>
                  <a:lnTo>
                    <a:pt x="3904" y="1229"/>
                  </a:lnTo>
                  <a:moveTo>
                    <a:pt x="3984" y="1229"/>
                  </a:moveTo>
                  <a:lnTo>
                    <a:pt x="3928" y="1229"/>
                  </a:lnTo>
                  <a:lnTo>
                    <a:pt x="3928" y="1285"/>
                  </a:lnTo>
                  <a:lnTo>
                    <a:pt x="3984" y="1285"/>
                  </a:lnTo>
                  <a:lnTo>
                    <a:pt x="3984" y="1229"/>
                  </a:lnTo>
                  <a:moveTo>
                    <a:pt x="4064" y="1229"/>
                  </a:moveTo>
                  <a:lnTo>
                    <a:pt x="4009" y="1229"/>
                  </a:lnTo>
                  <a:lnTo>
                    <a:pt x="4009" y="1285"/>
                  </a:lnTo>
                  <a:lnTo>
                    <a:pt x="4064" y="1285"/>
                  </a:lnTo>
                  <a:lnTo>
                    <a:pt x="4064" y="1229"/>
                  </a:lnTo>
                  <a:moveTo>
                    <a:pt x="4144" y="1229"/>
                  </a:moveTo>
                  <a:lnTo>
                    <a:pt x="4088" y="1229"/>
                  </a:lnTo>
                  <a:lnTo>
                    <a:pt x="4088" y="1285"/>
                  </a:lnTo>
                  <a:lnTo>
                    <a:pt x="4144" y="1285"/>
                  </a:lnTo>
                  <a:lnTo>
                    <a:pt x="4144" y="1229"/>
                  </a:lnTo>
                  <a:moveTo>
                    <a:pt x="4225" y="1229"/>
                  </a:moveTo>
                  <a:lnTo>
                    <a:pt x="4169" y="1229"/>
                  </a:lnTo>
                  <a:lnTo>
                    <a:pt x="4169" y="1285"/>
                  </a:lnTo>
                  <a:lnTo>
                    <a:pt x="4225" y="1285"/>
                  </a:lnTo>
                  <a:lnTo>
                    <a:pt x="4225" y="1229"/>
                  </a:lnTo>
                  <a:moveTo>
                    <a:pt x="4304" y="1229"/>
                  </a:moveTo>
                  <a:lnTo>
                    <a:pt x="4249" y="1229"/>
                  </a:lnTo>
                  <a:lnTo>
                    <a:pt x="4249" y="1285"/>
                  </a:lnTo>
                  <a:lnTo>
                    <a:pt x="4304" y="1285"/>
                  </a:lnTo>
                  <a:lnTo>
                    <a:pt x="4304" y="1229"/>
                  </a:lnTo>
                  <a:moveTo>
                    <a:pt x="4385" y="1229"/>
                  </a:moveTo>
                  <a:lnTo>
                    <a:pt x="4329" y="1229"/>
                  </a:lnTo>
                  <a:lnTo>
                    <a:pt x="4329" y="1285"/>
                  </a:lnTo>
                  <a:lnTo>
                    <a:pt x="4385" y="1285"/>
                  </a:lnTo>
                  <a:lnTo>
                    <a:pt x="4385" y="1229"/>
                  </a:lnTo>
                  <a:moveTo>
                    <a:pt x="4465" y="1229"/>
                  </a:moveTo>
                  <a:lnTo>
                    <a:pt x="4409" y="1229"/>
                  </a:lnTo>
                  <a:lnTo>
                    <a:pt x="4409" y="1285"/>
                  </a:lnTo>
                  <a:lnTo>
                    <a:pt x="4465" y="1285"/>
                  </a:lnTo>
                  <a:lnTo>
                    <a:pt x="4465" y="1229"/>
                  </a:lnTo>
                  <a:moveTo>
                    <a:pt x="4785" y="1229"/>
                  </a:moveTo>
                  <a:lnTo>
                    <a:pt x="4730" y="1229"/>
                  </a:lnTo>
                  <a:lnTo>
                    <a:pt x="4730" y="1285"/>
                  </a:lnTo>
                  <a:lnTo>
                    <a:pt x="4785" y="1285"/>
                  </a:lnTo>
                  <a:lnTo>
                    <a:pt x="4785" y="1229"/>
                  </a:lnTo>
                  <a:moveTo>
                    <a:pt x="4945" y="1229"/>
                  </a:moveTo>
                  <a:lnTo>
                    <a:pt x="4890" y="1229"/>
                  </a:lnTo>
                  <a:lnTo>
                    <a:pt x="4890" y="1285"/>
                  </a:lnTo>
                  <a:lnTo>
                    <a:pt x="4945" y="1285"/>
                  </a:lnTo>
                  <a:lnTo>
                    <a:pt x="4945" y="1229"/>
                  </a:lnTo>
                  <a:moveTo>
                    <a:pt x="5026" y="1229"/>
                  </a:moveTo>
                  <a:lnTo>
                    <a:pt x="4971" y="1229"/>
                  </a:lnTo>
                  <a:lnTo>
                    <a:pt x="4971" y="1285"/>
                  </a:lnTo>
                  <a:lnTo>
                    <a:pt x="5026" y="1285"/>
                  </a:lnTo>
                  <a:lnTo>
                    <a:pt x="5026" y="1229"/>
                  </a:lnTo>
                  <a:moveTo>
                    <a:pt x="55" y="1140"/>
                  </a:moveTo>
                  <a:lnTo>
                    <a:pt x="0" y="1140"/>
                  </a:lnTo>
                  <a:lnTo>
                    <a:pt x="0" y="1196"/>
                  </a:lnTo>
                  <a:lnTo>
                    <a:pt x="55" y="1196"/>
                  </a:lnTo>
                  <a:lnTo>
                    <a:pt x="55" y="1140"/>
                  </a:lnTo>
                  <a:moveTo>
                    <a:pt x="136" y="1140"/>
                  </a:moveTo>
                  <a:lnTo>
                    <a:pt x="80" y="1140"/>
                  </a:lnTo>
                  <a:lnTo>
                    <a:pt x="80" y="1196"/>
                  </a:lnTo>
                  <a:lnTo>
                    <a:pt x="136" y="1196"/>
                  </a:lnTo>
                  <a:lnTo>
                    <a:pt x="136" y="1140"/>
                  </a:lnTo>
                  <a:moveTo>
                    <a:pt x="216" y="1140"/>
                  </a:moveTo>
                  <a:lnTo>
                    <a:pt x="160" y="1140"/>
                  </a:lnTo>
                  <a:lnTo>
                    <a:pt x="160" y="1196"/>
                  </a:lnTo>
                  <a:lnTo>
                    <a:pt x="216" y="1196"/>
                  </a:lnTo>
                  <a:lnTo>
                    <a:pt x="216" y="1140"/>
                  </a:lnTo>
                  <a:moveTo>
                    <a:pt x="296" y="1140"/>
                  </a:moveTo>
                  <a:lnTo>
                    <a:pt x="241" y="1140"/>
                  </a:lnTo>
                  <a:lnTo>
                    <a:pt x="241" y="1196"/>
                  </a:lnTo>
                  <a:lnTo>
                    <a:pt x="296" y="1196"/>
                  </a:lnTo>
                  <a:lnTo>
                    <a:pt x="296" y="1140"/>
                  </a:lnTo>
                  <a:moveTo>
                    <a:pt x="376" y="1140"/>
                  </a:moveTo>
                  <a:lnTo>
                    <a:pt x="320" y="1140"/>
                  </a:lnTo>
                  <a:lnTo>
                    <a:pt x="320" y="1196"/>
                  </a:lnTo>
                  <a:lnTo>
                    <a:pt x="376" y="1196"/>
                  </a:lnTo>
                  <a:lnTo>
                    <a:pt x="376" y="1140"/>
                  </a:lnTo>
                  <a:moveTo>
                    <a:pt x="457" y="1140"/>
                  </a:moveTo>
                  <a:lnTo>
                    <a:pt x="401" y="1140"/>
                  </a:lnTo>
                  <a:lnTo>
                    <a:pt x="401" y="1196"/>
                  </a:lnTo>
                  <a:lnTo>
                    <a:pt x="457" y="1196"/>
                  </a:lnTo>
                  <a:lnTo>
                    <a:pt x="457" y="1140"/>
                  </a:lnTo>
                  <a:moveTo>
                    <a:pt x="536" y="1140"/>
                  </a:moveTo>
                  <a:lnTo>
                    <a:pt x="481" y="1140"/>
                  </a:lnTo>
                  <a:lnTo>
                    <a:pt x="481" y="1196"/>
                  </a:lnTo>
                  <a:lnTo>
                    <a:pt x="536" y="1196"/>
                  </a:lnTo>
                  <a:lnTo>
                    <a:pt x="536" y="1140"/>
                  </a:lnTo>
                  <a:moveTo>
                    <a:pt x="617" y="1140"/>
                  </a:moveTo>
                  <a:lnTo>
                    <a:pt x="561" y="1140"/>
                  </a:lnTo>
                  <a:lnTo>
                    <a:pt x="561" y="1196"/>
                  </a:lnTo>
                  <a:lnTo>
                    <a:pt x="617" y="1196"/>
                  </a:lnTo>
                  <a:lnTo>
                    <a:pt x="617" y="1140"/>
                  </a:lnTo>
                  <a:moveTo>
                    <a:pt x="697" y="1140"/>
                  </a:moveTo>
                  <a:lnTo>
                    <a:pt x="641" y="1140"/>
                  </a:lnTo>
                  <a:lnTo>
                    <a:pt x="641" y="1196"/>
                  </a:lnTo>
                  <a:lnTo>
                    <a:pt x="697" y="1196"/>
                  </a:lnTo>
                  <a:lnTo>
                    <a:pt x="697" y="1140"/>
                  </a:lnTo>
                  <a:moveTo>
                    <a:pt x="777" y="1140"/>
                  </a:moveTo>
                  <a:lnTo>
                    <a:pt x="722" y="1140"/>
                  </a:lnTo>
                  <a:lnTo>
                    <a:pt x="722" y="1196"/>
                  </a:lnTo>
                  <a:lnTo>
                    <a:pt x="777" y="1196"/>
                  </a:lnTo>
                  <a:lnTo>
                    <a:pt x="777" y="1140"/>
                  </a:lnTo>
                  <a:moveTo>
                    <a:pt x="857" y="1140"/>
                  </a:moveTo>
                  <a:lnTo>
                    <a:pt x="801" y="1140"/>
                  </a:lnTo>
                  <a:lnTo>
                    <a:pt x="801" y="1196"/>
                  </a:lnTo>
                  <a:lnTo>
                    <a:pt x="857" y="1196"/>
                  </a:lnTo>
                  <a:lnTo>
                    <a:pt x="857" y="1140"/>
                  </a:lnTo>
                  <a:moveTo>
                    <a:pt x="938" y="1140"/>
                  </a:moveTo>
                  <a:lnTo>
                    <a:pt x="882" y="1140"/>
                  </a:lnTo>
                  <a:lnTo>
                    <a:pt x="882" y="1196"/>
                  </a:lnTo>
                  <a:lnTo>
                    <a:pt x="938" y="1196"/>
                  </a:lnTo>
                  <a:lnTo>
                    <a:pt x="938" y="1140"/>
                  </a:lnTo>
                  <a:moveTo>
                    <a:pt x="1018" y="1140"/>
                  </a:moveTo>
                  <a:lnTo>
                    <a:pt x="962" y="1140"/>
                  </a:lnTo>
                  <a:lnTo>
                    <a:pt x="962" y="1196"/>
                  </a:lnTo>
                  <a:lnTo>
                    <a:pt x="1018" y="1196"/>
                  </a:lnTo>
                  <a:lnTo>
                    <a:pt x="1018" y="1140"/>
                  </a:lnTo>
                  <a:moveTo>
                    <a:pt x="1098" y="1140"/>
                  </a:moveTo>
                  <a:lnTo>
                    <a:pt x="1042" y="1140"/>
                  </a:lnTo>
                  <a:lnTo>
                    <a:pt x="1042" y="1196"/>
                  </a:lnTo>
                  <a:lnTo>
                    <a:pt x="1098" y="1196"/>
                  </a:lnTo>
                  <a:lnTo>
                    <a:pt x="1098" y="1140"/>
                  </a:lnTo>
                  <a:moveTo>
                    <a:pt x="1178" y="1140"/>
                  </a:moveTo>
                  <a:lnTo>
                    <a:pt x="1122" y="1140"/>
                  </a:lnTo>
                  <a:lnTo>
                    <a:pt x="1122" y="1196"/>
                  </a:lnTo>
                  <a:lnTo>
                    <a:pt x="1178" y="1196"/>
                  </a:lnTo>
                  <a:lnTo>
                    <a:pt x="1178" y="1140"/>
                  </a:lnTo>
                  <a:moveTo>
                    <a:pt x="1258" y="1140"/>
                  </a:moveTo>
                  <a:lnTo>
                    <a:pt x="1203" y="1140"/>
                  </a:lnTo>
                  <a:lnTo>
                    <a:pt x="1203" y="1196"/>
                  </a:lnTo>
                  <a:lnTo>
                    <a:pt x="1258" y="1196"/>
                  </a:lnTo>
                  <a:lnTo>
                    <a:pt x="1258" y="1140"/>
                  </a:lnTo>
                  <a:moveTo>
                    <a:pt x="1339" y="1140"/>
                  </a:moveTo>
                  <a:lnTo>
                    <a:pt x="1282" y="1140"/>
                  </a:lnTo>
                  <a:lnTo>
                    <a:pt x="1282" y="1196"/>
                  </a:lnTo>
                  <a:lnTo>
                    <a:pt x="1339" y="1196"/>
                  </a:lnTo>
                  <a:lnTo>
                    <a:pt x="1339" y="1140"/>
                  </a:lnTo>
                  <a:moveTo>
                    <a:pt x="1418" y="1140"/>
                  </a:moveTo>
                  <a:lnTo>
                    <a:pt x="1363" y="1140"/>
                  </a:lnTo>
                  <a:lnTo>
                    <a:pt x="1363" y="1196"/>
                  </a:lnTo>
                  <a:lnTo>
                    <a:pt x="1418" y="1196"/>
                  </a:lnTo>
                  <a:lnTo>
                    <a:pt x="1418" y="1140"/>
                  </a:lnTo>
                  <a:moveTo>
                    <a:pt x="1499" y="1140"/>
                  </a:moveTo>
                  <a:lnTo>
                    <a:pt x="1443" y="1140"/>
                  </a:lnTo>
                  <a:lnTo>
                    <a:pt x="1443" y="1196"/>
                  </a:lnTo>
                  <a:lnTo>
                    <a:pt x="1499" y="1196"/>
                  </a:lnTo>
                  <a:lnTo>
                    <a:pt x="1499" y="1140"/>
                  </a:lnTo>
                  <a:moveTo>
                    <a:pt x="1579" y="1140"/>
                  </a:moveTo>
                  <a:lnTo>
                    <a:pt x="1523" y="1140"/>
                  </a:lnTo>
                  <a:lnTo>
                    <a:pt x="1523" y="1196"/>
                  </a:lnTo>
                  <a:lnTo>
                    <a:pt x="1579" y="1196"/>
                  </a:lnTo>
                  <a:lnTo>
                    <a:pt x="1579" y="1140"/>
                  </a:lnTo>
                  <a:moveTo>
                    <a:pt x="1659" y="1140"/>
                  </a:moveTo>
                  <a:lnTo>
                    <a:pt x="1604" y="1140"/>
                  </a:lnTo>
                  <a:lnTo>
                    <a:pt x="1604" y="1196"/>
                  </a:lnTo>
                  <a:lnTo>
                    <a:pt x="1659" y="1196"/>
                  </a:lnTo>
                  <a:lnTo>
                    <a:pt x="1659" y="1140"/>
                  </a:lnTo>
                  <a:moveTo>
                    <a:pt x="1739" y="1140"/>
                  </a:moveTo>
                  <a:lnTo>
                    <a:pt x="1684" y="1140"/>
                  </a:lnTo>
                  <a:lnTo>
                    <a:pt x="1684" y="1196"/>
                  </a:lnTo>
                  <a:lnTo>
                    <a:pt x="1739" y="1196"/>
                  </a:lnTo>
                  <a:lnTo>
                    <a:pt x="1739" y="1140"/>
                  </a:lnTo>
                  <a:moveTo>
                    <a:pt x="1820" y="1140"/>
                  </a:moveTo>
                  <a:lnTo>
                    <a:pt x="1764" y="1140"/>
                  </a:lnTo>
                  <a:lnTo>
                    <a:pt x="1764" y="1196"/>
                  </a:lnTo>
                  <a:lnTo>
                    <a:pt x="1820" y="1196"/>
                  </a:lnTo>
                  <a:lnTo>
                    <a:pt x="1820" y="1140"/>
                  </a:lnTo>
                  <a:moveTo>
                    <a:pt x="1899" y="1140"/>
                  </a:moveTo>
                  <a:lnTo>
                    <a:pt x="1844" y="1140"/>
                  </a:lnTo>
                  <a:lnTo>
                    <a:pt x="1844" y="1196"/>
                  </a:lnTo>
                  <a:lnTo>
                    <a:pt x="1899" y="1196"/>
                  </a:lnTo>
                  <a:lnTo>
                    <a:pt x="1899" y="1140"/>
                  </a:lnTo>
                  <a:moveTo>
                    <a:pt x="1980" y="1140"/>
                  </a:moveTo>
                  <a:lnTo>
                    <a:pt x="1925" y="1140"/>
                  </a:lnTo>
                  <a:lnTo>
                    <a:pt x="1925" y="1196"/>
                  </a:lnTo>
                  <a:lnTo>
                    <a:pt x="1980" y="1196"/>
                  </a:lnTo>
                  <a:lnTo>
                    <a:pt x="1980" y="1140"/>
                  </a:lnTo>
                  <a:moveTo>
                    <a:pt x="2060" y="1140"/>
                  </a:moveTo>
                  <a:lnTo>
                    <a:pt x="2004" y="1140"/>
                  </a:lnTo>
                  <a:lnTo>
                    <a:pt x="2004" y="1196"/>
                  </a:lnTo>
                  <a:lnTo>
                    <a:pt x="2060" y="1196"/>
                  </a:lnTo>
                  <a:lnTo>
                    <a:pt x="2060" y="1140"/>
                  </a:lnTo>
                  <a:moveTo>
                    <a:pt x="2140" y="1140"/>
                  </a:moveTo>
                  <a:lnTo>
                    <a:pt x="2085" y="1140"/>
                  </a:lnTo>
                  <a:lnTo>
                    <a:pt x="2085" y="1196"/>
                  </a:lnTo>
                  <a:lnTo>
                    <a:pt x="2140" y="1196"/>
                  </a:lnTo>
                  <a:lnTo>
                    <a:pt x="2140" y="1140"/>
                  </a:lnTo>
                  <a:moveTo>
                    <a:pt x="2220" y="1140"/>
                  </a:moveTo>
                  <a:lnTo>
                    <a:pt x="2165" y="1140"/>
                  </a:lnTo>
                  <a:lnTo>
                    <a:pt x="2165" y="1196"/>
                  </a:lnTo>
                  <a:lnTo>
                    <a:pt x="2220" y="1196"/>
                  </a:lnTo>
                  <a:lnTo>
                    <a:pt x="2220" y="1140"/>
                  </a:lnTo>
                  <a:moveTo>
                    <a:pt x="2541" y="1140"/>
                  </a:moveTo>
                  <a:lnTo>
                    <a:pt x="2485" y="1140"/>
                  </a:lnTo>
                  <a:lnTo>
                    <a:pt x="2485" y="1196"/>
                  </a:lnTo>
                  <a:lnTo>
                    <a:pt x="2541" y="1196"/>
                  </a:lnTo>
                  <a:lnTo>
                    <a:pt x="2541" y="1140"/>
                  </a:lnTo>
                  <a:moveTo>
                    <a:pt x="2621" y="1140"/>
                  </a:moveTo>
                  <a:lnTo>
                    <a:pt x="2566" y="1140"/>
                  </a:lnTo>
                  <a:lnTo>
                    <a:pt x="2566" y="1196"/>
                  </a:lnTo>
                  <a:lnTo>
                    <a:pt x="2621" y="1196"/>
                  </a:lnTo>
                  <a:lnTo>
                    <a:pt x="2621" y="1140"/>
                  </a:lnTo>
                  <a:moveTo>
                    <a:pt x="2701" y="1140"/>
                  </a:moveTo>
                  <a:lnTo>
                    <a:pt x="2646" y="1140"/>
                  </a:lnTo>
                  <a:lnTo>
                    <a:pt x="2646" y="1196"/>
                  </a:lnTo>
                  <a:lnTo>
                    <a:pt x="2701" y="1196"/>
                  </a:lnTo>
                  <a:lnTo>
                    <a:pt x="2701" y="1140"/>
                  </a:lnTo>
                  <a:moveTo>
                    <a:pt x="3263" y="1140"/>
                  </a:moveTo>
                  <a:lnTo>
                    <a:pt x="3207" y="1140"/>
                  </a:lnTo>
                  <a:lnTo>
                    <a:pt x="3207" y="1196"/>
                  </a:lnTo>
                  <a:lnTo>
                    <a:pt x="3263" y="1196"/>
                  </a:lnTo>
                  <a:lnTo>
                    <a:pt x="3263" y="1140"/>
                  </a:lnTo>
                  <a:moveTo>
                    <a:pt x="3342" y="1140"/>
                  </a:moveTo>
                  <a:lnTo>
                    <a:pt x="3287" y="1140"/>
                  </a:lnTo>
                  <a:lnTo>
                    <a:pt x="3287" y="1196"/>
                  </a:lnTo>
                  <a:lnTo>
                    <a:pt x="3342" y="1196"/>
                  </a:lnTo>
                  <a:lnTo>
                    <a:pt x="3342" y="1140"/>
                  </a:lnTo>
                  <a:moveTo>
                    <a:pt x="3423" y="1140"/>
                  </a:moveTo>
                  <a:lnTo>
                    <a:pt x="3367" y="1140"/>
                  </a:lnTo>
                  <a:lnTo>
                    <a:pt x="3367" y="1196"/>
                  </a:lnTo>
                  <a:lnTo>
                    <a:pt x="3423" y="1196"/>
                  </a:lnTo>
                  <a:lnTo>
                    <a:pt x="3423" y="1140"/>
                  </a:lnTo>
                  <a:moveTo>
                    <a:pt x="3503" y="1140"/>
                  </a:moveTo>
                  <a:lnTo>
                    <a:pt x="3447" y="1140"/>
                  </a:lnTo>
                  <a:lnTo>
                    <a:pt x="3447" y="1196"/>
                  </a:lnTo>
                  <a:lnTo>
                    <a:pt x="3503" y="1196"/>
                  </a:lnTo>
                  <a:lnTo>
                    <a:pt x="3503" y="1140"/>
                  </a:lnTo>
                  <a:moveTo>
                    <a:pt x="3583" y="1140"/>
                  </a:moveTo>
                  <a:lnTo>
                    <a:pt x="3528" y="1140"/>
                  </a:lnTo>
                  <a:lnTo>
                    <a:pt x="3528" y="1196"/>
                  </a:lnTo>
                  <a:lnTo>
                    <a:pt x="3583" y="1196"/>
                  </a:lnTo>
                  <a:lnTo>
                    <a:pt x="3583" y="1140"/>
                  </a:lnTo>
                  <a:moveTo>
                    <a:pt x="3663" y="1140"/>
                  </a:moveTo>
                  <a:lnTo>
                    <a:pt x="3607" y="1140"/>
                  </a:lnTo>
                  <a:lnTo>
                    <a:pt x="3607" y="1196"/>
                  </a:lnTo>
                  <a:lnTo>
                    <a:pt x="3663" y="1196"/>
                  </a:lnTo>
                  <a:lnTo>
                    <a:pt x="3663" y="1140"/>
                  </a:lnTo>
                  <a:moveTo>
                    <a:pt x="3744" y="1140"/>
                  </a:moveTo>
                  <a:lnTo>
                    <a:pt x="3688" y="1140"/>
                  </a:lnTo>
                  <a:lnTo>
                    <a:pt x="3688" y="1196"/>
                  </a:lnTo>
                  <a:lnTo>
                    <a:pt x="3744" y="1196"/>
                  </a:lnTo>
                  <a:lnTo>
                    <a:pt x="3744" y="1140"/>
                  </a:lnTo>
                  <a:moveTo>
                    <a:pt x="3823" y="1140"/>
                  </a:moveTo>
                  <a:lnTo>
                    <a:pt x="3768" y="1140"/>
                  </a:lnTo>
                  <a:lnTo>
                    <a:pt x="3768" y="1196"/>
                  </a:lnTo>
                  <a:lnTo>
                    <a:pt x="3823" y="1196"/>
                  </a:lnTo>
                  <a:lnTo>
                    <a:pt x="3823" y="1140"/>
                  </a:lnTo>
                  <a:moveTo>
                    <a:pt x="3904" y="1140"/>
                  </a:moveTo>
                  <a:lnTo>
                    <a:pt x="3848" y="1140"/>
                  </a:lnTo>
                  <a:lnTo>
                    <a:pt x="3848" y="1196"/>
                  </a:lnTo>
                  <a:lnTo>
                    <a:pt x="3904" y="1196"/>
                  </a:lnTo>
                  <a:lnTo>
                    <a:pt x="3904" y="1140"/>
                  </a:lnTo>
                  <a:moveTo>
                    <a:pt x="3984" y="1140"/>
                  </a:moveTo>
                  <a:lnTo>
                    <a:pt x="3928" y="1140"/>
                  </a:lnTo>
                  <a:lnTo>
                    <a:pt x="3928" y="1196"/>
                  </a:lnTo>
                  <a:lnTo>
                    <a:pt x="3984" y="1196"/>
                  </a:lnTo>
                  <a:lnTo>
                    <a:pt x="3984" y="1140"/>
                  </a:lnTo>
                  <a:moveTo>
                    <a:pt x="4064" y="1140"/>
                  </a:moveTo>
                  <a:lnTo>
                    <a:pt x="4009" y="1140"/>
                  </a:lnTo>
                  <a:lnTo>
                    <a:pt x="4009" y="1196"/>
                  </a:lnTo>
                  <a:lnTo>
                    <a:pt x="4064" y="1196"/>
                  </a:lnTo>
                  <a:lnTo>
                    <a:pt x="4064" y="1140"/>
                  </a:lnTo>
                  <a:moveTo>
                    <a:pt x="4144" y="1140"/>
                  </a:moveTo>
                  <a:lnTo>
                    <a:pt x="4088" y="1140"/>
                  </a:lnTo>
                  <a:lnTo>
                    <a:pt x="4088" y="1196"/>
                  </a:lnTo>
                  <a:lnTo>
                    <a:pt x="4144" y="1196"/>
                  </a:lnTo>
                  <a:lnTo>
                    <a:pt x="4144" y="1140"/>
                  </a:lnTo>
                  <a:moveTo>
                    <a:pt x="4225" y="1140"/>
                  </a:moveTo>
                  <a:lnTo>
                    <a:pt x="4169" y="1140"/>
                  </a:lnTo>
                  <a:lnTo>
                    <a:pt x="4169" y="1196"/>
                  </a:lnTo>
                  <a:lnTo>
                    <a:pt x="4225" y="1196"/>
                  </a:lnTo>
                  <a:lnTo>
                    <a:pt x="4225" y="1140"/>
                  </a:lnTo>
                  <a:moveTo>
                    <a:pt x="4304" y="1140"/>
                  </a:moveTo>
                  <a:lnTo>
                    <a:pt x="4249" y="1140"/>
                  </a:lnTo>
                  <a:lnTo>
                    <a:pt x="4249" y="1196"/>
                  </a:lnTo>
                  <a:lnTo>
                    <a:pt x="4304" y="1196"/>
                  </a:lnTo>
                  <a:lnTo>
                    <a:pt x="4304" y="1140"/>
                  </a:lnTo>
                  <a:moveTo>
                    <a:pt x="4385" y="1140"/>
                  </a:moveTo>
                  <a:lnTo>
                    <a:pt x="4329" y="1140"/>
                  </a:lnTo>
                  <a:lnTo>
                    <a:pt x="4329" y="1196"/>
                  </a:lnTo>
                  <a:lnTo>
                    <a:pt x="4385" y="1196"/>
                  </a:lnTo>
                  <a:lnTo>
                    <a:pt x="4385" y="1140"/>
                  </a:lnTo>
                  <a:moveTo>
                    <a:pt x="4465" y="1140"/>
                  </a:moveTo>
                  <a:lnTo>
                    <a:pt x="4409" y="1140"/>
                  </a:lnTo>
                  <a:lnTo>
                    <a:pt x="4409" y="1196"/>
                  </a:lnTo>
                  <a:lnTo>
                    <a:pt x="4465" y="1196"/>
                  </a:lnTo>
                  <a:lnTo>
                    <a:pt x="4465" y="1140"/>
                  </a:lnTo>
                  <a:moveTo>
                    <a:pt x="4545" y="1140"/>
                  </a:moveTo>
                  <a:lnTo>
                    <a:pt x="4490" y="1140"/>
                  </a:lnTo>
                  <a:lnTo>
                    <a:pt x="4490" y="1196"/>
                  </a:lnTo>
                  <a:lnTo>
                    <a:pt x="4545" y="1196"/>
                  </a:lnTo>
                  <a:lnTo>
                    <a:pt x="4545" y="1140"/>
                  </a:lnTo>
                  <a:moveTo>
                    <a:pt x="4625" y="1140"/>
                  </a:moveTo>
                  <a:lnTo>
                    <a:pt x="4569" y="1140"/>
                  </a:lnTo>
                  <a:lnTo>
                    <a:pt x="4569" y="1196"/>
                  </a:lnTo>
                  <a:lnTo>
                    <a:pt x="4625" y="1196"/>
                  </a:lnTo>
                  <a:lnTo>
                    <a:pt x="4625" y="1140"/>
                  </a:lnTo>
                  <a:moveTo>
                    <a:pt x="4705" y="1140"/>
                  </a:moveTo>
                  <a:lnTo>
                    <a:pt x="4650" y="1140"/>
                  </a:lnTo>
                  <a:lnTo>
                    <a:pt x="4650" y="1196"/>
                  </a:lnTo>
                  <a:lnTo>
                    <a:pt x="4705" y="1196"/>
                  </a:lnTo>
                  <a:lnTo>
                    <a:pt x="4705" y="1140"/>
                  </a:lnTo>
                  <a:moveTo>
                    <a:pt x="4945" y="1140"/>
                  </a:moveTo>
                  <a:lnTo>
                    <a:pt x="4890" y="1140"/>
                  </a:lnTo>
                  <a:lnTo>
                    <a:pt x="4890" y="1196"/>
                  </a:lnTo>
                  <a:lnTo>
                    <a:pt x="4945" y="1196"/>
                  </a:lnTo>
                  <a:lnTo>
                    <a:pt x="4945" y="1140"/>
                  </a:lnTo>
                  <a:moveTo>
                    <a:pt x="5026" y="1140"/>
                  </a:moveTo>
                  <a:lnTo>
                    <a:pt x="4971" y="1140"/>
                  </a:lnTo>
                  <a:lnTo>
                    <a:pt x="4971" y="1196"/>
                  </a:lnTo>
                  <a:lnTo>
                    <a:pt x="5026" y="1196"/>
                  </a:lnTo>
                  <a:lnTo>
                    <a:pt x="5026" y="1140"/>
                  </a:lnTo>
                  <a:moveTo>
                    <a:pt x="5106" y="1140"/>
                  </a:moveTo>
                  <a:lnTo>
                    <a:pt x="5050" y="1140"/>
                  </a:lnTo>
                  <a:lnTo>
                    <a:pt x="5050" y="1196"/>
                  </a:lnTo>
                  <a:lnTo>
                    <a:pt x="5106" y="1196"/>
                  </a:lnTo>
                  <a:lnTo>
                    <a:pt x="5106" y="1140"/>
                  </a:lnTo>
                  <a:moveTo>
                    <a:pt x="5347" y="1140"/>
                  </a:moveTo>
                  <a:lnTo>
                    <a:pt x="5291" y="1140"/>
                  </a:lnTo>
                  <a:lnTo>
                    <a:pt x="5291" y="1196"/>
                  </a:lnTo>
                  <a:lnTo>
                    <a:pt x="5347" y="1196"/>
                  </a:lnTo>
                  <a:lnTo>
                    <a:pt x="5347" y="1140"/>
                  </a:lnTo>
                  <a:moveTo>
                    <a:pt x="5426" y="1140"/>
                  </a:moveTo>
                  <a:lnTo>
                    <a:pt x="5371" y="1140"/>
                  </a:lnTo>
                  <a:lnTo>
                    <a:pt x="5371" y="1196"/>
                  </a:lnTo>
                  <a:lnTo>
                    <a:pt x="5426" y="1196"/>
                  </a:lnTo>
                  <a:lnTo>
                    <a:pt x="5426" y="1140"/>
                  </a:lnTo>
                  <a:moveTo>
                    <a:pt x="55" y="1051"/>
                  </a:moveTo>
                  <a:lnTo>
                    <a:pt x="0" y="1051"/>
                  </a:lnTo>
                  <a:lnTo>
                    <a:pt x="0" y="1108"/>
                  </a:lnTo>
                  <a:lnTo>
                    <a:pt x="55" y="1108"/>
                  </a:lnTo>
                  <a:lnTo>
                    <a:pt x="55" y="1051"/>
                  </a:lnTo>
                  <a:moveTo>
                    <a:pt x="136" y="1051"/>
                  </a:moveTo>
                  <a:lnTo>
                    <a:pt x="80" y="1051"/>
                  </a:lnTo>
                  <a:lnTo>
                    <a:pt x="80" y="1108"/>
                  </a:lnTo>
                  <a:lnTo>
                    <a:pt x="136" y="1108"/>
                  </a:lnTo>
                  <a:lnTo>
                    <a:pt x="136" y="1051"/>
                  </a:lnTo>
                  <a:moveTo>
                    <a:pt x="216" y="1051"/>
                  </a:moveTo>
                  <a:lnTo>
                    <a:pt x="160" y="1051"/>
                  </a:lnTo>
                  <a:lnTo>
                    <a:pt x="160" y="1108"/>
                  </a:lnTo>
                  <a:lnTo>
                    <a:pt x="216" y="1108"/>
                  </a:lnTo>
                  <a:lnTo>
                    <a:pt x="216" y="1051"/>
                  </a:lnTo>
                  <a:moveTo>
                    <a:pt x="296" y="1051"/>
                  </a:moveTo>
                  <a:lnTo>
                    <a:pt x="241" y="1051"/>
                  </a:lnTo>
                  <a:lnTo>
                    <a:pt x="241" y="1108"/>
                  </a:lnTo>
                  <a:lnTo>
                    <a:pt x="296" y="1108"/>
                  </a:lnTo>
                  <a:lnTo>
                    <a:pt x="296" y="1051"/>
                  </a:lnTo>
                  <a:moveTo>
                    <a:pt x="376" y="1051"/>
                  </a:moveTo>
                  <a:lnTo>
                    <a:pt x="320" y="1051"/>
                  </a:lnTo>
                  <a:lnTo>
                    <a:pt x="320" y="1108"/>
                  </a:lnTo>
                  <a:lnTo>
                    <a:pt x="376" y="1108"/>
                  </a:lnTo>
                  <a:lnTo>
                    <a:pt x="376" y="1051"/>
                  </a:lnTo>
                  <a:moveTo>
                    <a:pt x="457" y="1051"/>
                  </a:moveTo>
                  <a:lnTo>
                    <a:pt x="401" y="1051"/>
                  </a:lnTo>
                  <a:lnTo>
                    <a:pt x="401" y="1108"/>
                  </a:lnTo>
                  <a:lnTo>
                    <a:pt x="457" y="1108"/>
                  </a:lnTo>
                  <a:lnTo>
                    <a:pt x="457" y="1051"/>
                  </a:lnTo>
                  <a:moveTo>
                    <a:pt x="536" y="1051"/>
                  </a:moveTo>
                  <a:lnTo>
                    <a:pt x="481" y="1051"/>
                  </a:lnTo>
                  <a:lnTo>
                    <a:pt x="481" y="1108"/>
                  </a:lnTo>
                  <a:lnTo>
                    <a:pt x="536" y="1108"/>
                  </a:lnTo>
                  <a:lnTo>
                    <a:pt x="536" y="1051"/>
                  </a:lnTo>
                  <a:moveTo>
                    <a:pt x="617" y="1051"/>
                  </a:moveTo>
                  <a:lnTo>
                    <a:pt x="561" y="1051"/>
                  </a:lnTo>
                  <a:lnTo>
                    <a:pt x="561" y="1108"/>
                  </a:lnTo>
                  <a:lnTo>
                    <a:pt x="617" y="1108"/>
                  </a:lnTo>
                  <a:lnTo>
                    <a:pt x="617" y="1051"/>
                  </a:lnTo>
                  <a:moveTo>
                    <a:pt x="697" y="1051"/>
                  </a:moveTo>
                  <a:lnTo>
                    <a:pt x="641" y="1051"/>
                  </a:lnTo>
                  <a:lnTo>
                    <a:pt x="641" y="1108"/>
                  </a:lnTo>
                  <a:lnTo>
                    <a:pt x="697" y="1108"/>
                  </a:lnTo>
                  <a:lnTo>
                    <a:pt x="697" y="1051"/>
                  </a:lnTo>
                  <a:moveTo>
                    <a:pt x="777" y="1051"/>
                  </a:moveTo>
                  <a:lnTo>
                    <a:pt x="722" y="1051"/>
                  </a:lnTo>
                  <a:lnTo>
                    <a:pt x="722" y="1108"/>
                  </a:lnTo>
                  <a:lnTo>
                    <a:pt x="777" y="1108"/>
                  </a:lnTo>
                  <a:lnTo>
                    <a:pt x="777" y="1051"/>
                  </a:lnTo>
                  <a:moveTo>
                    <a:pt x="857" y="1051"/>
                  </a:moveTo>
                  <a:lnTo>
                    <a:pt x="801" y="1051"/>
                  </a:lnTo>
                  <a:lnTo>
                    <a:pt x="801" y="1108"/>
                  </a:lnTo>
                  <a:lnTo>
                    <a:pt x="857" y="1108"/>
                  </a:lnTo>
                  <a:lnTo>
                    <a:pt x="857" y="1051"/>
                  </a:lnTo>
                  <a:moveTo>
                    <a:pt x="938" y="1051"/>
                  </a:moveTo>
                  <a:lnTo>
                    <a:pt x="882" y="1051"/>
                  </a:lnTo>
                  <a:lnTo>
                    <a:pt x="882" y="1108"/>
                  </a:lnTo>
                  <a:lnTo>
                    <a:pt x="938" y="1108"/>
                  </a:lnTo>
                  <a:lnTo>
                    <a:pt x="938" y="1051"/>
                  </a:lnTo>
                  <a:moveTo>
                    <a:pt x="1018" y="1051"/>
                  </a:moveTo>
                  <a:lnTo>
                    <a:pt x="962" y="1051"/>
                  </a:lnTo>
                  <a:lnTo>
                    <a:pt x="962" y="1108"/>
                  </a:lnTo>
                  <a:lnTo>
                    <a:pt x="1018" y="1108"/>
                  </a:lnTo>
                  <a:lnTo>
                    <a:pt x="1018" y="1051"/>
                  </a:lnTo>
                  <a:moveTo>
                    <a:pt x="1098" y="1051"/>
                  </a:moveTo>
                  <a:lnTo>
                    <a:pt x="1042" y="1051"/>
                  </a:lnTo>
                  <a:lnTo>
                    <a:pt x="1042" y="1108"/>
                  </a:lnTo>
                  <a:lnTo>
                    <a:pt x="1098" y="1108"/>
                  </a:lnTo>
                  <a:lnTo>
                    <a:pt x="1098" y="1051"/>
                  </a:lnTo>
                  <a:moveTo>
                    <a:pt x="1178" y="1051"/>
                  </a:moveTo>
                  <a:lnTo>
                    <a:pt x="1122" y="1051"/>
                  </a:lnTo>
                  <a:lnTo>
                    <a:pt x="1122" y="1108"/>
                  </a:lnTo>
                  <a:lnTo>
                    <a:pt x="1178" y="1108"/>
                  </a:lnTo>
                  <a:lnTo>
                    <a:pt x="1178" y="1051"/>
                  </a:lnTo>
                  <a:moveTo>
                    <a:pt x="1258" y="1051"/>
                  </a:moveTo>
                  <a:lnTo>
                    <a:pt x="1203" y="1051"/>
                  </a:lnTo>
                  <a:lnTo>
                    <a:pt x="1203" y="1108"/>
                  </a:lnTo>
                  <a:lnTo>
                    <a:pt x="1258" y="1108"/>
                  </a:lnTo>
                  <a:lnTo>
                    <a:pt x="1258" y="1051"/>
                  </a:lnTo>
                  <a:moveTo>
                    <a:pt x="1339" y="1051"/>
                  </a:moveTo>
                  <a:lnTo>
                    <a:pt x="1282" y="1051"/>
                  </a:lnTo>
                  <a:lnTo>
                    <a:pt x="1282" y="1108"/>
                  </a:lnTo>
                  <a:lnTo>
                    <a:pt x="1339" y="1108"/>
                  </a:lnTo>
                  <a:lnTo>
                    <a:pt x="1339" y="1051"/>
                  </a:lnTo>
                  <a:moveTo>
                    <a:pt x="1418" y="1051"/>
                  </a:moveTo>
                  <a:lnTo>
                    <a:pt x="1363" y="1051"/>
                  </a:lnTo>
                  <a:lnTo>
                    <a:pt x="1363" y="1108"/>
                  </a:lnTo>
                  <a:lnTo>
                    <a:pt x="1418" y="1108"/>
                  </a:lnTo>
                  <a:lnTo>
                    <a:pt x="1418" y="1051"/>
                  </a:lnTo>
                  <a:moveTo>
                    <a:pt x="1499" y="1051"/>
                  </a:moveTo>
                  <a:lnTo>
                    <a:pt x="1443" y="1051"/>
                  </a:lnTo>
                  <a:lnTo>
                    <a:pt x="1443" y="1108"/>
                  </a:lnTo>
                  <a:lnTo>
                    <a:pt x="1499" y="1108"/>
                  </a:lnTo>
                  <a:lnTo>
                    <a:pt x="1499" y="1051"/>
                  </a:lnTo>
                  <a:moveTo>
                    <a:pt x="1579" y="1051"/>
                  </a:moveTo>
                  <a:lnTo>
                    <a:pt x="1523" y="1051"/>
                  </a:lnTo>
                  <a:lnTo>
                    <a:pt x="1523" y="1108"/>
                  </a:lnTo>
                  <a:lnTo>
                    <a:pt x="1579" y="1108"/>
                  </a:lnTo>
                  <a:lnTo>
                    <a:pt x="1579" y="1051"/>
                  </a:lnTo>
                  <a:moveTo>
                    <a:pt x="1659" y="1051"/>
                  </a:moveTo>
                  <a:lnTo>
                    <a:pt x="1604" y="1051"/>
                  </a:lnTo>
                  <a:lnTo>
                    <a:pt x="1604" y="1108"/>
                  </a:lnTo>
                  <a:lnTo>
                    <a:pt x="1659" y="1108"/>
                  </a:lnTo>
                  <a:lnTo>
                    <a:pt x="1659" y="1051"/>
                  </a:lnTo>
                  <a:moveTo>
                    <a:pt x="1739" y="1051"/>
                  </a:moveTo>
                  <a:lnTo>
                    <a:pt x="1684" y="1051"/>
                  </a:lnTo>
                  <a:lnTo>
                    <a:pt x="1684" y="1108"/>
                  </a:lnTo>
                  <a:lnTo>
                    <a:pt x="1739" y="1108"/>
                  </a:lnTo>
                  <a:lnTo>
                    <a:pt x="1739" y="1051"/>
                  </a:lnTo>
                  <a:moveTo>
                    <a:pt x="1820" y="1051"/>
                  </a:moveTo>
                  <a:lnTo>
                    <a:pt x="1764" y="1051"/>
                  </a:lnTo>
                  <a:lnTo>
                    <a:pt x="1764" y="1108"/>
                  </a:lnTo>
                  <a:lnTo>
                    <a:pt x="1820" y="1108"/>
                  </a:lnTo>
                  <a:lnTo>
                    <a:pt x="1820" y="1051"/>
                  </a:lnTo>
                  <a:moveTo>
                    <a:pt x="1899" y="1051"/>
                  </a:moveTo>
                  <a:lnTo>
                    <a:pt x="1844" y="1051"/>
                  </a:lnTo>
                  <a:lnTo>
                    <a:pt x="1844" y="1108"/>
                  </a:lnTo>
                  <a:lnTo>
                    <a:pt x="1899" y="1108"/>
                  </a:lnTo>
                  <a:lnTo>
                    <a:pt x="1899" y="1051"/>
                  </a:lnTo>
                  <a:moveTo>
                    <a:pt x="1980" y="1051"/>
                  </a:moveTo>
                  <a:lnTo>
                    <a:pt x="1925" y="1051"/>
                  </a:lnTo>
                  <a:lnTo>
                    <a:pt x="1925" y="1108"/>
                  </a:lnTo>
                  <a:lnTo>
                    <a:pt x="1980" y="1108"/>
                  </a:lnTo>
                  <a:lnTo>
                    <a:pt x="1980" y="1051"/>
                  </a:lnTo>
                  <a:moveTo>
                    <a:pt x="2060" y="1051"/>
                  </a:moveTo>
                  <a:lnTo>
                    <a:pt x="2004" y="1051"/>
                  </a:lnTo>
                  <a:lnTo>
                    <a:pt x="2004" y="1108"/>
                  </a:lnTo>
                  <a:lnTo>
                    <a:pt x="2060" y="1108"/>
                  </a:lnTo>
                  <a:lnTo>
                    <a:pt x="2060" y="1051"/>
                  </a:lnTo>
                  <a:moveTo>
                    <a:pt x="2140" y="1051"/>
                  </a:moveTo>
                  <a:lnTo>
                    <a:pt x="2085" y="1051"/>
                  </a:lnTo>
                  <a:lnTo>
                    <a:pt x="2085" y="1108"/>
                  </a:lnTo>
                  <a:lnTo>
                    <a:pt x="2140" y="1108"/>
                  </a:lnTo>
                  <a:lnTo>
                    <a:pt x="2140" y="1051"/>
                  </a:lnTo>
                  <a:moveTo>
                    <a:pt x="2220" y="1051"/>
                  </a:moveTo>
                  <a:lnTo>
                    <a:pt x="2165" y="1051"/>
                  </a:lnTo>
                  <a:lnTo>
                    <a:pt x="2165" y="1108"/>
                  </a:lnTo>
                  <a:lnTo>
                    <a:pt x="2220" y="1108"/>
                  </a:lnTo>
                  <a:lnTo>
                    <a:pt x="2220" y="1051"/>
                  </a:lnTo>
                  <a:moveTo>
                    <a:pt x="2301" y="1051"/>
                  </a:moveTo>
                  <a:lnTo>
                    <a:pt x="2245" y="1051"/>
                  </a:lnTo>
                  <a:lnTo>
                    <a:pt x="2245" y="1108"/>
                  </a:lnTo>
                  <a:lnTo>
                    <a:pt x="2301" y="1108"/>
                  </a:lnTo>
                  <a:lnTo>
                    <a:pt x="2301" y="1051"/>
                  </a:lnTo>
                  <a:moveTo>
                    <a:pt x="2380" y="1051"/>
                  </a:moveTo>
                  <a:lnTo>
                    <a:pt x="2325" y="1051"/>
                  </a:lnTo>
                  <a:lnTo>
                    <a:pt x="2325" y="1108"/>
                  </a:lnTo>
                  <a:lnTo>
                    <a:pt x="2380" y="1108"/>
                  </a:lnTo>
                  <a:lnTo>
                    <a:pt x="2380" y="1051"/>
                  </a:lnTo>
                  <a:moveTo>
                    <a:pt x="2461" y="1051"/>
                  </a:moveTo>
                  <a:lnTo>
                    <a:pt x="2406" y="1051"/>
                  </a:lnTo>
                  <a:lnTo>
                    <a:pt x="2406" y="1108"/>
                  </a:lnTo>
                  <a:lnTo>
                    <a:pt x="2461" y="1108"/>
                  </a:lnTo>
                  <a:lnTo>
                    <a:pt x="2461" y="1051"/>
                  </a:lnTo>
                  <a:moveTo>
                    <a:pt x="2541" y="1051"/>
                  </a:moveTo>
                  <a:lnTo>
                    <a:pt x="2485" y="1051"/>
                  </a:lnTo>
                  <a:lnTo>
                    <a:pt x="2485" y="1108"/>
                  </a:lnTo>
                  <a:lnTo>
                    <a:pt x="2541" y="1108"/>
                  </a:lnTo>
                  <a:lnTo>
                    <a:pt x="2541" y="1051"/>
                  </a:lnTo>
                  <a:moveTo>
                    <a:pt x="2621" y="1051"/>
                  </a:moveTo>
                  <a:lnTo>
                    <a:pt x="2566" y="1051"/>
                  </a:lnTo>
                  <a:lnTo>
                    <a:pt x="2566" y="1108"/>
                  </a:lnTo>
                  <a:lnTo>
                    <a:pt x="2621" y="1108"/>
                  </a:lnTo>
                  <a:lnTo>
                    <a:pt x="2621" y="1051"/>
                  </a:lnTo>
                  <a:moveTo>
                    <a:pt x="2701" y="1051"/>
                  </a:moveTo>
                  <a:lnTo>
                    <a:pt x="2646" y="1051"/>
                  </a:lnTo>
                  <a:lnTo>
                    <a:pt x="2646" y="1108"/>
                  </a:lnTo>
                  <a:lnTo>
                    <a:pt x="2701" y="1108"/>
                  </a:lnTo>
                  <a:lnTo>
                    <a:pt x="2701" y="1051"/>
                  </a:lnTo>
                  <a:moveTo>
                    <a:pt x="2782" y="1051"/>
                  </a:moveTo>
                  <a:lnTo>
                    <a:pt x="2726" y="1051"/>
                  </a:lnTo>
                  <a:lnTo>
                    <a:pt x="2726" y="1108"/>
                  </a:lnTo>
                  <a:lnTo>
                    <a:pt x="2782" y="1108"/>
                  </a:lnTo>
                  <a:lnTo>
                    <a:pt x="2782" y="1051"/>
                  </a:lnTo>
                  <a:moveTo>
                    <a:pt x="2861" y="1051"/>
                  </a:moveTo>
                  <a:lnTo>
                    <a:pt x="2806" y="1051"/>
                  </a:lnTo>
                  <a:lnTo>
                    <a:pt x="2806" y="1108"/>
                  </a:lnTo>
                  <a:lnTo>
                    <a:pt x="2861" y="1108"/>
                  </a:lnTo>
                  <a:lnTo>
                    <a:pt x="2861" y="1051"/>
                  </a:lnTo>
                  <a:moveTo>
                    <a:pt x="2942" y="1051"/>
                  </a:moveTo>
                  <a:lnTo>
                    <a:pt x="2887" y="1051"/>
                  </a:lnTo>
                  <a:lnTo>
                    <a:pt x="2887" y="1108"/>
                  </a:lnTo>
                  <a:lnTo>
                    <a:pt x="2942" y="1108"/>
                  </a:lnTo>
                  <a:lnTo>
                    <a:pt x="2942" y="1051"/>
                  </a:lnTo>
                  <a:moveTo>
                    <a:pt x="3022" y="1051"/>
                  </a:moveTo>
                  <a:lnTo>
                    <a:pt x="2966" y="1051"/>
                  </a:lnTo>
                  <a:lnTo>
                    <a:pt x="2966" y="1108"/>
                  </a:lnTo>
                  <a:lnTo>
                    <a:pt x="3022" y="1108"/>
                  </a:lnTo>
                  <a:lnTo>
                    <a:pt x="3022" y="1051"/>
                  </a:lnTo>
                  <a:moveTo>
                    <a:pt x="3342" y="1051"/>
                  </a:moveTo>
                  <a:lnTo>
                    <a:pt x="3287" y="1051"/>
                  </a:lnTo>
                  <a:lnTo>
                    <a:pt x="3287" y="1108"/>
                  </a:lnTo>
                  <a:lnTo>
                    <a:pt x="3342" y="1108"/>
                  </a:lnTo>
                  <a:lnTo>
                    <a:pt x="3342" y="1051"/>
                  </a:lnTo>
                  <a:moveTo>
                    <a:pt x="3423" y="1051"/>
                  </a:moveTo>
                  <a:lnTo>
                    <a:pt x="3367" y="1051"/>
                  </a:lnTo>
                  <a:lnTo>
                    <a:pt x="3367" y="1108"/>
                  </a:lnTo>
                  <a:lnTo>
                    <a:pt x="3423" y="1108"/>
                  </a:lnTo>
                  <a:lnTo>
                    <a:pt x="3423" y="1051"/>
                  </a:lnTo>
                  <a:moveTo>
                    <a:pt x="3503" y="1051"/>
                  </a:moveTo>
                  <a:lnTo>
                    <a:pt x="3447" y="1051"/>
                  </a:lnTo>
                  <a:lnTo>
                    <a:pt x="3447" y="1108"/>
                  </a:lnTo>
                  <a:lnTo>
                    <a:pt x="3503" y="1108"/>
                  </a:lnTo>
                  <a:lnTo>
                    <a:pt x="3503" y="1051"/>
                  </a:lnTo>
                  <a:moveTo>
                    <a:pt x="3583" y="1051"/>
                  </a:moveTo>
                  <a:lnTo>
                    <a:pt x="3528" y="1051"/>
                  </a:lnTo>
                  <a:lnTo>
                    <a:pt x="3528" y="1108"/>
                  </a:lnTo>
                  <a:lnTo>
                    <a:pt x="3583" y="1108"/>
                  </a:lnTo>
                  <a:lnTo>
                    <a:pt x="3583" y="1051"/>
                  </a:lnTo>
                  <a:moveTo>
                    <a:pt x="3663" y="1051"/>
                  </a:moveTo>
                  <a:lnTo>
                    <a:pt x="3607" y="1051"/>
                  </a:lnTo>
                  <a:lnTo>
                    <a:pt x="3607" y="1108"/>
                  </a:lnTo>
                  <a:lnTo>
                    <a:pt x="3663" y="1108"/>
                  </a:lnTo>
                  <a:lnTo>
                    <a:pt x="3663" y="1051"/>
                  </a:lnTo>
                  <a:moveTo>
                    <a:pt x="3744" y="1051"/>
                  </a:moveTo>
                  <a:lnTo>
                    <a:pt x="3688" y="1051"/>
                  </a:lnTo>
                  <a:lnTo>
                    <a:pt x="3688" y="1108"/>
                  </a:lnTo>
                  <a:lnTo>
                    <a:pt x="3744" y="1108"/>
                  </a:lnTo>
                  <a:lnTo>
                    <a:pt x="3744" y="1051"/>
                  </a:lnTo>
                  <a:moveTo>
                    <a:pt x="3823" y="1051"/>
                  </a:moveTo>
                  <a:lnTo>
                    <a:pt x="3768" y="1051"/>
                  </a:lnTo>
                  <a:lnTo>
                    <a:pt x="3768" y="1108"/>
                  </a:lnTo>
                  <a:lnTo>
                    <a:pt x="3823" y="1108"/>
                  </a:lnTo>
                  <a:lnTo>
                    <a:pt x="3823" y="1051"/>
                  </a:lnTo>
                  <a:moveTo>
                    <a:pt x="3904" y="1051"/>
                  </a:moveTo>
                  <a:lnTo>
                    <a:pt x="3848" y="1051"/>
                  </a:lnTo>
                  <a:lnTo>
                    <a:pt x="3848" y="1108"/>
                  </a:lnTo>
                  <a:lnTo>
                    <a:pt x="3904" y="1108"/>
                  </a:lnTo>
                  <a:lnTo>
                    <a:pt x="3904" y="1051"/>
                  </a:lnTo>
                  <a:moveTo>
                    <a:pt x="3984" y="1051"/>
                  </a:moveTo>
                  <a:lnTo>
                    <a:pt x="3928" y="1051"/>
                  </a:lnTo>
                  <a:lnTo>
                    <a:pt x="3928" y="1108"/>
                  </a:lnTo>
                  <a:lnTo>
                    <a:pt x="3984" y="1108"/>
                  </a:lnTo>
                  <a:lnTo>
                    <a:pt x="3984" y="1051"/>
                  </a:lnTo>
                  <a:moveTo>
                    <a:pt x="4064" y="1051"/>
                  </a:moveTo>
                  <a:lnTo>
                    <a:pt x="4009" y="1051"/>
                  </a:lnTo>
                  <a:lnTo>
                    <a:pt x="4009" y="1108"/>
                  </a:lnTo>
                  <a:lnTo>
                    <a:pt x="4064" y="1108"/>
                  </a:lnTo>
                  <a:lnTo>
                    <a:pt x="4064" y="1051"/>
                  </a:lnTo>
                  <a:moveTo>
                    <a:pt x="4144" y="1051"/>
                  </a:moveTo>
                  <a:lnTo>
                    <a:pt x="4088" y="1051"/>
                  </a:lnTo>
                  <a:lnTo>
                    <a:pt x="4088" y="1108"/>
                  </a:lnTo>
                  <a:lnTo>
                    <a:pt x="4144" y="1108"/>
                  </a:lnTo>
                  <a:lnTo>
                    <a:pt x="4144" y="1051"/>
                  </a:lnTo>
                  <a:moveTo>
                    <a:pt x="4225" y="1051"/>
                  </a:moveTo>
                  <a:lnTo>
                    <a:pt x="4169" y="1051"/>
                  </a:lnTo>
                  <a:lnTo>
                    <a:pt x="4169" y="1108"/>
                  </a:lnTo>
                  <a:lnTo>
                    <a:pt x="4225" y="1108"/>
                  </a:lnTo>
                  <a:lnTo>
                    <a:pt x="4225" y="1051"/>
                  </a:lnTo>
                  <a:moveTo>
                    <a:pt x="4304" y="1051"/>
                  </a:moveTo>
                  <a:lnTo>
                    <a:pt x="4249" y="1051"/>
                  </a:lnTo>
                  <a:lnTo>
                    <a:pt x="4249" y="1108"/>
                  </a:lnTo>
                  <a:lnTo>
                    <a:pt x="4304" y="1108"/>
                  </a:lnTo>
                  <a:lnTo>
                    <a:pt x="4304" y="1051"/>
                  </a:lnTo>
                  <a:moveTo>
                    <a:pt x="4385" y="1051"/>
                  </a:moveTo>
                  <a:lnTo>
                    <a:pt x="4329" y="1051"/>
                  </a:lnTo>
                  <a:lnTo>
                    <a:pt x="4329" y="1108"/>
                  </a:lnTo>
                  <a:lnTo>
                    <a:pt x="4385" y="1108"/>
                  </a:lnTo>
                  <a:lnTo>
                    <a:pt x="4385" y="1051"/>
                  </a:lnTo>
                  <a:moveTo>
                    <a:pt x="4465" y="1051"/>
                  </a:moveTo>
                  <a:lnTo>
                    <a:pt x="4409" y="1051"/>
                  </a:lnTo>
                  <a:lnTo>
                    <a:pt x="4409" y="1108"/>
                  </a:lnTo>
                  <a:lnTo>
                    <a:pt x="4465" y="1108"/>
                  </a:lnTo>
                  <a:lnTo>
                    <a:pt x="4465" y="1051"/>
                  </a:lnTo>
                  <a:moveTo>
                    <a:pt x="4545" y="1051"/>
                  </a:moveTo>
                  <a:lnTo>
                    <a:pt x="4490" y="1051"/>
                  </a:lnTo>
                  <a:lnTo>
                    <a:pt x="4490" y="1108"/>
                  </a:lnTo>
                  <a:lnTo>
                    <a:pt x="4545" y="1108"/>
                  </a:lnTo>
                  <a:lnTo>
                    <a:pt x="4545" y="1051"/>
                  </a:lnTo>
                  <a:moveTo>
                    <a:pt x="4625" y="1051"/>
                  </a:moveTo>
                  <a:lnTo>
                    <a:pt x="4569" y="1051"/>
                  </a:lnTo>
                  <a:lnTo>
                    <a:pt x="4569" y="1108"/>
                  </a:lnTo>
                  <a:lnTo>
                    <a:pt x="4625" y="1108"/>
                  </a:lnTo>
                  <a:lnTo>
                    <a:pt x="4625" y="1051"/>
                  </a:lnTo>
                  <a:moveTo>
                    <a:pt x="4705" y="1051"/>
                  </a:moveTo>
                  <a:lnTo>
                    <a:pt x="4650" y="1051"/>
                  </a:lnTo>
                  <a:lnTo>
                    <a:pt x="4650" y="1108"/>
                  </a:lnTo>
                  <a:lnTo>
                    <a:pt x="4705" y="1108"/>
                  </a:lnTo>
                  <a:lnTo>
                    <a:pt x="4705" y="1051"/>
                  </a:lnTo>
                  <a:moveTo>
                    <a:pt x="4945" y="1051"/>
                  </a:moveTo>
                  <a:lnTo>
                    <a:pt x="4890" y="1051"/>
                  </a:lnTo>
                  <a:lnTo>
                    <a:pt x="4890" y="1108"/>
                  </a:lnTo>
                  <a:lnTo>
                    <a:pt x="4945" y="1108"/>
                  </a:lnTo>
                  <a:lnTo>
                    <a:pt x="4945" y="1051"/>
                  </a:lnTo>
                  <a:moveTo>
                    <a:pt x="5026" y="1051"/>
                  </a:moveTo>
                  <a:lnTo>
                    <a:pt x="4971" y="1051"/>
                  </a:lnTo>
                  <a:lnTo>
                    <a:pt x="4971" y="1108"/>
                  </a:lnTo>
                  <a:lnTo>
                    <a:pt x="5026" y="1108"/>
                  </a:lnTo>
                  <a:lnTo>
                    <a:pt x="5026" y="1051"/>
                  </a:lnTo>
                  <a:moveTo>
                    <a:pt x="5106" y="1051"/>
                  </a:moveTo>
                  <a:lnTo>
                    <a:pt x="5050" y="1051"/>
                  </a:lnTo>
                  <a:lnTo>
                    <a:pt x="5050" y="1108"/>
                  </a:lnTo>
                  <a:lnTo>
                    <a:pt x="5106" y="1108"/>
                  </a:lnTo>
                  <a:lnTo>
                    <a:pt x="5106" y="1051"/>
                  </a:lnTo>
                  <a:moveTo>
                    <a:pt x="5347" y="1051"/>
                  </a:moveTo>
                  <a:lnTo>
                    <a:pt x="5291" y="1051"/>
                  </a:lnTo>
                  <a:lnTo>
                    <a:pt x="5291" y="1108"/>
                  </a:lnTo>
                  <a:lnTo>
                    <a:pt x="5347" y="1108"/>
                  </a:lnTo>
                  <a:lnTo>
                    <a:pt x="5347" y="1051"/>
                  </a:lnTo>
                  <a:moveTo>
                    <a:pt x="5426" y="1051"/>
                  </a:moveTo>
                  <a:lnTo>
                    <a:pt x="5371" y="1051"/>
                  </a:lnTo>
                  <a:lnTo>
                    <a:pt x="5371" y="1108"/>
                  </a:lnTo>
                  <a:lnTo>
                    <a:pt x="5426" y="1108"/>
                  </a:lnTo>
                  <a:lnTo>
                    <a:pt x="5426" y="1051"/>
                  </a:lnTo>
                  <a:moveTo>
                    <a:pt x="216" y="971"/>
                  </a:moveTo>
                  <a:lnTo>
                    <a:pt x="160" y="971"/>
                  </a:lnTo>
                  <a:lnTo>
                    <a:pt x="160" y="1026"/>
                  </a:lnTo>
                  <a:lnTo>
                    <a:pt x="216" y="1026"/>
                  </a:lnTo>
                  <a:lnTo>
                    <a:pt x="216" y="971"/>
                  </a:lnTo>
                  <a:moveTo>
                    <a:pt x="296" y="971"/>
                  </a:moveTo>
                  <a:lnTo>
                    <a:pt x="241" y="971"/>
                  </a:lnTo>
                  <a:lnTo>
                    <a:pt x="241" y="1026"/>
                  </a:lnTo>
                  <a:lnTo>
                    <a:pt x="296" y="1026"/>
                  </a:lnTo>
                  <a:lnTo>
                    <a:pt x="296" y="971"/>
                  </a:lnTo>
                  <a:moveTo>
                    <a:pt x="376" y="971"/>
                  </a:moveTo>
                  <a:lnTo>
                    <a:pt x="320" y="971"/>
                  </a:lnTo>
                  <a:lnTo>
                    <a:pt x="320" y="1026"/>
                  </a:lnTo>
                  <a:lnTo>
                    <a:pt x="376" y="1026"/>
                  </a:lnTo>
                  <a:lnTo>
                    <a:pt x="376" y="971"/>
                  </a:lnTo>
                  <a:moveTo>
                    <a:pt x="457" y="971"/>
                  </a:moveTo>
                  <a:lnTo>
                    <a:pt x="401" y="971"/>
                  </a:lnTo>
                  <a:lnTo>
                    <a:pt x="401" y="1026"/>
                  </a:lnTo>
                  <a:lnTo>
                    <a:pt x="457" y="1026"/>
                  </a:lnTo>
                  <a:lnTo>
                    <a:pt x="457" y="971"/>
                  </a:lnTo>
                  <a:moveTo>
                    <a:pt x="536" y="971"/>
                  </a:moveTo>
                  <a:lnTo>
                    <a:pt x="481" y="971"/>
                  </a:lnTo>
                  <a:lnTo>
                    <a:pt x="481" y="1026"/>
                  </a:lnTo>
                  <a:lnTo>
                    <a:pt x="536" y="1026"/>
                  </a:lnTo>
                  <a:lnTo>
                    <a:pt x="536" y="971"/>
                  </a:lnTo>
                  <a:moveTo>
                    <a:pt x="617" y="971"/>
                  </a:moveTo>
                  <a:lnTo>
                    <a:pt x="561" y="971"/>
                  </a:lnTo>
                  <a:lnTo>
                    <a:pt x="561" y="1026"/>
                  </a:lnTo>
                  <a:lnTo>
                    <a:pt x="617" y="1026"/>
                  </a:lnTo>
                  <a:lnTo>
                    <a:pt x="617" y="971"/>
                  </a:lnTo>
                  <a:moveTo>
                    <a:pt x="697" y="971"/>
                  </a:moveTo>
                  <a:lnTo>
                    <a:pt x="641" y="971"/>
                  </a:lnTo>
                  <a:lnTo>
                    <a:pt x="641" y="1026"/>
                  </a:lnTo>
                  <a:lnTo>
                    <a:pt x="697" y="1026"/>
                  </a:lnTo>
                  <a:lnTo>
                    <a:pt x="697" y="971"/>
                  </a:lnTo>
                  <a:moveTo>
                    <a:pt x="777" y="971"/>
                  </a:moveTo>
                  <a:lnTo>
                    <a:pt x="722" y="971"/>
                  </a:lnTo>
                  <a:lnTo>
                    <a:pt x="722" y="1026"/>
                  </a:lnTo>
                  <a:lnTo>
                    <a:pt x="777" y="1026"/>
                  </a:lnTo>
                  <a:lnTo>
                    <a:pt x="777" y="971"/>
                  </a:lnTo>
                  <a:moveTo>
                    <a:pt x="857" y="971"/>
                  </a:moveTo>
                  <a:lnTo>
                    <a:pt x="801" y="971"/>
                  </a:lnTo>
                  <a:lnTo>
                    <a:pt x="801" y="1026"/>
                  </a:lnTo>
                  <a:lnTo>
                    <a:pt x="857" y="1026"/>
                  </a:lnTo>
                  <a:lnTo>
                    <a:pt x="857" y="971"/>
                  </a:lnTo>
                  <a:moveTo>
                    <a:pt x="938" y="971"/>
                  </a:moveTo>
                  <a:lnTo>
                    <a:pt x="882" y="971"/>
                  </a:lnTo>
                  <a:lnTo>
                    <a:pt x="882" y="1026"/>
                  </a:lnTo>
                  <a:lnTo>
                    <a:pt x="938" y="1026"/>
                  </a:lnTo>
                  <a:lnTo>
                    <a:pt x="938" y="971"/>
                  </a:lnTo>
                  <a:moveTo>
                    <a:pt x="1018" y="971"/>
                  </a:moveTo>
                  <a:lnTo>
                    <a:pt x="962" y="971"/>
                  </a:lnTo>
                  <a:lnTo>
                    <a:pt x="962" y="1026"/>
                  </a:lnTo>
                  <a:lnTo>
                    <a:pt x="1018" y="1026"/>
                  </a:lnTo>
                  <a:lnTo>
                    <a:pt x="1018" y="971"/>
                  </a:lnTo>
                  <a:moveTo>
                    <a:pt x="1098" y="971"/>
                  </a:moveTo>
                  <a:lnTo>
                    <a:pt x="1042" y="971"/>
                  </a:lnTo>
                  <a:lnTo>
                    <a:pt x="1042" y="1026"/>
                  </a:lnTo>
                  <a:lnTo>
                    <a:pt x="1098" y="1026"/>
                  </a:lnTo>
                  <a:lnTo>
                    <a:pt x="1098" y="971"/>
                  </a:lnTo>
                  <a:moveTo>
                    <a:pt x="1178" y="971"/>
                  </a:moveTo>
                  <a:lnTo>
                    <a:pt x="1122" y="971"/>
                  </a:lnTo>
                  <a:lnTo>
                    <a:pt x="1122" y="1026"/>
                  </a:lnTo>
                  <a:lnTo>
                    <a:pt x="1178" y="1026"/>
                  </a:lnTo>
                  <a:lnTo>
                    <a:pt x="1178" y="971"/>
                  </a:lnTo>
                  <a:moveTo>
                    <a:pt x="1258" y="971"/>
                  </a:moveTo>
                  <a:lnTo>
                    <a:pt x="1203" y="971"/>
                  </a:lnTo>
                  <a:lnTo>
                    <a:pt x="1203" y="1026"/>
                  </a:lnTo>
                  <a:lnTo>
                    <a:pt x="1258" y="1026"/>
                  </a:lnTo>
                  <a:lnTo>
                    <a:pt x="1258" y="971"/>
                  </a:lnTo>
                  <a:moveTo>
                    <a:pt x="1339" y="971"/>
                  </a:moveTo>
                  <a:lnTo>
                    <a:pt x="1282" y="971"/>
                  </a:lnTo>
                  <a:lnTo>
                    <a:pt x="1282" y="1026"/>
                  </a:lnTo>
                  <a:lnTo>
                    <a:pt x="1339" y="1026"/>
                  </a:lnTo>
                  <a:lnTo>
                    <a:pt x="1339" y="971"/>
                  </a:lnTo>
                  <a:moveTo>
                    <a:pt x="1418" y="971"/>
                  </a:moveTo>
                  <a:lnTo>
                    <a:pt x="1363" y="971"/>
                  </a:lnTo>
                  <a:lnTo>
                    <a:pt x="1363" y="1026"/>
                  </a:lnTo>
                  <a:lnTo>
                    <a:pt x="1418" y="1026"/>
                  </a:lnTo>
                  <a:lnTo>
                    <a:pt x="1418" y="971"/>
                  </a:lnTo>
                  <a:moveTo>
                    <a:pt x="1499" y="971"/>
                  </a:moveTo>
                  <a:lnTo>
                    <a:pt x="1443" y="971"/>
                  </a:lnTo>
                  <a:lnTo>
                    <a:pt x="1443" y="1026"/>
                  </a:lnTo>
                  <a:lnTo>
                    <a:pt x="1499" y="1026"/>
                  </a:lnTo>
                  <a:lnTo>
                    <a:pt x="1499" y="971"/>
                  </a:lnTo>
                  <a:moveTo>
                    <a:pt x="1579" y="971"/>
                  </a:moveTo>
                  <a:lnTo>
                    <a:pt x="1523" y="971"/>
                  </a:lnTo>
                  <a:lnTo>
                    <a:pt x="1523" y="1026"/>
                  </a:lnTo>
                  <a:lnTo>
                    <a:pt x="1579" y="1026"/>
                  </a:lnTo>
                  <a:lnTo>
                    <a:pt x="1579" y="971"/>
                  </a:lnTo>
                  <a:moveTo>
                    <a:pt x="1659" y="971"/>
                  </a:moveTo>
                  <a:lnTo>
                    <a:pt x="1604" y="971"/>
                  </a:lnTo>
                  <a:lnTo>
                    <a:pt x="1604" y="1026"/>
                  </a:lnTo>
                  <a:lnTo>
                    <a:pt x="1659" y="1026"/>
                  </a:lnTo>
                  <a:lnTo>
                    <a:pt x="1659" y="971"/>
                  </a:lnTo>
                  <a:moveTo>
                    <a:pt x="1739" y="971"/>
                  </a:moveTo>
                  <a:lnTo>
                    <a:pt x="1684" y="971"/>
                  </a:lnTo>
                  <a:lnTo>
                    <a:pt x="1684" y="1026"/>
                  </a:lnTo>
                  <a:lnTo>
                    <a:pt x="1739" y="1026"/>
                  </a:lnTo>
                  <a:lnTo>
                    <a:pt x="1739" y="971"/>
                  </a:lnTo>
                  <a:moveTo>
                    <a:pt x="1820" y="971"/>
                  </a:moveTo>
                  <a:lnTo>
                    <a:pt x="1764" y="971"/>
                  </a:lnTo>
                  <a:lnTo>
                    <a:pt x="1764" y="1026"/>
                  </a:lnTo>
                  <a:lnTo>
                    <a:pt x="1820" y="1026"/>
                  </a:lnTo>
                  <a:lnTo>
                    <a:pt x="1820" y="971"/>
                  </a:lnTo>
                  <a:moveTo>
                    <a:pt x="1899" y="971"/>
                  </a:moveTo>
                  <a:lnTo>
                    <a:pt x="1844" y="971"/>
                  </a:lnTo>
                  <a:lnTo>
                    <a:pt x="1844" y="1026"/>
                  </a:lnTo>
                  <a:lnTo>
                    <a:pt x="1899" y="1026"/>
                  </a:lnTo>
                  <a:lnTo>
                    <a:pt x="1899" y="971"/>
                  </a:lnTo>
                  <a:moveTo>
                    <a:pt x="1980" y="971"/>
                  </a:moveTo>
                  <a:lnTo>
                    <a:pt x="1925" y="971"/>
                  </a:lnTo>
                  <a:lnTo>
                    <a:pt x="1925" y="1026"/>
                  </a:lnTo>
                  <a:lnTo>
                    <a:pt x="1980" y="1026"/>
                  </a:lnTo>
                  <a:lnTo>
                    <a:pt x="1980" y="971"/>
                  </a:lnTo>
                  <a:moveTo>
                    <a:pt x="2060" y="971"/>
                  </a:moveTo>
                  <a:lnTo>
                    <a:pt x="2004" y="971"/>
                  </a:lnTo>
                  <a:lnTo>
                    <a:pt x="2004" y="1026"/>
                  </a:lnTo>
                  <a:lnTo>
                    <a:pt x="2060" y="1026"/>
                  </a:lnTo>
                  <a:lnTo>
                    <a:pt x="2060" y="971"/>
                  </a:lnTo>
                  <a:moveTo>
                    <a:pt x="2140" y="971"/>
                  </a:moveTo>
                  <a:lnTo>
                    <a:pt x="2085" y="971"/>
                  </a:lnTo>
                  <a:lnTo>
                    <a:pt x="2085" y="1026"/>
                  </a:lnTo>
                  <a:lnTo>
                    <a:pt x="2140" y="1026"/>
                  </a:lnTo>
                  <a:lnTo>
                    <a:pt x="2140" y="971"/>
                  </a:lnTo>
                  <a:moveTo>
                    <a:pt x="2220" y="971"/>
                  </a:moveTo>
                  <a:lnTo>
                    <a:pt x="2165" y="971"/>
                  </a:lnTo>
                  <a:lnTo>
                    <a:pt x="2165" y="1026"/>
                  </a:lnTo>
                  <a:lnTo>
                    <a:pt x="2220" y="1026"/>
                  </a:lnTo>
                  <a:lnTo>
                    <a:pt x="2220" y="971"/>
                  </a:lnTo>
                  <a:moveTo>
                    <a:pt x="2301" y="971"/>
                  </a:moveTo>
                  <a:lnTo>
                    <a:pt x="2245" y="971"/>
                  </a:lnTo>
                  <a:lnTo>
                    <a:pt x="2245" y="1026"/>
                  </a:lnTo>
                  <a:lnTo>
                    <a:pt x="2301" y="1026"/>
                  </a:lnTo>
                  <a:lnTo>
                    <a:pt x="2301" y="971"/>
                  </a:lnTo>
                  <a:moveTo>
                    <a:pt x="2380" y="971"/>
                  </a:moveTo>
                  <a:lnTo>
                    <a:pt x="2325" y="971"/>
                  </a:lnTo>
                  <a:lnTo>
                    <a:pt x="2325" y="1026"/>
                  </a:lnTo>
                  <a:lnTo>
                    <a:pt x="2380" y="1026"/>
                  </a:lnTo>
                  <a:lnTo>
                    <a:pt x="2380" y="971"/>
                  </a:lnTo>
                  <a:moveTo>
                    <a:pt x="2461" y="971"/>
                  </a:moveTo>
                  <a:lnTo>
                    <a:pt x="2406" y="971"/>
                  </a:lnTo>
                  <a:lnTo>
                    <a:pt x="2406" y="1026"/>
                  </a:lnTo>
                  <a:lnTo>
                    <a:pt x="2461" y="1026"/>
                  </a:lnTo>
                  <a:lnTo>
                    <a:pt x="2461" y="971"/>
                  </a:lnTo>
                  <a:moveTo>
                    <a:pt x="2541" y="971"/>
                  </a:moveTo>
                  <a:lnTo>
                    <a:pt x="2485" y="971"/>
                  </a:lnTo>
                  <a:lnTo>
                    <a:pt x="2485" y="1026"/>
                  </a:lnTo>
                  <a:lnTo>
                    <a:pt x="2541" y="1026"/>
                  </a:lnTo>
                  <a:lnTo>
                    <a:pt x="2541" y="971"/>
                  </a:lnTo>
                  <a:moveTo>
                    <a:pt x="2621" y="971"/>
                  </a:moveTo>
                  <a:lnTo>
                    <a:pt x="2566" y="971"/>
                  </a:lnTo>
                  <a:lnTo>
                    <a:pt x="2566" y="1026"/>
                  </a:lnTo>
                  <a:lnTo>
                    <a:pt x="2621" y="1026"/>
                  </a:lnTo>
                  <a:lnTo>
                    <a:pt x="2621" y="971"/>
                  </a:lnTo>
                  <a:moveTo>
                    <a:pt x="2701" y="971"/>
                  </a:moveTo>
                  <a:lnTo>
                    <a:pt x="2646" y="971"/>
                  </a:lnTo>
                  <a:lnTo>
                    <a:pt x="2646" y="1026"/>
                  </a:lnTo>
                  <a:lnTo>
                    <a:pt x="2701" y="1026"/>
                  </a:lnTo>
                  <a:lnTo>
                    <a:pt x="2701" y="971"/>
                  </a:lnTo>
                  <a:moveTo>
                    <a:pt x="2782" y="971"/>
                  </a:moveTo>
                  <a:lnTo>
                    <a:pt x="2726" y="971"/>
                  </a:lnTo>
                  <a:lnTo>
                    <a:pt x="2726" y="1026"/>
                  </a:lnTo>
                  <a:lnTo>
                    <a:pt x="2782" y="1026"/>
                  </a:lnTo>
                  <a:lnTo>
                    <a:pt x="2782" y="971"/>
                  </a:lnTo>
                  <a:moveTo>
                    <a:pt x="2861" y="971"/>
                  </a:moveTo>
                  <a:lnTo>
                    <a:pt x="2806" y="971"/>
                  </a:lnTo>
                  <a:lnTo>
                    <a:pt x="2806" y="1026"/>
                  </a:lnTo>
                  <a:lnTo>
                    <a:pt x="2861" y="1026"/>
                  </a:lnTo>
                  <a:lnTo>
                    <a:pt x="2861" y="971"/>
                  </a:lnTo>
                  <a:moveTo>
                    <a:pt x="2942" y="971"/>
                  </a:moveTo>
                  <a:lnTo>
                    <a:pt x="2887" y="971"/>
                  </a:lnTo>
                  <a:lnTo>
                    <a:pt x="2887" y="1026"/>
                  </a:lnTo>
                  <a:lnTo>
                    <a:pt x="2942" y="1026"/>
                  </a:lnTo>
                  <a:lnTo>
                    <a:pt x="2942" y="971"/>
                  </a:lnTo>
                  <a:moveTo>
                    <a:pt x="3022" y="971"/>
                  </a:moveTo>
                  <a:lnTo>
                    <a:pt x="2966" y="971"/>
                  </a:lnTo>
                  <a:lnTo>
                    <a:pt x="2966" y="1026"/>
                  </a:lnTo>
                  <a:lnTo>
                    <a:pt x="3022" y="1026"/>
                  </a:lnTo>
                  <a:lnTo>
                    <a:pt x="3022" y="971"/>
                  </a:lnTo>
                  <a:moveTo>
                    <a:pt x="3342" y="971"/>
                  </a:moveTo>
                  <a:lnTo>
                    <a:pt x="3287" y="971"/>
                  </a:lnTo>
                  <a:lnTo>
                    <a:pt x="3287" y="1026"/>
                  </a:lnTo>
                  <a:lnTo>
                    <a:pt x="3342" y="1026"/>
                  </a:lnTo>
                  <a:lnTo>
                    <a:pt x="3342" y="971"/>
                  </a:lnTo>
                  <a:moveTo>
                    <a:pt x="3423" y="971"/>
                  </a:moveTo>
                  <a:lnTo>
                    <a:pt x="3367" y="971"/>
                  </a:lnTo>
                  <a:lnTo>
                    <a:pt x="3367" y="1026"/>
                  </a:lnTo>
                  <a:lnTo>
                    <a:pt x="3423" y="1026"/>
                  </a:lnTo>
                  <a:lnTo>
                    <a:pt x="3423" y="971"/>
                  </a:lnTo>
                  <a:moveTo>
                    <a:pt x="3503" y="971"/>
                  </a:moveTo>
                  <a:lnTo>
                    <a:pt x="3447" y="971"/>
                  </a:lnTo>
                  <a:lnTo>
                    <a:pt x="3447" y="1026"/>
                  </a:lnTo>
                  <a:lnTo>
                    <a:pt x="3503" y="1026"/>
                  </a:lnTo>
                  <a:lnTo>
                    <a:pt x="3503" y="971"/>
                  </a:lnTo>
                  <a:moveTo>
                    <a:pt x="3583" y="971"/>
                  </a:moveTo>
                  <a:lnTo>
                    <a:pt x="3528" y="971"/>
                  </a:lnTo>
                  <a:lnTo>
                    <a:pt x="3528" y="1026"/>
                  </a:lnTo>
                  <a:lnTo>
                    <a:pt x="3583" y="1026"/>
                  </a:lnTo>
                  <a:lnTo>
                    <a:pt x="3583" y="971"/>
                  </a:lnTo>
                  <a:moveTo>
                    <a:pt x="3663" y="971"/>
                  </a:moveTo>
                  <a:lnTo>
                    <a:pt x="3607" y="971"/>
                  </a:lnTo>
                  <a:lnTo>
                    <a:pt x="3607" y="1026"/>
                  </a:lnTo>
                  <a:lnTo>
                    <a:pt x="3663" y="1026"/>
                  </a:lnTo>
                  <a:lnTo>
                    <a:pt x="3663" y="971"/>
                  </a:lnTo>
                  <a:moveTo>
                    <a:pt x="3744" y="971"/>
                  </a:moveTo>
                  <a:lnTo>
                    <a:pt x="3688" y="971"/>
                  </a:lnTo>
                  <a:lnTo>
                    <a:pt x="3688" y="1026"/>
                  </a:lnTo>
                  <a:lnTo>
                    <a:pt x="3744" y="1026"/>
                  </a:lnTo>
                  <a:lnTo>
                    <a:pt x="3744" y="971"/>
                  </a:lnTo>
                  <a:moveTo>
                    <a:pt x="3823" y="971"/>
                  </a:moveTo>
                  <a:lnTo>
                    <a:pt x="3768" y="971"/>
                  </a:lnTo>
                  <a:lnTo>
                    <a:pt x="3768" y="1026"/>
                  </a:lnTo>
                  <a:lnTo>
                    <a:pt x="3823" y="1026"/>
                  </a:lnTo>
                  <a:lnTo>
                    <a:pt x="3823" y="971"/>
                  </a:lnTo>
                  <a:moveTo>
                    <a:pt x="3904" y="971"/>
                  </a:moveTo>
                  <a:lnTo>
                    <a:pt x="3848" y="971"/>
                  </a:lnTo>
                  <a:lnTo>
                    <a:pt x="3848" y="1026"/>
                  </a:lnTo>
                  <a:lnTo>
                    <a:pt x="3904" y="1026"/>
                  </a:lnTo>
                  <a:lnTo>
                    <a:pt x="3904" y="971"/>
                  </a:lnTo>
                  <a:moveTo>
                    <a:pt x="3984" y="971"/>
                  </a:moveTo>
                  <a:lnTo>
                    <a:pt x="3928" y="971"/>
                  </a:lnTo>
                  <a:lnTo>
                    <a:pt x="3928" y="1026"/>
                  </a:lnTo>
                  <a:lnTo>
                    <a:pt x="3984" y="1026"/>
                  </a:lnTo>
                  <a:lnTo>
                    <a:pt x="3984" y="971"/>
                  </a:lnTo>
                  <a:moveTo>
                    <a:pt x="4064" y="971"/>
                  </a:moveTo>
                  <a:lnTo>
                    <a:pt x="4009" y="971"/>
                  </a:lnTo>
                  <a:lnTo>
                    <a:pt x="4009" y="1026"/>
                  </a:lnTo>
                  <a:lnTo>
                    <a:pt x="4064" y="1026"/>
                  </a:lnTo>
                  <a:lnTo>
                    <a:pt x="4064" y="971"/>
                  </a:lnTo>
                  <a:moveTo>
                    <a:pt x="4144" y="971"/>
                  </a:moveTo>
                  <a:lnTo>
                    <a:pt x="4088" y="971"/>
                  </a:lnTo>
                  <a:lnTo>
                    <a:pt x="4088" y="1026"/>
                  </a:lnTo>
                  <a:lnTo>
                    <a:pt x="4144" y="1026"/>
                  </a:lnTo>
                  <a:lnTo>
                    <a:pt x="4144" y="971"/>
                  </a:lnTo>
                  <a:moveTo>
                    <a:pt x="4225" y="971"/>
                  </a:moveTo>
                  <a:lnTo>
                    <a:pt x="4169" y="971"/>
                  </a:lnTo>
                  <a:lnTo>
                    <a:pt x="4169" y="1026"/>
                  </a:lnTo>
                  <a:lnTo>
                    <a:pt x="4225" y="1026"/>
                  </a:lnTo>
                  <a:lnTo>
                    <a:pt x="4225" y="971"/>
                  </a:lnTo>
                  <a:moveTo>
                    <a:pt x="4304" y="971"/>
                  </a:moveTo>
                  <a:lnTo>
                    <a:pt x="4249" y="971"/>
                  </a:lnTo>
                  <a:lnTo>
                    <a:pt x="4249" y="1026"/>
                  </a:lnTo>
                  <a:lnTo>
                    <a:pt x="4304" y="1026"/>
                  </a:lnTo>
                  <a:lnTo>
                    <a:pt x="4304" y="971"/>
                  </a:lnTo>
                  <a:moveTo>
                    <a:pt x="4385" y="971"/>
                  </a:moveTo>
                  <a:lnTo>
                    <a:pt x="4329" y="971"/>
                  </a:lnTo>
                  <a:lnTo>
                    <a:pt x="4329" y="1026"/>
                  </a:lnTo>
                  <a:lnTo>
                    <a:pt x="4385" y="1026"/>
                  </a:lnTo>
                  <a:lnTo>
                    <a:pt x="4385" y="971"/>
                  </a:lnTo>
                  <a:moveTo>
                    <a:pt x="4465" y="971"/>
                  </a:moveTo>
                  <a:lnTo>
                    <a:pt x="4409" y="971"/>
                  </a:lnTo>
                  <a:lnTo>
                    <a:pt x="4409" y="1026"/>
                  </a:lnTo>
                  <a:lnTo>
                    <a:pt x="4465" y="1026"/>
                  </a:lnTo>
                  <a:lnTo>
                    <a:pt x="4465" y="971"/>
                  </a:lnTo>
                  <a:moveTo>
                    <a:pt x="4545" y="971"/>
                  </a:moveTo>
                  <a:lnTo>
                    <a:pt x="4490" y="971"/>
                  </a:lnTo>
                  <a:lnTo>
                    <a:pt x="4490" y="1026"/>
                  </a:lnTo>
                  <a:lnTo>
                    <a:pt x="4545" y="1026"/>
                  </a:lnTo>
                  <a:lnTo>
                    <a:pt x="4545" y="971"/>
                  </a:lnTo>
                  <a:moveTo>
                    <a:pt x="4625" y="971"/>
                  </a:moveTo>
                  <a:lnTo>
                    <a:pt x="4569" y="971"/>
                  </a:lnTo>
                  <a:lnTo>
                    <a:pt x="4569" y="1026"/>
                  </a:lnTo>
                  <a:lnTo>
                    <a:pt x="4625" y="1026"/>
                  </a:lnTo>
                  <a:lnTo>
                    <a:pt x="4625" y="971"/>
                  </a:lnTo>
                  <a:moveTo>
                    <a:pt x="4705" y="971"/>
                  </a:moveTo>
                  <a:lnTo>
                    <a:pt x="4650" y="971"/>
                  </a:lnTo>
                  <a:lnTo>
                    <a:pt x="4650" y="1026"/>
                  </a:lnTo>
                  <a:lnTo>
                    <a:pt x="4705" y="1026"/>
                  </a:lnTo>
                  <a:lnTo>
                    <a:pt x="4705" y="971"/>
                  </a:lnTo>
                  <a:moveTo>
                    <a:pt x="4945" y="971"/>
                  </a:moveTo>
                  <a:lnTo>
                    <a:pt x="4890" y="971"/>
                  </a:lnTo>
                  <a:lnTo>
                    <a:pt x="4890" y="1026"/>
                  </a:lnTo>
                  <a:lnTo>
                    <a:pt x="4945" y="1026"/>
                  </a:lnTo>
                  <a:lnTo>
                    <a:pt x="4945" y="971"/>
                  </a:lnTo>
                  <a:moveTo>
                    <a:pt x="5026" y="971"/>
                  </a:moveTo>
                  <a:lnTo>
                    <a:pt x="4971" y="971"/>
                  </a:lnTo>
                  <a:lnTo>
                    <a:pt x="4971" y="1026"/>
                  </a:lnTo>
                  <a:lnTo>
                    <a:pt x="5026" y="1026"/>
                  </a:lnTo>
                  <a:lnTo>
                    <a:pt x="5026" y="971"/>
                  </a:lnTo>
                  <a:moveTo>
                    <a:pt x="5347" y="971"/>
                  </a:moveTo>
                  <a:lnTo>
                    <a:pt x="5291" y="971"/>
                  </a:lnTo>
                  <a:lnTo>
                    <a:pt x="5291" y="1026"/>
                  </a:lnTo>
                  <a:lnTo>
                    <a:pt x="5347" y="1026"/>
                  </a:lnTo>
                  <a:lnTo>
                    <a:pt x="5347" y="971"/>
                  </a:lnTo>
                  <a:moveTo>
                    <a:pt x="5426" y="971"/>
                  </a:moveTo>
                  <a:lnTo>
                    <a:pt x="5371" y="971"/>
                  </a:lnTo>
                  <a:lnTo>
                    <a:pt x="5371" y="1026"/>
                  </a:lnTo>
                  <a:lnTo>
                    <a:pt x="5426" y="1026"/>
                  </a:lnTo>
                  <a:lnTo>
                    <a:pt x="5426" y="971"/>
                  </a:lnTo>
                  <a:moveTo>
                    <a:pt x="5507" y="971"/>
                  </a:moveTo>
                  <a:lnTo>
                    <a:pt x="5452" y="971"/>
                  </a:lnTo>
                  <a:lnTo>
                    <a:pt x="5452" y="1026"/>
                  </a:lnTo>
                  <a:lnTo>
                    <a:pt x="5507" y="1026"/>
                  </a:lnTo>
                  <a:lnTo>
                    <a:pt x="5507" y="971"/>
                  </a:lnTo>
                  <a:moveTo>
                    <a:pt x="5587" y="971"/>
                  </a:moveTo>
                  <a:lnTo>
                    <a:pt x="5531" y="971"/>
                  </a:lnTo>
                  <a:lnTo>
                    <a:pt x="5531" y="1026"/>
                  </a:lnTo>
                  <a:lnTo>
                    <a:pt x="5587" y="1026"/>
                  </a:lnTo>
                  <a:lnTo>
                    <a:pt x="5587" y="971"/>
                  </a:lnTo>
                  <a:moveTo>
                    <a:pt x="5667" y="971"/>
                  </a:moveTo>
                  <a:lnTo>
                    <a:pt x="5612" y="971"/>
                  </a:lnTo>
                  <a:lnTo>
                    <a:pt x="5612" y="1026"/>
                  </a:lnTo>
                  <a:lnTo>
                    <a:pt x="5667" y="1026"/>
                  </a:lnTo>
                  <a:lnTo>
                    <a:pt x="5667" y="971"/>
                  </a:lnTo>
                  <a:moveTo>
                    <a:pt x="55" y="890"/>
                  </a:moveTo>
                  <a:lnTo>
                    <a:pt x="0" y="890"/>
                  </a:lnTo>
                  <a:lnTo>
                    <a:pt x="0" y="946"/>
                  </a:lnTo>
                  <a:lnTo>
                    <a:pt x="55" y="946"/>
                  </a:lnTo>
                  <a:lnTo>
                    <a:pt x="55" y="890"/>
                  </a:lnTo>
                  <a:moveTo>
                    <a:pt x="216" y="890"/>
                  </a:moveTo>
                  <a:lnTo>
                    <a:pt x="160" y="890"/>
                  </a:lnTo>
                  <a:lnTo>
                    <a:pt x="160" y="946"/>
                  </a:lnTo>
                  <a:lnTo>
                    <a:pt x="216" y="946"/>
                  </a:lnTo>
                  <a:lnTo>
                    <a:pt x="216" y="890"/>
                  </a:lnTo>
                  <a:moveTo>
                    <a:pt x="296" y="890"/>
                  </a:moveTo>
                  <a:lnTo>
                    <a:pt x="241" y="890"/>
                  </a:lnTo>
                  <a:lnTo>
                    <a:pt x="241" y="946"/>
                  </a:lnTo>
                  <a:lnTo>
                    <a:pt x="296" y="946"/>
                  </a:lnTo>
                  <a:lnTo>
                    <a:pt x="296" y="890"/>
                  </a:lnTo>
                  <a:moveTo>
                    <a:pt x="376" y="890"/>
                  </a:moveTo>
                  <a:lnTo>
                    <a:pt x="320" y="890"/>
                  </a:lnTo>
                  <a:lnTo>
                    <a:pt x="320" y="946"/>
                  </a:lnTo>
                  <a:lnTo>
                    <a:pt x="376" y="946"/>
                  </a:lnTo>
                  <a:lnTo>
                    <a:pt x="376" y="890"/>
                  </a:lnTo>
                  <a:moveTo>
                    <a:pt x="457" y="890"/>
                  </a:moveTo>
                  <a:lnTo>
                    <a:pt x="401" y="890"/>
                  </a:lnTo>
                  <a:lnTo>
                    <a:pt x="401" y="946"/>
                  </a:lnTo>
                  <a:lnTo>
                    <a:pt x="457" y="946"/>
                  </a:lnTo>
                  <a:lnTo>
                    <a:pt x="457" y="890"/>
                  </a:lnTo>
                  <a:moveTo>
                    <a:pt x="536" y="890"/>
                  </a:moveTo>
                  <a:lnTo>
                    <a:pt x="481" y="890"/>
                  </a:lnTo>
                  <a:lnTo>
                    <a:pt x="481" y="946"/>
                  </a:lnTo>
                  <a:lnTo>
                    <a:pt x="536" y="946"/>
                  </a:lnTo>
                  <a:lnTo>
                    <a:pt x="536" y="890"/>
                  </a:lnTo>
                  <a:moveTo>
                    <a:pt x="617" y="890"/>
                  </a:moveTo>
                  <a:lnTo>
                    <a:pt x="561" y="890"/>
                  </a:lnTo>
                  <a:lnTo>
                    <a:pt x="561" y="946"/>
                  </a:lnTo>
                  <a:lnTo>
                    <a:pt x="617" y="946"/>
                  </a:lnTo>
                  <a:lnTo>
                    <a:pt x="617" y="890"/>
                  </a:lnTo>
                  <a:moveTo>
                    <a:pt x="697" y="890"/>
                  </a:moveTo>
                  <a:lnTo>
                    <a:pt x="641" y="890"/>
                  </a:lnTo>
                  <a:lnTo>
                    <a:pt x="641" y="946"/>
                  </a:lnTo>
                  <a:lnTo>
                    <a:pt x="697" y="946"/>
                  </a:lnTo>
                  <a:lnTo>
                    <a:pt x="697" y="890"/>
                  </a:lnTo>
                  <a:moveTo>
                    <a:pt x="777" y="890"/>
                  </a:moveTo>
                  <a:lnTo>
                    <a:pt x="722" y="890"/>
                  </a:lnTo>
                  <a:lnTo>
                    <a:pt x="722" y="946"/>
                  </a:lnTo>
                  <a:lnTo>
                    <a:pt x="777" y="946"/>
                  </a:lnTo>
                  <a:lnTo>
                    <a:pt x="777" y="890"/>
                  </a:lnTo>
                  <a:moveTo>
                    <a:pt x="857" y="890"/>
                  </a:moveTo>
                  <a:lnTo>
                    <a:pt x="801" y="890"/>
                  </a:lnTo>
                  <a:lnTo>
                    <a:pt x="801" y="946"/>
                  </a:lnTo>
                  <a:lnTo>
                    <a:pt x="857" y="946"/>
                  </a:lnTo>
                  <a:lnTo>
                    <a:pt x="857" y="890"/>
                  </a:lnTo>
                  <a:moveTo>
                    <a:pt x="938" y="890"/>
                  </a:moveTo>
                  <a:lnTo>
                    <a:pt x="882" y="890"/>
                  </a:lnTo>
                  <a:lnTo>
                    <a:pt x="882" y="946"/>
                  </a:lnTo>
                  <a:lnTo>
                    <a:pt x="938" y="946"/>
                  </a:lnTo>
                  <a:lnTo>
                    <a:pt x="938" y="890"/>
                  </a:lnTo>
                  <a:moveTo>
                    <a:pt x="1018" y="890"/>
                  </a:moveTo>
                  <a:lnTo>
                    <a:pt x="962" y="890"/>
                  </a:lnTo>
                  <a:lnTo>
                    <a:pt x="962" y="946"/>
                  </a:lnTo>
                  <a:lnTo>
                    <a:pt x="1018" y="946"/>
                  </a:lnTo>
                  <a:lnTo>
                    <a:pt x="1018" y="890"/>
                  </a:lnTo>
                  <a:moveTo>
                    <a:pt x="1098" y="890"/>
                  </a:moveTo>
                  <a:lnTo>
                    <a:pt x="1042" y="890"/>
                  </a:lnTo>
                  <a:lnTo>
                    <a:pt x="1042" y="946"/>
                  </a:lnTo>
                  <a:lnTo>
                    <a:pt x="1098" y="946"/>
                  </a:lnTo>
                  <a:lnTo>
                    <a:pt x="1098" y="890"/>
                  </a:lnTo>
                  <a:moveTo>
                    <a:pt x="1178" y="890"/>
                  </a:moveTo>
                  <a:lnTo>
                    <a:pt x="1122" y="890"/>
                  </a:lnTo>
                  <a:lnTo>
                    <a:pt x="1122" y="946"/>
                  </a:lnTo>
                  <a:lnTo>
                    <a:pt x="1178" y="946"/>
                  </a:lnTo>
                  <a:lnTo>
                    <a:pt x="1178" y="890"/>
                  </a:lnTo>
                  <a:moveTo>
                    <a:pt x="1258" y="890"/>
                  </a:moveTo>
                  <a:lnTo>
                    <a:pt x="1203" y="890"/>
                  </a:lnTo>
                  <a:lnTo>
                    <a:pt x="1203" y="946"/>
                  </a:lnTo>
                  <a:lnTo>
                    <a:pt x="1258" y="946"/>
                  </a:lnTo>
                  <a:lnTo>
                    <a:pt x="1258" y="890"/>
                  </a:lnTo>
                  <a:moveTo>
                    <a:pt x="1339" y="890"/>
                  </a:moveTo>
                  <a:lnTo>
                    <a:pt x="1282" y="890"/>
                  </a:lnTo>
                  <a:lnTo>
                    <a:pt x="1282" y="946"/>
                  </a:lnTo>
                  <a:lnTo>
                    <a:pt x="1339" y="946"/>
                  </a:lnTo>
                  <a:lnTo>
                    <a:pt x="1339" y="890"/>
                  </a:lnTo>
                  <a:moveTo>
                    <a:pt x="1418" y="890"/>
                  </a:moveTo>
                  <a:lnTo>
                    <a:pt x="1363" y="890"/>
                  </a:lnTo>
                  <a:lnTo>
                    <a:pt x="1363" y="946"/>
                  </a:lnTo>
                  <a:lnTo>
                    <a:pt x="1418" y="946"/>
                  </a:lnTo>
                  <a:lnTo>
                    <a:pt x="1418" y="890"/>
                  </a:lnTo>
                  <a:moveTo>
                    <a:pt x="1499" y="890"/>
                  </a:moveTo>
                  <a:lnTo>
                    <a:pt x="1443" y="890"/>
                  </a:lnTo>
                  <a:lnTo>
                    <a:pt x="1443" y="946"/>
                  </a:lnTo>
                  <a:lnTo>
                    <a:pt x="1499" y="946"/>
                  </a:lnTo>
                  <a:lnTo>
                    <a:pt x="1499" y="890"/>
                  </a:lnTo>
                  <a:moveTo>
                    <a:pt x="1579" y="890"/>
                  </a:moveTo>
                  <a:lnTo>
                    <a:pt x="1523" y="890"/>
                  </a:lnTo>
                  <a:lnTo>
                    <a:pt x="1523" y="946"/>
                  </a:lnTo>
                  <a:lnTo>
                    <a:pt x="1579" y="946"/>
                  </a:lnTo>
                  <a:lnTo>
                    <a:pt x="1579" y="890"/>
                  </a:lnTo>
                  <a:moveTo>
                    <a:pt x="1659" y="890"/>
                  </a:moveTo>
                  <a:lnTo>
                    <a:pt x="1604" y="890"/>
                  </a:lnTo>
                  <a:lnTo>
                    <a:pt x="1604" y="946"/>
                  </a:lnTo>
                  <a:lnTo>
                    <a:pt x="1659" y="946"/>
                  </a:lnTo>
                  <a:lnTo>
                    <a:pt x="1659" y="890"/>
                  </a:lnTo>
                  <a:moveTo>
                    <a:pt x="1739" y="890"/>
                  </a:moveTo>
                  <a:lnTo>
                    <a:pt x="1684" y="890"/>
                  </a:lnTo>
                  <a:lnTo>
                    <a:pt x="1684" y="946"/>
                  </a:lnTo>
                  <a:lnTo>
                    <a:pt x="1739" y="946"/>
                  </a:lnTo>
                  <a:lnTo>
                    <a:pt x="1739" y="890"/>
                  </a:lnTo>
                  <a:moveTo>
                    <a:pt x="1820" y="890"/>
                  </a:moveTo>
                  <a:lnTo>
                    <a:pt x="1764" y="890"/>
                  </a:lnTo>
                  <a:lnTo>
                    <a:pt x="1764" y="946"/>
                  </a:lnTo>
                  <a:lnTo>
                    <a:pt x="1820" y="946"/>
                  </a:lnTo>
                  <a:lnTo>
                    <a:pt x="1820" y="890"/>
                  </a:lnTo>
                  <a:moveTo>
                    <a:pt x="1899" y="890"/>
                  </a:moveTo>
                  <a:lnTo>
                    <a:pt x="1844" y="890"/>
                  </a:lnTo>
                  <a:lnTo>
                    <a:pt x="1844" y="946"/>
                  </a:lnTo>
                  <a:lnTo>
                    <a:pt x="1899" y="946"/>
                  </a:lnTo>
                  <a:lnTo>
                    <a:pt x="1899" y="890"/>
                  </a:lnTo>
                  <a:moveTo>
                    <a:pt x="1980" y="890"/>
                  </a:moveTo>
                  <a:lnTo>
                    <a:pt x="1925" y="890"/>
                  </a:lnTo>
                  <a:lnTo>
                    <a:pt x="1925" y="946"/>
                  </a:lnTo>
                  <a:lnTo>
                    <a:pt x="1980" y="946"/>
                  </a:lnTo>
                  <a:lnTo>
                    <a:pt x="1980" y="890"/>
                  </a:lnTo>
                  <a:moveTo>
                    <a:pt x="2060" y="890"/>
                  </a:moveTo>
                  <a:lnTo>
                    <a:pt x="2004" y="890"/>
                  </a:lnTo>
                  <a:lnTo>
                    <a:pt x="2004" y="946"/>
                  </a:lnTo>
                  <a:lnTo>
                    <a:pt x="2060" y="946"/>
                  </a:lnTo>
                  <a:lnTo>
                    <a:pt x="2060" y="890"/>
                  </a:lnTo>
                  <a:moveTo>
                    <a:pt x="2140" y="890"/>
                  </a:moveTo>
                  <a:lnTo>
                    <a:pt x="2085" y="890"/>
                  </a:lnTo>
                  <a:lnTo>
                    <a:pt x="2085" y="946"/>
                  </a:lnTo>
                  <a:lnTo>
                    <a:pt x="2140" y="946"/>
                  </a:lnTo>
                  <a:lnTo>
                    <a:pt x="2140" y="890"/>
                  </a:lnTo>
                  <a:moveTo>
                    <a:pt x="2220" y="890"/>
                  </a:moveTo>
                  <a:lnTo>
                    <a:pt x="2165" y="890"/>
                  </a:lnTo>
                  <a:lnTo>
                    <a:pt x="2165" y="946"/>
                  </a:lnTo>
                  <a:lnTo>
                    <a:pt x="2220" y="946"/>
                  </a:lnTo>
                  <a:lnTo>
                    <a:pt x="2220" y="890"/>
                  </a:lnTo>
                  <a:moveTo>
                    <a:pt x="2301" y="890"/>
                  </a:moveTo>
                  <a:lnTo>
                    <a:pt x="2245" y="890"/>
                  </a:lnTo>
                  <a:lnTo>
                    <a:pt x="2245" y="946"/>
                  </a:lnTo>
                  <a:lnTo>
                    <a:pt x="2301" y="946"/>
                  </a:lnTo>
                  <a:lnTo>
                    <a:pt x="2301" y="890"/>
                  </a:lnTo>
                  <a:moveTo>
                    <a:pt x="2380" y="890"/>
                  </a:moveTo>
                  <a:lnTo>
                    <a:pt x="2325" y="890"/>
                  </a:lnTo>
                  <a:lnTo>
                    <a:pt x="2325" y="946"/>
                  </a:lnTo>
                  <a:lnTo>
                    <a:pt x="2380" y="946"/>
                  </a:lnTo>
                  <a:lnTo>
                    <a:pt x="2380" y="890"/>
                  </a:lnTo>
                  <a:moveTo>
                    <a:pt x="2461" y="890"/>
                  </a:moveTo>
                  <a:lnTo>
                    <a:pt x="2406" y="890"/>
                  </a:lnTo>
                  <a:lnTo>
                    <a:pt x="2406" y="946"/>
                  </a:lnTo>
                  <a:lnTo>
                    <a:pt x="2461" y="946"/>
                  </a:lnTo>
                  <a:lnTo>
                    <a:pt x="2461" y="890"/>
                  </a:lnTo>
                  <a:moveTo>
                    <a:pt x="2541" y="890"/>
                  </a:moveTo>
                  <a:lnTo>
                    <a:pt x="2485" y="890"/>
                  </a:lnTo>
                  <a:lnTo>
                    <a:pt x="2485" y="946"/>
                  </a:lnTo>
                  <a:lnTo>
                    <a:pt x="2541" y="946"/>
                  </a:lnTo>
                  <a:lnTo>
                    <a:pt x="2541" y="890"/>
                  </a:lnTo>
                  <a:moveTo>
                    <a:pt x="2621" y="890"/>
                  </a:moveTo>
                  <a:lnTo>
                    <a:pt x="2566" y="890"/>
                  </a:lnTo>
                  <a:lnTo>
                    <a:pt x="2566" y="946"/>
                  </a:lnTo>
                  <a:lnTo>
                    <a:pt x="2621" y="946"/>
                  </a:lnTo>
                  <a:lnTo>
                    <a:pt x="2621" y="890"/>
                  </a:lnTo>
                  <a:moveTo>
                    <a:pt x="2701" y="890"/>
                  </a:moveTo>
                  <a:lnTo>
                    <a:pt x="2646" y="890"/>
                  </a:lnTo>
                  <a:lnTo>
                    <a:pt x="2646" y="946"/>
                  </a:lnTo>
                  <a:lnTo>
                    <a:pt x="2701" y="946"/>
                  </a:lnTo>
                  <a:lnTo>
                    <a:pt x="2701" y="890"/>
                  </a:lnTo>
                  <a:moveTo>
                    <a:pt x="2782" y="890"/>
                  </a:moveTo>
                  <a:lnTo>
                    <a:pt x="2726" y="890"/>
                  </a:lnTo>
                  <a:lnTo>
                    <a:pt x="2726" y="946"/>
                  </a:lnTo>
                  <a:lnTo>
                    <a:pt x="2782" y="946"/>
                  </a:lnTo>
                  <a:lnTo>
                    <a:pt x="2782" y="890"/>
                  </a:lnTo>
                  <a:moveTo>
                    <a:pt x="2861" y="890"/>
                  </a:moveTo>
                  <a:lnTo>
                    <a:pt x="2806" y="890"/>
                  </a:lnTo>
                  <a:lnTo>
                    <a:pt x="2806" y="946"/>
                  </a:lnTo>
                  <a:lnTo>
                    <a:pt x="2861" y="946"/>
                  </a:lnTo>
                  <a:lnTo>
                    <a:pt x="2861" y="890"/>
                  </a:lnTo>
                  <a:moveTo>
                    <a:pt x="2942" y="890"/>
                  </a:moveTo>
                  <a:lnTo>
                    <a:pt x="2887" y="890"/>
                  </a:lnTo>
                  <a:lnTo>
                    <a:pt x="2887" y="946"/>
                  </a:lnTo>
                  <a:lnTo>
                    <a:pt x="2942" y="946"/>
                  </a:lnTo>
                  <a:lnTo>
                    <a:pt x="2942" y="890"/>
                  </a:lnTo>
                  <a:moveTo>
                    <a:pt x="3022" y="890"/>
                  </a:moveTo>
                  <a:lnTo>
                    <a:pt x="2966" y="890"/>
                  </a:lnTo>
                  <a:lnTo>
                    <a:pt x="2966" y="946"/>
                  </a:lnTo>
                  <a:lnTo>
                    <a:pt x="3022" y="946"/>
                  </a:lnTo>
                  <a:lnTo>
                    <a:pt x="3022" y="890"/>
                  </a:lnTo>
                  <a:moveTo>
                    <a:pt x="3263" y="890"/>
                  </a:moveTo>
                  <a:lnTo>
                    <a:pt x="3207" y="890"/>
                  </a:lnTo>
                  <a:lnTo>
                    <a:pt x="3207" y="946"/>
                  </a:lnTo>
                  <a:lnTo>
                    <a:pt x="3263" y="946"/>
                  </a:lnTo>
                  <a:lnTo>
                    <a:pt x="3263" y="890"/>
                  </a:lnTo>
                  <a:moveTo>
                    <a:pt x="3342" y="890"/>
                  </a:moveTo>
                  <a:lnTo>
                    <a:pt x="3287" y="890"/>
                  </a:lnTo>
                  <a:lnTo>
                    <a:pt x="3287" y="946"/>
                  </a:lnTo>
                  <a:lnTo>
                    <a:pt x="3342" y="946"/>
                  </a:lnTo>
                  <a:lnTo>
                    <a:pt x="3342" y="890"/>
                  </a:lnTo>
                  <a:moveTo>
                    <a:pt x="3423" y="890"/>
                  </a:moveTo>
                  <a:lnTo>
                    <a:pt x="3367" y="890"/>
                  </a:lnTo>
                  <a:lnTo>
                    <a:pt x="3367" y="946"/>
                  </a:lnTo>
                  <a:lnTo>
                    <a:pt x="3423" y="946"/>
                  </a:lnTo>
                  <a:lnTo>
                    <a:pt x="3423" y="890"/>
                  </a:lnTo>
                  <a:moveTo>
                    <a:pt x="3503" y="890"/>
                  </a:moveTo>
                  <a:lnTo>
                    <a:pt x="3447" y="890"/>
                  </a:lnTo>
                  <a:lnTo>
                    <a:pt x="3447" y="946"/>
                  </a:lnTo>
                  <a:lnTo>
                    <a:pt x="3503" y="946"/>
                  </a:lnTo>
                  <a:lnTo>
                    <a:pt x="3503" y="890"/>
                  </a:lnTo>
                  <a:moveTo>
                    <a:pt x="3583" y="890"/>
                  </a:moveTo>
                  <a:lnTo>
                    <a:pt x="3528" y="890"/>
                  </a:lnTo>
                  <a:lnTo>
                    <a:pt x="3528" y="946"/>
                  </a:lnTo>
                  <a:lnTo>
                    <a:pt x="3583" y="946"/>
                  </a:lnTo>
                  <a:lnTo>
                    <a:pt x="3583" y="890"/>
                  </a:lnTo>
                  <a:moveTo>
                    <a:pt x="3663" y="890"/>
                  </a:moveTo>
                  <a:lnTo>
                    <a:pt x="3607" y="890"/>
                  </a:lnTo>
                  <a:lnTo>
                    <a:pt x="3607" y="946"/>
                  </a:lnTo>
                  <a:lnTo>
                    <a:pt x="3663" y="946"/>
                  </a:lnTo>
                  <a:lnTo>
                    <a:pt x="3663" y="890"/>
                  </a:lnTo>
                  <a:moveTo>
                    <a:pt x="3744" y="890"/>
                  </a:moveTo>
                  <a:lnTo>
                    <a:pt x="3688" y="890"/>
                  </a:lnTo>
                  <a:lnTo>
                    <a:pt x="3688" y="946"/>
                  </a:lnTo>
                  <a:lnTo>
                    <a:pt x="3744" y="946"/>
                  </a:lnTo>
                  <a:lnTo>
                    <a:pt x="3744" y="890"/>
                  </a:lnTo>
                  <a:moveTo>
                    <a:pt x="3823" y="890"/>
                  </a:moveTo>
                  <a:lnTo>
                    <a:pt x="3768" y="890"/>
                  </a:lnTo>
                  <a:lnTo>
                    <a:pt x="3768" y="946"/>
                  </a:lnTo>
                  <a:lnTo>
                    <a:pt x="3823" y="946"/>
                  </a:lnTo>
                  <a:lnTo>
                    <a:pt x="3823" y="890"/>
                  </a:lnTo>
                  <a:moveTo>
                    <a:pt x="3904" y="890"/>
                  </a:moveTo>
                  <a:lnTo>
                    <a:pt x="3848" y="890"/>
                  </a:lnTo>
                  <a:lnTo>
                    <a:pt x="3848" y="946"/>
                  </a:lnTo>
                  <a:lnTo>
                    <a:pt x="3904" y="946"/>
                  </a:lnTo>
                  <a:lnTo>
                    <a:pt x="3904" y="890"/>
                  </a:lnTo>
                  <a:moveTo>
                    <a:pt x="3984" y="890"/>
                  </a:moveTo>
                  <a:lnTo>
                    <a:pt x="3928" y="890"/>
                  </a:lnTo>
                  <a:lnTo>
                    <a:pt x="3928" y="946"/>
                  </a:lnTo>
                  <a:lnTo>
                    <a:pt x="3984" y="946"/>
                  </a:lnTo>
                  <a:lnTo>
                    <a:pt x="3984" y="890"/>
                  </a:lnTo>
                  <a:moveTo>
                    <a:pt x="4064" y="890"/>
                  </a:moveTo>
                  <a:lnTo>
                    <a:pt x="4009" y="890"/>
                  </a:lnTo>
                  <a:lnTo>
                    <a:pt x="4009" y="946"/>
                  </a:lnTo>
                  <a:lnTo>
                    <a:pt x="4064" y="946"/>
                  </a:lnTo>
                  <a:lnTo>
                    <a:pt x="4064" y="890"/>
                  </a:lnTo>
                  <a:moveTo>
                    <a:pt x="4144" y="890"/>
                  </a:moveTo>
                  <a:lnTo>
                    <a:pt x="4088" y="890"/>
                  </a:lnTo>
                  <a:lnTo>
                    <a:pt x="4088" y="946"/>
                  </a:lnTo>
                  <a:lnTo>
                    <a:pt x="4144" y="946"/>
                  </a:lnTo>
                  <a:lnTo>
                    <a:pt x="4144" y="890"/>
                  </a:lnTo>
                  <a:moveTo>
                    <a:pt x="4545" y="890"/>
                  </a:moveTo>
                  <a:lnTo>
                    <a:pt x="4490" y="890"/>
                  </a:lnTo>
                  <a:lnTo>
                    <a:pt x="4490" y="946"/>
                  </a:lnTo>
                  <a:lnTo>
                    <a:pt x="4545" y="946"/>
                  </a:lnTo>
                  <a:lnTo>
                    <a:pt x="4545" y="890"/>
                  </a:lnTo>
                  <a:moveTo>
                    <a:pt x="4625" y="890"/>
                  </a:moveTo>
                  <a:lnTo>
                    <a:pt x="4569" y="890"/>
                  </a:lnTo>
                  <a:lnTo>
                    <a:pt x="4569" y="946"/>
                  </a:lnTo>
                  <a:lnTo>
                    <a:pt x="4625" y="946"/>
                  </a:lnTo>
                  <a:lnTo>
                    <a:pt x="4625" y="890"/>
                  </a:lnTo>
                  <a:moveTo>
                    <a:pt x="4705" y="890"/>
                  </a:moveTo>
                  <a:lnTo>
                    <a:pt x="4650" y="890"/>
                  </a:lnTo>
                  <a:lnTo>
                    <a:pt x="4650" y="946"/>
                  </a:lnTo>
                  <a:lnTo>
                    <a:pt x="4705" y="946"/>
                  </a:lnTo>
                  <a:lnTo>
                    <a:pt x="4705" y="890"/>
                  </a:lnTo>
                  <a:moveTo>
                    <a:pt x="4866" y="890"/>
                  </a:moveTo>
                  <a:lnTo>
                    <a:pt x="4810" y="890"/>
                  </a:lnTo>
                  <a:lnTo>
                    <a:pt x="4810" y="946"/>
                  </a:lnTo>
                  <a:lnTo>
                    <a:pt x="4866" y="946"/>
                  </a:lnTo>
                  <a:lnTo>
                    <a:pt x="4866" y="890"/>
                  </a:lnTo>
                  <a:moveTo>
                    <a:pt x="4945" y="890"/>
                  </a:moveTo>
                  <a:lnTo>
                    <a:pt x="4890" y="890"/>
                  </a:lnTo>
                  <a:lnTo>
                    <a:pt x="4890" y="946"/>
                  </a:lnTo>
                  <a:lnTo>
                    <a:pt x="4945" y="946"/>
                  </a:lnTo>
                  <a:lnTo>
                    <a:pt x="4945" y="890"/>
                  </a:lnTo>
                  <a:moveTo>
                    <a:pt x="5026" y="890"/>
                  </a:moveTo>
                  <a:lnTo>
                    <a:pt x="4971" y="890"/>
                  </a:lnTo>
                  <a:lnTo>
                    <a:pt x="4971" y="946"/>
                  </a:lnTo>
                  <a:lnTo>
                    <a:pt x="5026" y="946"/>
                  </a:lnTo>
                  <a:lnTo>
                    <a:pt x="5026" y="890"/>
                  </a:lnTo>
                  <a:moveTo>
                    <a:pt x="5347" y="890"/>
                  </a:moveTo>
                  <a:lnTo>
                    <a:pt x="5291" y="890"/>
                  </a:lnTo>
                  <a:lnTo>
                    <a:pt x="5291" y="946"/>
                  </a:lnTo>
                  <a:lnTo>
                    <a:pt x="5347" y="946"/>
                  </a:lnTo>
                  <a:lnTo>
                    <a:pt x="5347" y="890"/>
                  </a:lnTo>
                  <a:moveTo>
                    <a:pt x="5426" y="890"/>
                  </a:moveTo>
                  <a:lnTo>
                    <a:pt x="5371" y="890"/>
                  </a:lnTo>
                  <a:lnTo>
                    <a:pt x="5371" y="946"/>
                  </a:lnTo>
                  <a:lnTo>
                    <a:pt x="5426" y="946"/>
                  </a:lnTo>
                  <a:lnTo>
                    <a:pt x="5426" y="890"/>
                  </a:lnTo>
                  <a:moveTo>
                    <a:pt x="5507" y="890"/>
                  </a:moveTo>
                  <a:lnTo>
                    <a:pt x="5452" y="890"/>
                  </a:lnTo>
                  <a:lnTo>
                    <a:pt x="5452" y="946"/>
                  </a:lnTo>
                  <a:lnTo>
                    <a:pt x="5507" y="946"/>
                  </a:lnTo>
                  <a:lnTo>
                    <a:pt x="5507" y="890"/>
                  </a:lnTo>
                  <a:moveTo>
                    <a:pt x="5587" y="890"/>
                  </a:moveTo>
                  <a:lnTo>
                    <a:pt x="5531" y="890"/>
                  </a:lnTo>
                  <a:lnTo>
                    <a:pt x="5531" y="946"/>
                  </a:lnTo>
                  <a:lnTo>
                    <a:pt x="5587" y="946"/>
                  </a:lnTo>
                  <a:lnTo>
                    <a:pt x="5587" y="890"/>
                  </a:lnTo>
                  <a:moveTo>
                    <a:pt x="5667" y="890"/>
                  </a:moveTo>
                  <a:lnTo>
                    <a:pt x="5612" y="890"/>
                  </a:lnTo>
                  <a:lnTo>
                    <a:pt x="5612" y="946"/>
                  </a:lnTo>
                  <a:lnTo>
                    <a:pt x="5667" y="946"/>
                  </a:lnTo>
                  <a:lnTo>
                    <a:pt x="5667" y="890"/>
                  </a:lnTo>
                  <a:moveTo>
                    <a:pt x="5747" y="890"/>
                  </a:moveTo>
                  <a:lnTo>
                    <a:pt x="5692" y="890"/>
                  </a:lnTo>
                  <a:lnTo>
                    <a:pt x="5692" y="946"/>
                  </a:lnTo>
                  <a:lnTo>
                    <a:pt x="5747" y="946"/>
                  </a:lnTo>
                  <a:lnTo>
                    <a:pt x="5747" y="890"/>
                  </a:lnTo>
                  <a:moveTo>
                    <a:pt x="55" y="809"/>
                  </a:moveTo>
                  <a:lnTo>
                    <a:pt x="0" y="809"/>
                  </a:lnTo>
                  <a:lnTo>
                    <a:pt x="0" y="865"/>
                  </a:lnTo>
                  <a:lnTo>
                    <a:pt x="55" y="865"/>
                  </a:lnTo>
                  <a:lnTo>
                    <a:pt x="55" y="809"/>
                  </a:lnTo>
                  <a:moveTo>
                    <a:pt x="216" y="809"/>
                  </a:moveTo>
                  <a:lnTo>
                    <a:pt x="160" y="809"/>
                  </a:lnTo>
                  <a:lnTo>
                    <a:pt x="160" y="865"/>
                  </a:lnTo>
                  <a:lnTo>
                    <a:pt x="216" y="865"/>
                  </a:lnTo>
                  <a:lnTo>
                    <a:pt x="216" y="809"/>
                  </a:lnTo>
                  <a:moveTo>
                    <a:pt x="296" y="809"/>
                  </a:moveTo>
                  <a:lnTo>
                    <a:pt x="241" y="809"/>
                  </a:lnTo>
                  <a:lnTo>
                    <a:pt x="241" y="865"/>
                  </a:lnTo>
                  <a:lnTo>
                    <a:pt x="296" y="865"/>
                  </a:lnTo>
                  <a:lnTo>
                    <a:pt x="296" y="809"/>
                  </a:lnTo>
                  <a:moveTo>
                    <a:pt x="376" y="809"/>
                  </a:moveTo>
                  <a:lnTo>
                    <a:pt x="320" y="809"/>
                  </a:lnTo>
                  <a:lnTo>
                    <a:pt x="320" y="865"/>
                  </a:lnTo>
                  <a:lnTo>
                    <a:pt x="376" y="865"/>
                  </a:lnTo>
                  <a:lnTo>
                    <a:pt x="376" y="809"/>
                  </a:lnTo>
                  <a:moveTo>
                    <a:pt x="457" y="809"/>
                  </a:moveTo>
                  <a:lnTo>
                    <a:pt x="401" y="809"/>
                  </a:lnTo>
                  <a:lnTo>
                    <a:pt x="401" y="865"/>
                  </a:lnTo>
                  <a:lnTo>
                    <a:pt x="457" y="865"/>
                  </a:lnTo>
                  <a:lnTo>
                    <a:pt x="457" y="809"/>
                  </a:lnTo>
                  <a:moveTo>
                    <a:pt x="536" y="809"/>
                  </a:moveTo>
                  <a:lnTo>
                    <a:pt x="481" y="809"/>
                  </a:lnTo>
                  <a:lnTo>
                    <a:pt x="481" y="865"/>
                  </a:lnTo>
                  <a:lnTo>
                    <a:pt x="536" y="865"/>
                  </a:lnTo>
                  <a:lnTo>
                    <a:pt x="536" y="809"/>
                  </a:lnTo>
                  <a:moveTo>
                    <a:pt x="617" y="809"/>
                  </a:moveTo>
                  <a:lnTo>
                    <a:pt x="561" y="809"/>
                  </a:lnTo>
                  <a:lnTo>
                    <a:pt x="561" y="865"/>
                  </a:lnTo>
                  <a:lnTo>
                    <a:pt x="617" y="865"/>
                  </a:lnTo>
                  <a:lnTo>
                    <a:pt x="617" y="809"/>
                  </a:lnTo>
                  <a:moveTo>
                    <a:pt x="697" y="809"/>
                  </a:moveTo>
                  <a:lnTo>
                    <a:pt x="641" y="809"/>
                  </a:lnTo>
                  <a:lnTo>
                    <a:pt x="641" y="865"/>
                  </a:lnTo>
                  <a:lnTo>
                    <a:pt x="697" y="865"/>
                  </a:lnTo>
                  <a:lnTo>
                    <a:pt x="697" y="809"/>
                  </a:lnTo>
                  <a:moveTo>
                    <a:pt x="777" y="809"/>
                  </a:moveTo>
                  <a:lnTo>
                    <a:pt x="722" y="809"/>
                  </a:lnTo>
                  <a:lnTo>
                    <a:pt x="722" y="865"/>
                  </a:lnTo>
                  <a:lnTo>
                    <a:pt x="777" y="865"/>
                  </a:lnTo>
                  <a:lnTo>
                    <a:pt x="777" y="809"/>
                  </a:lnTo>
                  <a:moveTo>
                    <a:pt x="857" y="809"/>
                  </a:moveTo>
                  <a:lnTo>
                    <a:pt x="801" y="809"/>
                  </a:lnTo>
                  <a:lnTo>
                    <a:pt x="801" y="865"/>
                  </a:lnTo>
                  <a:lnTo>
                    <a:pt x="857" y="865"/>
                  </a:lnTo>
                  <a:lnTo>
                    <a:pt x="857" y="809"/>
                  </a:lnTo>
                  <a:moveTo>
                    <a:pt x="938" y="809"/>
                  </a:moveTo>
                  <a:lnTo>
                    <a:pt x="882" y="809"/>
                  </a:lnTo>
                  <a:lnTo>
                    <a:pt x="882" y="865"/>
                  </a:lnTo>
                  <a:lnTo>
                    <a:pt x="938" y="865"/>
                  </a:lnTo>
                  <a:lnTo>
                    <a:pt x="938" y="809"/>
                  </a:lnTo>
                  <a:moveTo>
                    <a:pt x="1018" y="809"/>
                  </a:moveTo>
                  <a:lnTo>
                    <a:pt x="962" y="809"/>
                  </a:lnTo>
                  <a:lnTo>
                    <a:pt x="962" y="865"/>
                  </a:lnTo>
                  <a:lnTo>
                    <a:pt x="1018" y="865"/>
                  </a:lnTo>
                  <a:lnTo>
                    <a:pt x="1018" y="809"/>
                  </a:lnTo>
                  <a:moveTo>
                    <a:pt x="1098" y="809"/>
                  </a:moveTo>
                  <a:lnTo>
                    <a:pt x="1042" y="809"/>
                  </a:lnTo>
                  <a:lnTo>
                    <a:pt x="1042" y="865"/>
                  </a:lnTo>
                  <a:lnTo>
                    <a:pt x="1098" y="865"/>
                  </a:lnTo>
                  <a:lnTo>
                    <a:pt x="1098" y="809"/>
                  </a:lnTo>
                  <a:moveTo>
                    <a:pt x="1178" y="809"/>
                  </a:moveTo>
                  <a:lnTo>
                    <a:pt x="1122" y="809"/>
                  </a:lnTo>
                  <a:lnTo>
                    <a:pt x="1122" y="865"/>
                  </a:lnTo>
                  <a:lnTo>
                    <a:pt x="1178" y="865"/>
                  </a:lnTo>
                  <a:lnTo>
                    <a:pt x="1178" y="809"/>
                  </a:lnTo>
                  <a:moveTo>
                    <a:pt x="1258" y="809"/>
                  </a:moveTo>
                  <a:lnTo>
                    <a:pt x="1203" y="809"/>
                  </a:lnTo>
                  <a:lnTo>
                    <a:pt x="1203" y="865"/>
                  </a:lnTo>
                  <a:lnTo>
                    <a:pt x="1258" y="865"/>
                  </a:lnTo>
                  <a:lnTo>
                    <a:pt x="1258" y="809"/>
                  </a:lnTo>
                  <a:moveTo>
                    <a:pt x="1339" y="809"/>
                  </a:moveTo>
                  <a:lnTo>
                    <a:pt x="1282" y="809"/>
                  </a:lnTo>
                  <a:lnTo>
                    <a:pt x="1282" y="865"/>
                  </a:lnTo>
                  <a:lnTo>
                    <a:pt x="1339" y="865"/>
                  </a:lnTo>
                  <a:lnTo>
                    <a:pt x="1339" y="809"/>
                  </a:lnTo>
                  <a:moveTo>
                    <a:pt x="1418" y="809"/>
                  </a:moveTo>
                  <a:lnTo>
                    <a:pt x="1363" y="809"/>
                  </a:lnTo>
                  <a:lnTo>
                    <a:pt x="1363" y="865"/>
                  </a:lnTo>
                  <a:lnTo>
                    <a:pt x="1418" y="865"/>
                  </a:lnTo>
                  <a:lnTo>
                    <a:pt x="1418" y="809"/>
                  </a:lnTo>
                  <a:moveTo>
                    <a:pt x="1499" y="809"/>
                  </a:moveTo>
                  <a:lnTo>
                    <a:pt x="1443" y="809"/>
                  </a:lnTo>
                  <a:lnTo>
                    <a:pt x="1443" y="865"/>
                  </a:lnTo>
                  <a:lnTo>
                    <a:pt x="1499" y="865"/>
                  </a:lnTo>
                  <a:lnTo>
                    <a:pt x="1499" y="809"/>
                  </a:lnTo>
                  <a:moveTo>
                    <a:pt x="1579" y="809"/>
                  </a:moveTo>
                  <a:lnTo>
                    <a:pt x="1523" y="809"/>
                  </a:lnTo>
                  <a:lnTo>
                    <a:pt x="1523" y="865"/>
                  </a:lnTo>
                  <a:lnTo>
                    <a:pt x="1579" y="865"/>
                  </a:lnTo>
                  <a:lnTo>
                    <a:pt x="1579" y="809"/>
                  </a:lnTo>
                  <a:moveTo>
                    <a:pt x="1659" y="809"/>
                  </a:moveTo>
                  <a:lnTo>
                    <a:pt x="1604" y="809"/>
                  </a:lnTo>
                  <a:lnTo>
                    <a:pt x="1604" y="865"/>
                  </a:lnTo>
                  <a:lnTo>
                    <a:pt x="1659" y="865"/>
                  </a:lnTo>
                  <a:lnTo>
                    <a:pt x="1659" y="809"/>
                  </a:lnTo>
                  <a:moveTo>
                    <a:pt x="1739" y="809"/>
                  </a:moveTo>
                  <a:lnTo>
                    <a:pt x="1684" y="809"/>
                  </a:lnTo>
                  <a:lnTo>
                    <a:pt x="1684" y="865"/>
                  </a:lnTo>
                  <a:lnTo>
                    <a:pt x="1739" y="865"/>
                  </a:lnTo>
                  <a:lnTo>
                    <a:pt x="1739" y="809"/>
                  </a:lnTo>
                  <a:moveTo>
                    <a:pt x="1820" y="809"/>
                  </a:moveTo>
                  <a:lnTo>
                    <a:pt x="1764" y="809"/>
                  </a:lnTo>
                  <a:lnTo>
                    <a:pt x="1764" y="865"/>
                  </a:lnTo>
                  <a:lnTo>
                    <a:pt x="1820" y="865"/>
                  </a:lnTo>
                  <a:lnTo>
                    <a:pt x="1820" y="809"/>
                  </a:lnTo>
                  <a:moveTo>
                    <a:pt x="1899" y="809"/>
                  </a:moveTo>
                  <a:lnTo>
                    <a:pt x="1844" y="809"/>
                  </a:lnTo>
                  <a:lnTo>
                    <a:pt x="1844" y="865"/>
                  </a:lnTo>
                  <a:lnTo>
                    <a:pt x="1899" y="865"/>
                  </a:lnTo>
                  <a:lnTo>
                    <a:pt x="1899" y="809"/>
                  </a:lnTo>
                  <a:moveTo>
                    <a:pt x="1980" y="809"/>
                  </a:moveTo>
                  <a:lnTo>
                    <a:pt x="1925" y="809"/>
                  </a:lnTo>
                  <a:lnTo>
                    <a:pt x="1925" y="865"/>
                  </a:lnTo>
                  <a:lnTo>
                    <a:pt x="1980" y="865"/>
                  </a:lnTo>
                  <a:lnTo>
                    <a:pt x="1980" y="809"/>
                  </a:lnTo>
                  <a:moveTo>
                    <a:pt x="2060" y="809"/>
                  </a:moveTo>
                  <a:lnTo>
                    <a:pt x="2004" y="809"/>
                  </a:lnTo>
                  <a:lnTo>
                    <a:pt x="2004" y="865"/>
                  </a:lnTo>
                  <a:lnTo>
                    <a:pt x="2060" y="865"/>
                  </a:lnTo>
                  <a:lnTo>
                    <a:pt x="2060" y="809"/>
                  </a:lnTo>
                  <a:moveTo>
                    <a:pt x="2140" y="809"/>
                  </a:moveTo>
                  <a:lnTo>
                    <a:pt x="2085" y="809"/>
                  </a:lnTo>
                  <a:lnTo>
                    <a:pt x="2085" y="865"/>
                  </a:lnTo>
                  <a:lnTo>
                    <a:pt x="2140" y="865"/>
                  </a:lnTo>
                  <a:lnTo>
                    <a:pt x="2140" y="809"/>
                  </a:lnTo>
                  <a:moveTo>
                    <a:pt x="2220" y="809"/>
                  </a:moveTo>
                  <a:lnTo>
                    <a:pt x="2165" y="809"/>
                  </a:lnTo>
                  <a:lnTo>
                    <a:pt x="2165" y="865"/>
                  </a:lnTo>
                  <a:lnTo>
                    <a:pt x="2220" y="865"/>
                  </a:lnTo>
                  <a:lnTo>
                    <a:pt x="2220" y="809"/>
                  </a:lnTo>
                  <a:moveTo>
                    <a:pt x="2301" y="809"/>
                  </a:moveTo>
                  <a:lnTo>
                    <a:pt x="2245" y="809"/>
                  </a:lnTo>
                  <a:lnTo>
                    <a:pt x="2245" y="865"/>
                  </a:lnTo>
                  <a:lnTo>
                    <a:pt x="2301" y="865"/>
                  </a:lnTo>
                  <a:lnTo>
                    <a:pt x="2301" y="809"/>
                  </a:lnTo>
                  <a:moveTo>
                    <a:pt x="2380" y="809"/>
                  </a:moveTo>
                  <a:lnTo>
                    <a:pt x="2325" y="809"/>
                  </a:lnTo>
                  <a:lnTo>
                    <a:pt x="2325" y="865"/>
                  </a:lnTo>
                  <a:lnTo>
                    <a:pt x="2380" y="865"/>
                  </a:lnTo>
                  <a:lnTo>
                    <a:pt x="2380" y="809"/>
                  </a:lnTo>
                  <a:moveTo>
                    <a:pt x="2461" y="809"/>
                  </a:moveTo>
                  <a:lnTo>
                    <a:pt x="2406" y="809"/>
                  </a:lnTo>
                  <a:lnTo>
                    <a:pt x="2406" y="865"/>
                  </a:lnTo>
                  <a:lnTo>
                    <a:pt x="2461" y="865"/>
                  </a:lnTo>
                  <a:lnTo>
                    <a:pt x="2461" y="809"/>
                  </a:lnTo>
                  <a:moveTo>
                    <a:pt x="2541" y="809"/>
                  </a:moveTo>
                  <a:lnTo>
                    <a:pt x="2485" y="809"/>
                  </a:lnTo>
                  <a:lnTo>
                    <a:pt x="2485" y="865"/>
                  </a:lnTo>
                  <a:lnTo>
                    <a:pt x="2541" y="865"/>
                  </a:lnTo>
                  <a:lnTo>
                    <a:pt x="2541" y="809"/>
                  </a:lnTo>
                  <a:moveTo>
                    <a:pt x="2621" y="809"/>
                  </a:moveTo>
                  <a:lnTo>
                    <a:pt x="2566" y="809"/>
                  </a:lnTo>
                  <a:lnTo>
                    <a:pt x="2566" y="865"/>
                  </a:lnTo>
                  <a:lnTo>
                    <a:pt x="2621" y="865"/>
                  </a:lnTo>
                  <a:lnTo>
                    <a:pt x="2621" y="809"/>
                  </a:lnTo>
                  <a:moveTo>
                    <a:pt x="2701" y="809"/>
                  </a:moveTo>
                  <a:lnTo>
                    <a:pt x="2646" y="809"/>
                  </a:lnTo>
                  <a:lnTo>
                    <a:pt x="2646" y="865"/>
                  </a:lnTo>
                  <a:lnTo>
                    <a:pt x="2701" y="865"/>
                  </a:lnTo>
                  <a:lnTo>
                    <a:pt x="2701" y="809"/>
                  </a:lnTo>
                  <a:moveTo>
                    <a:pt x="2782" y="809"/>
                  </a:moveTo>
                  <a:lnTo>
                    <a:pt x="2726" y="809"/>
                  </a:lnTo>
                  <a:lnTo>
                    <a:pt x="2726" y="865"/>
                  </a:lnTo>
                  <a:lnTo>
                    <a:pt x="2782" y="865"/>
                  </a:lnTo>
                  <a:lnTo>
                    <a:pt x="2782" y="809"/>
                  </a:lnTo>
                  <a:moveTo>
                    <a:pt x="2861" y="809"/>
                  </a:moveTo>
                  <a:lnTo>
                    <a:pt x="2806" y="809"/>
                  </a:lnTo>
                  <a:lnTo>
                    <a:pt x="2806" y="865"/>
                  </a:lnTo>
                  <a:lnTo>
                    <a:pt x="2861" y="865"/>
                  </a:lnTo>
                  <a:lnTo>
                    <a:pt x="2861" y="809"/>
                  </a:lnTo>
                  <a:moveTo>
                    <a:pt x="2942" y="809"/>
                  </a:moveTo>
                  <a:lnTo>
                    <a:pt x="2887" y="809"/>
                  </a:lnTo>
                  <a:lnTo>
                    <a:pt x="2887" y="865"/>
                  </a:lnTo>
                  <a:lnTo>
                    <a:pt x="2942" y="865"/>
                  </a:lnTo>
                  <a:lnTo>
                    <a:pt x="2942" y="809"/>
                  </a:lnTo>
                  <a:moveTo>
                    <a:pt x="3022" y="809"/>
                  </a:moveTo>
                  <a:lnTo>
                    <a:pt x="2966" y="809"/>
                  </a:lnTo>
                  <a:lnTo>
                    <a:pt x="2966" y="865"/>
                  </a:lnTo>
                  <a:lnTo>
                    <a:pt x="3022" y="865"/>
                  </a:lnTo>
                  <a:lnTo>
                    <a:pt x="3022" y="809"/>
                  </a:lnTo>
                  <a:moveTo>
                    <a:pt x="3342" y="809"/>
                  </a:moveTo>
                  <a:lnTo>
                    <a:pt x="3287" y="809"/>
                  </a:lnTo>
                  <a:lnTo>
                    <a:pt x="3287" y="865"/>
                  </a:lnTo>
                  <a:lnTo>
                    <a:pt x="3342" y="865"/>
                  </a:lnTo>
                  <a:lnTo>
                    <a:pt x="3342" y="809"/>
                  </a:lnTo>
                  <a:moveTo>
                    <a:pt x="3423" y="809"/>
                  </a:moveTo>
                  <a:lnTo>
                    <a:pt x="3367" y="809"/>
                  </a:lnTo>
                  <a:lnTo>
                    <a:pt x="3367" y="865"/>
                  </a:lnTo>
                  <a:lnTo>
                    <a:pt x="3423" y="865"/>
                  </a:lnTo>
                  <a:lnTo>
                    <a:pt x="3423" y="809"/>
                  </a:lnTo>
                  <a:moveTo>
                    <a:pt x="3503" y="809"/>
                  </a:moveTo>
                  <a:lnTo>
                    <a:pt x="3447" y="809"/>
                  </a:lnTo>
                  <a:lnTo>
                    <a:pt x="3447" y="865"/>
                  </a:lnTo>
                  <a:lnTo>
                    <a:pt x="3503" y="865"/>
                  </a:lnTo>
                  <a:lnTo>
                    <a:pt x="3503" y="809"/>
                  </a:lnTo>
                  <a:moveTo>
                    <a:pt x="3583" y="809"/>
                  </a:moveTo>
                  <a:lnTo>
                    <a:pt x="3528" y="809"/>
                  </a:lnTo>
                  <a:lnTo>
                    <a:pt x="3528" y="865"/>
                  </a:lnTo>
                  <a:lnTo>
                    <a:pt x="3583" y="865"/>
                  </a:lnTo>
                  <a:lnTo>
                    <a:pt x="3583" y="809"/>
                  </a:lnTo>
                  <a:moveTo>
                    <a:pt x="3663" y="809"/>
                  </a:moveTo>
                  <a:lnTo>
                    <a:pt x="3607" y="809"/>
                  </a:lnTo>
                  <a:lnTo>
                    <a:pt x="3607" y="865"/>
                  </a:lnTo>
                  <a:lnTo>
                    <a:pt x="3663" y="865"/>
                  </a:lnTo>
                  <a:lnTo>
                    <a:pt x="3663" y="809"/>
                  </a:lnTo>
                  <a:moveTo>
                    <a:pt x="3744" y="809"/>
                  </a:moveTo>
                  <a:lnTo>
                    <a:pt x="3688" y="809"/>
                  </a:lnTo>
                  <a:lnTo>
                    <a:pt x="3688" y="865"/>
                  </a:lnTo>
                  <a:lnTo>
                    <a:pt x="3744" y="865"/>
                  </a:lnTo>
                  <a:lnTo>
                    <a:pt x="3744" y="809"/>
                  </a:lnTo>
                  <a:moveTo>
                    <a:pt x="3823" y="809"/>
                  </a:moveTo>
                  <a:lnTo>
                    <a:pt x="3768" y="809"/>
                  </a:lnTo>
                  <a:lnTo>
                    <a:pt x="3768" y="865"/>
                  </a:lnTo>
                  <a:lnTo>
                    <a:pt x="3823" y="865"/>
                  </a:lnTo>
                  <a:lnTo>
                    <a:pt x="3823" y="809"/>
                  </a:lnTo>
                  <a:moveTo>
                    <a:pt x="3904" y="809"/>
                  </a:moveTo>
                  <a:lnTo>
                    <a:pt x="3848" y="809"/>
                  </a:lnTo>
                  <a:lnTo>
                    <a:pt x="3848" y="865"/>
                  </a:lnTo>
                  <a:lnTo>
                    <a:pt x="3904" y="865"/>
                  </a:lnTo>
                  <a:lnTo>
                    <a:pt x="3904" y="809"/>
                  </a:lnTo>
                  <a:moveTo>
                    <a:pt x="3984" y="809"/>
                  </a:moveTo>
                  <a:lnTo>
                    <a:pt x="3928" y="809"/>
                  </a:lnTo>
                  <a:lnTo>
                    <a:pt x="3928" y="865"/>
                  </a:lnTo>
                  <a:lnTo>
                    <a:pt x="3984" y="865"/>
                  </a:lnTo>
                  <a:lnTo>
                    <a:pt x="3984" y="809"/>
                  </a:lnTo>
                  <a:moveTo>
                    <a:pt x="4064" y="809"/>
                  </a:moveTo>
                  <a:lnTo>
                    <a:pt x="4009" y="809"/>
                  </a:lnTo>
                  <a:lnTo>
                    <a:pt x="4009" y="865"/>
                  </a:lnTo>
                  <a:lnTo>
                    <a:pt x="4064" y="865"/>
                  </a:lnTo>
                  <a:lnTo>
                    <a:pt x="4064" y="809"/>
                  </a:lnTo>
                  <a:moveTo>
                    <a:pt x="4225" y="809"/>
                  </a:moveTo>
                  <a:lnTo>
                    <a:pt x="4169" y="809"/>
                  </a:lnTo>
                  <a:lnTo>
                    <a:pt x="4169" y="865"/>
                  </a:lnTo>
                  <a:lnTo>
                    <a:pt x="4225" y="865"/>
                  </a:lnTo>
                  <a:lnTo>
                    <a:pt x="4225" y="809"/>
                  </a:lnTo>
                  <a:moveTo>
                    <a:pt x="4304" y="809"/>
                  </a:moveTo>
                  <a:lnTo>
                    <a:pt x="4249" y="809"/>
                  </a:lnTo>
                  <a:lnTo>
                    <a:pt x="4249" y="865"/>
                  </a:lnTo>
                  <a:lnTo>
                    <a:pt x="4304" y="865"/>
                  </a:lnTo>
                  <a:lnTo>
                    <a:pt x="4304" y="809"/>
                  </a:lnTo>
                  <a:moveTo>
                    <a:pt x="4385" y="809"/>
                  </a:moveTo>
                  <a:lnTo>
                    <a:pt x="4329" y="809"/>
                  </a:lnTo>
                  <a:lnTo>
                    <a:pt x="4329" y="865"/>
                  </a:lnTo>
                  <a:lnTo>
                    <a:pt x="4385" y="865"/>
                  </a:lnTo>
                  <a:lnTo>
                    <a:pt x="4385" y="809"/>
                  </a:lnTo>
                  <a:moveTo>
                    <a:pt x="4545" y="809"/>
                  </a:moveTo>
                  <a:lnTo>
                    <a:pt x="4490" y="809"/>
                  </a:lnTo>
                  <a:lnTo>
                    <a:pt x="4490" y="865"/>
                  </a:lnTo>
                  <a:lnTo>
                    <a:pt x="4545" y="865"/>
                  </a:lnTo>
                  <a:lnTo>
                    <a:pt x="4545" y="809"/>
                  </a:lnTo>
                  <a:moveTo>
                    <a:pt x="4625" y="809"/>
                  </a:moveTo>
                  <a:lnTo>
                    <a:pt x="4569" y="809"/>
                  </a:lnTo>
                  <a:lnTo>
                    <a:pt x="4569" y="865"/>
                  </a:lnTo>
                  <a:lnTo>
                    <a:pt x="4625" y="865"/>
                  </a:lnTo>
                  <a:lnTo>
                    <a:pt x="4625" y="809"/>
                  </a:lnTo>
                  <a:moveTo>
                    <a:pt x="4705" y="809"/>
                  </a:moveTo>
                  <a:lnTo>
                    <a:pt x="4650" y="809"/>
                  </a:lnTo>
                  <a:lnTo>
                    <a:pt x="4650" y="865"/>
                  </a:lnTo>
                  <a:lnTo>
                    <a:pt x="4705" y="865"/>
                  </a:lnTo>
                  <a:lnTo>
                    <a:pt x="4705" y="809"/>
                  </a:lnTo>
                  <a:moveTo>
                    <a:pt x="4785" y="809"/>
                  </a:moveTo>
                  <a:lnTo>
                    <a:pt x="4730" y="809"/>
                  </a:lnTo>
                  <a:lnTo>
                    <a:pt x="4730" y="865"/>
                  </a:lnTo>
                  <a:lnTo>
                    <a:pt x="4785" y="865"/>
                  </a:lnTo>
                  <a:lnTo>
                    <a:pt x="4785" y="809"/>
                  </a:lnTo>
                  <a:moveTo>
                    <a:pt x="4866" y="809"/>
                  </a:moveTo>
                  <a:lnTo>
                    <a:pt x="4810" y="809"/>
                  </a:lnTo>
                  <a:lnTo>
                    <a:pt x="4810" y="865"/>
                  </a:lnTo>
                  <a:lnTo>
                    <a:pt x="4866" y="865"/>
                  </a:lnTo>
                  <a:lnTo>
                    <a:pt x="4866" y="809"/>
                  </a:lnTo>
                  <a:moveTo>
                    <a:pt x="4945" y="809"/>
                  </a:moveTo>
                  <a:lnTo>
                    <a:pt x="4890" y="809"/>
                  </a:lnTo>
                  <a:lnTo>
                    <a:pt x="4890" y="865"/>
                  </a:lnTo>
                  <a:lnTo>
                    <a:pt x="4945" y="865"/>
                  </a:lnTo>
                  <a:lnTo>
                    <a:pt x="4945" y="809"/>
                  </a:lnTo>
                  <a:moveTo>
                    <a:pt x="5347" y="809"/>
                  </a:moveTo>
                  <a:lnTo>
                    <a:pt x="5291" y="809"/>
                  </a:lnTo>
                  <a:lnTo>
                    <a:pt x="5291" y="865"/>
                  </a:lnTo>
                  <a:lnTo>
                    <a:pt x="5347" y="865"/>
                  </a:lnTo>
                  <a:lnTo>
                    <a:pt x="5347" y="809"/>
                  </a:lnTo>
                  <a:moveTo>
                    <a:pt x="5426" y="809"/>
                  </a:moveTo>
                  <a:lnTo>
                    <a:pt x="5371" y="809"/>
                  </a:lnTo>
                  <a:lnTo>
                    <a:pt x="5371" y="865"/>
                  </a:lnTo>
                  <a:lnTo>
                    <a:pt x="5426" y="865"/>
                  </a:lnTo>
                  <a:lnTo>
                    <a:pt x="5426" y="809"/>
                  </a:lnTo>
                  <a:moveTo>
                    <a:pt x="5507" y="809"/>
                  </a:moveTo>
                  <a:lnTo>
                    <a:pt x="5452" y="809"/>
                  </a:lnTo>
                  <a:lnTo>
                    <a:pt x="5452" y="865"/>
                  </a:lnTo>
                  <a:lnTo>
                    <a:pt x="5507" y="865"/>
                  </a:lnTo>
                  <a:lnTo>
                    <a:pt x="5507" y="809"/>
                  </a:lnTo>
                  <a:moveTo>
                    <a:pt x="5587" y="809"/>
                  </a:moveTo>
                  <a:lnTo>
                    <a:pt x="5531" y="809"/>
                  </a:lnTo>
                  <a:lnTo>
                    <a:pt x="5531" y="865"/>
                  </a:lnTo>
                  <a:lnTo>
                    <a:pt x="5587" y="865"/>
                  </a:lnTo>
                  <a:lnTo>
                    <a:pt x="5587" y="809"/>
                  </a:lnTo>
                  <a:moveTo>
                    <a:pt x="5667" y="809"/>
                  </a:moveTo>
                  <a:lnTo>
                    <a:pt x="5612" y="809"/>
                  </a:lnTo>
                  <a:lnTo>
                    <a:pt x="5612" y="865"/>
                  </a:lnTo>
                  <a:lnTo>
                    <a:pt x="5667" y="865"/>
                  </a:lnTo>
                  <a:lnTo>
                    <a:pt x="5667" y="809"/>
                  </a:lnTo>
                  <a:moveTo>
                    <a:pt x="5747" y="809"/>
                  </a:moveTo>
                  <a:lnTo>
                    <a:pt x="5692" y="809"/>
                  </a:lnTo>
                  <a:lnTo>
                    <a:pt x="5692" y="865"/>
                  </a:lnTo>
                  <a:lnTo>
                    <a:pt x="5747" y="865"/>
                  </a:lnTo>
                  <a:lnTo>
                    <a:pt x="5747" y="809"/>
                  </a:lnTo>
                  <a:moveTo>
                    <a:pt x="5828" y="809"/>
                  </a:moveTo>
                  <a:lnTo>
                    <a:pt x="5772" y="809"/>
                  </a:lnTo>
                  <a:lnTo>
                    <a:pt x="5772" y="865"/>
                  </a:lnTo>
                  <a:lnTo>
                    <a:pt x="5828" y="865"/>
                  </a:lnTo>
                  <a:lnTo>
                    <a:pt x="5828" y="809"/>
                  </a:lnTo>
                  <a:moveTo>
                    <a:pt x="55" y="728"/>
                  </a:moveTo>
                  <a:lnTo>
                    <a:pt x="0" y="728"/>
                  </a:lnTo>
                  <a:lnTo>
                    <a:pt x="0" y="784"/>
                  </a:lnTo>
                  <a:lnTo>
                    <a:pt x="55" y="784"/>
                  </a:lnTo>
                  <a:lnTo>
                    <a:pt x="55" y="728"/>
                  </a:lnTo>
                  <a:moveTo>
                    <a:pt x="136" y="728"/>
                  </a:moveTo>
                  <a:lnTo>
                    <a:pt x="80" y="728"/>
                  </a:lnTo>
                  <a:lnTo>
                    <a:pt x="80" y="784"/>
                  </a:lnTo>
                  <a:lnTo>
                    <a:pt x="136" y="784"/>
                  </a:lnTo>
                  <a:lnTo>
                    <a:pt x="136" y="728"/>
                  </a:lnTo>
                  <a:moveTo>
                    <a:pt x="216" y="728"/>
                  </a:moveTo>
                  <a:lnTo>
                    <a:pt x="160" y="728"/>
                  </a:lnTo>
                  <a:lnTo>
                    <a:pt x="160" y="784"/>
                  </a:lnTo>
                  <a:lnTo>
                    <a:pt x="216" y="784"/>
                  </a:lnTo>
                  <a:lnTo>
                    <a:pt x="216" y="728"/>
                  </a:lnTo>
                  <a:moveTo>
                    <a:pt x="296" y="728"/>
                  </a:moveTo>
                  <a:lnTo>
                    <a:pt x="241" y="728"/>
                  </a:lnTo>
                  <a:lnTo>
                    <a:pt x="241" y="784"/>
                  </a:lnTo>
                  <a:lnTo>
                    <a:pt x="296" y="784"/>
                  </a:lnTo>
                  <a:lnTo>
                    <a:pt x="296" y="728"/>
                  </a:lnTo>
                  <a:moveTo>
                    <a:pt x="376" y="728"/>
                  </a:moveTo>
                  <a:lnTo>
                    <a:pt x="320" y="728"/>
                  </a:lnTo>
                  <a:lnTo>
                    <a:pt x="320" y="784"/>
                  </a:lnTo>
                  <a:lnTo>
                    <a:pt x="376" y="784"/>
                  </a:lnTo>
                  <a:lnTo>
                    <a:pt x="376" y="728"/>
                  </a:lnTo>
                  <a:moveTo>
                    <a:pt x="457" y="728"/>
                  </a:moveTo>
                  <a:lnTo>
                    <a:pt x="401" y="728"/>
                  </a:lnTo>
                  <a:lnTo>
                    <a:pt x="401" y="784"/>
                  </a:lnTo>
                  <a:lnTo>
                    <a:pt x="457" y="784"/>
                  </a:lnTo>
                  <a:lnTo>
                    <a:pt x="457" y="728"/>
                  </a:lnTo>
                  <a:moveTo>
                    <a:pt x="536" y="728"/>
                  </a:moveTo>
                  <a:lnTo>
                    <a:pt x="481" y="728"/>
                  </a:lnTo>
                  <a:lnTo>
                    <a:pt x="481" y="784"/>
                  </a:lnTo>
                  <a:lnTo>
                    <a:pt x="536" y="784"/>
                  </a:lnTo>
                  <a:lnTo>
                    <a:pt x="536" y="728"/>
                  </a:lnTo>
                  <a:moveTo>
                    <a:pt x="617" y="728"/>
                  </a:moveTo>
                  <a:lnTo>
                    <a:pt x="561" y="728"/>
                  </a:lnTo>
                  <a:lnTo>
                    <a:pt x="561" y="784"/>
                  </a:lnTo>
                  <a:lnTo>
                    <a:pt x="617" y="784"/>
                  </a:lnTo>
                  <a:lnTo>
                    <a:pt x="617" y="728"/>
                  </a:lnTo>
                  <a:moveTo>
                    <a:pt x="697" y="728"/>
                  </a:moveTo>
                  <a:lnTo>
                    <a:pt x="641" y="728"/>
                  </a:lnTo>
                  <a:lnTo>
                    <a:pt x="641" y="784"/>
                  </a:lnTo>
                  <a:lnTo>
                    <a:pt x="697" y="784"/>
                  </a:lnTo>
                  <a:lnTo>
                    <a:pt x="697" y="728"/>
                  </a:lnTo>
                  <a:moveTo>
                    <a:pt x="777" y="728"/>
                  </a:moveTo>
                  <a:lnTo>
                    <a:pt x="722" y="728"/>
                  </a:lnTo>
                  <a:lnTo>
                    <a:pt x="722" y="784"/>
                  </a:lnTo>
                  <a:lnTo>
                    <a:pt x="777" y="784"/>
                  </a:lnTo>
                  <a:lnTo>
                    <a:pt x="777" y="728"/>
                  </a:lnTo>
                  <a:moveTo>
                    <a:pt x="857" y="728"/>
                  </a:moveTo>
                  <a:lnTo>
                    <a:pt x="801" y="728"/>
                  </a:lnTo>
                  <a:lnTo>
                    <a:pt x="801" y="784"/>
                  </a:lnTo>
                  <a:lnTo>
                    <a:pt x="857" y="784"/>
                  </a:lnTo>
                  <a:lnTo>
                    <a:pt x="857" y="728"/>
                  </a:lnTo>
                  <a:moveTo>
                    <a:pt x="938" y="728"/>
                  </a:moveTo>
                  <a:lnTo>
                    <a:pt x="882" y="728"/>
                  </a:lnTo>
                  <a:lnTo>
                    <a:pt x="882" y="784"/>
                  </a:lnTo>
                  <a:lnTo>
                    <a:pt x="938" y="784"/>
                  </a:lnTo>
                  <a:lnTo>
                    <a:pt x="938" y="728"/>
                  </a:lnTo>
                  <a:moveTo>
                    <a:pt x="1018" y="728"/>
                  </a:moveTo>
                  <a:lnTo>
                    <a:pt x="962" y="728"/>
                  </a:lnTo>
                  <a:lnTo>
                    <a:pt x="962" y="784"/>
                  </a:lnTo>
                  <a:lnTo>
                    <a:pt x="1018" y="784"/>
                  </a:lnTo>
                  <a:lnTo>
                    <a:pt x="1018" y="728"/>
                  </a:lnTo>
                  <a:moveTo>
                    <a:pt x="1098" y="728"/>
                  </a:moveTo>
                  <a:lnTo>
                    <a:pt x="1042" y="728"/>
                  </a:lnTo>
                  <a:lnTo>
                    <a:pt x="1042" y="784"/>
                  </a:lnTo>
                  <a:lnTo>
                    <a:pt x="1098" y="784"/>
                  </a:lnTo>
                  <a:lnTo>
                    <a:pt x="1098" y="728"/>
                  </a:lnTo>
                  <a:moveTo>
                    <a:pt x="1178" y="728"/>
                  </a:moveTo>
                  <a:lnTo>
                    <a:pt x="1122" y="728"/>
                  </a:lnTo>
                  <a:lnTo>
                    <a:pt x="1122" y="784"/>
                  </a:lnTo>
                  <a:lnTo>
                    <a:pt x="1178" y="784"/>
                  </a:lnTo>
                  <a:lnTo>
                    <a:pt x="1178" y="728"/>
                  </a:lnTo>
                  <a:moveTo>
                    <a:pt x="1258" y="728"/>
                  </a:moveTo>
                  <a:lnTo>
                    <a:pt x="1203" y="728"/>
                  </a:lnTo>
                  <a:lnTo>
                    <a:pt x="1203" y="784"/>
                  </a:lnTo>
                  <a:lnTo>
                    <a:pt x="1258" y="784"/>
                  </a:lnTo>
                  <a:lnTo>
                    <a:pt x="1258" y="728"/>
                  </a:lnTo>
                  <a:moveTo>
                    <a:pt x="1339" y="728"/>
                  </a:moveTo>
                  <a:lnTo>
                    <a:pt x="1282" y="728"/>
                  </a:lnTo>
                  <a:lnTo>
                    <a:pt x="1282" y="784"/>
                  </a:lnTo>
                  <a:lnTo>
                    <a:pt x="1339" y="784"/>
                  </a:lnTo>
                  <a:lnTo>
                    <a:pt x="1339" y="728"/>
                  </a:lnTo>
                  <a:moveTo>
                    <a:pt x="1418" y="728"/>
                  </a:moveTo>
                  <a:lnTo>
                    <a:pt x="1363" y="728"/>
                  </a:lnTo>
                  <a:lnTo>
                    <a:pt x="1363" y="784"/>
                  </a:lnTo>
                  <a:lnTo>
                    <a:pt x="1418" y="784"/>
                  </a:lnTo>
                  <a:lnTo>
                    <a:pt x="1418" y="728"/>
                  </a:lnTo>
                  <a:moveTo>
                    <a:pt x="1499" y="728"/>
                  </a:moveTo>
                  <a:lnTo>
                    <a:pt x="1443" y="728"/>
                  </a:lnTo>
                  <a:lnTo>
                    <a:pt x="1443" y="784"/>
                  </a:lnTo>
                  <a:lnTo>
                    <a:pt x="1499" y="784"/>
                  </a:lnTo>
                  <a:lnTo>
                    <a:pt x="1499" y="728"/>
                  </a:lnTo>
                  <a:moveTo>
                    <a:pt x="1579" y="728"/>
                  </a:moveTo>
                  <a:lnTo>
                    <a:pt x="1523" y="728"/>
                  </a:lnTo>
                  <a:lnTo>
                    <a:pt x="1523" y="784"/>
                  </a:lnTo>
                  <a:lnTo>
                    <a:pt x="1579" y="784"/>
                  </a:lnTo>
                  <a:lnTo>
                    <a:pt x="1579" y="728"/>
                  </a:lnTo>
                  <a:moveTo>
                    <a:pt x="1659" y="728"/>
                  </a:moveTo>
                  <a:lnTo>
                    <a:pt x="1604" y="728"/>
                  </a:lnTo>
                  <a:lnTo>
                    <a:pt x="1604" y="784"/>
                  </a:lnTo>
                  <a:lnTo>
                    <a:pt x="1659" y="784"/>
                  </a:lnTo>
                  <a:lnTo>
                    <a:pt x="1659" y="728"/>
                  </a:lnTo>
                  <a:moveTo>
                    <a:pt x="1739" y="728"/>
                  </a:moveTo>
                  <a:lnTo>
                    <a:pt x="1684" y="728"/>
                  </a:lnTo>
                  <a:lnTo>
                    <a:pt x="1684" y="784"/>
                  </a:lnTo>
                  <a:lnTo>
                    <a:pt x="1739" y="784"/>
                  </a:lnTo>
                  <a:lnTo>
                    <a:pt x="1739" y="728"/>
                  </a:lnTo>
                  <a:moveTo>
                    <a:pt x="1820" y="728"/>
                  </a:moveTo>
                  <a:lnTo>
                    <a:pt x="1764" y="728"/>
                  </a:lnTo>
                  <a:lnTo>
                    <a:pt x="1764" y="784"/>
                  </a:lnTo>
                  <a:lnTo>
                    <a:pt x="1820" y="784"/>
                  </a:lnTo>
                  <a:lnTo>
                    <a:pt x="1820" y="728"/>
                  </a:lnTo>
                  <a:moveTo>
                    <a:pt x="1899" y="728"/>
                  </a:moveTo>
                  <a:lnTo>
                    <a:pt x="1844" y="728"/>
                  </a:lnTo>
                  <a:lnTo>
                    <a:pt x="1844" y="784"/>
                  </a:lnTo>
                  <a:lnTo>
                    <a:pt x="1899" y="784"/>
                  </a:lnTo>
                  <a:lnTo>
                    <a:pt x="1899" y="728"/>
                  </a:lnTo>
                  <a:moveTo>
                    <a:pt x="1980" y="728"/>
                  </a:moveTo>
                  <a:lnTo>
                    <a:pt x="1925" y="728"/>
                  </a:lnTo>
                  <a:lnTo>
                    <a:pt x="1925" y="784"/>
                  </a:lnTo>
                  <a:lnTo>
                    <a:pt x="1980" y="784"/>
                  </a:lnTo>
                  <a:lnTo>
                    <a:pt x="1980" y="728"/>
                  </a:lnTo>
                  <a:moveTo>
                    <a:pt x="2060" y="728"/>
                  </a:moveTo>
                  <a:lnTo>
                    <a:pt x="2004" y="728"/>
                  </a:lnTo>
                  <a:lnTo>
                    <a:pt x="2004" y="784"/>
                  </a:lnTo>
                  <a:lnTo>
                    <a:pt x="2060" y="784"/>
                  </a:lnTo>
                  <a:lnTo>
                    <a:pt x="2060" y="728"/>
                  </a:lnTo>
                  <a:moveTo>
                    <a:pt x="2140" y="728"/>
                  </a:moveTo>
                  <a:lnTo>
                    <a:pt x="2085" y="728"/>
                  </a:lnTo>
                  <a:lnTo>
                    <a:pt x="2085" y="784"/>
                  </a:lnTo>
                  <a:lnTo>
                    <a:pt x="2140" y="784"/>
                  </a:lnTo>
                  <a:lnTo>
                    <a:pt x="2140" y="728"/>
                  </a:lnTo>
                  <a:moveTo>
                    <a:pt x="2220" y="728"/>
                  </a:moveTo>
                  <a:lnTo>
                    <a:pt x="2165" y="728"/>
                  </a:lnTo>
                  <a:lnTo>
                    <a:pt x="2165" y="784"/>
                  </a:lnTo>
                  <a:lnTo>
                    <a:pt x="2220" y="784"/>
                  </a:lnTo>
                  <a:lnTo>
                    <a:pt x="2220" y="728"/>
                  </a:lnTo>
                  <a:moveTo>
                    <a:pt x="2301" y="728"/>
                  </a:moveTo>
                  <a:lnTo>
                    <a:pt x="2245" y="728"/>
                  </a:lnTo>
                  <a:lnTo>
                    <a:pt x="2245" y="784"/>
                  </a:lnTo>
                  <a:lnTo>
                    <a:pt x="2301" y="784"/>
                  </a:lnTo>
                  <a:lnTo>
                    <a:pt x="2301" y="728"/>
                  </a:lnTo>
                  <a:moveTo>
                    <a:pt x="2380" y="728"/>
                  </a:moveTo>
                  <a:lnTo>
                    <a:pt x="2325" y="728"/>
                  </a:lnTo>
                  <a:lnTo>
                    <a:pt x="2325" y="784"/>
                  </a:lnTo>
                  <a:lnTo>
                    <a:pt x="2380" y="784"/>
                  </a:lnTo>
                  <a:lnTo>
                    <a:pt x="2380" y="728"/>
                  </a:lnTo>
                  <a:moveTo>
                    <a:pt x="2461" y="728"/>
                  </a:moveTo>
                  <a:lnTo>
                    <a:pt x="2406" y="728"/>
                  </a:lnTo>
                  <a:lnTo>
                    <a:pt x="2406" y="784"/>
                  </a:lnTo>
                  <a:lnTo>
                    <a:pt x="2461" y="784"/>
                  </a:lnTo>
                  <a:lnTo>
                    <a:pt x="2461" y="728"/>
                  </a:lnTo>
                  <a:moveTo>
                    <a:pt x="2541" y="728"/>
                  </a:moveTo>
                  <a:lnTo>
                    <a:pt x="2485" y="728"/>
                  </a:lnTo>
                  <a:lnTo>
                    <a:pt x="2485" y="784"/>
                  </a:lnTo>
                  <a:lnTo>
                    <a:pt x="2541" y="784"/>
                  </a:lnTo>
                  <a:lnTo>
                    <a:pt x="2541" y="728"/>
                  </a:lnTo>
                  <a:moveTo>
                    <a:pt x="2621" y="728"/>
                  </a:moveTo>
                  <a:lnTo>
                    <a:pt x="2566" y="728"/>
                  </a:lnTo>
                  <a:lnTo>
                    <a:pt x="2566" y="784"/>
                  </a:lnTo>
                  <a:lnTo>
                    <a:pt x="2621" y="784"/>
                  </a:lnTo>
                  <a:lnTo>
                    <a:pt x="2621" y="728"/>
                  </a:lnTo>
                  <a:moveTo>
                    <a:pt x="2701" y="728"/>
                  </a:moveTo>
                  <a:lnTo>
                    <a:pt x="2646" y="728"/>
                  </a:lnTo>
                  <a:lnTo>
                    <a:pt x="2646" y="784"/>
                  </a:lnTo>
                  <a:lnTo>
                    <a:pt x="2701" y="784"/>
                  </a:lnTo>
                  <a:lnTo>
                    <a:pt x="2701" y="728"/>
                  </a:lnTo>
                  <a:moveTo>
                    <a:pt x="2782" y="728"/>
                  </a:moveTo>
                  <a:lnTo>
                    <a:pt x="2726" y="728"/>
                  </a:lnTo>
                  <a:lnTo>
                    <a:pt x="2726" y="784"/>
                  </a:lnTo>
                  <a:lnTo>
                    <a:pt x="2782" y="784"/>
                  </a:lnTo>
                  <a:lnTo>
                    <a:pt x="2782" y="728"/>
                  </a:lnTo>
                  <a:moveTo>
                    <a:pt x="2861" y="728"/>
                  </a:moveTo>
                  <a:lnTo>
                    <a:pt x="2806" y="728"/>
                  </a:lnTo>
                  <a:lnTo>
                    <a:pt x="2806" y="784"/>
                  </a:lnTo>
                  <a:lnTo>
                    <a:pt x="2861" y="784"/>
                  </a:lnTo>
                  <a:lnTo>
                    <a:pt x="2861" y="728"/>
                  </a:lnTo>
                  <a:moveTo>
                    <a:pt x="2942" y="728"/>
                  </a:moveTo>
                  <a:lnTo>
                    <a:pt x="2887" y="728"/>
                  </a:lnTo>
                  <a:lnTo>
                    <a:pt x="2887" y="784"/>
                  </a:lnTo>
                  <a:lnTo>
                    <a:pt x="2942" y="784"/>
                  </a:lnTo>
                  <a:lnTo>
                    <a:pt x="2942" y="728"/>
                  </a:lnTo>
                  <a:moveTo>
                    <a:pt x="3022" y="728"/>
                  </a:moveTo>
                  <a:lnTo>
                    <a:pt x="2966" y="728"/>
                  </a:lnTo>
                  <a:lnTo>
                    <a:pt x="2966" y="784"/>
                  </a:lnTo>
                  <a:lnTo>
                    <a:pt x="3022" y="784"/>
                  </a:lnTo>
                  <a:lnTo>
                    <a:pt x="3022" y="728"/>
                  </a:lnTo>
                  <a:moveTo>
                    <a:pt x="3342" y="728"/>
                  </a:moveTo>
                  <a:lnTo>
                    <a:pt x="3287" y="728"/>
                  </a:lnTo>
                  <a:lnTo>
                    <a:pt x="3287" y="784"/>
                  </a:lnTo>
                  <a:lnTo>
                    <a:pt x="3342" y="784"/>
                  </a:lnTo>
                  <a:lnTo>
                    <a:pt x="3342" y="728"/>
                  </a:lnTo>
                  <a:moveTo>
                    <a:pt x="3423" y="728"/>
                  </a:moveTo>
                  <a:lnTo>
                    <a:pt x="3367" y="728"/>
                  </a:lnTo>
                  <a:lnTo>
                    <a:pt x="3367" y="784"/>
                  </a:lnTo>
                  <a:lnTo>
                    <a:pt x="3423" y="784"/>
                  </a:lnTo>
                  <a:lnTo>
                    <a:pt x="3423" y="728"/>
                  </a:lnTo>
                  <a:moveTo>
                    <a:pt x="3503" y="728"/>
                  </a:moveTo>
                  <a:lnTo>
                    <a:pt x="3447" y="728"/>
                  </a:lnTo>
                  <a:lnTo>
                    <a:pt x="3447" y="784"/>
                  </a:lnTo>
                  <a:lnTo>
                    <a:pt x="3503" y="784"/>
                  </a:lnTo>
                  <a:lnTo>
                    <a:pt x="3503" y="728"/>
                  </a:lnTo>
                  <a:moveTo>
                    <a:pt x="3583" y="728"/>
                  </a:moveTo>
                  <a:lnTo>
                    <a:pt x="3528" y="728"/>
                  </a:lnTo>
                  <a:lnTo>
                    <a:pt x="3528" y="784"/>
                  </a:lnTo>
                  <a:lnTo>
                    <a:pt x="3583" y="784"/>
                  </a:lnTo>
                  <a:lnTo>
                    <a:pt x="3583" y="728"/>
                  </a:lnTo>
                  <a:moveTo>
                    <a:pt x="3663" y="728"/>
                  </a:moveTo>
                  <a:lnTo>
                    <a:pt x="3607" y="728"/>
                  </a:lnTo>
                  <a:lnTo>
                    <a:pt x="3607" y="784"/>
                  </a:lnTo>
                  <a:lnTo>
                    <a:pt x="3663" y="784"/>
                  </a:lnTo>
                  <a:lnTo>
                    <a:pt x="3663" y="728"/>
                  </a:lnTo>
                  <a:moveTo>
                    <a:pt x="4225" y="728"/>
                  </a:moveTo>
                  <a:lnTo>
                    <a:pt x="4169" y="728"/>
                  </a:lnTo>
                  <a:lnTo>
                    <a:pt x="4169" y="784"/>
                  </a:lnTo>
                  <a:lnTo>
                    <a:pt x="4225" y="784"/>
                  </a:lnTo>
                  <a:lnTo>
                    <a:pt x="4225" y="728"/>
                  </a:lnTo>
                  <a:moveTo>
                    <a:pt x="4304" y="728"/>
                  </a:moveTo>
                  <a:lnTo>
                    <a:pt x="4249" y="728"/>
                  </a:lnTo>
                  <a:lnTo>
                    <a:pt x="4249" y="784"/>
                  </a:lnTo>
                  <a:lnTo>
                    <a:pt x="4304" y="784"/>
                  </a:lnTo>
                  <a:lnTo>
                    <a:pt x="4304" y="728"/>
                  </a:lnTo>
                  <a:moveTo>
                    <a:pt x="4385" y="728"/>
                  </a:moveTo>
                  <a:lnTo>
                    <a:pt x="4329" y="728"/>
                  </a:lnTo>
                  <a:lnTo>
                    <a:pt x="4329" y="784"/>
                  </a:lnTo>
                  <a:lnTo>
                    <a:pt x="4385" y="784"/>
                  </a:lnTo>
                  <a:lnTo>
                    <a:pt x="4385" y="728"/>
                  </a:lnTo>
                  <a:moveTo>
                    <a:pt x="4545" y="728"/>
                  </a:moveTo>
                  <a:lnTo>
                    <a:pt x="4490" y="728"/>
                  </a:lnTo>
                  <a:lnTo>
                    <a:pt x="4490" y="784"/>
                  </a:lnTo>
                  <a:lnTo>
                    <a:pt x="4545" y="784"/>
                  </a:lnTo>
                  <a:lnTo>
                    <a:pt x="4545" y="728"/>
                  </a:lnTo>
                  <a:moveTo>
                    <a:pt x="4625" y="728"/>
                  </a:moveTo>
                  <a:lnTo>
                    <a:pt x="4569" y="728"/>
                  </a:lnTo>
                  <a:lnTo>
                    <a:pt x="4569" y="784"/>
                  </a:lnTo>
                  <a:lnTo>
                    <a:pt x="4625" y="784"/>
                  </a:lnTo>
                  <a:lnTo>
                    <a:pt x="4625" y="728"/>
                  </a:lnTo>
                  <a:moveTo>
                    <a:pt x="4705" y="728"/>
                  </a:moveTo>
                  <a:lnTo>
                    <a:pt x="4650" y="728"/>
                  </a:lnTo>
                  <a:lnTo>
                    <a:pt x="4650" y="784"/>
                  </a:lnTo>
                  <a:lnTo>
                    <a:pt x="4705" y="784"/>
                  </a:lnTo>
                  <a:lnTo>
                    <a:pt x="4705" y="728"/>
                  </a:lnTo>
                  <a:moveTo>
                    <a:pt x="4785" y="728"/>
                  </a:moveTo>
                  <a:lnTo>
                    <a:pt x="4730" y="728"/>
                  </a:lnTo>
                  <a:lnTo>
                    <a:pt x="4730" y="784"/>
                  </a:lnTo>
                  <a:lnTo>
                    <a:pt x="4785" y="784"/>
                  </a:lnTo>
                  <a:lnTo>
                    <a:pt x="4785" y="728"/>
                  </a:lnTo>
                  <a:moveTo>
                    <a:pt x="4866" y="728"/>
                  </a:moveTo>
                  <a:lnTo>
                    <a:pt x="4810" y="728"/>
                  </a:lnTo>
                  <a:lnTo>
                    <a:pt x="4810" y="784"/>
                  </a:lnTo>
                  <a:lnTo>
                    <a:pt x="4866" y="784"/>
                  </a:lnTo>
                  <a:lnTo>
                    <a:pt x="4866" y="728"/>
                  </a:lnTo>
                  <a:moveTo>
                    <a:pt x="4945" y="728"/>
                  </a:moveTo>
                  <a:lnTo>
                    <a:pt x="4890" y="728"/>
                  </a:lnTo>
                  <a:lnTo>
                    <a:pt x="4890" y="784"/>
                  </a:lnTo>
                  <a:lnTo>
                    <a:pt x="4945" y="784"/>
                  </a:lnTo>
                  <a:lnTo>
                    <a:pt x="4945" y="728"/>
                  </a:lnTo>
                  <a:moveTo>
                    <a:pt x="5266" y="728"/>
                  </a:moveTo>
                  <a:lnTo>
                    <a:pt x="5211" y="728"/>
                  </a:lnTo>
                  <a:lnTo>
                    <a:pt x="5211" y="784"/>
                  </a:lnTo>
                  <a:lnTo>
                    <a:pt x="5266" y="784"/>
                  </a:lnTo>
                  <a:lnTo>
                    <a:pt x="5266" y="728"/>
                  </a:lnTo>
                  <a:moveTo>
                    <a:pt x="5347" y="728"/>
                  </a:moveTo>
                  <a:lnTo>
                    <a:pt x="5291" y="728"/>
                  </a:lnTo>
                  <a:lnTo>
                    <a:pt x="5291" y="784"/>
                  </a:lnTo>
                  <a:lnTo>
                    <a:pt x="5347" y="784"/>
                  </a:lnTo>
                  <a:lnTo>
                    <a:pt x="5347" y="728"/>
                  </a:lnTo>
                  <a:moveTo>
                    <a:pt x="5426" y="728"/>
                  </a:moveTo>
                  <a:lnTo>
                    <a:pt x="5371" y="728"/>
                  </a:lnTo>
                  <a:lnTo>
                    <a:pt x="5371" y="784"/>
                  </a:lnTo>
                  <a:lnTo>
                    <a:pt x="5426" y="784"/>
                  </a:lnTo>
                  <a:lnTo>
                    <a:pt x="5426" y="728"/>
                  </a:lnTo>
                  <a:moveTo>
                    <a:pt x="5507" y="728"/>
                  </a:moveTo>
                  <a:lnTo>
                    <a:pt x="5452" y="728"/>
                  </a:lnTo>
                  <a:lnTo>
                    <a:pt x="5452" y="784"/>
                  </a:lnTo>
                  <a:lnTo>
                    <a:pt x="5507" y="784"/>
                  </a:lnTo>
                  <a:lnTo>
                    <a:pt x="5507" y="728"/>
                  </a:lnTo>
                  <a:moveTo>
                    <a:pt x="5587" y="728"/>
                  </a:moveTo>
                  <a:lnTo>
                    <a:pt x="5531" y="728"/>
                  </a:lnTo>
                  <a:lnTo>
                    <a:pt x="5531" y="784"/>
                  </a:lnTo>
                  <a:lnTo>
                    <a:pt x="5587" y="784"/>
                  </a:lnTo>
                  <a:lnTo>
                    <a:pt x="5587" y="728"/>
                  </a:lnTo>
                  <a:moveTo>
                    <a:pt x="5667" y="728"/>
                  </a:moveTo>
                  <a:lnTo>
                    <a:pt x="5612" y="728"/>
                  </a:lnTo>
                  <a:lnTo>
                    <a:pt x="5612" y="784"/>
                  </a:lnTo>
                  <a:lnTo>
                    <a:pt x="5667" y="784"/>
                  </a:lnTo>
                  <a:lnTo>
                    <a:pt x="5667" y="728"/>
                  </a:lnTo>
                  <a:moveTo>
                    <a:pt x="5747" y="728"/>
                  </a:moveTo>
                  <a:lnTo>
                    <a:pt x="5692" y="728"/>
                  </a:lnTo>
                  <a:lnTo>
                    <a:pt x="5692" y="784"/>
                  </a:lnTo>
                  <a:lnTo>
                    <a:pt x="5747" y="784"/>
                  </a:lnTo>
                  <a:lnTo>
                    <a:pt x="5747" y="728"/>
                  </a:lnTo>
                  <a:moveTo>
                    <a:pt x="5828" y="728"/>
                  </a:moveTo>
                  <a:lnTo>
                    <a:pt x="5772" y="728"/>
                  </a:lnTo>
                  <a:lnTo>
                    <a:pt x="5772" y="784"/>
                  </a:lnTo>
                  <a:lnTo>
                    <a:pt x="5828" y="784"/>
                  </a:lnTo>
                  <a:lnTo>
                    <a:pt x="5828" y="728"/>
                  </a:lnTo>
                  <a:moveTo>
                    <a:pt x="5907" y="728"/>
                  </a:moveTo>
                  <a:lnTo>
                    <a:pt x="5852" y="728"/>
                  </a:lnTo>
                  <a:lnTo>
                    <a:pt x="5852" y="784"/>
                  </a:lnTo>
                  <a:lnTo>
                    <a:pt x="5907" y="784"/>
                  </a:lnTo>
                  <a:lnTo>
                    <a:pt x="5907" y="728"/>
                  </a:lnTo>
                  <a:moveTo>
                    <a:pt x="55" y="648"/>
                  </a:moveTo>
                  <a:lnTo>
                    <a:pt x="0" y="648"/>
                  </a:lnTo>
                  <a:lnTo>
                    <a:pt x="0" y="703"/>
                  </a:lnTo>
                  <a:lnTo>
                    <a:pt x="55" y="703"/>
                  </a:lnTo>
                  <a:lnTo>
                    <a:pt x="55" y="648"/>
                  </a:lnTo>
                  <a:moveTo>
                    <a:pt x="136" y="648"/>
                  </a:moveTo>
                  <a:lnTo>
                    <a:pt x="80" y="648"/>
                  </a:lnTo>
                  <a:lnTo>
                    <a:pt x="80" y="703"/>
                  </a:lnTo>
                  <a:lnTo>
                    <a:pt x="136" y="703"/>
                  </a:lnTo>
                  <a:lnTo>
                    <a:pt x="136" y="648"/>
                  </a:lnTo>
                  <a:moveTo>
                    <a:pt x="216" y="648"/>
                  </a:moveTo>
                  <a:lnTo>
                    <a:pt x="160" y="648"/>
                  </a:lnTo>
                  <a:lnTo>
                    <a:pt x="160" y="703"/>
                  </a:lnTo>
                  <a:lnTo>
                    <a:pt x="216" y="703"/>
                  </a:lnTo>
                  <a:lnTo>
                    <a:pt x="216" y="648"/>
                  </a:lnTo>
                  <a:moveTo>
                    <a:pt x="296" y="648"/>
                  </a:moveTo>
                  <a:lnTo>
                    <a:pt x="241" y="648"/>
                  </a:lnTo>
                  <a:lnTo>
                    <a:pt x="241" y="703"/>
                  </a:lnTo>
                  <a:lnTo>
                    <a:pt x="296" y="703"/>
                  </a:lnTo>
                  <a:lnTo>
                    <a:pt x="296" y="648"/>
                  </a:lnTo>
                  <a:moveTo>
                    <a:pt x="376" y="648"/>
                  </a:moveTo>
                  <a:lnTo>
                    <a:pt x="320" y="648"/>
                  </a:lnTo>
                  <a:lnTo>
                    <a:pt x="320" y="703"/>
                  </a:lnTo>
                  <a:lnTo>
                    <a:pt x="376" y="703"/>
                  </a:lnTo>
                  <a:lnTo>
                    <a:pt x="376" y="648"/>
                  </a:lnTo>
                  <a:moveTo>
                    <a:pt x="457" y="648"/>
                  </a:moveTo>
                  <a:lnTo>
                    <a:pt x="401" y="648"/>
                  </a:lnTo>
                  <a:lnTo>
                    <a:pt x="401" y="703"/>
                  </a:lnTo>
                  <a:lnTo>
                    <a:pt x="457" y="703"/>
                  </a:lnTo>
                  <a:lnTo>
                    <a:pt x="457" y="648"/>
                  </a:lnTo>
                  <a:moveTo>
                    <a:pt x="536" y="648"/>
                  </a:moveTo>
                  <a:lnTo>
                    <a:pt x="481" y="648"/>
                  </a:lnTo>
                  <a:lnTo>
                    <a:pt x="481" y="703"/>
                  </a:lnTo>
                  <a:lnTo>
                    <a:pt x="536" y="703"/>
                  </a:lnTo>
                  <a:lnTo>
                    <a:pt x="536" y="648"/>
                  </a:lnTo>
                  <a:moveTo>
                    <a:pt x="617" y="648"/>
                  </a:moveTo>
                  <a:lnTo>
                    <a:pt x="561" y="648"/>
                  </a:lnTo>
                  <a:lnTo>
                    <a:pt x="561" y="703"/>
                  </a:lnTo>
                  <a:lnTo>
                    <a:pt x="617" y="703"/>
                  </a:lnTo>
                  <a:lnTo>
                    <a:pt x="617" y="648"/>
                  </a:lnTo>
                  <a:moveTo>
                    <a:pt x="697" y="648"/>
                  </a:moveTo>
                  <a:lnTo>
                    <a:pt x="641" y="648"/>
                  </a:lnTo>
                  <a:lnTo>
                    <a:pt x="641" y="703"/>
                  </a:lnTo>
                  <a:lnTo>
                    <a:pt x="697" y="703"/>
                  </a:lnTo>
                  <a:lnTo>
                    <a:pt x="697" y="648"/>
                  </a:lnTo>
                  <a:moveTo>
                    <a:pt x="777" y="648"/>
                  </a:moveTo>
                  <a:lnTo>
                    <a:pt x="722" y="648"/>
                  </a:lnTo>
                  <a:lnTo>
                    <a:pt x="722" y="703"/>
                  </a:lnTo>
                  <a:lnTo>
                    <a:pt x="777" y="703"/>
                  </a:lnTo>
                  <a:lnTo>
                    <a:pt x="777" y="648"/>
                  </a:lnTo>
                  <a:moveTo>
                    <a:pt x="857" y="648"/>
                  </a:moveTo>
                  <a:lnTo>
                    <a:pt x="801" y="648"/>
                  </a:lnTo>
                  <a:lnTo>
                    <a:pt x="801" y="703"/>
                  </a:lnTo>
                  <a:lnTo>
                    <a:pt x="857" y="703"/>
                  </a:lnTo>
                  <a:lnTo>
                    <a:pt x="857" y="648"/>
                  </a:lnTo>
                  <a:moveTo>
                    <a:pt x="938" y="648"/>
                  </a:moveTo>
                  <a:lnTo>
                    <a:pt x="882" y="648"/>
                  </a:lnTo>
                  <a:lnTo>
                    <a:pt x="882" y="703"/>
                  </a:lnTo>
                  <a:lnTo>
                    <a:pt x="938" y="703"/>
                  </a:lnTo>
                  <a:lnTo>
                    <a:pt x="938" y="648"/>
                  </a:lnTo>
                  <a:moveTo>
                    <a:pt x="1018" y="648"/>
                  </a:moveTo>
                  <a:lnTo>
                    <a:pt x="962" y="648"/>
                  </a:lnTo>
                  <a:lnTo>
                    <a:pt x="962" y="703"/>
                  </a:lnTo>
                  <a:lnTo>
                    <a:pt x="1018" y="703"/>
                  </a:lnTo>
                  <a:lnTo>
                    <a:pt x="1018" y="648"/>
                  </a:lnTo>
                  <a:moveTo>
                    <a:pt x="1098" y="648"/>
                  </a:moveTo>
                  <a:lnTo>
                    <a:pt x="1042" y="648"/>
                  </a:lnTo>
                  <a:lnTo>
                    <a:pt x="1042" y="703"/>
                  </a:lnTo>
                  <a:lnTo>
                    <a:pt x="1098" y="703"/>
                  </a:lnTo>
                  <a:lnTo>
                    <a:pt x="1098" y="648"/>
                  </a:lnTo>
                  <a:moveTo>
                    <a:pt x="1178" y="648"/>
                  </a:moveTo>
                  <a:lnTo>
                    <a:pt x="1122" y="648"/>
                  </a:lnTo>
                  <a:lnTo>
                    <a:pt x="1122" y="703"/>
                  </a:lnTo>
                  <a:lnTo>
                    <a:pt x="1178" y="703"/>
                  </a:lnTo>
                  <a:lnTo>
                    <a:pt x="1178" y="648"/>
                  </a:lnTo>
                  <a:moveTo>
                    <a:pt x="1258" y="648"/>
                  </a:moveTo>
                  <a:lnTo>
                    <a:pt x="1203" y="648"/>
                  </a:lnTo>
                  <a:lnTo>
                    <a:pt x="1203" y="703"/>
                  </a:lnTo>
                  <a:lnTo>
                    <a:pt x="1258" y="703"/>
                  </a:lnTo>
                  <a:lnTo>
                    <a:pt x="1258" y="648"/>
                  </a:lnTo>
                  <a:moveTo>
                    <a:pt x="1339" y="648"/>
                  </a:moveTo>
                  <a:lnTo>
                    <a:pt x="1282" y="648"/>
                  </a:lnTo>
                  <a:lnTo>
                    <a:pt x="1282" y="703"/>
                  </a:lnTo>
                  <a:lnTo>
                    <a:pt x="1339" y="703"/>
                  </a:lnTo>
                  <a:lnTo>
                    <a:pt x="1339" y="648"/>
                  </a:lnTo>
                  <a:moveTo>
                    <a:pt x="1418" y="648"/>
                  </a:moveTo>
                  <a:lnTo>
                    <a:pt x="1363" y="648"/>
                  </a:lnTo>
                  <a:lnTo>
                    <a:pt x="1363" y="703"/>
                  </a:lnTo>
                  <a:lnTo>
                    <a:pt x="1418" y="703"/>
                  </a:lnTo>
                  <a:lnTo>
                    <a:pt x="1418" y="648"/>
                  </a:lnTo>
                  <a:moveTo>
                    <a:pt x="1499" y="648"/>
                  </a:moveTo>
                  <a:lnTo>
                    <a:pt x="1443" y="648"/>
                  </a:lnTo>
                  <a:lnTo>
                    <a:pt x="1443" y="703"/>
                  </a:lnTo>
                  <a:lnTo>
                    <a:pt x="1499" y="703"/>
                  </a:lnTo>
                  <a:lnTo>
                    <a:pt x="1499" y="648"/>
                  </a:lnTo>
                  <a:moveTo>
                    <a:pt x="1579" y="648"/>
                  </a:moveTo>
                  <a:lnTo>
                    <a:pt x="1523" y="648"/>
                  </a:lnTo>
                  <a:lnTo>
                    <a:pt x="1523" y="703"/>
                  </a:lnTo>
                  <a:lnTo>
                    <a:pt x="1579" y="703"/>
                  </a:lnTo>
                  <a:lnTo>
                    <a:pt x="1579" y="648"/>
                  </a:lnTo>
                  <a:moveTo>
                    <a:pt x="1659" y="648"/>
                  </a:moveTo>
                  <a:lnTo>
                    <a:pt x="1604" y="648"/>
                  </a:lnTo>
                  <a:lnTo>
                    <a:pt x="1604" y="703"/>
                  </a:lnTo>
                  <a:lnTo>
                    <a:pt x="1659" y="703"/>
                  </a:lnTo>
                  <a:lnTo>
                    <a:pt x="1659" y="648"/>
                  </a:lnTo>
                  <a:moveTo>
                    <a:pt x="1739" y="648"/>
                  </a:moveTo>
                  <a:lnTo>
                    <a:pt x="1684" y="648"/>
                  </a:lnTo>
                  <a:lnTo>
                    <a:pt x="1684" y="703"/>
                  </a:lnTo>
                  <a:lnTo>
                    <a:pt x="1739" y="703"/>
                  </a:lnTo>
                  <a:lnTo>
                    <a:pt x="1739" y="648"/>
                  </a:lnTo>
                  <a:moveTo>
                    <a:pt x="1820" y="648"/>
                  </a:moveTo>
                  <a:lnTo>
                    <a:pt x="1764" y="648"/>
                  </a:lnTo>
                  <a:lnTo>
                    <a:pt x="1764" y="703"/>
                  </a:lnTo>
                  <a:lnTo>
                    <a:pt x="1820" y="703"/>
                  </a:lnTo>
                  <a:lnTo>
                    <a:pt x="1820" y="648"/>
                  </a:lnTo>
                  <a:moveTo>
                    <a:pt x="1899" y="648"/>
                  </a:moveTo>
                  <a:lnTo>
                    <a:pt x="1844" y="648"/>
                  </a:lnTo>
                  <a:lnTo>
                    <a:pt x="1844" y="703"/>
                  </a:lnTo>
                  <a:lnTo>
                    <a:pt x="1899" y="703"/>
                  </a:lnTo>
                  <a:lnTo>
                    <a:pt x="1899" y="648"/>
                  </a:lnTo>
                  <a:moveTo>
                    <a:pt x="1980" y="648"/>
                  </a:moveTo>
                  <a:lnTo>
                    <a:pt x="1925" y="648"/>
                  </a:lnTo>
                  <a:lnTo>
                    <a:pt x="1925" y="703"/>
                  </a:lnTo>
                  <a:lnTo>
                    <a:pt x="1980" y="703"/>
                  </a:lnTo>
                  <a:lnTo>
                    <a:pt x="1980" y="648"/>
                  </a:lnTo>
                  <a:moveTo>
                    <a:pt x="2060" y="648"/>
                  </a:moveTo>
                  <a:lnTo>
                    <a:pt x="2004" y="648"/>
                  </a:lnTo>
                  <a:lnTo>
                    <a:pt x="2004" y="703"/>
                  </a:lnTo>
                  <a:lnTo>
                    <a:pt x="2060" y="703"/>
                  </a:lnTo>
                  <a:lnTo>
                    <a:pt x="2060" y="648"/>
                  </a:lnTo>
                  <a:moveTo>
                    <a:pt x="2140" y="648"/>
                  </a:moveTo>
                  <a:lnTo>
                    <a:pt x="2085" y="648"/>
                  </a:lnTo>
                  <a:lnTo>
                    <a:pt x="2085" y="703"/>
                  </a:lnTo>
                  <a:lnTo>
                    <a:pt x="2140" y="703"/>
                  </a:lnTo>
                  <a:lnTo>
                    <a:pt x="2140" y="648"/>
                  </a:lnTo>
                  <a:moveTo>
                    <a:pt x="2220" y="648"/>
                  </a:moveTo>
                  <a:lnTo>
                    <a:pt x="2165" y="648"/>
                  </a:lnTo>
                  <a:lnTo>
                    <a:pt x="2165" y="703"/>
                  </a:lnTo>
                  <a:lnTo>
                    <a:pt x="2220" y="703"/>
                  </a:lnTo>
                  <a:lnTo>
                    <a:pt x="2220" y="648"/>
                  </a:lnTo>
                  <a:moveTo>
                    <a:pt x="2301" y="648"/>
                  </a:moveTo>
                  <a:lnTo>
                    <a:pt x="2245" y="648"/>
                  </a:lnTo>
                  <a:lnTo>
                    <a:pt x="2245" y="703"/>
                  </a:lnTo>
                  <a:lnTo>
                    <a:pt x="2301" y="703"/>
                  </a:lnTo>
                  <a:lnTo>
                    <a:pt x="2301" y="648"/>
                  </a:lnTo>
                  <a:moveTo>
                    <a:pt x="2380" y="648"/>
                  </a:moveTo>
                  <a:lnTo>
                    <a:pt x="2325" y="648"/>
                  </a:lnTo>
                  <a:lnTo>
                    <a:pt x="2325" y="703"/>
                  </a:lnTo>
                  <a:lnTo>
                    <a:pt x="2380" y="703"/>
                  </a:lnTo>
                  <a:lnTo>
                    <a:pt x="2380" y="648"/>
                  </a:lnTo>
                  <a:moveTo>
                    <a:pt x="2461" y="648"/>
                  </a:moveTo>
                  <a:lnTo>
                    <a:pt x="2406" y="648"/>
                  </a:lnTo>
                  <a:lnTo>
                    <a:pt x="2406" y="703"/>
                  </a:lnTo>
                  <a:lnTo>
                    <a:pt x="2461" y="703"/>
                  </a:lnTo>
                  <a:lnTo>
                    <a:pt x="2461" y="648"/>
                  </a:lnTo>
                  <a:moveTo>
                    <a:pt x="2541" y="648"/>
                  </a:moveTo>
                  <a:lnTo>
                    <a:pt x="2485" y="648"/>
                  </a:lnTo>
                  <a:lnTo>
                    <a:pt x="2485" y="703"/>
                  </a:lnTo>
                  <a:lnTo>
                    <a:pt x="2541" y="703"/>
                  </a:lnTo>
                  <a:lnTo>
                    <a:pt x="2541" y="648"/>
                  </a:lnTo>
                  <a:moveTo>
                    <a:pt x="2621" y="648"/>
                  </a:moveTo>
                  <a:lnTo>
                    <a:pt x="2566" y="648"/>
                  </a:lnTo>
                  <a:lnTo>
                    <a:pt x="2566" y="703"/>
                  </a:lnTo>
                  <a:lnTo>
                    <a:pt x="2621" y="703"/>
                  </a:lnTo>
                  <a:lnTo>
                    <a:pt x="2621" y="648"/>
                  </a:lnTo>
                  <a:moveTo>
                    <a:pt x="2701" y="648"/>
                  </a:moveTo>
                  <a:lnTo>
                    <a:pt x="2646" y="648"/>
                  </a:lnTo>
                  <a:lnTo>
                    <a:pt x="2646" y="703"/>
                  </a:lnTo>
                  <a:lnTo>
                    <a:pt x="2701" y="703"/>
                  </a:lnTo>
                  <a:lnTo>
                    <a:pt x="2701" y="648"/>
                  </a:lnTo>
                  <a:moveTo>
                    <a:pt x="2782" y="648"/>
                  </a:moveTo>
                  <a:lnTo>
                    <a:pt x="2726" y="648"/>
                  </a:lnTo>
                  <a:lnTo>
                    <a:pt x="2726" y="703"/>
                  </a:lnTo>
                  <a:lnTo>
                    <a:pt x="2782" y="703"/>
                  </a:lnTo>
                  <a:lnTo>
                    <a:pt x="2782" y="648"/>
                  </a:lnTo>
                  <a:moveTo>
                    <a:pt x="2861" y="648"/>
                  </a:moveTo>
                  <a:lnTo>
                    <a:pt x="2806" y="648"/>
                  </a:lnTo>
                  <a:lnTo>
                    <a:pt x="2806" y="703"/>
                  </a:lnTo>
                  <a:lnTo>
                    <a:pt x="2861" y="703"/>
                  </a:lnTo>
                  <a:lnTo>
                    <a:pt x="2861" y="648"/>
                  </a:lnTo>
                  <a:moveTo>
                    <a:pt x="2942" y="648"/>
                  </a:moveTo>
                  <a:lnTo>
                    <a:pt x="2887" y="648"/>
                  </a:lnTo>
                  <a:lnTo>
                    <a:pt x="2887" y="703"/>
                  </a:lnTo>
                  <a:lnTo>
                    <a:pt x="2942" y="703"/>
                  </a:lnTo>
                  <a:lnTo>
                    <a:pt x="2942" y="648"/>
                  </a:lnTo>
                  <a:moveTo>
                    <a:pt x="3022" y="648"/>
                  </a:moveTo>
                  <a:lnTo>
                    <a:pt x="2966" y="648"/>
                  </a:lnTo>
                  <a:lnTo>
                    <a:pt x="2966" y="703"/>
                  </a:lnTo>
                  <a:lnTo>
                    <a:pt x="3022" y="703"/>
                  </a:lnTo>
                  <a:lnTo>
                    <a:pt x="3022" y="648"/>
                  </a:lnTo>
                  <a:moveTo>
                    <a:pt x="4064" y="648"/>
                  </a:moveTo>
                  <a:lnTo>
                    <a:pt x="4009" y="648"/>
                  </a:lnTo>
                  <a:lnTo>
                    <a:pt x="4009" y="703"/>
                  </a:lnTo>
                  <a:lnTo>
                    <a:pt x="4064" y="703"/>
                  </a:lnTo>
                  <a:lnTo>
                    <a:pt x="4064" y="648"/>
                  </a:lnTo>
                  <a:moveTo>
                    <a:pt x="4144" y="648"/>
                  </a:moveTo>
                  <a:lnTo>
                    <a:pt x="4088" y="648"/>
                  </a:lnTo>
                  <a:lnTo>
                    <a:pt x="4088" y="703"/>
                  </a:lnTo>
                  <a:lnTo>
                    <a:pt x="4144" y="703"/>
                  </a:lnTo>
                  <a:lnTo>
                    <a:pt x="4144" y="648"/>
                  </a:lnTo>
                  <a:moveTo>
                    <a:pt x="4225" y="648"/>
                  </a:moveTo>
                  <a:lnTo>
                    <a:pt x="4169" y="648"/>
                  </a:lnTo>
                  <a:lnTo>
                    <a:pt x="4169" y="703"/>
                  </a:lnTo>
                  <a:lnTo>
                    <a:pt x="4225" y="703"/>
                  </a:lnTo>
                  <a:lnTo>
                    <a:pt x="4225" y="648"/>
                  </a:lnTo>
                  <a:moveTo>
                    <a:pt x="4304" y="648"/>
                  </a:moveTo>
                  <a:lnTo>
                    <a:pt x="4249" y="648"/>
                  </a:lnTo>
                  <a:lnTo>
                    <a:pt x="4249" y="703"/>
                  </a:lnTo>
                  <a:lnTo>
                    <a:pt x="4304" y="703"/>
                  </a:lnTo>
                  <a:lnTo>
                    <a:pt x="4304" y="648"/>
                  </a:lnTo>
                  <a:moveTo>
                    <a:pt x="4385" y="648"/>
                  </a:moveTo>
                  <a:lnTo>
                    <a:pt x="4329" y="648"/>
                  </a:lnTo>
                  <a:lnTo>
                    <a:pt x="4329" y="703"/>
                  </a:lnTo>
                  <a:lnTo>
                    <a:pt x="4385" y="703"/>
                  </a:lnTo>
                  <a:lnTo>
                    <a:pt x="4385" y="648"/>
                  </a:lnTo>
                  <a:moveTo>
                    <a:pt x="4545" y="648"/>
                  </a:moveTo>
                  <a:lnTo>
                    <a:pt x="4490" y="648"/>
                  </a:lnTo>
                  <a:lnTo>
                    <a:pt x="4490" y="703"/>
                  </a:lnTo>
                  <a:lnTo>
                    <a:pt x="4545" y="703"/>
                  </a:lnTo>
                  <a:lnTo>
                    <a:pt x="4545" y="648"/>
                  </a:lnTo>
                  <a:moveTo>
                    <a:pt x="4625" y="648"/>
                  </a:moveTo>
                  <a:lnTo>
                    <a:pt x="4569" y="648"/>
                  </a:lnTo>
                  <a:lnTo>
                    <a:pt x="4569" y="703"/>
                  </a:lnTo>
                  <a:lnTo>
                    <a:pt x="4625" y="703"/>
                  </a:lnTo>
                  <a:lnTo>
                    <a:pt x="4625" y="648"/>
                  </a:lnTo>
                  <a:moveTo>
                    <a:pt x="4705" y="648"/>
                  </a:moveTo>
                  <a:lnTo>
                    <a:pt x="4650" y="648"/>
                  </a:lnTo>
                  <a:lnTo>
                    <a:pt x="4650" y="703"/>
                  </a:lnTo>
                  <a:lnTo>
                    <a:pt x="4705" y="703"/>
                  </a:lnTo>
                  <a:lnTo>
                    <a:pt x="4705" y="648"/>
                  </a:lnTo>
                  <a:moveTo>
                    <a:pt x="4785" y="648"/>
                  </a:moveTo>
                  <a:lnTo>
                    <a:pt x="4730" y="648"/>
                  </a:lnTo>
                  <a:lnTo>
                    <a:pt x="4730" y="703"/>
                  </a:lnTo>
                  <a:lnTo>
                    <a:pt x="4785" y="703"/>
                  </a:lnTo>
                  <a:lnTo>
                    <a:pt x="4785" y="648"/>
                  </a:lnTo>
                  <a:moveTo>
                    <a:pt x="4866" y="648"/>
                  </a:moveTo>
                  <a:lnTo>
                    <a:pt x="4810" y="648"/>
                  </a:lnTo>
                  <a:lnTo>
                    <a:pt x="4810" y="703"/>
                  </a:lnTo>
                  <a:lnTo>
                    <a:pt x="4866" y="703"/>
                  </a:lnTo>
                  <a:lnTo>
                    <a:pt x="4866" y="648"/>
                  </a:lnTo>
                  <a:moveTo>
                    <a:pt x="5186" y="648"/>
                  </a:moveTo>
                  <a:lnTo>
                    <a:pt x="5131" y="648"/>
                  </a:lnTo>
                  <a:lnTo>
                    <a:pt x="5131" y="703"/>
                  </a:lnTo>
                  <a:lnTo>
                    <a:pt x="5186" y="703"/>
                  </a:lnTo>
                  <a:lnTo>
                    <a:pt x="5186" y="648"/>
                  </a:lnTo>
                  <a:moveTo>
                    <a:pt x="5266" y="648"/>
                  </a:moveTo>
                  <a:lnTo>
                    <a:pt x="5211" y="648"/>
                  </a:lnTo>
                  <a:lnTo>
                    <a:pt x="5211" y="703"/>
                  </a:lnTo>
                  <a:lnTo>
                    <a:pt x="5266" y="703"/>
                  </a:lnTo>
                  <a:lnTo>
                    <a:pt x="5266" y="648"/>
                  </a:lnTo>
                  <a:moveTo>
                    <a:pt x="5347" y="648"/>
                  </a:moveTo>
                  <a:lnTo>
                    <a:pt x="5291" y="648"/>
                  </a:lnTo>
                  <a:lnTo>
                    <a:pt x="5291" y="703"/>
                  </a:lnTo>
                  <a:lnTo>
                    <a:pt x="5347" y="703"/>
                  </a:lnTo>
                  <a:lnTo>
                    <a:pt x="5347" y="648"/>
                  </a:lnTo>
                  <a:moveTo>
                    <a:pt x="5426" y="648"/>
                  </a:moveTo>
                  <a:lnTo>
                    <a:pt x="5371" y="648"/>
                  </a:lnTo>
                  <a:lnTo>
                    <a:pt x="5371" y="703"/>
                  </a:lnTo>
                  <a:lnTo>
                    <a:pt x="5426" y="703"/>
                  </a:lnTo>
                  <a:lnTo>
                    <a:pt x="5426" y="648"/>
                  </a:lnTo>
                  <a:moveTo>
                    <a:pt x="5507" y="648"/>
                  </a:moveTo>
                  <a:lnTo>
                    <a:pt x="5452" y="648"/>
                  </a:lnTo>
                  <a:lnTo>
                    <a:pt x="5452" y="703"/>
                  </a:lnTo>
                  <a:lnTo>
                    <a:pt x="5507" y="703"/>
                  </a:lnTo>
                  <a:lnTo>
                    <a:pt x="5507" y="648"/>
                  </a:lnTo>
                  <a:moveTo>
                    <a:pt x="5587" y="648"/>
                  </a:moveTo>
                  <a:lnTo>
                    <a:pt x="5531" y="648"/>
                  </a:lnTo>
                  <a:lnTo>
                    <a:pt x="5531" y="703"/>
                  </a:lnTo>
                  <a:lnTo>
                    <a:pt x="5587" y="703"/>
                  </a:lnTo>
                  <a:lnTo>
                    <a:pt x="5587" y="648"/>
                  </a:lnTo>
                  <a:moveTo>
                    <a:pt x="5667" y="648"/>
                  </a:moveTo>
                  <a:lnTo>
                    <a:pt x="5612" y="648"/>
                  </a:lnTo>
                  <a:lnTo>
                    <a:pt x="5612" y="703"/>
                  </a:lnTo>
                  <a:lnTo>
                    <a:pt x="5667" y="703"/>
                  </a:lnTo>
                  <a:lnTo>
                    <a:pt x="5667" y="648"/>
                  </a:lnTo>
                  <a:moveTo>
                    <a:pt x="5747" y="648"/>
                  </a:moveTo>
                  <a:lnTo>
                    <a:pt x="5692" y="648"/>
                  </a:lnTo>
                  <a:lnTo>
                    <a:pt x="5692" y="703"/>
                  </a:lnTo>
                  <a:lnTo>
                    <a:pt x="5747" y="703"/>
                  </a:lnTo>
                  <a:lnTo>
                    <a:pt x="5747" y="648"/>
                  </a:lnTo>
                  <a:moveTo>
                    <a:pt x="5828" y="648"/>
                  </a:moveTo>
                  <a:lnTo>
                    <a:pt x="5772" y="648"/>
                  </a:lnTo>
                  <a:lnTo>
                    <a:pt x="5772" y="703"/>
                  </a:lnTo>
                  <a:lnTo>
                    <a:pt x="5828" y="703"/>
                  </a:lnTo>
                  <a:lnTo>
                    <a:pt x="5828" y="648"/>
                  </a:lnTo>
                  <a:moveTo>
                    <a:pt x="5907" y="648"/>
                  </a:moveTo>
                  <a:lnTo>
                    <a:pt x="5852" y="648"/>
                  </a:lnTo>
                  <a:lnTo>
                    <a:pt x="5852" y="703"/>
                  </a:lnTo>
                  <a:lnTo>
                    <a:pt x="5907" y="703"/>
                  </a:lnTo>
                  <a:lnTo>
                    <a:pt x="5907" y="648"/>
                  </a:lnTo>
                  <a:moveTo>
                    <a:pt x="55" y="566"/>
                  </a:moveTo>
                  <a:lnTo>
                    <a:pt x="0" y="566"/>
                  </a:lnTo>
                  <a:lnTo>
                    <a:pt x="0" y="622"/>
                  </a:lnTo>
                  <a:lnTo>
                    <a:pt x="55" y="622"/>
                  </a:lnTo>
                  <a:lnTo>
                    <a:pt x="55" y="566"/>
                  </a:lnTo>
                  <a:moveTo>
                    <a:pt x="136" y="566"/>
                  </a:moveTo>
                  <a:lnTo>
                    <a:pt x="80" y="566"/>
                  </a:lnTo>
                  <a:lnTo>
                    <a:pt x="80" y="622"/>
                  </a:lnTo>
                  <a:lnTo>
                    <a:pt x="136" y="622"/>
                  </a:lnTo>
                  <a:lnTo>
                    <a:pt x="136" y="566"/>
                  </a:lnTo>
                  <a:moveTo>
                    <a:pt x="216" y="566"/>
                  </a:moveTo>
                  <a:lnTo>
                    <a:pt x="160" y="566"/>
                  </a:lnTo>
                  <a:lnTo>
                    <a:pt x="160" y="622"/>
                  </a:lnTo>
                  <a:lnTo>
                    <a:pt x="216" y="622"/>
                  </a:lnTo>
                  <a:lnTo>
                    <a:pt x="216" y="566"/>
                  </a:lnTo>
                  <a:moveTo>
                    <a:pt x="296" y="566"/>
                  </a:moveTo>
                  <a:lnTo>
                    <a:pt x="241" y="566"/>
                  </a:lnTo>
                  <a:lnTo>
                    <a:pt x="241" y="622"/>
                  </a:lnTo>
                  <a:lnTo>
                    <a:pt x="296" y="622"/>
                  </a:lnTo>
                  <a:lnTo>
                    <a:pt x="296" y="566"/>
                  </a:lnTo>
                  <a:moveTo>
                    <a:pt x="376" y="566"/>
                  </a:moveTo>
                  <a:lnTo>
                    <a:pt x="320" y="566"/>
                  </a:lnTo>
                  <a:lnTo>
                    <a:pt x="320" y="622"/>
                  </a:lnTo>
                  <a:lnTo>
                    <a:pt x="376" y="622"/>
                  </a:lnTo>
                  <a:lnTo>
                    <a:pt x="376" y="566"/>
                  </a:lnTo>
                  <a:moveTo>
                    <a:pt x="457" y="566"/>
                  </a:moveTo>
                  <a:lnTo>
                    <a:pt x="401" y="566"/>
                  </a:lnTo>
                  <a:lnTo>
                    <a:pt x="401" y="622"/>
                  </a:lnTo>
                  <a:lnTo>
                    <a:pt x="457" y="622"/>
                  </a:lnTo>
                  <a:lnTo>
                    <a:pt x="457" y="566"/>
                  </a:lnTo>
                  <a:moveTo>
                    <a:pt x="536" y="566"/>
                  </a:moveTo>
                  <a:lnTo>
                    <a:pt x="481" y="566"/>
                  </a:lnTo>
                  <a:lnTo>
                    <a:pt x="481" y="622"/>
                  </a:lnTo>
                  <a:lnTo>
                    <a:pt x="536" y="622"/>
                  </a:lnTo>
                  <a:lnTo>
                    <a:pt x="536" y="566"/>
                  </a:lnTo>
                  <a:moveTo>
                    <a:pt x="617" y="566"/>
                  </a:moveTo>
                  <a:lnTo>
                    <a:pt x="561" y="566"/>
                  </a:lnTo>
                  <a:lnTo>
                    <a:pt x="561" y="622"/>
                  </a:lnTo>
                  <a:lnTo>
                    <a:pt x="617" y="622"/>
                  </a:lnTo>
                  <a:lnTo>
                    <a:pt x="617" y="566"/>
                  </a:lnTo>
                  <a:moveTo>
                    <a:pt x="697" y="566"/>
                  </a:moveTo>
                  <a:lnTo>
                    <a:pt x="641" y="566"/>
                  </a:lnTo>
                  <a:lnTo>
                    <a:pt x="641" y="622"/>
                  </a:lnTo>
                  <a:lnTo>
                    <a:pt x="697" y="622"/>
                  </a:lnTo>
                  <a:lnTo>
                    <a:pt x="697" y="566"/>
                  </a:lnTo>
                  <a:moveTo>
                    <a:pt x="777" y="566"/>
                  </a:moveTo>
                  <a:lnTo>
                    <a:pt x="722" y="566"/>
                  </a:lnTo>
                  <a:lnTo>
                    <a:pt x="722" y="622"/>
                  </a:lnTo>
                  <a:lnTo>
                    <a:pt x="777" y="622"/>
                  </a:lnTo>
                  <a:lnTo>
                    <a:pt x="777" y="566"/>
                  </a:lnTo>
                  <a:moveTo>
                    <a:pt x="857" y="566"/>
                  </a:moveTo>
                  <a:lnTo>
                    <a:pt x="801" y="566"/>
                  </a:lnTo>
                  <a:lnTo>
                    <a:pt x="801" y="622"/>
                  </a:lnTo>
                  <a:lnTo>
                    <a:pt x="857" y="622"/>
                  </a:lnTo>
                  <a:lnTo>
                    <a:pt x="857" y="566"/>
                  </a:lnTo>
                  <a:moveTo>
                    <a:pt x="938" y="566"/>
                  </a:moveTo>
                  <a:lnTo>
                    <a:pt x="882" y="566"/>
                  </a:lnTo>
                  <a:lnTo>
                    <a:pt x="882" y="622"/>
                  </a:lnTo>
                  <a:lnTo>
                    <a:pt x="938" y="622"/>
                  </a:lnTo>
                  <a:lnTo>
                    <a:pt x="938" y="566"/>
                  </a:lnTo>
                  <a:moveTo>
                    <a:pt x="1018" y="566"/>
                  </a:moveTo>
                  <a:lnTo>
                    <a:pt x="962" y="566"/>
                  </a:lnTo>
                  <a:lnTo>
                    <a:pt x="962" y="622"/>
                  </a:lnTo>
                  <a:lnTo>
                    <a:pt x="1018" y="622"/>
                  </a:lnTo>
                  <a:lnTo>
                    <a:pt x="1018" y="566"/>
                  </a:lnTo>
                  <a:moveTo>
                    <a:pt x="1098" y="566"/>
                  </a:moveTo>
                  <a:lnTo>
                    <a:pt x="1042" y="566"/>
                  </a:lnTo>
                  <a:lnTo>
                    <a:pt x="1042" y="622"/>
                  </a:lnTo>
                  <a:lnTo>
                    <a:pt x="1098" y="622"/>
                  </a:lnTo>
                  <a:lnTo>
                    <a:pt x="1098" y="566"/>
                  </a:lnTo>
                  <a:moveTo>
                    <a:pt x="1258" y="566"/>
                  </a:moveTo>
                  <a:lnTo>
                    <a:pt x="1203" y="566"/>
                  </a:lnTo>
                  <a:lnTo>
                    <a:pt x="1203" y="622"/>
                  </a:lnTo>
                  <a:lnTo>
                    <a:pt x="1258" y="622"/>
                  </a:lnTo>
                  <a:lnTo>
                    <a:pt x="1258" y="566"/>
                  </a:lnTo>
                  <a:moveTo>
                    <a:pt x="1339" y="566"/>
                  </a:moveTo>
                  <a:lnTo>
                    <a:pt x="1282" y="566"/>
                  </a:lnTo>
                  <a:lnTo>
                    <a:pt x="1282" y="622"/>
                  </a:lnTo>
                  <a:lnTo>
                    <a:pt x="1339" y="622"/>
                  </a:lnTo>
                  <a:lnTo>
                    <a:pt x="1339" y="566"/>
                  </a:lnTo>
                  <a:moveTo>
                    <a:pt x="1418" y="566"/>
                  </a:moveTo>
                  <a:lnTo>
                    <a:pt x="1363" y="566"/>
                  </a:lnTo>
                  <a:lnTo>
                    <a:pt x="1363" y="622"/>
                  </a:lnTo>
                  <a:lnTo>
                    <a:pt x="1418" y="622"/>
                  </a:lnTo>
                  <a:lnTo>
                    <a:pt x="1418" y="566"/>
                  </a:lnTo>
                  <a:moveTo>
                    <a:pt x="1499" y="566"/>
                  </a:moveTo>
                  <a:lnTo>
                    <a:pt x="1443" y="566"/>
                  </a:lnTo>
                  <a:lnTo>
                    <a:pt x="1443" y="622"/>
                  </a:lnTo>
                  <a:lnTo>
                    <a:pt x="1499" y="622"/>
                  </a:lnTo>
                  <a:lnTo>
                    <a:pt x="1499" y="566"/>
                  </a:lnTo>
                  <a:moveTo>
                    <a:pt x="1579" y="566"/>
                  </a:moveTo>
                  <a:lnTo>
                    <a:pt x="1523" y="566"/>
                  </a:lnTo>
                  <a:lnTo>
                    <a:pt x="1523" y="622"/>
                  </a:lnTo>
                  <a:lnTo>
                    <a:pt x="1579" y="622"/>
                  </a:lnTo>
                  <a:lnTo>
                    <a:pt x="1579" y="566"/>
                  </a:lnTo>
                  <a:moveTo>
                    <a:pt x="1659" y="566"/>
                  </a:moveTo>
                  <a:lnTo>
                    <a:pt x="1604" y="566"/>
                  </a:lnTo>
                  <a:lnTo>
                    <a:pt x="1604" y="622"/>
                  </a:lnTo>
                  <a:lnTo>
                    <a:pt x="1659" y="622"/>
                  </a:lnTo>
                  <a:lnTo>
                    <a:pt x="1659" y="566"/>
                  </a:lnTo>
                  <a:moveTo>
                    <a:pt x="1739" y="566"/>
                  </a:moveTo>
                  <a:lnTo>
                    <a:pt x="1684" y="566"/>
                  </a:lnTo>
                  <a:lnTo>
                    <a:pt x="1684" y="622"/>
                  </a:lnTo>
                  <a:lnTo>
                    <a:pt x="1739" y="622"/>
                  </a:lnTo>
                  <a:lnTo>
                    <a:pt x="1739" y="566"/>
                  </a:lnTo>
                  <a:moveTo>
                    <a:pt x="1820" y="566"/>
                  </a:moveTo>
                  <a:lnTo>
                    <a:pt x="1764" y="566"/>
                  </a:lnTo>
                  <a:lnTo>
                    <a:pt x="1764" y="622"/>
                  </a:lnTo>
                  <a:lnTo>
                    <a:pt x="1820" y="622"/>
                  </a:lnTo>
                  <a:lnTo>
                    <a:pt x="1820" y="566"/>
                  </a:lnTo>
                  <a:moveTo>
                    <a:pt x="1899" y="566"/>
                  </a:moveTo>
                  <a:lnTo>
                    <a:pt x="1844" y="566"/>
                  </a:lnTo>
                  <a:lnTo>
                    <a:pt x="1844" y="622"/>
                  </a:lnTo>
                  <a:lnTo>
                    <a:pt x="1899" y="622"/>
                  </a:lnTo>
                  <a:lnTo>
                    <a:pt x="1899" y="566"/>
                  </a:lnTo>
                  <a:moveTo>
                    <a:pt x="1980" y="566"/>
                  </a:moveTo>
                  <a:lnTo>
                    <a:pt x="1925" y="566"/>
                  </a:lnTo>
                  <a:lnTo>
                    <a:pt x="1925" y="622"/>
                  </a:lnTo>
                  <a:lnTo>
                    <a:pt x="1980" y="622"/>
                  </a:lnTo>
                  <a:lnTo>
                    <a:pt x="1980" y="566"/>
                  </a:lnTo>
                  <a:moveTo>
                    <a:pt x="2060" y="566"/>
                  </a:moveTo>
                  <a:lnTo>
                    <a:pt x="2004" y="566"/>
                  </a:lnTo>
                  <a:lnTo>
                    <a:pt x="2004" y="622"/>
                  </a:lnTo>
                  <a:lnTo>
                    <a:pt x="2060" y="622"/>
                  </a:lnTo>
                  <a:lnTo>
                    <a:pt x="2060" y="566"/>
                  </a:lnTo>
                  <a:moveTo>
                    <a:pt x="2140" y="566"/>
                  </a:moveTo>
                  <a:lnTo>
                    <a:pt x="2085" y="566"/>
                  </a:lnTo>
                  <a:lnTo>
                    <a:pt x="2085" y="622"/>
                  </a:lnTo>
                  <a:lnTo>
                    <a:pt x="2140" y="622"/>
                  </a:lnTo>
                  <a:lnTo>
                    <a:pt x="2140" y="566"/>
                  </a:lnTo>
                  <a:moveTo>
                    <a:pt x="2220" y="566"/>
                  </a:moveTo>
                  <a:lnTo>
                    <a:pt x="2165" y="566"/>
                  </a:lnTo>
                  <a:lnTo>
                    <a:pt x="2165" y="622"/>
                  </a:lnTo>
                  <a:lnTo>
                    <a:pt x="2220" y="622"/>
                  </a:lnTo>
                  <a:lnTo>
                    <a:pt x="2220" y="566"/>
                  </a:lnTo>
                  <a:moveTo>
                    <a:pt x="2301" y="566"/>
                  </a:moveTo>
                  <a:lnTo>
                    <a:pt x="2245" y="566"/>
                  </a:lnTo>
                  <a:lnTo>
                    <a:pt x="2245" y="622"/>
                  </a:lnTo>
                  <a:lnTo>
                    <a:pt x="2301" y="622"/>
                  </a:lnTo>
                  <a:lnTo>
                    <a:pt x="2301" y="566"/>
                  </a:lnTo>
                  <a:moveTo>
                    <a:pt x="2380" y="566"/>
                  </a:moveTo>
                  <a:lnTo>
                    <a:pt x="2325" y="566"/>
                  </a:lnTo>
                  <a:lnTo>
                    <a:pt x="2325" y="622"/>
                  </a:lnTo>
                  <a:lnTo>
                    <a:pt x="2380" y="622"/>
                  </a:lnTo>
                  <a:lnTo>
                    <a:pt x="2380" y="566"/>
                  </a:lnTo>
                  <a:moveTo>
                    <a:pt x="2461" y="566"/>
                  </a:moveTo>
                  <a:lnTo>
                    <a:pt x="2406" y="566"/>
                  </a:lnTo>
                  <a:lnTo>
                    <a:pt x="2406" y="622"/>
                  </a:lnTo>
                  <a:lnTo>
                    <a:pt x="2461" y="622"/>
                  </a:lnTo>
                  <a:lnTo>
                    <a:pt x="2461" y="566"/>
                  </a:lnTo>
                  <a:moveTo>
                    <a:pt x="2541" y="566"/>
                  </a:moveTo>
                  <a:lnTo>
                    <a:pt x="2485" y="566"/>
                  </a:lnTo>
                  <a:lnTo>
                    <a:pt x="2485" y="622"/>
                  </a:lnTo>
                  <a:lnTo>
                    <a:pt x="2541" y="622"/>
                  </a:lnTo>
                  <a:lnTo>
                    <a:pt x="2541" y="566"/>
                  </a:lnTo>
                  <a:moveTo>
                    <a:pt x="2621" y="566"/>
                  </a:moveTo>
                  <a:lnTo>
                    <a:pt x="2566" y="566"/>
                  </a:lnTo>
                  <a:lnTo>
                    <a:pt x="2566" y="622"/>
                  </a:lnTo>
                  <a:lnTo>
                    <a:pt x="2621" y="622"/>
                  </a:lnTo>
                  <a:lnTo>
                    <a:pt x="2621" y="566"/>
                  </a:lnTo>
                  <a:moveTo>
                    <a:pt x="2701" y="566"/>
                  </a:moveTo>
                  <a:lnTo>
                    <a:pt x="2646" y="566"/>
                  </a:lnTo>
                  <a:lnTo>
                    <a:pt x="2646" y="622"/>
                  </a:lnTo>
                  <a:lnTo>
                    <a:pt x="2701" y="622"/>
                  </a:lnTo>
                  <a:lnTo>
                    <a:pt x="2701" y="566"/>
                  </a:lnTo>
                  <a:moveTo>
                    <a:pt x="4064" y="566"/>
                  </a:moveTo>
                  <a:lnTo>
                    <a:pt x="4009" y="566"/>
                  </a:lnTo>
                  <a:lnTo>
                    <a:pt x="4009" y="622"/>
                  </a:lnTo>
                  <a:lnTo>
                    <a:pt x="4064" y="622"/>
                  </a:lnTo>
                  <a:lnTo>
                    <a:pt x="4064" y="566"/>
                  </a:lnTo>
                  <a:moveTo>
                    <a:pt x="4144" y="566"/>
                  </a:moveTo>
                  <a:lnTo>
                    <a:pt x="4088" y="566"/>
                  </a:lnTo>
                  <a:lnTo>
                    <a:pt x="4088" y="622"/>
                  </a:lnTo>
                  <a:lnTo>
                    <a:pt x="4144" y="622"/>
                  </a:lnTo>
                  <a:lnTo>
                    <a:pt x="4144" y="566"/>
                  </a:lnTo>
                  <a:moveTo>
                    <a:pt x="4225" y="566"/>
                  </a:moveTo>
                  <a:lnTo>
                    <a:pt x="4169" y="566"/>
                  </a:lnTo>
                  <a:lnTo>
                    <a:pt x="4169" y="622"/>
                  </a:lnTo>
                  <a:lnTo>
                    <a:pt x="4225" y="622"/>
                  </a:lnTo>
                  <a:lnTo>
                    <a:pt x="4225" y="566"/>
                  </a:lnTo>
                  <a:moveTo>
                    <a:pt x="4545" y="566"/>
                  </a:moveTo>
                  <a:lnTo>
                    <a:pt x="4490" y="566"/>
                  </a:lnTo>
                  <a:lnTo>
                    <a:pt x="4490" y="622"/>
                  </a:lnTo>
                  <a:lnTo>
                    <a:pt x="4545" y="622"/>
                  </a:lnTo>
                  <a:lnTo>
                    <a:pt x="4545" y="566"/>
                  </a:lnTo>
                  <a:moveTo>
                    <a:pt x="4625" y="566"/>
                  </a:moveTo>
                  <a:lnTo>
                    <a:pt x="4569" y="566"/>
                  </a:lnTo>
                  <a:lnTo>
                    <a:pt x="4569" y="622"/>
                  </a:lnTo>
                  <a:lnTo>
                    <a:pt x="4625" y="622"/>
                  </a:lnTo>
                  <a:lnTo>
                    <a:pt x="4625" y="566"/>
                  </a:lnTo>
                  <a:moveTo>
                    <a:pt x="4705" y="566"/>
                  </a:moveTo>
                  <a:lnTo>
                    <a:pt x="4650" y="566"/>
                  </a:lnTo>
                  <a:lnTo>
                    <a:pt x="4650" y="622"/>
                  </a:lnTo>
                  <a:lnTo>
                    <a:pt x="4705" y="622"/>
                  </a:lnTo>
                  <a:lnTo>
                    <a:pt x="4705" y="566"/>
                  </a:lnTo>
                  <a:moveTo>
                    <a:pt x="5026" y="566"/>
                  </a:moveTo>
                  <a:lnTo>
                    <a:pt x="4971" y="566"/>
                  </a:lnTo>
                  <a:lnTo>
                    <a:pt x="4971" y="622"/>
                  </a:lnTo>
                  <a:lnTo>
                    <a:pt x="5026" y="622"/>
                  </a:lnTo>
                  <a:lnTo>
                    <a:pt x="5026" y="566"/>
                  </a:lnTo>
                  <a:moveTo>
                    <a:pt x="5186" y="566"/>
                  </a:moveTo>
                  <a:lnTo>
                    <a:pt x="5131" y="566"/>
                  </a:lnTo>
                  <a:lnTo>
                    <a:pt x="5131" y="622"/>
                  </a:lnTo>
                  <a:lnTo>
                    <a:pt x="5186" y="622"/>
                  </a:lnTo>
                  <a:lnTo>
                    <a:pt x="5186" y="566"/>
                  </a:lnTo>
                  <a:moveTo>
                    <a:pt x="5266" y="566"/>
                  </a:moveTo>
                  <a:lnTo>
                    <a:pt x="5211" y="566"/>
                  </a:lnTo>
                  <a:lnTo>
                    <a:pt x="5211" y="622"/>
                  </a:lnTo>
                  <a:lnTo>
                    <a:pt x="5266" y="622"/>
                  </a:lnTo>
                  <a:lnTo>
                    <a:pt x="5266" y="566"/>
                  </a:lnTo>
                  <a:moveTo>
                    <a:pt x="5347" y="566"/>
                  </a:moveTo>
                  <a:lnTo>
                    <a:pt x="5291" y="566"/>
                  </a:lnTo>
                  <a:lnTo>
                    <a:pt x="5291" y="622"/>
                  </a:lnTo>
                  <a:lnTo>
                    <a:pt x="5347" y="622"/>
                  </a:lnTo>
                  <a:lnTo>
                    <a:pt x="5347" y="566"/>
                  </a:lnTo>
                  <a:moveTo>
                    <a:pt x="5426" y="566"/>
                  </a:moveTo>
                  <a:lnTo>
                    <a:pt x="5371" y="566"/>
                  </a:lnTo>
                  <a:lnTo>
                    <a:pt x="5371" y="622"/>
                  </a:lnTo>
                  <a:lnTo>
                    <a:pt x="5426" y="622"/>
                  </a:lnTo>
                  <a:lnTo>
                    <a:pt x="5426" y="566"/>
                  </a:lnTo>
                  <a:moveTo>
                    <a:pt x="5507" y="566"/>
                  </a:moveTo>
                  <a:lnTo>
                    <a:pt x="5452" y="566"/>
                  </a:lnTo>
                  <a:lnTo>
                    <a:pt x="5452" y="622"/>
                  </a:lnTo>
                  <a:lnTo>
                    <a:pt x="5507" y="622"/>
                  </a:lnTo>
                  <a:lnTo>
                    <a:pt x="5507" y="566"/>
                  </a:lnTo>
                  <a:moveTo>
                    <a:pt x="5587" y="566"/>
                  </a:moveTo>
                  <a:lnTo>
                    <a:pt x="5531" y="566"/>
                  </a:lnTo>
                  <a:lnTo>
                    <a:pt x="5531" y="622"/>
                  </a:lnTo>
                  <a:lnTo>
                    <a:pt x="5587" y="622"/>
                  </a:lnTo>
                  <a:lnTo>
                    <a:pt x="5587" y="566"/>
                  </a:lnTo>
                  <a:moveTo>
                    <a:pt x="5667" y="566"/>
                  </a:moveTo>
                  <a:lnTo>
                    <a:pt x="5612" y="566"/>
                  </a:lnTo>
                  <a:lnTo>
                    <a:pt x="5612" y="622"/>
                  </a:lnTo>
                  <a:lnTo>
                    <a:pt x="5667" y="622"/>
                  </a:lnTo>
                  <a:lnTo>
                    <a:pt x="5667" y="566"/>
                  </a:lnTo>
                  <a:moveTo>
                    <a:pt x="5747" y="566"/>
                  </a:moveTo>
                  <a:lnTo>
                    <a:pt x="5692" y="566"/>
                  </a:lnTo>
                  <a:lnTo>
                    <a:pt x="5692" y="622"/>
                  </a:lnTo>
                  <a:lnTo>
                    <a:pt x="5747" y="622"/>
                  </a:lnTo>
                  <a:lnTo>
                    <a:pt x="5747" y="566"/>
                  </a:lnTo>
                  <a:moveTo>
                    <a:pt x="5828" y="566"/>
                  </a:moveTo>
                  <a:lnTo>
                    <a:pt x="5772" y="566"/>
                  </a:lnTo>
                  <a:lnTo>
                    <a:pt x="5772" y="622"/>
                  </a:lnTo>
                  <a:lnTo>
                    <a:pt x="5828" y="622"/>
                  </a:lnTo>
                  <a:lnTo>
                    <a:pt x="5828" y="566"/>
                  </a:lnTo>
                  <a:moveTo>
                    <a:pt x="5907" y="566"/>
                  </a:moveTo>
                  <a:lnTo>
                    <a:pt x="5852" y="566"/>
                  </a:lnTo>
                  <a:lnTo>
                    <a:pt x="5852" y="622"/>
                  </a:lnTo>
                  <a:lnTo>
                    <a:pt x="5907" y="622"/>
                  </a:lnTo>
                  <a:lnTo>
                    <a:pt x="5907" y="566"/>
                  </a:lnTo>
                  <a:moveTo>
                    <a:pt x="55" y="485"/>
                  </a:moveTo>
                  <a:lnTo>
                    <a:pt x="0" y="485"/>
                  </a:lnTo>
                  <a:lnTo>
                    <a:pt x="0" y="542"/>
                  </a:lnTo>
                  <a:lnTo>
                    <a:pt x="55" y="542"/>
                  </a:lnTo>
                  <a:lnTo>
                    <a:pt x="55" y="485"/>
                  </a:lnTo>
                  <a:moveTo>
                    <a:pt x="136" y="485"/>
                  </a:moveTo>
                  <a:lnTo>
                    <a:pt x="80" y="485"/>
                  </a:lnTo>
                  <a:lnTo>
                    <a:pt x="80" y="542"/>
                  </a:lnTo>
                  <a:lnTo>
                    <a:pt x="136" y="542"/>
                  </a:lnTo>
                  <a:lnTo>
                    <a:pt x="136" y="485"/>
                  </a:lnTo>
                  <a:moveTo>
                    <a:pt x="216" y="485"/>
                  </a:moveTo>
                  <a:lnTo>
                    <a:pt x="160" y="485"/>
                  </a:lnTo>
                  <a:lnTo>
                    <a:pt x="160" y="542"/>
                  </a:lnTo>
                  <a:lnTo>
                    <a:pt x="216" y="542"/>
                  </a:lnTo>
                  <a:lnTo>
                    <a:pt x="216" y="485"/>
                  </a:lnTo>
                  <a:moveTo>
                    <a:pt x="296" y="485"/>
                  </a:moveTo>
                  <a:lnTo>
                    <a:pt x="241" y="485"/>
                  </a:lnTo>
                  <a:lnTo>
                    <a:pt x="241" y="542"/>
                  </a:lnTo>
                  <a:lnTo>
                    <a:pt x="296" y="542"/>
                  </a:lnTo>
                  <a:lnTo>
                    <a:pt x="296" y="485"/>
                  </a:lnTo>
                  <a:moveTo>
                    <a:pt x="376" y="485"/>
                  </a:moveTo>
                  <a:lnTo>
                    <a:pt x="320" y="485"/>
                  </a:lnTo>
                  <a:lnTo>
                    <a:pt x="320" y="542"/>
                  </a:lnTo>
                  <a:lnTo>
                    <a:pt x="376" y="542"/>
                  </a:lnTo>
                  <a:lnTo>
                    <a:pt x="376" y="485"/>
                  </a:lnTo>
                  <a:moveTo>
                    <a:pt x="457" y="485"/>
                  </a:moveTo>
                  <a:lnTo>
                    <a:pt x="401" y="485"/>
                  </a:lnTo>
                  <a:lnTo>
                    <a:pt x="401" y="542"/>
                  </a:lnTo>
                  <a:lnTo>
                    <a:pt x="457" y="542"/>
                  </a:lnTo>
                  <a:lnTo>
                    <a:pt x="457" y="485"/>
                  </a:lnTo>
                  <a:moveTo>
                    <a:pt x="697" y="485"/>
                  </a:moveTo>
                  <a:lnTo>
                    <a:pt x="641" y="485"/>
                  </a:lnTo>
                  <a:lnTo>
                    <a:pt x="641" y="542"/>
                  </a:lnTo>
                  <a:lnTo>
                    <a:pt x="697" y="542"/>
                  </a:lnTo>
                  <a:lnTo>
                    <a:pt x="697" y="485"/>
                  </a:lnTo>
                  <a:moveTo>
                    <a:pt x="777" y="485"/>
                  </a:moveTo>
                  <a:lnTo>
                    <a:pt x="722" y="485"/>
                  </a:lnTo>
                  <a:lnTo>
                    <a:pt x="722" y="542"/>
                  </a:lnTo>
                  <a:lnTo>
                    <a:pt x="777" y="542"/>
                  </a:lnTo>
                  <a:lnTo>
                    <a:pt x="777" y="485"/>
                  </a:lnTo>
                  <a:moveTo>
                    <a:pt x="857" y="485"/>
                  </a:moveTo>
                  <a:lnTo>
                    <a:pt x="801" y="485"/>
                  </a:lnTo>
                  <a:lnTo>
                    <a:pt x="801" y="542"/>
                  </a:lnTo>
                  <a:lnTo>
                    <a:pt x="857" y="542"/>
                  </a:lnTo>
                  <a:lnTo>
                    <a:pt x="857" y="485"/>
                  </a:lnTo>
                  <a:moveTo>
                    <a:pt x="938" y="485"/>
                  </a:moveTo>
                  <a:lnTo>
                    <a:pt x="882" y="485"/>
                  </a:lnTo>
                  <a:lnTo>
                    <a:pt x="882" y="542"/>
                  </a:lnTo>
                  <a:lnTo>
                    <a:pt x="938" y="542"/>
                  </a:lnTo>
                  <a:lnTo>
                    <a:pt x="938" y="485"/>
                  </a:lnTo>
                  <a:moveTo>
                    <a:pt x="1018" y="485"/>
                  </a:moveTo>
                  <a:lnTo>
                    <a:pt x="962" y="485"/>
                  </a:lnTo>
                  <a:lnTo>
                    <a:pt x="962" y="542"/>
                  </a:lnTo>
                  <a:lnTo>
                    <a:pt x="1018" y="542"/>
                  </a:lnTo>
                  <a:lnTo>
                    <a:pt x="1018" y="485"/>
                  </a:lnTo>
                  <a:moveTo>
                    <a:pt x="1098" y="485"/>
                  </a:moveTo>
                  <a:lnTo>
                    <a:pt x="1042" y="485"/>
                  </a:lnTo>
                  <a:lnTo>
                    <a:pt x="1042" y="542"/>
                  </a:lnTo>
                  <a:lnTo>
                    <a:pt x="1098" y="542"/>
                  </a:lnTo>
                  <a:lnTo>
                    <a:pt x="1098" y="485"/>
                  </a:lnTo>
                  <a:moveTo>
                    <a:pt x="1178" y="485"/>
                  </a:moveTo>
                  <a:lnTo>
                    <a:pt x="1122" y="485"/>
                  </a:lnTo>
                  <a:lnTo>
                    <a:pt x="1122" y="542"/>
                  </a:lnTo>
                  <a:lnTo>
                    <a:pt x="1178" y="542"/>
                  </a:lnTo>
                  <a:lnTo>
                    <a:pt x="1178" y="485"/>
                  </a:lnTo>
                  <a:moveTo>
                    <a:pt x="1258" y="485"/>
                  </a:moveTo>
                  <a:lnTo>
                    <a:pt x="1203" y="485"/>
                  </a:lnTo>
                  <a:lnTo>
                    <a:pt x="1203" y="542"/>
                  </a:lnTo>
                  <a:lnTo>
                    <a:pt x="1258" y="542"/>
                  </a:lnTo>
                  <a:lnTo>
                    <a:pt x="1258" y="485"/>
                  </a:lnTo>
                  <a:moveTo>
                    <a:pt x="1339" y="485"/>
                  </a:moveTo>
                  <a:lnTo>
                    <a:pt x="1282" y="485"/>
                  </a:lnTo>
                  <a:lnTo>
                    <a:pt x="1282" y="542"/>
                  </a:lnTo>
                  <a:lnTo>
                    <a:pt x="1339" y="542"/>
                  </a:lnTo>
                  <a:lnTo>
                    <a:pt x="1339" y="485"/>
                  </a:lnTo>
                  <a:moveTo>
                    <a:pt x="1418" y="485"/>
                  </a:moveTo>
                  <a:lnTo>
                    <a:pt x="1363" y="485"/>
                  </a:lnTo>
                  <a:lnTo>
                    <a:pt x="1363" y="542"/>
                  </a:lnTo>
                  <a:lnTo>
                    <a:pt x="1418" y="542"/>
                  </a:lnTo>
                  <a:lnTo>
                    <a:pt x="1418" y="485"/>
                  </a:lnTo>
                  <a:moveTo>
                    <a:pt x="1499" y="485"/>
                  </a:moveTo>
                  <a:lnTo>
                    <a:pt x="1443" y="485"/>
                  </a:lnTo>
                  <a:lnTo>
                    <a:pt x="1443" y="542"/>
                  </a:lnTo>
                  <a:lnTo>
                    <a:pt x="1499" y="542"/>
                  </a:lnTo>
                  <a:lnTo>
                    <a:pt x="1499" y="485"/>
                  </a:lnTo>
                  <a:moveTo>
                    <a:pt x="1579" y="485"/>
                  </a:moveTo>
                  <a:lnTo>
                    <a:pt x="1523" y="485"/>
                  </a:lnTo>
                  <a:lnTo>
                    <a:pt x="1523" y="542"/>
                  </a:lnTo>
                  <a:lnTo>
                    <a:pt x="1579" y="542"/>
                  </a:lnTo>
                  <a:lnTo>
                    <a:pt x="1579" y="485"/>
                  </a:lnTo>
                  <a:moveTo>
                    <a:pt x="1659" y="485"/>
                  </a:moveTo>
                  <a:lnTo>
                    <a:pt x="1604" y="485"/>
                  </a:lnTo>
                  <a:lnTo>
                    <a:pt x="1604" y="542"/>
                  </a:lnTo>
                  <a:lnTo>
                    <a:pt x="1659" y="542"/>
                  </a:lnTo>
                  <a:lnTo>
                    <a:pt x="1659" y="485"/>
                  </a:lnTo>
                  <a:moveTo>
                    <a:pt x="1739" y="485"/>
                  </a:moveTo>
                  <a:lnTo>
                    <a:pt x="1684" y="485"/>
                  </a:lnTo>
                  <a:lnTo>
                    <a:pt x="1684" y="542"/>
                  </a:lnTo>
                  <a:lnTo>
                    <a:pt x="1739" y="542"/>
                  </a:lnTo>
                  <a:lnTo>
                    <a:pt x="1739" y="485"/>
                  </a:lnTo>
                  <a:moveTo>
                    <a:pt x="1820" y="485"/>
                  </a:moveTo>
                  <a:lnTo>
                    <a:pt x="1764" y="485"/>
                  </a:lnTo>
                  <a:lnTo>
                    <a:pt x="1764" y="542"/>
                  </a:lnTo>
                  <a:lnTo>
                    <a:pt x="1820" y="542"/>
                  </a:lnTo>
                  <a:lnTo>
                    <a:pt x="1820" y="485"/>
                  </a:lnTo>
                  <a:moveTo>
                    <a:pt x="1899" y="485"/>
                  </a:moveTo>
                  <a:lnTo>
                    <a:pt x="1844" y="485"/>
                  </a:lnTo>
                  <a:lnTo>
                    <a:pt x="1844" y="542"/>
                  </a:lnTo>
                  <a:lnTo>
                    <a:pt x="1899" y="542"/>
                  </a:lnTo>
                  <a:lnTo>
                    <a:pt x="1899" y="485"/>
                  </a:lnTo>
                  <a:moveTo>
                    <a:pt x="1980" y="485"/>
                  </a:moveTo>
                  <a:lnTo>
                    <a:pt x="1925" y="485"/>
                  </a:lnTo>
                  <a:lnTo>
                    <a:pt x="1925" y="542"/>
                  </a:lnTo>
                  <a:lnTo>
                    <a:pt x="1980" y="542"/>
                  </a:lnTo>
                  <a:lnTo>
                    <a:pt x="1980" y="485"/>
                  </a:lnTo>
                  <a:moveTo>
                    <a:pt x="2060" y="485"/>
                  </a:moveTo>
                  <a:lnTo>
                    <a:pt x="2004" y="485"/>
                  </a:lnTo>
                  <a:lnTo>
                    <a:pt x="2004" y="542"/>
                  </a:lnTo>
                  <a:lnTo>
                    <a:pt x="2060" y="542"/>
                  </a:lnTo>
                  <a:lnTo>
                    <a:pt x="2060" y="485"/>
                  </a:lnTo>
                  <a:moveTo>
                    <a:pt x="2140" y="485"/>
                  </a:moveTo>
                  <a:lnTo>
                    <a:pt x="2085" y="485"/>
                  </a:lnTo>
                  <a:lnTo>
                    <a:pt x="2085" y="542"/>
                  </a:lnTo>
                  <a:lnTo>
                    <a:pt x="2140" y="542"/>
                  </a:lnTo>
                  <a:lnTo>
                    <a:pt x="2140" y="485"/>
                  </a:lnTo>
                  <a:moveTo>
                    <a:pt x="2220" y="485"/>
                  </a:moveTo>
                  <a:lnTo>
                    <a:pt x="2165" y="485"/>
                  </a:lnTo>
                  <a:lnTo>
                    <a:pt x="2165" y="542"/>
                  </a:lnTo>
                  <a:lnTo>
                    <a:pt x="2220" y="542"/>
                  </a:lnTo>
                  <a:lnTo>
                    <a:pt x="2220" y="485"/>
                  </a:lnTo>
                  <a:moveTo>
                    <a:pt x="2301" y="485"/>
                  </a:moveTo>
                  <a:lnTo>
                    <a:pt x="2245" y="485"/>
                  </a:lnTo>
                  <a:lnTo>
                    <a:pt x="2245" y="542"/>
                  </a:lnTo>
                  <a:lnTo>
                    <a:pt x="2301" y="542"/>
                  </a:lnTo>
                  <a:lnTo>
                    <a:pt x="2301" y="485"/>
                  </a:lnTo>
                  <a:moveTo>
                    <a:pt x="2380" y="485"/>
                  </a:moveTo>
                  <a:lnTo>
                    <a:pt x="2325" y="485"/>
                  </a:lnTo>
                  <a:lnTo>
                    <a:pt x="2325" y="542"/>
                  </a:lnTo>
                  <a:lnTo>
                    <a:pt x="2380" y="542"/>
                  </a:lnTo>
                  <a:lnTo>
                    <a:pt x="2380" y="485"/>
                  </a:lnTo>
                  <a:moveTo>
                    <a:pt x="2461" y="485"/>
                  </a:moveTo>
                  <a:lnTo>
                    <a:pt x="2406" y="485"/>
                  </a:lnTo>
                  <a:lnTo>
                    <a:pt x="2406" y="542"/>
                  </a:lnTo>
                  <a:lnTo>
                    <a:pt x="2461" y="542"/>
                  </a:lnTo>
                  <a:lnTo>
                    <a:pt x="2461" y="485"/>
                  </a:lnTo>
                  <a:moveTo>
                    <a:pt x="2541" y="485"/>
                  </a:moveTo>
                  <a:lnTo>
                    <a:pt x="2485" y="485"/>
                  </a:lnTo>
                  <a:lnTo>
                    <a:pt x="2485" y="542"/>
                  </a:lnTo>
                  <a:lnTo>
                    <a:pt x="2541" y="542"/>
                  </a:lnTo>
                  <a:lnTo>
                    <a:pt x="2541" y="485"/>
                  </a:lnTo>
                  <a:moveTo>
                    <a:pt x="4064" y="485"/>
                  </a:moveTo>
                  <a:lnTo>
                    <a:pt x="4009" y="485"/>
                  </a:lnTo>
                  <a:lnTo>
                    <a:pt x="4009" y="542"/>
                  </a:lnTo>
                  <a:lnTo>
                    <a:pt x="4064" y="542"/>
                  </a:lnTo>
                  <a:lnTo>
                    <a:pt x="4064" y="485"/>
                  </a:lnTo>
                  <a:moveTo>
                    <a:pt x="4304" y="485"/>
                  </a:moveTo>
                  <a:lnTo>
                    <a:pt x="4249" y="485"/>
                  </a:lnTo>
                  <a:lnTo>
                    <a:pt x="4249" y="542"/>
                  </a:lnTo>
                  <a:lnTo>
                    <a:pt x="4304" y="542"/>
                  </a:lnTo>
                  <a:lnTo>
                    <a:pt x="4304" y="485"/>
                  </a:lnTo>
                  <a:moveTo>
                    <a:pt x="4465" y="485"/>
                  </a:moveTo>
                  <a:lnTo>
                    <a:pt x="4409" y="485"/>
                  </a:lnTo>
                  <a:lnTo>
                    <a:pt x="4409" y="542"/>
                  </a:lnTo>
                  <a:lnTo>
                    <a:pt x="4465" y="542"/>
                  </a:lnTo>
                  <a:lnTo>
                    <a:pt x="4465" y="485"/>
                  </a:lnTo>
                  <a:moveTo>
                    <a:pt x="4545" y="485"/>
                  </a:moveTo>
                  <a:lnTo>
                    <a:pt x="4490" y="485"/>
                  </a:lnTo>
                  <a:lnTo>
                    <a:pt x="4490" y="542"/>
                  </a:lnTo>
                  <a:lnTo>
                    <a:pt x="4545" y="542"/>
                  </a:lnTo>
                  <a:lnTo>
                    <a:pt x="4545" y="485"/>
                  </a:lnTo>
                  <a:moveTo>
                    <a:pt x="4625" y="485"/>
                  </a:moveTo>
                  <a:lnTo>
                    <a:pt x="4569" y="485"/>
                  </a:lnTo>
                  <a:lnTo>
                    <a:pt x="4569" y="542"/>
                  </a:lnTo>
                  <a:lnTo>
                    <a:pt x="4625" y="542"/>
                  </a:lnTo>
                  <a:lnTo>
                    <a:pt x="4625" y="485"/>
                  </a:lnTo>
                  <a:moveTo>
                    <a:pt x="4785" y="485"/>
                  </a:moveTo>
                  <a:lnTo>
                    <a:pt x="4730" y="485"/>
                  </a:lnTo>
                  <a:lnTo>
                    <a:pt x="4730" y="542"/>
                  </a:lnTo>
                  <a:lnTo>
                    <a:pt x="4785" y="542"/>
                  </a:lnTo>
                  <a:lnTo>
                    <a:pt x="4785" y="485"/>
                  </a:lnTo>
                  <a:moveTo>
                    <a:pt x="4945" y="485"/>
                  </a:moveTo>
                  <a:lnTo>
                    <a:pt x="4890" y="485"/>
                  </a:lnTo>
                  <a:lnTo>
                    <a:pt x="4890" y="542"/>
                  </a:lnTo>
                  <a:lnTo>
                    <a:pt x="4945" y="542"/>
                  </a:lnTo>
                  <a:lnTo>
                    <a:pt x="4945" y="485"/>
                  </a:lnTo>
                  <a:moveTo>
                    <a:pt x="5026" y="485"/>
                  </a:moveTo>
                  <a:lnTo>
                    <a:pt x="4971" y="485"/>
                  </a:lnTo>
                  <a:lnTo>
                    <a:pt x="4971" y="542"/>
                  </a:lnTo>
                  <a:lnTo>
                    <a:pt x="5026" y="542"/>
                  </a:lnTo>
                  <a:lnTo>
                    <a:pt x="5026" y="485"/>
                  </a:lnTo>
                  <a:moveTo>
                    <a:pt x="5106" y="485"/>
                  </a:moveTo>
                  <a:lnTo>
                    <a:pt x="5050" y="485"/>
                  </a:lnTo>
                  <a:lnTo>
                    <a:pt x="5050" y="542"/>
                  </a:lnTo>
                  <a:lnTo>
                    <a:pt x="5106" y="542"/>
                  </a:lnTo>
                  <a:lnTo>
                    <a:pt x="5106" y="485"/>
                  </a:lnTo>
                  <a:moveTo>
                    <a:pt x="5186" y="485"/>
                  </a:moveTo>
                  <a:lnTo>
                    <a:pt x="5131" y="485"/>
                  </a:lnTo>
                  <a:lnTo>
                    <a:pt x="5131" y="542"/>
                  </a:lnTo>
                  <a:lnTo>
                    <a:pt x="5186" y="542"/>
                  </a:lnTo>
                  <a:lnTo>
                    <a:pt x="5186" y="485"/>
                  </a:lnTo>
                  <a:moveTo>
                    <a:pt x="5266" y="485"/>
                  </a:moveTo>
                  <a:lnTo>
                    <a:pt x="5211" y="485"/>
                  </a:lnTo>
                  <a:lnTo>
                    <a:pt x="5211" y="542"/>
                  </a:lnTo>
                  <a:lnTo>
                    <a:pt x="5266" y="542"/>
                  </a:lnTo>
                  <a:lnTo>
                    <a:pt x="5266" y="485"/>
                  </a:lnTo>
                  <a:moveTo>
                    <a:pt x="5347" y="485"/>
                  </a:moveTo>
                  <a:lnTo>
                    <a:pt x="5291" y="485"/>
                  </a:lnTo>
                  <a:lnTo>
                    <a:pt x="5291" y="542"/>
                  </a:lnTo>
                  <a:lnTo>
                    <a:pt x="5347" y="542"/>
                  </a:lnTo>
                  <a:lnTo>
                    <a:pt x="5347" y="485"/>
                  </a:lnTo>
                  <a:moveTo>
                    <a:pt x="5426" y="485"/>
                  </a:moveTo>
                  <a:lnTo>
                    <a:pt x="5371" y="485"/>
                  </a:lnTo>
                  <a:lnTo>
                    <a:pt x="5371" y="542"/>
                  </a:lnTo>
                  <a:lnTo>
                    <a:pt x="5426" y="542"/>
                  </a:lnTo>
                  <a:lnTo>
                    <a:pt x="5426" y="485"/>
                  </a:lnTo>
                  <a:moveTo>
                    <a:pt x="5507" y="485"/>
                  </a:moveTo>
                  <a:lnTo>
                    <a:pt x="5452" y="485"/>
                  </a:lnTo>
                  <a:lnTo>
                    <a:pt x="5452" y="542"/>
                  </a:lnTo>
                  <a:lnTo>
                    <a:pt x="5507" y="542"/>
                  </a:lnTo>
                  <a:lnTo>
                    <a:pt x="5507" y="485"/>
                  </a:lnTo>
                  <a:moveTo>
                    <a:pt x="5587" y="485"/>
                  </a:moveTo>
                  <a:lnTo>
                    <a:pt x="5531" y="485"/>
                  </a:lnTo>
                  <a:lnTo>
                    <a:pt x="5531" y="542"/>
                  </a:lnTo>
                  <a:lnTo>
                    <a:pt x="5587" y="542"/>
                  </a:lnTo>
                  <a:lnTo>
                    <a:pt x="5587" y="485"/>
                  </a:lnTo>
                  <a:moveTo>
                    <a:pt x="5667" y="485"/>
                  </a:moveTo>
                  <a:lnTo>
                    <a:pt x="5612" y="485"/>
                  </a:lnTo>
                  <a:lnTo>
                    <a:pt x="5612" y="542"/>
                  </a:lnTo>
                  <a:lnTo>
                    <a:pt x="5667" y="542"/>
                  </a:lnTo>
                  <a:lnTo>
                    <a:pt x="5667" y="485"/>
                  </a:lnTo>
                  <a:moveTo>
                    <a:pt x="5747" y="485"/>
                  </a:moveTo>
                  <a:lnTo>
                    <a:pt x="5692" y="485"/>
                  </a:lnTo>
                  <a:lnTo>
                    <a:pt x="5692" y="542"/>
                  </a:lnTo>
                  <a:lnTo>
                    <a:pt x="5747" y="542"/>
                  </a:lnTo>
                  <a:lnTo>
                    <a:pt x="5747" y="485"/>
                  </a:lnTo>
                  <a:moveTo>
                    <a:pt x="5828" y="485"/>
                  </a:moveTo>
                  <a:lnTo>
                    <a:pt x="5772" y="485"/>
                  </a:lnTo>
                  <a:lnTo>
                    <a:pt x="5772" y="542"/>
                  </a:lnTo>
                  <a:lnTo>
                    <a:pt x="5828" y="542"/>
                  </a:lnTo>
                  <a:lnTo>
                    <a:pt x="5828" y="485"/>
                  </a:lnTo>
                  <a:moveTo>
                    <a:pt x="5907" y="485"/>
                  </a:moveTo>
                  <a:lnTo>
                    <a:pt x="5852" y="485"/>
                  </a:lnTo>
                  <a:lnTo>
                    <a:pt x="5852" y="542"/>
                  </a:lnTo>
                  <a:lnTo>
                    <a:pt x="5907" y="542"/>
                  </a:lnTo>
                  <a:lnTo>
                    <a:pt x="5907" y="485"/>
                  </a:lnTo>
                  <a:moveTo>
                    <a:pt x="136" y="405"/>
                  </a:moveTo>
                  <a:lnTo>
                    <a:pt x="80" y="405"/>
                  </a:lnTo>
                  <a:lnTo>
                    <a:pt x="80" y="460"/>
                  </a:lnTo>
                  <a:lnTo>
                    <a:pt x="136" y="460"/>
                  </a:lnTo>
                  <a:lnTo>
                    <a:pt x="136" y="405"/>
                  </a:lnTo>
                  <a:moveTo>
                    <a:pt x="216" y="405"/>
                  </a:moveTo>
                  <a:lnTo>
                    <a:pt x="160" y="405"/>
                  </a:lnTo>
                  <a:lnTo>
                    <a:pt x="160" y="460"/>
                  </a:lnTo>
                  <a:lnTo>
                    <a:pt x="216" y="460"/>
                  </a:lnTo>
                  <a:lnTo>
                    <a:pt x="216" y="405"/>
                  </a:lnTo>
                  <a:moveTo>
                    <a:pt x="296" y="405"/>
                  </a:moveTo>
                  <a:lnTo>
                    <a:pt x="241" y="405"/>
                  </a:lnTo>
                  <a:lnTo>
                    <a:pt x="241" y="460"/>
                  </a:lnTo>
                  <a:lnTo>
                    <a:pt x="296" y="460"/>
                  </a:lnTo>
                  <a:lnTo>
                    <a:pt x="296" y="405"/>
                  </a:lnTo>
                  <a:moveTo>
                    <a:pt x="376" y="405"/>
                  </a:moveTo>
                  <a:lnTo>
                    <a:pt x="320" y="405"/>
                  </a:lnTo>
                  <a:lnTo>
                    <a:pt x="320" y="460"/>
                  </a:lnTo>
                  <a:lnTo>
                    <a:pt x="376" y="460"/>
                  </a:lnTo>
                  <a:lnTo>
                    <a:pt x="376" y="405"/>
                  </a:lnTo>
                  <a:moveTo>
                    <a:pt x="777" y="405"/>
                  </a:moveTo>
                  <a:lnTo>
                    <a:pt x="722" y="405"/>
                  </a:lnTo>
                  <a:lnTo>
                    <a:pt x="722" y="460"/>
                  </a:lnTo>
                  <a:lnTo>
                    <a:pt x="777" y="460"/>
                  </a:lnTo>
                  <a:lnTo>
                    <a:pt x="777" y="405"/>
                  </a:lnTo>
                  <a:moveTo>
                    <a:pt x="857" y="405"/>
                  </a:moveTo>
                  <a:lnTo>
                    <a:pt x="801" y="405"/>
                  </a:lnTo>
                  <a:lnTo>
                    <a:pt x="801" y="460"/>
                  </a:lnTo>
                  <a:lnTo>
                    <a:pt x="857" y="460"/>
                  </a:lnTo>
                  <a:lnTo>
                    <a:pt x="857" y="405"/>
                  </a:lnTo>
                  <a:moveTo>
                    <a:pt x="1098" y="405"/>
                  </a:moveTo>
                  <a:lnTo>
                    <a:pt x="1042" y="405"/>
                  </a:lnTo>
                  <a:lnTo>
                    <a:pt x="1042" y="460"/>
                  </a:lnTo>
                  <a:lnTo>
                    <a:pt x="1098" y="460"/>
                  </a:lnTo>
                  <a:lnTo>
                    <a:pt x="1098" y="405"/>
                  </a:lnTo>
                  <a:moveTo>
                    <a:pt x="1178" y="405"/>
                  </a:moveTo>
                  <a:lnTo>
                    <a:pt x="1122" y="405"/>
                  </a:lnTo>
                  <a:lnTo>
                    <a:pt x="1122" y="460"/>
                  </a:lnTo>
                  <a:lnTo>
                    <a:pt x="1178" y="460"/>
                  </a:lnTo>
                  <a:lnTo>
                    <a:pt x="1178" y="405"/>
                  </a:lnTo>
                  <a:moveTo>
                    <a:pt x="1258" y="405"/>
                  </a:moveTo>
                  <a:lnTo>
                    <a:pt x="1203" y="405"/>
                  </a:lnTo>
                  <a:lnTo>
                    <a:pt x="1203" y="460"/>
                  </a:lnTo>
                  <a:lnTo>
                    <a:pt x="1258" y="460"/>
                  </a:lnTo>
                  <a:lnTo>
                    <a:pt x="1258" y="405"/>
                  </a:lnTo>
                  <a:moveTo>
                    <a:pt x="1339" y="405"/>
                  </a:moveTo>
                  <a:lnTo>
                    <a:pt x="1282" y="405"/>
                  </a:lnTo>
                  <a:lnTo>
                    <a:pt x="1282" y="460"/>
                  </a:lnTo>
                  <a:lnTo>
                    <a:pt x="1339" y="460"/>
                  </a:lnTo>
                  <a:lnTo>
                    <a:pt x="1339" y="405"/>
                  </a:lnTo>
                  <a:moveTo>
                    <a:pt x="1418" y="405"/>
                  </a:moveTo>
                  <a:lnTo>
                    <a:pt x="1363" y="405"/>
                  </a:lnTo>
                  <a:lnTo>
                    <a:pt x="1363" y="460"/>
                  </a:lnTo>
                  <a:lnTo>
                    <a:pt x="1418" y="460"/>
                  </a:lnTo>
                  <a:lnTo>
                    <a:pt x="1418" y="405"/>
                  </a:lnTo>
                  <a:moveTo>
                    <a:pt x="1499" y="405"/>
                  </a:moveTo>
                  <a:lnTo>
                    <a:pt x="1443" y="405"/>
                  </a:lnTo>
                  <a:lnTo>
                    <a:pt x="1443" y="460"/>
                  </a:lnTo>
                  <a:lnTo>
                    <a:pt x="1499" y="460"/>
                  </a:lnTo>
                  <a:lnTo>
                    <a:pt x="1499" y="405"/>
                  </a:lnTo>
                  <a:moveTo>
                    <a:pt x="1579" y="405"/>
                  </a:moveTo>
                  <a:lnTo>
                    <a:pt x="1523" y="405"/>
                  </a:lnTo>
                  <a:lnTo>
                    <a:pt x="1523" y="460"/>
                  </a:lnTo>
                  <a:lnTo>
                    <a:pt x="1579" y="460"/>
                  </a:lnTo>
                  <a:lnTo>
                    <a:pt x="1579" y="405"/>
                  </a:lnTo>
                  <a:moveTo>
                    <a:pt x="1659" y="405"/>
                  </a:moveTo>
                  <a:lnTo>
                    <a:pt x="1604" y="405"/>
                  </a:lnTo>
                  <a:lnTo>
                    <a:pt x="1604" y="460"/>
                  </a:lnTo>
                  <a:lnTo>
                    <a:pt x="1659" y="460"/>
                  </a:lnTo>
                  <a:lnTo>
                    <a:pt x="1659" y="405"/>
                  </a:lnTo>
                  <a:moveTo>
                    <a:pt x="1739" y="405"/>
                  </a:moveTo>
                  <a:lnTo>
                    <a:pt x="1684" y="405"/>
                  </a:lnTo>
                  <a:lnTo>
                    <a:pt x="1684" y="460"/>
                  </a:lnTo>
                  <a:lnTo>
                    <a:pt x="1739" y="460"/>
                  </a:lnTo>
                  <a:lnTo>
                    <a:pt x="1739" y="405"/>
                  </a:lnTo>
                  <a:moveTo>
                    <a:pt x="1820" y="405"/>
                  </a:moveTo>
                  <a:lnTo>
                    <a:pt x="1764" y="405"/>
                  </a:lnTo>
                  <a:lnTo>
                    <a:pt x="1764" y="460"/>
                  </a:lnTo>
                  <a:lnTo>
                    <a:pt x="1820" y="460"/>
                  </a:lnTo>
                  <a:lnTo>
                    <a:pt x="1820" y="405"/>
                  </a:lnTo>
                  <a:moveTo>
                    <a:pt x="1899" y="405"/>
                  </a:moveTo>
                  <a:lnTo>
                    <a:pt x="1844" y="405"/>
                  </a:lnTo>
                  <a:lnTo>
                    <a:pt x="1844" y="460"/>
                  </a:lnTo>
                  <a:lnTo>
                    <a:pt x="1899" y="460"/>
                  </a:lnTo>
                  <a:lnTo>
                    <a:pt x="1899" y="405"/>
                  </a:lnTo>
                  <a:moveTo>
                    <a:pt x="1980" y="405"/>
                  </a:moveTo>
                  <a:lnTo>
                    <a:pt x="1925" y="405"/>
                  </a:lnTo>
                  <a:lnTo>
                    <a:pt x="1925" y="460"/>
                  </a:lnTo>
                  <a:lnTo>
                    <a:pt x="1980" y="460"/>
                  </a:lnTo>
                  <a:lnTo>
                    <a:pt x="1980" y="405"/>
                  </a:lnTo>
                  <a:moveTo>
                    <a:pt x="2060" y="405"/>
                  </a:moveTo>
                  <a:lnTo>
                    <a:pt x="2004" y="405"/>
                  </a:lnTo>
                  <a:lnTo>
                    <a:pt x="2004" y="460"/>
                  </a:lnTo>
                  <a:lnTo>
                    <a:pt x="2060" y="460"/>
                  </a:lnTo>
                  <a:lnTo>
                    <a:pt x="2060" y="405"/>
                  </a:lnTo>
                  <a:moveTo>
                    <a:pt x="2140" y="405"/>
                  </a:moveTo>
                  <a:lnTo>
                    <a:pt x="2085" y="405"/>
                  </a:lnTo>
                  <a:lnTo>
                    <a:pt x="2085" y="460"/>
                  </a:lnTo>
                  <a:lnTo>
                    <a:pt x="2140" y="460"/>
                  </a:lnTo>
                  <a:lnTo>
                    <a:pt x="2140" y="405"/>
                  </a:lnTo>
                  <a:moveTo>
                    <a:pt x="4144" y="405"/>
                  </a:moveTo>
                  <a:lnTo>
                    <a:pt x="4088" y="405"/>
                  </a:lnTo>
                  <a:lnTo>
                    <a:pt x="4088" y="460"/>
                  </a:lnTo>
                  <a:lnTo>
                    <a:pt x="4144" y="460"/>
                  </a:lnTo>
                  <a:lnTo>
                    <a:pt x="4144" y="405"/>
                  </a:lnTo>
                  <a:moveTo>
                    <a:pt x="4225" y="405"/>
                  </a:moveTo>
                  <a:lnTo>
                    <a:pt x="4169" y="405"/>
                  </a:lnTo>
                  <a:lnTo>
                    <a:pt x="4169" y="460"/>
                  </a:lnTo>
                  <a:lnTo>
                    <a:pt x="4225" y="460"/>
                  </a:lnTo>
                  <a:lnTo>
                    <a:pt x="4225" y="405"/>
                  </a:lnTo>
                  <a:moveTo>
                    <a:pt x="4304" y="405"/>
                  </a:moveTo>
                  <a:lnTo>
                    <a:pt x="4249" y="405"/>
                  </a:lnTo>
                  <a:lnTo>
                    <a:pt x="4249" y="460"/>
                  </a:lnTo>
                  <a:lnTo>
                    <a:pt x="4304" y="460"/>
                  </a:lnTo>
                  <a:lnTo>
                    <a:pt x="4304" y="405"/>
                  </a:lnTo>
                  <a:moveTo>
                    <a:pt x="4465" y="405"/>
                  </a:moveTo>
                  <a:lnTo>
                    <a:pt x="4409" y="405"/>
                  </a:lnTo>
                  <a:lnTo>
                    <a:pt x="4409" y="460"/>
                  </a:lnTo>
                  <a:lnTo>
                    <a:pt x="4465" y="460"/>
                  </a:lnTo>
                  <a:lnTo>
                    <a:pt x="4465" y="405"/>
                  </a:lnTo>
                  <a:moveTo>
                    <a:pt x="4545" y="405"/>
                  </a:moveTo>
                  <a:lnTo>
                    <a:pt x="4490" y="405"/>
                  </a:lnTo>
                  <a:lnTo>
                    <a:pt x="4490" y="460"/>
                  </a:lnTo>
                  <a:lnTo>
                    <a:pt x="4545" y="460"/>
                  </a:lnTo>
                  <a:lnTo>
                    <a:pt x="4545" y="405"/>
                  </a:lnTo>
                  <a:moveTo>
                    <a:pt x="4785" y="405"/>
                  </a:moveTo>
                  <a:lnTo>
                    <a:pt x="4730" y="405"/>
                  </a:lnTo>
                  <a:lnTo>
                    <a:pt x="4730" y="460"/>
                  </a:lnTo>
                  <a:lnTo>
                    <a:pt x="4785" y="460"/>
                  </a:lnTo>
                  <a:lnTo>
                    <a:pt x="4785" y="405"/>
                  </a:lnTo>
                  <a:moveTo>
                    <a:pt x="4866" y="405"/>
                  </a:moveTo>
                  <a:lnTo>
                    <a:pt x="4810" y="405"/>
                  </a:lnTo>
                  <a:lnTo>
                    <a:pt x="4810" y="460"/>
                  </a:lnTo>
                  <a:lnTo>
                    <a:pt x="4866" y="460"/>
                  </a:lnTo>
                  <a:lnTo>
                    <a:pt x="4866" y="405"/>
                  </a:lnTo>
                  <a:moveTo>
                    <a:pt x="5106" y="405"/>
                  </a:moveTo>
                  <a:lnTo>
                    <a:pt x="5050" y="405"/>
                  </a:lnTo>
                  <a:lnTo>
                    <a:pt x="5050" y="460"/>
                  </a:lnTo>
                  <a:lnTo>
                    <a:pt x="5106" y="460"/>
                  </a:lnTo>
                  <a:lnTo>
                    <a:pt x="5106" y="405"/>
                  </a:lnTo>
                  <a:moveTo>
                    <a:pt x="5186" y="405"/>
                  </a:moveTo>
                  <a:lnTo>
                    <a:pt x="5131" y="405"/>
                  </a:lnTo>
                  <a:lnTo>
                    <a:pt x="5131" y="460"/>
                  </a:lnTo>
                  <a:lnTo>
                    <a:pt x="5186" y="460"/>
                  </a:lnTo>
                  <a:lnTo>
                    <a:pt x="5186" y="405"/>
                  </a:lnTo>
                  <a:moveTo>
                    <a:pt x="5266" y="405"/>
                  </a:moveTo>
                  <a:lnTo>
                    <a:pt x="5211" y="405"/>
                  </a:lnTo>
                  <a:lnTo>
                    <a:pt x="5211" y="460"/>
                  </a:lnTo>
                  <a:lnTo>
                    <a:pt x="5266" y="460"/>
                  </a:lnTo>
                  <a:lnTo>
                    <a:pt x="5266" y="405"/>
                  </a:lnTo>
                  <a:moveTo>
                    <a:pt x="5347" y="405"/>
                  </a:moveTo>
                  <a:lnTo>
                    <a:pt x="5291" y="405"/>
                  </a:lnTo>
                  <a:lnTo>
                    <a:pt x="5291" y="460"/>
                  </a:lnTo>
                  <a:lnTo>
                    <a:pt x="5347" y="460"/>
                  </a:lnTo>
                  <a:lnTo>
                    <a:pt x="5347" y="405"/>
                  </a:lnTo>
                  <a:moveTo>
                    <a:pt x="5426" y="405"/>
                  </a:moveTo>
                  <a:lnTo>
                    <a:pt x="5371" y="405"/>
                  </a:lnTo>
                  <a:lnTo>
                    <a:pt x="5371" y="460"/>
                  </a:lnTo>
                  <a:lnTo>
                    <a:pt x="5426" y="460"/>
                  </a:lnTo>
                  <a:lnTo>
                    <a:pt x="5426" y="405"/>
                  </a:lnTo>
                  <a:moveTo>
                    <a:pt x="5507" y="405"/>
                  </a:moveTo>
                  <a:lnTo>
                    <a:pt x="5452" y="405"/>
                  </a:lnTo>
                  <a:lnTo>
                    <a:pt x="5452" y="460"/>
                  </a:lnTo>
                  <a:lnTo>
                    <a:pt x="5507" y="460"/>
                  </a:lnTo>
                  <a:lnTo>
                    <a:pt x="5507" y="405"/>
                  </a:lnTo>
                  <a:moveTo>
                    <a:pt x="5587" y="405"/>
                  </a:moveTo>
                  <a:lnTo>
                    <a:pt x="5531" y="405"/>
                  </a:lnTo>
                  <a:lnTo>
                    <a:pt x="5531" y="460"/>
                  </a:lnTo>
                  <a:lnTo>
                    <a:pt x="5587" y="460"/>
                  </a:lnTo>
                  <a:lnTo>
                    <a:pt x="5587" y="405"/>
                  </a:lnTo>
                  <a:moveTo>
                    <a:pt x="5667" y="405"/>
                  </a:moveTo>
                  <a:lnTo>
                    <a:pt x="5612" y="405"/>
                  </a:lnTo>
                  <a:lnTo>
                    <a:pt x="5612" y="460"/>
                  </a:lnTo>
                  <a:lnTo>
                    <a:pt x="5667" y="460"/>
                  </a:lnTo>
                  <a:lnTo>
                    <a:pt x="5667" y="405"/>
                  </a:lnTo>
                  <a:moveTo>
                    <a:pt x="5747" y="405"/>
                  </a:moveTo>
                  <a:lnTo>
                    <a:pt x="5692" y="405"/>
                  </a:lnTo>
                  <a:lnTo>
                    <a:pt x="5692" y="460"/>
                  </a:lnTo>
                  <a:lnTo>
                    <a:pt x="5747" y="460"/>
                  </a:lnTo>
                  <a:lnTo>
                    <a:pt x="5747" y="405"/>
                  </a:lnTo>
                  <a:moveTo>
                    <a:pt x="5828" y="405"/>
                  </a:moveTo>
                  <a:lnTo>
                    <a:pt x="5772" y="405"/>
                  </a:lnTo>
                  <a:lnTo>
                    <a:pt x="5772" y="460"/>
                  </a:lnTo>
                  <a:lnTo>
                    <a:pt x="5828" y="460"/>
                  </a:lnTo>
                  <a:lnTo>
                    <a:pt x="5828" y="405"/>
                  </a:lnTo>
                  <a:moveTo>
                    <a:pt x="5907" y="405"/>
                  </a:moveTo>
                  <a:lnTo>
                    <a:pt x="5852" y="405"/>
                  </a:lnTo>
                  <a:lnTo>
                    <a:pt x="5852" y="460"/>
                  </a:lnTo>
                  <a:lnTo>
                    <a:pt x="5907" y="460"/>
                  </a:lnTo>
                  <a:lnTo>
                    <a:pt x="5907" y="405"/>
                  </a:lnTo>
                  <a:moveTo>
                    <a:pt x="216" y="324"/>
                  </a:moveTo>
                  <a:lnTo>
                    <a:pt x="160" y="324"/>
                  </a:lnTo>
                  <a:lnTo>
                    <a:pt x="160" y="380"/>
                  </a:lnTo>
                  <a:lnTo>
                    <a:pt x="216" y="380"/>
                  </a:lnTo>
                  <a:lnTo>
                    <a:pt x="216" y="324"/>
                  </a:lnTo>
                  <a:moveTo>
                    <a:pt x="296" y="324"/>
                  </a:moveTo>
                  <a:lnTo>
                    <a:pt x="241" y="324"/>
                  </a:lnTo>
                  <a:lnTo>
                    <a:pt x="241" y="380"/>
                  </a:lnTo>
                  <a:lnTo>
                    <a:pt x="296" y="380"/>
                  </a:lnTo>
                  <a:lnTo>
                    <a:pt x="296" y="324"/>
                  </a:lnTo>
                  <a:moveTo>
                    <a:pt x="376" y="324"/>
                  </a:moveTo>
                  <a:lnTo>
                    <a:pt x="320" y="324"/>
                  </a:lnTo>
                  <a:lnTo>
                    <a:pt x="320" y="380"/>
                  </a:lnTo>
                  <a:lnTo>
                    <a:pt x="376" y="380"/>
                  </a:lnTo>
                  <a:lnTo>
                    <a:pt x="376" y="324"/>
                  </a:lnTo>
                  <a:moveTo>
                    <a:pt x="777" y="324"/>
                  </a:moveTo>
                  <a:lnTo>
                    <a:pt x="722" y="324"/>
                  </a:lnTo>
                  <a:lnTo>
                    <a:pt x="722" y="380"/>
                  </a:lnTo>
                  <a:lnTo>
                    <a:pt x="777" y="380"/>
                  </a:lnTo>
                  <a:lnTo>
                    <a:pt x="777" y="324"/>
                  </a:lnTo>
                  <a:moveTo>
                    <a:pt x="857" y="324"/>
                  </a:moveTo>
                  <a:lnTo>
                    <a:pt x="801" y="324"/>
                  </a:lnTo>
                  <a:lnTo>
                    <a:pt x="801" y="380"/>
                  </a:lnTo>
                  <a:lnTo>
                    <a:pt x="857" y="380"/>
                  </a:lnTo>
                  <a:lnTo>
                    <a:pt x="857" y="324"/>
                  </a:lnTo>
                  <a:moveTo>
                    <a:pt x="1098" y="324"/>
                  </a:moveTo>
                  <a:lnTo>
                    <a:pt x="1042" y="324"/>
                  </a:lnTo>
                  <a:lnTo>
                    <a:pt x="1042" y="380"/>
                  </a:lnTo>
                  <a:lnTo>
                    <a:pt x="1098" y="380"/>
                  </a:lnTo>
                  <a:lnTo>
                    <a:pt x="1098" y="324"/>
                  </a:lnTo>
                  <a:moveTo>
                    <a:pt x="1339" y="324"/>
                  </a:moveTo>
                  <a:lnTo>
                    <a:pt x="1282" y="324"/>
                  </a:lnTo>
                  <a:lnTo>
                    <a:pt x="1282" y="380"/>
                  </a:lnTo>
                  <a:lnTo>
                    <a:pt x="1339" y="380"/>
                  </a:lnTo>
                  <a:lnTo>
                    <a:pt x="1339" y="324"/>
                  </a:lnTo>
                  <a:moveTo>
                    <a:pt x="1418" y="324"/>
                  </a:moveTo>
                  <a:lnTo>
                    <a:pt x="1363" y="324"/>
                  </a:lnTo>
                  <a:lnTo>
                    <a:pt x="1363" y="380"/>
                  </a:lnTo>
                  <a:lnTo>
                    <a:pt x="1418" y="380"/>
                  </a:lnTo>
                  <a:lnTo>
                    <a:pt x="1418" y="324"/>
                  </a:lnTo>
                  <a:moveTo>
                    <a:pt x="1499" y="324"/>
                  </a:moveTo>
                  <a:lnTo>
                    <a:pt x="1443" y="324"/>
                  </a:lnTo>
                  <a:lnTo>
                    <a:pt x="1443" y="380"/>
                  </a:lnTo>
                  <a:lnTo>
                    <a:pt x="1499" y="380"/>
                  </a:lnTo>
                  <a:lnTo>
                    <a:pt x="1499" y="324"/>
                  </a:lnTo>
                  <a:moveTo>
                    <a:pt x="1579" y="324"/>
                  </a:moveTo>
                  <a:lnTo>
                    <a:pt x="1523" y="324"/>
                  </a:lnTo>
                  <a:lnTo>
                    <a:pt x="1523" y="380"/>
                  </a:lnTo>
                  <a:lnTo>
                    <a:pt x="1579" y="380"/>
                  </a:lnTo>
                  <a:lnTo>
                    <a:pt x="1579" y="324"/>
                  </a:lnTo>
                  <a:moveTo>
                    <a:pt x="1659" y="324"/>
                  </a:moveTo>
                  <a:lnTo>
                    <a:pt x="1604" y="324"/>
                  </a:lnTo>
                  <a:lnTo>
                    <a:pt x="1604" y="380"/>
                  </a:lnTo>
                  <a:lnTo>
                    <a:pt x="1659" y="380"/>
                  </a:lnTo>
                  <a:lnTo>
                    <a:pt x="1659" y="324"/>
                  </a:lnTo>
                  <a:moveTo>
                    <a:pt x="1739" y="324"/>
                  </a:moveTo>
                  <a:lnTo>
                    <a:pt x="1684" y="324"/>
                  </a:lnTo>
                  <a:lnTo>
                    <a:pt x="1684" y="380"/>
                  </a:lnTo>
                  <a:lnTo>
                    <a:pt x="1739" y="380"/>
                  </a:lnTo>
                  <a:lnTo>
                    <a:pt x="1739" y="324"/>
                  </a:lnTo>
                  <a:moveTo>
                    <a:pt x="1820" y="324"/>
                  </a:moveTo>
                  <a:lnTo>
                    <a:pt x="1764" y="324"/>
                  </a:lnTo>
                  <a:lnTo>
                    <a:pt x="1764" y="380"/>
                  </a:lnTo>
                  <a:lnTo>
                    <a:pt x="1820" y="380"/>
                  </a:lnTo>
                  <a:lnTo>
                    <a:pt x="1820" y="324"/>
                  </a:lnTo>
                  <a:moveTo>
                    <a:pt x="1899" y="324"/>
                  </a:moveTo>
                  <a:lnTo>
                    <a:pt x="1844" y="324"/>
                  </a:lnTo>
                  <a:lnTo>
                    <a:pt x="1844" y="380"/>
                  </a:lnTo>
                  <a:lnTo>
                    <a:pt x="1899" y="380"/>
                  </a:lnTo>
                  <a:lnTo>
                    <a:pt x="1899" y="324"/>
                  </a:lnTo>
                  <a:moveTo>
                    <a:pt x="1980" y="324"/>
                  </a:moveTo>
                  <a:lnTo>
                    <a:pt x="1925" y="324"/>
                  </a:lnTo>
                  <a:lnTo>
                    <a:pt x="1925" y="380"/>
                  </a:lnTo>
                  <a:lnTo>
                    <a:pt x="1980" y="380"/>
                  </a:lnTo>
                  <a:lnTo>
                    <a:pt x="1980" y="324"/>
                  </a:lnTo>
                  <a:moveTo>
                    <a:pt x="2060" y="324"/>
                  </a:moveTo>
                  <a:lnTo>
                    <a:pt x="2004" y="324"/>
                  </a:lnTo>
                  <a:lnTo>
                    <a:pt x="2004" y="380"/>
                  </a:lnTo>
                  <a:lnTo>
                    <a:pt x="2060" y="380"/>
                  </a:lnTo>
                  <a:lnTo>
                    <a:pt x="2060" y="324"/>
                  </a:lnTo>
                  <a:moveTo>
                    <a:pt x="2140" y="324"/>
                  </a:moveTo>
                  <a:lnTo>
                    <a:pt x="2085" y="324"/>
                  </a:lnTo>
                  <a:lnTo>
                    <a:pt x="2085" y="380"/>
                  </a:lnTo>
                  <a:lnTo>
                    <a:pt x="2140" y="380"/>
                  </a:lnTo>
                  <a:lnTo>
                    <a:pt x="2140" y="324"/>
                  </a:lnTo>
                  <a:moveTo>
                    <a:pt x="4304" y="324"/>
                  </a:moveTo>
                  <a:lnTo>
                    <a:pt x="4249" y="324"/>
                  </a:lnTo>
                  <a:lnTo>
                    <a:pt x="4249" y="380"/>
                  </a:lnTo>
                  <a:lnTo>
                    <a:pt x="4304" y="380"/>
                  </a:lnTo>
                  <a:lnTo>
                    <a:pt x="4304" y="324"/>
                  </a:lnTo>
                  <a:moveTo>
                    <a:pt x="4385" y="324"/>
                  </a:moveTo>
                  <a:lnTo>
                    <a:pt x="4329" y="324"/>
                  </a:lnTo>
                  <a:lnTo>
                    <a:pt x="4329" y="380"/>
                  </a:lnTo>
                  <a:lnTo>
                    <a:pt x="4385" y="380"/>
                  </a:lnTo>
                  <a:lnTo>
                    <a:pt x="4385" y="324"/>
                  </a:lnTo>
                  <a:moveTo>
                    <a:pt x="4465" y="324"/>
                  </a:moveTo>
                  <a:lnTo>
                    <a:pt x="4409" y="324"/>
                  </a:lnTo>
                  <a:lnTo>
                    <a:pt x="4409" y="380"/>
                  </a:lnTo>
                  <a:lnTo>
                    <a:pt x="4465" y="380"/>
                  </a:lnTo>
                  <a:lnTo>
                    <a:pt x="4465" y="324"/>
                  </a:lnTo>
                  <a:moveTo>
                    <a:pt x="4625" y="324"/>
                  </a:moveTo>
                  <a:lnTo>
                    <a:pt x="4569" y="324"/>
                  </a:lnTo>
                  <a:lnTo>
                    <a:pt x="4569" y="380"/>
                  </a:lnTo>
                  <a:lnTo>
                    <a:pt x="4625" y="380"/>
                  </a:lnTo>
                  <a:lnTo>
                    <a:pt x="4625" y="324"/>
                  </a:lnTo>
                  <a:moveTo>
                    <a:pt x="4705" y="324"/>
                  </a:moveTo>
                  <a:lnTo>
                    <a:pt x="4650" y="324"/>
                  </a:lnTo>
                  <a:lnTo>
                    <a:pt x="4650" y="380"/>
                  </a:lnTo>
                  <a:lnTo>
                    <a:pt x="4705" y="380"/>
                  </a:lnTo>
                  <a:lnTo>
                    <a:pt x="4705" y="324"/>
                  </a:lnTo>
                  <a:moveTo>
                    <a:pt x="4785" y="324"/>
                  </a:moveTo>
                  <a:lnTo>
                    <a:pt x="4730" y="324"/>
                  </a:lnTo>
                  <a:lnTo>
                    <a:pt x="4730" y="380"/>
                  </a:lnTo>
                  <a:lnTo>
                    <a:pt x="4785" y="380"/>
                  </a:lnTo>
                  <a:lnTo>
                    <a:pt x="4785" y="324"/>
                  </a:lnTo>
                  <a:moveTo>
                    <a:pt x="4866" y="324"/>
                  </a:moveTo>
                  <a:lnTo>
                    <a:pt x="4810" y="324"/>
                  </a:lnTo>
                  <a:lnTo>
                    <a:pt x="4810" y="380"/>
                  </a:lnTo>
                  <a:lnTo>
                    <a:pt x="4866" y="380"/>
                  </a:lnTo>
                  <a:lnTo>
                    <a:pt x="4866" y="324"/>
                  </a:lnTo>
                  <a:moveTo>
                    <a:pt x="4945" y="324"/>
                  </a:moveTo>
                  <a:lnTo>
                    <a:pt x="4890" y="324"/>
                  </a:lnTo>
                  <a:lnTo>
                    <a:pt x="4890" y="380"/>
                  </a:lnTo>
                  <a:lnTo>
                    <a:pt x="4945" y="380"/>
                  </a:lnTo>
                  <a:lnTo>
                    <a:pt x="4945" y="324"/>
                  </a:lnTo>
                  <a:moveTo>
                    <a:pt x="5106" y="324"/>
                  </a:moveTo>
                  <a:lnTo>
                    <a:pt x="5050" y="324"/>
                  </a:lnTo>
                  <a:lnTo>
                    <a:pt x="5050" y="380"/>
                  </a:lnTo>
                  <a:lnTo>
                    <a:pt x="5106" y="380"/>
                  </a:lnTo>
                  <a:lnTo>
                    <a:pt x="5106" y="324"/>
                  </a:lnTo>
                  <a:moveTo>
                    <a:pt x="5186" y="324"/>
                  </a:moveTo>
                  <a:lnTo>
                    <a:pt x="5131" y="324"/>
                  </a:lnTo>
                  <a:lnTo>
                    <a:pt x="5131" y="380"/>
                  </a:lnTo>
                  <a:lnTo>
                    <a:pt x="5186" y="380"/>
                  </a:lnTo>
                  <a:lnTo>
                    <a:pt x="5186" y="324"/>
                  </a:lnTo>
                  <a:moveTo>
                    <a:pt x="5266" y="324"/>
                  </a:moveTo>
                  <a:lnTo>
                    <a:pt x="5211" y="324"/>
                  </a:lnTo>
                  <a:lnTo>
                    <a:pt x="5211" y="380"/>
                  </a:lnTo>
                  <a:lnTo>
                    <a:pt x="5266" y="380"/>
                  </a:lnTo>
                  <a:lnTo>
                    <a:pt x="5266" y="324"/>
                  </a:lnTo>
                  <a:moveTo>
                    <a:pt x="5347" y="324"/>
                  </a:moveTo>
                  <a:lnTo>
                    <a:pt x="5291" y="324"/>
                  </a:lnTo>
                  <a:lnTo>
                    <a:pt x="5291" y="380"/>
                  </a:lnTo>
                  <a:lnTo>
                    <a:pt x="5347" y="380"/>
                  </a:lnTo>
                  <a:lnTo>
                    <a:pt x="5347" y="324"/>
                  </a:lnTo>
                  <a:moveTo>
                    <a:pt x="5426" y="324"/>
                  </a:moveTo>
                  <a:lnTo>
                    <a:pt x="5371" y="324"/>
                  </a:lnTo>
                  <a:lnTo>
                    <a:pt x="5371" y="380"/>
                  </a:lnTo>
                  <a:lnTo>
                    <a:pt x="5426" y="380"/>
                  </a:lnTo>
                  <a:lnTo>
                    <a:pt x="5426" y="324"/>
                  </a:lnTo>
                  <a:moveTo>
                    <a:pt x="5507" y="324"/>
                  </a:moveTo>
                  <a:lnTo>
                    <a:pt x="5452" y="324"/>
                  </a:lnTo>
                  <a:lnTo>
                    <a:pt x="5452" y="380"/>
                  </a:lnTo>
                  <a:lnTo>
                    <a:pt x="5507" y="380"/>
                  </a:lnTo>
                  <a:lnTo>
                    <a:pt x="5507" y="324"/>
                  </a:lnTo>
                  <a:moveTo>
                    <a:pt x="5587" y="324"/>
                  </a:moveTo>
                  <a:lnTo>
                    <a:pt x="5531" y="324"/>
                  </a:lnTo>
                  <a:lnTo>
                    <a:pt x="5531" y="380"/>
                  </a:lnTo>
                  <a:lnTo>
                    <a:pt x="5587" y="380"/>
                  </a:lnTo>
                  <a:lnTo>
                    <a:pt x="5587" y="324"/>
                  </a:lnTo>
                  <a:moveTo>
                    <a:pt x="5667" y="324"/>
                  </a:moveTo>
                  <a:lnTo>
                    <a:pt x="5612" y="324"/>
                  </a:lnTo>
                  <a:lnTo>
                    <a:pt x="5612" y="380"/>
                  </a:lnTo>
                  <a:lnTo>
                    <a:pt x="5667" y="380"/>
                  </a:lnTo>
                  <a:lnTo>
                    <a:pt x="5667" y="324"/>
                  </a:lnTo>
                  <a:moveTo>
                    <a:pt x="5747" y="324"/>
                  </a:moveTo>
                  <a:lnTo>
                    <a:pt x="5692" y="324"/>
                  </a:lnTo>
                  <a:lnTo>
                    <a:pt x="5692" y="380"/>
                  </a:lnTo>
                  <a:lnTo>
                    <a:pt x="5747" y="380"/>
                  </a:lnTo>
                  <a:lnTo>
                    <a:pt x="5747" y="324"/>
                  </a:lnTo>
                  <a:moveTo>
                    <a:pt x="5828" y="324"/>
                  </a:moveTo>
                  <a:lnTo>
                    <a:pt x="5772" y="324"/>
                  </a:lnTo>
                  <a:lnTo>
                    <a:pt x="5772" y="380"/>
                  </a:lnTo>
                  <a:lnTo>
                    <a:pt x="5828" y="380"/>
                  </a:lnTo>
                  <a:lnTo>
                    <a:pt x="5828" y="324"/>
                  </a:lnTo>
                  <a:moveTo>
                    <a:pt x="5907" y="324"/>
                  </a:moveTo>
                  <a:lnTo>
                    <a:pt x="5852" y="324"/>
                  </a:lnTo>
                  <a:lnTo>
                    <a:pt x="5852" y="380"/>
                  </a:lnTo>
                  <a:lnTo>
                    <a:pt x="5907" y="380"/>
                  </a:lnTo>
                  <a:lnTo>
                    <a:pt x="5907" y="324"/>
                  </a:lnTo>
                  <a:moveTo>
                    <a:pt x="5988" y="324"/>
                  </a:moveTo>
                  <a:lnTo>
                    <a:pt x="5933" y="324"/>
                  </a:lnTo>
                  <a:lnTo>
                    <a:pt x="5933" y="380"/>
                  </a:lnTo>
                  <a:lnTo>
                    <a:pt x="5988" y="380"/>
                  </a:lnTo>
                  <a:lnTo>
                    <a:pt x="5988" y="324"/>
                  </a:lnTo>
                  <a:moveTo>
                    <a:pt x="1418" y="243"/>
                  </a:moveTo>
                  <a:lnTo>
                    <a:pt x="1363" y="243"/>
                  </a:lnTo>
                  <a:lnTo>
                    <a:pt x="1363" y="299"/>
                  </a:lnTo>
                  <a:lnTo>
                    <a:pt x="1418" y="299"/>
                  </a:lnTo>
                  <a:lnTo>
                    <a:pt x="1418" y="243"/>
                  </a:lnTo>
                  <a:moveTo>
                    <a:pt x="1499" y="243"/>
                  </a:moveTo>
                  <a:lnTo>
                    <a:pt x="1443" y="243"/>
                  </a:lnTo>
                  <a:lnTo>
                    <a:pt x="1443" y="299"/>
                  </a:lnTo>
                  <a:lnTo>
                    <a:pt x="1499" y="299"/>
                  </a:lnTo>
                  <a:lnTo>
                    <a:pt x="1499" y="243"/>
                  </a:lnTo>
                  <a:moveTo>
                    <a:pt x="1579" y="243"/>
                  </a:moveTo>
                  <a:lnTo>
                    <a:pt x="1523" y="243"/>
                  </a:lnTo>
                  <a:lnTo>
                    <a:pt x="1523" y="299"/>
                  </a:lnTo>
                  <a:lnTo>
                    <a:pt x="1579" y="299"/>
                  </a:lnTo>
                  <a:lnTo>
                    <a:pt x="1579" y="243"/>
                  </a:lnTo>
                  <a:moveTo>
                    <a:pt x="1659" y="243"/>
                  </a:moveTo>
                  <a:lnTo>
                    <a:pt x="1604" y="243"/>
                  </a:lnTo>
                  <a:lnTo>
                    <a:pt x="1604" y="299"/>
                  </a:lnTo>
                  <a:lnTo>
                    <a:pt x="1659" y="299"/>
                  </a:lnTo>
                  <a:lnTo>
                    <a:pt x="1659" y="243"/>
                  </a:lnTo>
                  <a:moveTo>
                    <a:pt x="1739" y="243"/>
                  </a:moveTo>
                  <a:lnTo>
                    <a:pt x="1684" y="243"/>
                  </a:lnTo>
                  <a:lnTo>
                    <a:pt x="1684" y="299"/>
                  </a:lnTo>
                  <a:lnTo>
                    <a:pt x="1739" y="299"/>
                  </a:lnTo>
                  <a:lnTo>
                    <a:pt x="1739" y="243"/>
                  </a:lnTo>
                  <a:moveTo>
                    <a:pt x="1820" y="243"/>
                  </a:moveTo>
                  <a:lnTo>
                    <a:pt x="1764" y="243"/>
                  </a:lnTo>
                  <a:lnTo>
                    <a:pt x="1764" y="299"/>
                  </a:lnTo>
                  <a:lnTo>
                    <a:pt x="1820" y="299"/>
                  </a:lnTo>
                  <a:lnTo>
                    <a:pt x="1820" y="243"/>
                  </a:lnTo>
                  <a:moveTo>
                    <a:pt x="1899" y="243"/>
                  </a:moveTo>
                  <a:lnTo>
                    <a:pt x="1844" y="243"/>
                  </a:lnTo>
                  <a:lnTo>
                    <a:pt x="1844" y="299"/>
                  </a:lnTo>
                  <a:lnTo>
                    <a:pt x="1899" y="299"/>
                  </a:lnTo>
                  <a:lnTo>
                    <a:pt x="1899" y="243"/>
                  </a:lnTo>
                  <a:moveTo>
                    <a:pt x="4545" y="243"/>
                  </a:moveTo>
                  <a:lnTo>
                    <a:pt x="4490" y="243"/>
                  </a:lnTo>
                  <a:lnTo>
                    <a:pt x="4490" y="299"/>
                  </a:lnTo>
                  <a:lnTo>
                    <a:pt x="4545" y="299"/>
                  </a:lnTo>
                  <a:lnTo>
                    <a:pt x="4545" y="243"/>
                  </a:lnTo>
                  <a:moveTo>
                    <a:pt x="4625" y="243"/>
                  </a:moveTo>
                  <a:lnTo>
                    <a:pt x="4569" y="243"/>
                  </a:lnTo>
                  <a:lnTo>
                    <a:pt x="4569" y="299"/>
                  </a:lnTo>
                  <a:lnTo>
                    <a:pt x="4625" y="299"/>
                  </a:lnTo>
                  <a:lnTo>
                    <a:pt x="4625" y="243"/>
                  </a:lnTo>
                  <a:moveTo>
                    <a:pt x="4705" y="243"/>
                  </a:moveTo>
                  <a:lnTo>
                    <a:pt x="4650" y="243"/>
                  </a:lnTo>
                  <a:lnTo>
                    <a:pt x="4650" y="299"/>
                  </a:lnTo>
                  <a:lnTo>
                    <a:pt x="4705" y="299"/>
                  </a:lnTo>
                  <a:lnTo>
                    <a:pt x="4705" y="243"/>
                  </a:lnTo>
                  <a:moveTo>
                    <a:pt x="4945" y="243"/>
                  </a:moveTo>
                  <a:lnTo>
                    <a:pt x="4890" y="243"/>
                  </a:lnTo>
                  <a:lnTo>
                    <a:pt x="4890" y="299"/>
                  </a:lnTo>
                  <a:lnTo>
                    <a:pt x="4945" y="299"/>
                  </a:lnTo>
                  <a:lnTo>
                    <a:pt x="4945" y="243"/>
                  </a:lnTo>
                  <a:moveTo>
                    <a:pt x="5026" y="243"/>
                  </a:moveTo>
                  <a:lnTo>
                    <a:pt x="4971" y="243"/>
                  </a:lnTo>
                  <a:lnTo>
                    <a:pt x="4971" y="299"/>
                  </a:lnTo>
                  <a:lnTo>
                    <a:pt x="5026" y="299"/>
                  </a:lnTo>
                  <a:lnTo>
                    <a:pt x="5026" y="243"/>
                  </a:lnTo>
                  <a:moveTo>
                    <a:pt x="5106" y="243"/>
                  </a:moveTo>
                  <a:lnTo>
                    <a:pt x="5050" y="243"/>
                  </a:lnTo>
                  <a:lnTo>
                    <a:pt x="5050" y="299"/>
                  </a:lnTo>
                  <a:lnTo>
                    <a:pt x="5106" y="299"/>
                  </a:lnTo>
                  <a:lnTo>
                    <a:pt x="5106" y="243"/>
                  </a:lnTo>
                  <a:moveTo>
                    <a:pt x="5186" y="243"/>
                  </a:moveTo>
                  <a:lnTo>
                    <a:pt x="5131" y="243"/>
                  </a:lnTo>
                  <a:lnTo>
                    <a:pt x="5131" y="299"/>
                  </a:lnTo>
                  <a:lnTo>
                    <a:pt x="5186" y="299"/>
                  </a:lnTo>
                  <a:lnTo>
                    <a:pt x="5186" y="243"/>
                  </a:lnTo>
                  <a:moveTo>
                    <a:pt x="5266" y="243"/>
                  </a:moveTo>
                  <a:lnTo>
                    <a:pt x="5211" y="243"/>
                  </a:lnTo>
                  <a:lnTo>
                    <a:pt x="5211" y="299"/>
                  </a:lnTo>
                  <a:lnTo>
                    <a:pt x="5266" y="299"/>
                  </a:lnTo>
                  <a:lnTo>
                    <a:pt x="5266" y="243"/>
                  </a:lnTo>
                  <a:moveTo>
                    <a:pt x="5347" y="243"/>
                  </a:moveTo>
                  <a:lnTo>
                    <a:pt x="5291" y="243"/>
                  </a:lnTo>
                  <a:lnTo>
                    <a:pt x="5291" y="299"/>
                  </a:lnTo>
                  <a:lnTo>
                    <a:pt x="5347" y="299"/>
                  </a:lnTo>
                  <a:lnTo>
                    <a:pt x="5347" y="243"/>
                  </a:lnTo>
                  <a:moveTo>
                    <a:pt x="5426" y="243"/>
                  </a:moveTo>
                  <a:lnTo>
                    <a:pt x="5371" y="243"/>
                  </a:lnTo>
                  <a:lnTo>
                    <a:pt x="5371" y="299"/>
                  </a:lnTo>
                  <a:lnTo>
                    <a:pt x="5426" y="299"/>
                  </a:lnTo>
                  <a:lnTo>
                    <a:pt x="5426" y="243"/>
                  </a:lnTo>
                  <a:moveTo>
                    <a:pt x="5507" y="243"/>
                  </a:moveTo>
                  <a:lnTo>
                    <a:pt x="5452" y="243"/>
                  </a:lnTo>
                  <a:lnTo>
                    <a:pt x="5452" y="299"/>
                  </a:lnTo>
                  <a:lnTo>
                    <a:pt x="5507" y="299"/>
                  </a:lnTo>
                  <a:lnTo>
                    <a:pt x="5507" y="243"/>
                  </a:lnTo>
                  <a:moveTo>
                    <a:pt x="5587" y="243"/>
                  </a:moveTo>
                  <a:lnTo>
                    <a:pt x="5531" y="243"/>
                  </a:lnTo>
                  <a:lnTo>
                    <a:pt x="5531" y="299"/>
                  </a:lnTo>
                  <a:lnTo>
                    <a:pt x="5587" y="299"/>
                  </a:lnTo>
                  <a:lnTo>
                    <a:pt x="5587" y="243"/>
                  </a:lnTo>
                  <a:moveTo>
                    <a:pt x="5667" y="243"/>
                  </a:moveTo>
                  <a:lnTo>
                    <a:pt x="5612" y="243"/>
                  </a:lnTo>
                  <a:lnTo>
                    <a:pt x="5612" y="299"/>
                  </a:lnTo>
                  <a:lnTo>
                    <a:pt x="5667" y="299"/>
                  </a:lnTo>
                  <a:lnTo>
                    <a:pt x="5667" y="243"/>
                  </a:lnTo>
                  <a:moveTo>
                    <a:pt x="5747" y="243"/>
                  </a:moveTo>
                  <a:lnTo>
                    <a:pt x="5692" y="243"/>
                  </a:lnTo>
                  <a:lnTo>
                    <a:pt x="5692" y="299"/>
                  </a:lnTo>
                  <a:lnTo>
                    <a:pt x="5747" y="299"/>
                  </a:lnTo>
                  <a:lnTo>
                    <a:pt x="5747" y="243"/>
                  </a:lnTo>
                  <a:moveTo>
                    <a:pt x="5828" y="243"/>
                  </a:moveTo>
                  <a:lnTo>
                    <a:pt x="5772" y="243"/>
                  </a:lnTo>
                  <a:lnTo>
                    <a:pt x="5772" y="299"/>
                  </a:lnTo>
                  <a:lnTo>
                    <a:pt x="5828" y="299"/>
                  </a:lnTo>
                  <a:lnTo>
                    <a:pt x="5828" y="243"/>
                  </a:lnTo>
                  <a:moveTo>
                    <a:pt x="1499" y="162"/>
                  </a:moveTo>
                  <a:lnTo>
                    <a:pt x="1443" y="162"/>
                  </a:lnTo>
                  <a:lnTo>
                    <a:pt x="1443" y="219"/>
                  </a:lnTo>
                  <a:lnTo>
                    <a:pt x="1499" y="219"/>
                  </a:lnTo>
                  <a:lnTo>
                    <a:pt x="1499" y="162"/>
                  </a:lnTo>
                  <a:moveTo>
                    <a:pt x="1579" y="162"/>
                  </a:moveTo>
                  <a:lnTo>
                    <a:pt x="1523" y="162"/>
                  </a:lnTo>
                  <a:lnTo>
                    <a:pt x="1523" y="219"/>
                  </a:lnTo>
                  <a:lnTo>
                    <a:pt x="1579" y="219"/>
                  </a:lnTo>
                  <a:lnTo>
                    <a:pt x="1579" y="162"/>
                  </a:lnTo>
                  <a:moveTo>
                    <a:pt x="1659" y="162"/>
                  </a:moveTo>
                  <a:lnTo>
                    <a:pt x="1604" y="162"/>
                  </a:lnTo>
                  <a:lnTo>
                    <a:pt x="1604" y="219"/>
                  </a:lnTo>
                  <a:lnTo>
                    <a:pt x="1659" y="219"/>
                  </a:lnTo>
                  <a:lnTo>
                    <a:pt x="1659" y="162"/>
                  </a:lnTo>
                  <a:moveTo>
                    <a:pt x="1739" y="162"/>
                  </a:moveTo>
                  <a:lnTo>
                    <a:pt x="1684" y="162"/>
                  </a:lnTo>
                  <a:lnTo>
                    <a:pt x="1684" y="219"/>
                  </a:lnTo>
                  <a:lnTo>
                    <a:pt x="1739" y="219"/>
                  </a:lnTo>
                  <a:lnTo>
                    <a:pt x="1739" y="162"/>
                  </a:lnTo>
                  <a:moveTo>
                    <a:pt x="1820" y="162"/>
                  </a:moveTo>
                  <a:lnTo>
                    <a:pt x="1764" y="162"/>
                  </a:lnTo>
                  <a:lnTo>
                    <a:pt x="1764" y="219"/>
                  </a:lnTo>
                  <a:lnTo>
                    <a:pt x="1820" y="219"/>
                  </a:lnTo>
                  <a:lnTo>
                    <a:pt x="1820" y="162"/>
                  </a:lnTo>
                  <a:moveTo>
                    <a:pt x="1899" y="162"/>
                  </a:moveTo>
                  <a:lnTo>
                    <a:pt x="1844" y="162"/>
                  </a:lnTo>
                  <a:lnTo>
                    <a:pt x="1844" y="219"/>
                  </a:lnTo>
                  <a:lnTo>
                    <a:pt x="1899" y="219"/>
                  </a:lnTo>
                  <a:lnTo>
                    <a:pt x="1899" y="162"/>
                  </a:lnTo>
                  <a:moveTo>
                    <a:pt x="4625" y="162"/>
                  </a:moveTo>
                  <a:lnTo>
                    <a:pt x="4569" y="162"/>
                  </a:lnTo>
                  <a:lnTo>
                    <a:pt x="4569" y="219"/>
                  </a:lnTo>
                  <a:lnTo>
                    <a:pt x="4625" y="219"/>
                  </a:lnTo>
                  <a:lnTo>
                    <a:pt x="4625" y="162"/>
                  </a:lnTo>
                  <a:moveTo>
                    <a:pt x="4705" y="162"/>
                  </a:moveTo>
                  <a:lnTo>
                    <a:pt x="4650" y="162"/>
                  </a:lnTo>
                  <a:lnTo>
                    <a:pt x="4650" y="219"/>
                  </a:lnTo>
                  <a:lnTo>
                    <a:pt x="4705" y="219"/>
                  </a:lnTo>
                  <a:lnTo>
                    <a:pt x="4705" y="162"/>
                  </a:lnTo>
                  <a:moveTo>
                    <a:pt x="4785" y="162"/>
                  </a:moveTo>
                  <a:lnTo>
                    <a:pt x="4730" y="162"/>
                  </a:lnTo>
                  <a:lnTo>
                    <a:pt x="4730" y="219"/>
                  </a:lnTo>
                  <a:lnTo>
                    <a:pt x="4785" y="219"/>
                  </a:lnTo>
                  <a:lnTo>
                    <a:pt x="4785" y="162"/>
                  </a:lnTo>
                  <a:moveTo>
                    <a:pt x="4866" y="162"/>
                  </a:moveTo>
                  <a:lnTo>
                    <a:pt x="4810" y="162"/>
                  </a:lnTo>
                  <a:lnTo>
                    <a:pt x="4810" y="219"/>
                  </a:lnTo>
                  <a:lnTo>
                    <a:pt x="4866" y="219"/>
                  </a:lnTo>
                  <a:lnTo>
                    <a:pt x="4866" y="162"/>
                  </a:lnTo>
                  <a:moveTo>
                    <a:pt x="4945" y="162"/>
                  </a:moveTo>
                  <a:lnTo>
                    <a:pt x="4890" y="162"/>
                  </a:lnTo>
                  <a:lnTo>
                    <a:pt x="4890" y="219"/>
                  </a:lnTo>
                  <a:lnTo>
                    <a:pt x="4945" y="219"/>
                  </a:lnTo>
                  <a:lnTo>
                    <a:pt x="4945" y="162"/>
                  </a:lnTo>
                  <a:moveTo>
                    <a:pt x="5026" y="162"/>
                  </a:moveTo>
                  <a:lnTo>
                    <a:pt x="4971" y="162"/>
                  </a:lnTo>
                  <a:lnTo>
                    <a:pt x="4971" y="219"/>
                  </a:lnTo>
                  <a:lnTo>
                    <a:pt x="5026" y="219"/>
                  </a:lnTo>
                  <a:lnTo>
                    <a:pt x="5026" y="162"/>
                  </a:lnTo>
                  <a:moveTo>
                    <a:pt x="5106" y="162"/>
                  </a:moveTo>
                  <a:lnTo>
                    <a:pt x="5050" y="162"/>
                  </a:lnTo>
                  <a:lnTo>
                    <a:pt x="5050" y="219"/>
                  </a:lnTo>
                  <a:lnTo>
                    <a:pt x="5106" y="219"/>
                  </a:lnTo>
                  <a:lnTo>
                    <a:pt x="5106" y="162"/>
                  </a:lnTo>
                  <a:moveTo>
                    <a:pt x="5186" y="162"/>
                  </a:moveTo>
                  <a:lnTo>
                    <a:pt x="5131" y="162"/>
                  </a:lnTo>
                  <a:lnTo>
                    <a:pt x="5131" y="219"/>
                  </a:lnTo>
                  <a:lnTo>
                    <a:pt x="5186" y="219"/>
                  </a:lnTo>
                  <a:lnTo>
                    <a:pt x="5186" y="162"/>
                  </a:lnTo>
                  <a:moveTo>
                    <a:pt x="5587" y="162"/>
                  </a:moveTo>
                  <a:lnTo>
                    <a:pt x="5531" y="162"/>
                  </a:lnTo>
                  <a:lnTo>
                    <a:pt x="5531" y="219"/>
                  </a:lnTo>
                  <a:lnTo>
                    <a:pt x="5587" y="219"/>
                  </a:lnTo>
                  <a:lnTo>
                    <a:pt x="5587" y="162"/>
                  </a:lnTo>
                  <a:moveTo>
                    <a:pt x="5667" y="162"/>
                  </a:moveTo>
                  <a:lnTo>
                    <a:pt x="5612" y="162"/>
                  </a:lnTo>
                  <a:lnTo>
                    <a:pt x="5612" y="219"/>
                  </a:lnTo>
                  <a:lnTo>
                    <a:pt x="5667" y="219"/>
                  </a:lnTo>
                  <a:lnTo>
                    <a:pt x="5667" y="162"/>
                  </a:lnTo>
                  <a:moveTo>
                    <a:pt x="5747" y="162"/>
                  </a:moveTo>
                  <a:lnTo>
                    <a:pt x="5692" y="162"/>
                  </a:lnTo>
                  <a:lnTo>
                    <a:pt x="5692" y="219"/>
                  </a:lnTo>
                  <a:lnTo>
                    <a:pt x="5747" y="219"/>
                  </a:lnTo>
                  <a:lnTo>
                    <a:pt x="5747" y="162"/>
                  </a:lnTo>
                  <a:moveTo>
                    <a:pt x="5828" y="162"/>
                  </a:moveTo>
                  <a:lnTo>
                    <a:pt x="5772" y="162"/>
                  </a:lnTo>
                  <a:lnTo>
                    <a:pt x="5772" y="219"/>
                  </a:lnTo>
                  <a:lnTo>
                    <a:pt x="5828" y="219"/>
                  </a:lnTo>
                  <a:lnTo>
                    <a:pt x="5828" y="162"/>
                  </a:lnTo>
                  <a:moveTo>
                    <a:pt x="1739" y="82"/>
                  </a:moveTo>
                  <a:lnTo>
                    <a:pt x="1684" y="82"/>
                  </a:lnTo>
                  <a:lnTo>
                    <a:pt x="1684" y="137"/>
                  </a:lnTo>
                  <a:lnTo>
                    <a:pt x="1739" y="137"/>
                  </a:lnTo>
                  <a:lnTo>
                    <a:pt x="1739" y="82"/>
                  </a:lnTo>
                  <a:moveTo>
                    <a:pt x="1820" y="82"/>
                  </a:moveTo>
                  <a:lnTo>
                    <a:pt x="1764" y="82"/>
                  </a:lnTo>
                  <a:lnTo>
                    <a:pt x="1764" y="137"/>
                  </a:lnTo>
                  <a:lnTo>
                    <a:pt x="1820" y="137"/>
                  </a:lnTo>
                  <a:lnTo>
                    <a:pt x="1820" y="82"/>
                  </a:lnTo>
                  <a:moveTo>
                    <a:pt x="4945" y="82"/>
                  </a:moveTo>
                  <a:lnTo>
                    <a:pt x="4890" y="82"/>
                  </a:lnTo>
                  <a:lnTo>
                    <a:pt x="4890" y="137"/>
                  </a:lnTo>
                  <a:lnTo>
                    <a:pt x="4945" y="137"/>
                  </a:lnTo>
                  <a:lnTo>
                    <a:pt x="4945" y="82"/>
                  </a:lnTo>
                  <a:moveTo>
                    <a:pt x="5026" y="82"/>
                  </a:moveTo>
                  <a:lnTo>
                    <a:pt x="4971" y="82"/>
                  </a:lnTo>
                  <a:lnTo>
                    <a:pt x="4971" y="137"/>
                  </a:lnTo>
                  <a:lnTo>
                    <a:pt x="5026" y="137"/>
                  </a:lnTo>
                  <a:lnTo>
                    <a:pt x="5026" y="82"/>
                  </a:lnTo>
                  <a:moveTo>
                    <a:pt x="5106" y="82"/>
                  </a:moveTo>
                  <a:lnTo>
                    <a:pt x="5050" y="82"/>
                  </a:lnTo>
                  <a:lnTo>
                    <a:pt x="5050" y="137"/>
                  </a:lnTo>
                  <a:lnTo>
                    <a:pt x="5106" y="137"/>
                  </a:lnTo>
                  <a:lnTo>
                    <a:pt x="5106" y="82"/>
                  </a:lnTo>
                  <a:moveTo>
                    <a:pt x="5186" y="82"/>
                  </a:moveTo>
                  <a:lnTo>
                    <a:pt x="5131" y="82"/>
                  </a:lnTo>
                  <a:lnTo>
                    <a:pt x="5131" y="137"/>
                  </a:lnTo>
                  <a:lnTo>
                    <a:pt x="5186" y="137"/>
                  </a:lnTo>
                  <a:lnTo>
                    <a:pt x="5186" y="82"/>
                  </a:lnTo>
                  <a:moveTo>
                    <a:pt x="1739" y="0"/>
                  </a:moveTo>
                  <a:lnTo>
                    <a:pt x="1684" y="0"/>
                  </a:lnTo>
                  <a:lnTo>
                    <a:pt x="1684" y="56"/>
                  </a:lnTo>
                  <a:lnTo>
                    <a:pt x="1739" y="56"/>
                  </a:lnTo>
                  <a:lnTo>
                    <a:pt x="17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7">
              <a:extLst>
                <a:ext uri="{FF2B5EF4-FFF2-40B4-BE49-F238E27FC236}">
                  <a16:creationId xmlns="" xmlns:a16="http://schemas.microsoft.com/office/drawing/2014/main" id="{C8C5CDD8-5B36-4B30-9826-1B46CD8923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6" y="3288"/>
              <a:ext cx="3743" cy="1010"/>
            </a:xfrm>
            <a:custGeom>
              <a:avLst/>
              <a:gdLst>
                <a:gd name="T0" fmla="*/ 3126 w 3743"/>
                <a:gd name="T1" fmla="*/ 975 h 1010"/>
                <a:gd name="T2" fmla="*/ 3101 w 3743"/>
                <a:gd name="T3" fmla="*/ 942 h 1010"/>
                <a:gd name="T4" fmla="*/ 3021 w 3743"/>
                <a:gd name="T5" fmla="*/ 797 h 1010"/>
                <a:gd name="T6" fmla="*/ 3046 w 3743"/>
                <a:gd name="T7" fmla="*/ 854 h 1010"/>
                <a:gd name="T8" fmla="*/ 3181 w 3743"/>
                <a:gd name="T9" fmla="*/ 797 h 1010"/>
                <a:gd name="T10" fmla="*/ 3046 w 3743"/>
                <a:gd name="T11" fmla="*/ 709 h 1010"/>
                <a:gd name="T12" fmla="*/ 3181 w 3743"/>
                <a:gd name="T13" fmla="*/ 765 h 1010"/>
                <a:gd name="T14" fmla="*/ 3181 w 3743"/>
                <a:gd name="T15" fmla="*/ 620 h 1010"/>
                <a:gd name="T16" fmla="*/ 3206 w 3743"/>
                <a:gd name="T17" fmla="*/ 677 h 1010"/>
                <a:gd name="T18" fmla="*/ 3101 w 3743"/>
                <a:gd name="T19" fmla="*/ 532 h 1010"/>
                <a:gd name="T20" fmla="*/ 3206 w 3743"/>
                <a:gd name="T21" fmla="*/ 532 h 1010"/>
                <a:gd name="T22" fmla="*/ 3341 w 3743"/>
                <a:gd name="T23" fmla="*/ 588 h 1010"/>
                <a:gd name="T24" fmla="*/ 3101 w 3743"/>
                <a:gd name="T25" fmla="*/ 443 h 1010"/>
                <a:gd name="T26" fmla="*/ 3126 w 3743"/>
                <a:gd name="T27" fmla="*/ 499 h 1010"/>
                <a:gd name="T28" fmla="*/ 3262 w 3743"/>
                <a:gd name="T29" fmla="*/ 443 h 1010"/>
                <a:gd name="T30" fmla="*/ 3367 w 3743"/>
                <a:gd name="T31" fmla="*/ 443 h 1010"/>
                <a:gd name="T32" fmla="*/ 3502 w 3743"/>
                <a:gd name="T33" fmla="*/ 499 h 1010"/>
                <a:gd name="T34" fmla="*/ 1097 w 3743"/>
                <a:gd name="T35" fmla="*/ 354 h 1010"/>
                <a:gd name="T36" fmla="*/ 3126 w 3743"/>
                <a:gd name="T37" fmla="*/ 411 h 1010"/>
                <a:gd name="T38" fmla="*/ 3262 w 3743"/>
                <a:gd name="T39" fmla="*/ 354 h 1010"/>
                <a:gd name="T40" fmla="*/ 3367 w 3743"/>
                <a:gd name="T41" fmla="*/ 354 h 1010"/>
                <a:gd name="T42" fmla="*/ 3502 w 3743"/>
                <a:gd name="T43" fmla="*/ 411 h 1010"/>
                <a:gd name="T44" fmla="*/ 616 w 3743"/>
                <a:gd name="T45" fmla="*/ 266 h 1010"/>
                <a:gd name="T46" fmla="*/ 1042 w 3743"/>
                <a:gd name="T47" fmla="*/ 322 h 1010"/>
                <a:gd name="T48" fmla="*/ 3181 w 3743"/>
                <a:gd name="T49" fmla="*/ 266 h 1010"/>
                <a:gd name="T50" fmla="*/ 3286 w 3743"/>
                <a:gd name="T51" fmla="*/ 266 h 1010"/>
                <a:gd name="T52" fmla="*/ 3422 w 3743"/>
                <a:gd name="T53" fmla="*/ 322 h 1010"/>
                <a:gd name="T54" fmla="*/ 3582 w 3743"/>
                <a:gd name="T55" fmla="*/ 266 h 1010"/>
                <a:gd name="T56" fmla="*/ 481 w 3743"/>
                <a:gd name="T57" fmla="*/ 233 h 1010"/>
                <a:gd name="T58" fmla="*/ 616 w 3743"/>
                <a:gd name="T59" fmla="*/ 177 h 1010"/>
                <a:gd name="T60" fmla="*/ 2965 w 3743"/>
                <a:gd name="T61" fmla="*/ 177 h 1010"/>
                <a:gd name="T62" fmla="*/ 3181 w 3743"/>
                <a:gd name="T63" fmla="*/ 233 h 1010"/>
                <a:gd name="T64" fmla="*/ 3341 w 3743"/>
                <a:gd name="T65" fmla="*/ 177 h 1010"/>
                <a:gd name="T66" fmla="*/ 3367 w 3743"/>
                <a:gd name="T67" fmla="*/ 233 h 1010"/>
                <a:gd name="T68" fmla="*/ 3502 w 3743"/>
                <a:gd name="T69" fmla="*/ 177 h 1010"/>
                <a:gd name="T70" fmla="*/ 3607 w 3743"/>
                <a:gd name="T71" fmla="*/ 177 h 1010"/>
                <a:gd name="T72" fmla="*/ 55 w 3743"/>
                <a:gd name="T73" fmla="*/ 145 h 1010"/>
                <a:gd name="T74" fmla="*/ 216 w 3743"/>
                <a:gd name="T75" fmla="*/ 88 h 1010"/>
                <a:gd name="T76" fmla="*/ 400 w 3743"/>
                <a:gd name="T77" fmla="*/ 145 h 1010"/>
                <a:gd name="T78" fmla="*/ 536 w 3743"/>
                <a:gd name="T79" fmla="*/ 88 h 1010"/>
                <a:gd name="T80" fmla="*/ 641 w 3743"/>
                <a:gd name="T81" fmla="*/ 88 h 1010"/>
                <a:gd name="T82" fmla="*/ 3181 w 3743"/>
                <a:gd name="T83" fmla="*/ 145 h 1010"/>
                <a:gd name="T84" fmla="*/ 3341 w 3743"/>
                <a:gd name="T85" fmla="*/ 88 h 1010"/>
                <a:gd name="T86" fmla="*/ 3367 w 3743"/>
                <a:gd name="T87" fmla="*/ 145 h 1010"/>
                <a:gd name="T88" fmla="*/ 3502 w 3743"/>
                <a:gd name="T89" fmla="*/ 88 h 1010"/>
                <a:gd name="T90" fmla="*/ 3607 w 3743"/>
                <a:gd name="T91" fmla="*/ 88 h 1010"/>
                <a:gd name="T92" fmla="*/ 3743 w 3743"/>
                <a:gd name="T93" fmla="*/ 145 h 1010"/>
                <a:gd name="T94" fmla="*/ 135 w 3743"/>
                <a:gd name="T95" fmla="*/ 0 h 1010"/>
                <a:gd name="T96" fmla="*/ 160 w 3743"/>
                <a:gd name="T97" fmla="*/ 56 h 1010"/>
                <a:gd name="T98" fmla="*/ 295 w 3743"/>
                <a:gd name="T99" fmla="*/ 0 h 1010"/>
                <a:gd name="T100" fmla="*/ 400 w 3743"/>
                <a:gd name="T101" fmla="*/ 0 h 1010"/>
                <a:gd name="T102" fmla="*/ 536 w 3743"/>
                <a:gd name="T103" fmla="*/ 56 h 1010"/>
                <a:gd name="T104" fmla="*/ 697 w 3743"/>
                <a:gd name="T105" fmla="*/ 0 h 1010"/>
                <a:gd name="T106" fmla="*/ 721 w 3743"/>
                <a:gd name="T107" fmla="*/ 56 h 1010"/>
                <a:gd name="T108" fmla="*/ 1017 w 3743"/>
                <a:gd name="T109" fmla="*/ 0 h 1010"/>
                <a:gd name="T110" fmla="*/ 1202 w 3743"/>
                <a:gd name="T111" fmla="*/ 0 h 1010"/>
                <a:gd name="T112" fmla="*/ 1338 w 3743"/>
                <a:gd name="T113" fmla="*/ 56 h 1010"/>
                <a:gd name="T114" fmla="*/ 3101 w 3743"/>
                <a:gd name="T115" fmla="*/ 0 h 1010"/>
                <a:gd name="T116" fmla="*/ 3126 w 3743"/>
                <a:gd name="T117" fmla="*/ 56 h 1010"/>
                <a:gd name="T118" fmla="*/ 3262 w 3743"/>
                <a:gd name="T119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43" h="1010">
                  <a:moveTo>
                    <a:pt x="3101" y="975"/>
                  </a:moveTo>
                  <a:lnTo>
                    <a:pt x="3046" y="975"/>
                  </a:lnTo>
                  <a:lnTo>
                    <a:pt x="3046" y="1010"/>
                  </a:lnTo>
                  <a:lnTo>
                    <a:pt x="3101" y="1010"/>
                  </a:lnTo>
                  <a:lnTo>
                    <a:pt x="3101" y="975"/>
                  </a:lnTo>
                  <a:close/>
                  <a:moveTo>
                    <a:pt x="3181" y="975"/>
                  </a:moveTo>
                  <a:lnTo>
                    <a:pt x="3126" y="975"/>
                  </a:lnTo>
                  <a:lnTo>
                    <a:pt x="3126" y="1010"/>
                  </a:lnTo>
                  <a:lnTo>
                    <a:pt x="3181" y="1010"/>
                  </a:lnTo>
                  <a:lnTo>
                    <a:pt x="3181" y="975"/>
                  </a:lnTo>
                  <a:close/>
                  <a:moveTo>
                    <a:pt x="3101" y="886"/>
                  </a:moveTo>
                  <a:lnTo>
                    <a:pt x="3046" y="886"/>
                  </a:lnTo>
                  <a:lnTo>
                    <a:pt x="3046" y="942"/>
                  </a:lnTo>
                  <a:lnTo>
                    <a:pt x="3101" y="942"/>
                  </a:lnTo>
                  <a:lnTo>
                    <a:pt x="3101" y="886"/>
                  </a:lnTo>
                  <a:close/>
                  <a:moveTo>
                    <a:pt x="3341" y="886"/>
                  </a:moveTo>
                  <a:lnTo>
                    <a:pt x="3286" y="886"/>
                  </a:lnTo>
                  <a:lnTo>
                    <a:pt x="3286" y="942"/>
                  </a:lnTo>
                  <a:lnTo>
                    <a:pt x="3341" y="942"/>
                  </a:lnTo>
                  <a:lnTo>
                    <a:pt x="3341" y="886"/>
                  </a:lnTo>
                  <a:close/>
                  <a:moveTo>
                    <a:pt x="3021" y="797"/>
                  </a:moveTo>
                  <a:lnTo>
                    <a:pt x="2965" y="797"/>
                  </a:lnTo>
                  <a:lnTo>
                    <a:pt x="2965" y="854"/>
                  </a:lnTo>
                  <a:lnTo>
                    <a:pt x="3021" y="854"/>
                  </a:lnTo>
                  <a:lnTo>
                    <a:pt x="3021" y="797"/>
                  </a:lnTo>
                  <a:close/>
                  <a:moveTo>
                    <a:pt x="3101" y="797"/>
                  </a:moveTo>
                  <a:lnTo>
                    <a:pt x="3046" y="797"/>
                  </a:lnTo>
                  <a:lnTo>
                    <a:pt x="3046" y="854"/>
                  </a:lnTo>
                  <a:lnTo>
                    <a:pt x="3101" y="854"/>
                  </a:lnTo>
                  <a:lnTo>
                    <a:pt x="3101" y="797"/>
                  </a:lnTo>
                  <a:close/>
                  <a:moveTo>
                    <a:pt x="3181" y="797"/>
                  </a:moveTo>
                  <a:lnTo>
                    <a:pt x="3126" y="797"/>
                  </a:lnTo>
                  <a:lnTo>
                    <a:pt x="3126" y="854"/>
                  </a:lnTo>
                  <a:lnTo>
                    <a:pt x="3181" y="854"/>
                  </a:lnTo>
                  <a:lnTo>
                    <a:pt x="3181" y="797"/>
                  </a:lnTo>
                  <a:close/>
                  <a:moveTo>
                    <a:pt x="3021" y="709"/>
                  </a:moveTo>
                  <a:lnTo>
                    <a:pt x="2965" y="709"/>
                  </a:lnTo>
                  <a:lnTo>
                    <a:pt x="2965" y="765"/>
                  </a:lnTo>
                  <a:lnTo>
                    <a:pt x="3021" y="765"/>
                  </a:lnTo>
                  <a:lnTo>
                    <a:pt x="3021" y="709"/>
                  </a:lnTo>
                  <a:close/>
                  <a:moveTo>
                    <a:pt x="3101" y="709"/>
                  </a:moveTo>
                  <a:lnTo>
                    <a:pt x="3046" y="709"/>
                  </a:lnTo>
                  <a:lnTo>
                    <a:pt x="3046" y="765"/>
                  </a:lnTo>
                  <a:lnTo>
                    <a:pt x="3101" y="765"/>
                  </a:lnTo>
                  <a:lnTo>
                    <a:pt x="3101" y="709"/>
                  </a:lnTo>
                  <a:close/>
                  <a:moveTo>
                    <a:pt x="3181" y="709"/>
                  </a:moveTo>
                  <a:lnTo>
                    <a:pt x="3126" y="709"/>
                  </a:lnTo>
                  <a:lnTo>
                    <a:pt x="3126" y="765"/>
                  </a:lnTo>
                  <a:lnTo>
                    <a:pt x="3181" y="765"/>
                  </a:lnTo>
                  <a:lnTo>
                    <a:pt x="3181" y="709"/>
                  </a:lnTo>
                  <a:close/>
                  <a:moveTo>
                    <a:pt x="3101" y="620"/>
                  </a:moveTo>
                  <a:lnTo>
                    <a:pt x="3046" y="620"/>
                  </a:lnTo>
                  <a:lnTo>
                    <a:pt x="3046" y="677"/>
                  </a:lnTo>
                  <a:lnTo>
                    <a:pt x="3101" y="677"/>
                  </a:lnTo>
                  <a:lnTo>
                    <a:pt x="3101" y="620"/>
                  </a:lnTo>
                  <a:close/>
                  <a:moveTo>
                    <a:pt x="3181" y="620"/>
                  </a:moveTo>
                  <a:lnTo>
                    <a:pt x="3126" y="620"/>
                  </a:lnTo>
                  <a:lnTo>
                    <a:pt x="3126" y="677"/>
                  </a:lnTo>
                  <a:lnTo>
                    <a:pt x="3181" y="677"/>
                  </a:lnTo>
                  <a:lnTo>
                    <a:pt x="3181" y="620"/>
                  </a:lnTo>
                  <a:close/>
                  <a:moveTo>
                    <a:pt x="3262" y="620"/>
                  </a:moveTo>
                  <a:lnTo>
                    <a:pt x="3206" y="620"/>
                  </a:lnTo>
                  <a:lnTo>
                    <a:pt x="3206" y="677"/>
                  </a:lnTo>
                  <a:lnTo>
                    <a:pt x="3262" y="677"/>
                  </a:lnTo>
                  <a:lnTo>
                    <a:pt x="3262" y="620"/>
                  </a:lnTo>
                  <a:close/>
                  <a:moveTo>
                    <a:pt x="3101" y="532"/>
                  </a:moveTo>
                  <a:lnTo>
                    <a:pt x="3046" y="532"/>
                  </a:lnTo>
                  <a:lnTo>
                    <a:pt x="3046" y="588"/>
                  </a:lnTo>
                  <a:lnTo>
                    <a:pt x="3101" y="588"/>
                  </a:lnTo>
                  <a:lnTo>
                    <a:pt x="3101" y="532"/>
                  </a:lnTo>
                  <a:close/>
                  <a:moveTo>
                    <a:pt x="3181" y="532"/>
                  </a:moveTo>
                  <a:lnTo>
                    <a:pt x="3126" y="532"/>
                  </a:lnTo>
                  <a:lnTo>
                    <a:pt x="3126" y="588"/>
                  </a:lnTo>
                  <a:lnTo>
                    <a:pt x="3181" y="588"/>
                  </a:lnTo>
                  <a:lnTo>
                    <a:pt x="3181" y="532"/>
                  </a:lnTo>
                  <a:close/>
                  <a:moveTo>
                    <a:pt x="3262" y="532"/>
                  </a:moveTo>
                  <a:lnTo>
                    <a:pt x="3206" y="532"/>
                  </a:lnTo>
                  <a:lnTo>
                    <a:pt x="3206" y="588"/>
                  </a:lnTo>
                  <a:lnTo>
                    <a:pt x="3262" y="588"/>
                  </a:lnTo>
                  <a:lnTo>
                    <a:pt x="3262" y="532"/>
                  </a:lnTo>
                  <a:close/>
                  <a:moveTo>
                    <a:pt x="3341" y="532"/>
                  </a:moveTo>
                  <a:lnTo>
                    <a:pt x="3286" y="532"/>
                  </a:lnTo>
                  <a:lnTo>
                    <a:pt x="3286" y="588"/>
                  </a:lnTo>
                  <a:lnTo>
                    <a:pt x="3341" y="588"/>
                  </a:lnTo>
                  <a:lnTo>
                    <a:pt x="3341" y="532"/>
                  </a:lnTo>
                  <a:close/>
                  <a:moveTo>
                    <a:pt x="1017" y="443"/>
                  </a:moveTo>
                  <a:lnTo>
                    <a:pt x="962" y="443"/>
                  </a:lnTo>
                  <a:lnTo>
                    <a:pt x="962" y="499"/>
                  </a:lnTo>
                  <a:lnTo>
                    <a:pt x="1017" y="499"/>
                  </a:lnTo>
                  <a:lnTo>
                    <a:pt x="1017" y="443"/>
                  </a:lnTo>
                  <a:close/>
                  <a:moveTo>
                    <a:pt x="3101" y="443"/>
                  </a:moveTo>
                  <a:lnTo>
                    <a:pt x="3046" y="443"/>
                  </a:lnTo>
                  <a:lnTo>
                    <a:pt x="3046" y="499"/>
                  </a:lnTo>
                  <a:lnTo>
                    <a:pt x="3101" y="499"/>
                  </a:lnTo>
                  <a:lnTo>
                    <a:pt x="3101" y="443"/>
                  </a:lnTo>
                  <a:close/>
                  <a:moveTo>
                    <a:pt x="3181" y="443"/>
                  </a:moveTo>
                  <a:lnTo>
                    <a:pt x="3126" y="443"/>
                  </a:lnTo>
                  <a:lnTo>
                    <a:pt x="3126" y="499"/>
                  </a:lnTo>
                  <a:lnTo>
                    <a:pt x="3181" y="499"/>
                  </a:lnTo>
                  <a:lnTo>
                    <a:pt x="3181" y="443"/>
                  </a:lnTo>
                  <a:close/>
                  <a:moveTo>
                    <a:pt x="3262" y="443"/>
                  </a:moveTo>
                  <a:lnTo>
                    <a:pt x="3206" y="443"/>
                  </a:lnTo>
                  <a:lnTo>
                    <a:pt x="3206" y="499"/>
                  </a:lnTo>
                  <a:lnTo>
                    <a:pt x="3262" y="499"/>
                  </a:lnTo>
                  <a:lnTo>
                    <a:pt x="3262" y="443"/>
                  </a:lnTo>
                  <a:close/>
                  <a:moveTo>
                    <a:pt x="3341" y="443"/>
                  </a:moveTo>
                  <a:lnTo>
                    <a:pt x="3286" y="443"/>
                  </a:lnTo>
                  <a:lnTo>
                    <a:pt x="3286" y="499"/>
                  </a:lnTo>
                  <a:lnTo>
                    <a:pt x="3341" y="499"/>
                  </a:lnTo>
                  <a:lnTo>
                    <a:pt x="3341" y="443"/>
                  </a:lnTo>
                  <a:close/>
                  <a:moveTo>
                    <a:pt x="3422" y="443"/>
                  </a:moveTo>
                  <a:lnTo>
                    <a:pt x="3367" y="443"/>
                  </a:lnTo>
                  <a:lnTo>
                    <a:pt x="3367" y="499"/>
                  </a:lnTo>
                  <a:lnTo>
                    <a:pt x="3422" y="499"/>
                  </a:lnTo>
                  <a:lnTo>
                    <a:pt x="3422" y="443"/>
                  </a:lnTo>
                  <a:close/>
                  <a:moveTo>
                    <a:pt x="3502" y="443"/>
                  </a:moveTo>
                  <a:lnTo>
                    <a:pt x="3446" y="443"/>
                  </a:lnTo>
                  <a:lnTo>
                    <a:pt x="3446" y="499"/>
                  </a:lnTo>
                  <a:lnTo>
                    <a:pt x="3502" y="499"/>
                  </a:lnTo>
                  <a:lnTo>
                    <a:pt x="3502" y="443"/>
                  </a:lnTo>
                  <a:close/>
                  <a:moveTo>
                    <a:pt x="616" y="354"/>
                  </a:moveTo>
                  <a:lnTo>
                    <a:pt x="561" y="354"/>
                  </a:lnTo>
                  <a:lnTo>
                    <a:pt x="561" y="411"/>
                  </a:lnTo>
                  <a:lnTo>
                    <a:pt x="616" y="411"/>
                  </a:lnTo>
                  <a:lnTo>
                    <a:pt x="616" y="354"/>
                  </a:lnTo>
                  <a:close/>
                  <a:moveTo>
                    <a:pt x="1097" y="354"/>
                  </a:moveTo>
                  <a:lnTo>
                    <a:pt x="1042" y="354"/>
                  </a:lnTo>
                  <a:lnTo>
                    <a:pt x="1042" y="411"/>
                  </a:lnTo>
                  <a:lnTo>
                    <a:pt x="1097" y="411"/>
                  </a:lnTo>
                  <a:lnTo>
                    <a:pt x="1097" y="354"/>
                  </a:lnTo>
                  <a:close/>
                  <a:moveTo>
                    <a:pt x="3181" y="354"/>
                  </a:moveTo>
                  <a:lnTo>
                    <a:pt x="3126" y="354"/>
                  </a:lnTo>
                  <a:lnTo>
                    <a:pt x="3126" y="411"/>
                  </a:lnTo>
                  <a:lnTo>
                    <a:pt x="3181" y="411"/>
                  </a:lnTo>
                  <a:lnTo>
                    <a:pt x="3181" y="354"/>
                  </a:lnTo>
                  <a:close/>
                  <a:moveTo>
                    <a:pt x="3262" y="354"/>
                  </a:moveTo>
                  <a:lnTo>
                    <a:pt x="3206" y="354"/>
                  </a:lnTo>
                  <a:lnTo>
                    <a:pt x="3206" y="411"/>
                  </a:lnTo>
                  <a:lnTo>
                    <a:pt x="3262" y="411"/>
                  </a:lnTo>
                  <a:lnTo>
                    <a:pt x="3262" y="354"/>
                  </a:lnTo>
                  <a:close/>
                  <a:moveTo>
                    <a:pt x="3341" y="354"/>
                  </a:moveTo>
                  <a:lnTo>
                    <a:pt x="3286" y="354"/>
                  </a:lnTo>
                  <a:lnTo>
                    <a:pt x="3286" y="411"/>
                  </a:lnTo>
                  <a:lnTo>
                    <a:pt x="3341" y="411"/>
                  </a:lnTo>
                  <a:lnTo>
                    <a:pt x="3341" y="354"/>
                  </a:lnTo>
                  <a:close/>
                  <a:moveTo>
                    <a:pt x="3422" y="354"/>
                  </a:moveTo>
                  <a:lnTo>
                    <a:pt x="3367" y="354"/>
                  </a:lnTo>
                  <a:lnTo>
                    <a:pt x="3367" y="411"/>
                  </a:lnTo>
                  <a:lnTo>
                    <a:pt x="3422" y="411"/>
                  </a:lnTo>
                  <a:lnTo>
                    <a:pt x="3422" y="354"/>
                  </a:lnTo>
                  <a:close/>
                  <a:moveTo>
                    <a:pt x="3502" y="354"/>
                  </a:moveTo>
                  <a:lnTo>
                    <a:pt x="3446" y="354"/>
                  </a:lnTo>
                  <a:lnTo>
                    <a:pt x="3446" y="411"/>
                  </a:lnTo>
                  <a:lnTo>
                    <a:pt x="3502" y="411"/>
                  </a:lnTo>
                  <a:lnTo>
                    <a:pt x="3502" y="354"/>
                  </a:lnTo>
                  <a:close/>
                  <a:moveTo>
                    <a:pt x="536" y="266"/>
                  </a:moveTo>
                  <a:lnTo>
                    <a:pt x="481" y="266"/>
                  </a:lnTo>
                  <a:lnTo>
                    <a:pt x="481" y="322"/>
                  </a:lnTo>
                  <a:lnTo>
                    <a:pt x="536" y="322"/>
                  </a:lnTo>
                  <a:lnTo>
                    <a:pt x="536" y="266"/>
                  </a:lnTo>
                  <a:close/>
                  <a:moveTo>
                    <a:pt x="616" y="266"/>
                  </a:moveTo>
                  <a:lnTo>
                    <a:pt x="561" y="266"/>
                  </a:lnTo>
                  <a:lnTo>
                    <a:pt x="561" y="322"/>
                  </a:lnTo>
                  <a:lnTo>
                    <a:pt x="616" y="322"/>
                  </a:lnTo>
                  <a:lnTo>
                    <a:pt x="616" y="266"/>
                  </a:lnTo>
                  <a:close/>
                  <a:moveTo>
                    <a:pt x="1097" y="266"/>
                  </a:moveTo>
                  <a:lnTo>
                    <a:pt x="1042" y="266"/>
                  </a:lnTo>
                  <a:lnTo>
                    <a:pt x="1042" y="322"/>
                  </a:lnTo>
                  <a:lnTo>
                    <a:pt x="1097" y="322"/>
                  </a:lnTo>
                  <a:lnTo>
                    <a:pt x="1097" y="266"/>
                  </a:lnTo>
                  <a:close/>
                  <a:moveTo>
                    <a:pt x="3181" y="266"/>
                  </a:moveTo>
                  <a:lnTo>
                    <a:pt x="3126" y="266"/>
                  </a:lnTo>
                  <a:lnTo>
                    <a:pt x="3126" y="322"/>
                  </a:lnTo>
                  <a:lnTo>
                    <a:pt x="3181" y="322"/>
                  </a:lnTo>
                  <a:lnTo>
                    <a:pt x="3181" y="266"/>
                  </a:lnTo>
                  <a:close/>
                  <a:moveTo>
                    <a:pt x="3262" y="266"/>
                  </a:moveTo>
                  <a:lnTo>
                    <a:pt x="3206" y="266"/>
                  </a:lnTo>
                  <a:lnTo>
                    <a:pt x="3206" y="322"/>
                  </a:lnTo>
                  <a:lnTo>
                    <a:pt x="3262" y="322"/>
                  </a:lnTo>
                  <a:lnTo>
                    <a:pt x="3262" y="266"/>
                  </a:lnTo>
                  <a:close/>
                  <a:moveTo>
                    <a:pt x="3341" y="266"/>
                  </a:moveTo>
                  <a:lnTo>
                    <a:pt x="3286" y="266"/>
                  </a:lnTo>
                  <a:lnTo>
                    <a:pt x="3286" y="322"/>
                  </a:lnTo>
                  <a:lnTo>
                    <a:pt x="3341" y="322"/>
                  </a:lnTo>
                  <a:lnTo>
                    <a:pt x="3341" y="266"/>
                  </a:lnTo>
                  <a:close/>
                  <a:moveTo>
                    <a:pt x="3422" y="266"/>
                  </a:moveTo>
                  <a:lnTo>
                    <a:pt x="3367" y="266"/>
                  </a:lnTo>
                  <a:lnTo>
                    <a:pt x="3367" y="322"/>
                  </a:lnTo>
                  <a:lnTo>
                    <a:pt x="3422" y="322"/>
                  </a:lnTo>
                  <a:lnTo>
                    <a:pt x="3422" y="266"/>
                  </a:lnTo>
                  <a:close/>
                  <a:moveTo>
                    <a:pt x="3502" y="266"/>
                  </a:moveTo>
                  <a:lnTo>
                    <a:pt x="3446" y="266"/>
                  </a:lnTo>
                  <a:lnTo>
                    <a:pt x="3446" y="322"/>
                  </a:lnTo>
                  <a:lnTo>
                    <a:pt x="3502" y="322"/>
                  </a:lnTo>
                  <a:lnTo>
                    <a:pt x="3502" y="266"/>
                  </a:lnTo>
                  <a:close/>
                  <a:moveTo>
                    <a:pt x="3582" y="266"/>
                  </a:moveTo>
                  <a:lnTo>
                    <a:pt x="3527" y="266"/>
                  </a:lnTo>
                  <a:lnTo>
                    <a:pt x="3527" y="322"/>
                  </a:lnTo>
                  <a:lnTo>
                    <a:pt x="3582" y="322"/>
                  </a:lnTo>
                  <a:lnTo>
                    <a:pt x="3582" y="266"/>
                  </a:lnTo>
                  <a:close/>
                  <a:moveTo>
                    <a:pt x="536" y="177"/>
                  </a:moveTo>
                  <a:lnTo>
                    <a:pt x="481" y="177"/>
                  </a:lnTo>
                  <a:lnTo>
                    <a:pt x="481" y="233"/>
                  </a:lnTo>
                  <a:lnTo>
                    <a:pt x="536" y="233"/>
                  </a:lnTo>
                  <a:lnTo>
                    <a:pt x="536" y="177"/>
                  </a:lnTo>
                  <a:close/>
                  <a:moveTo>
                    <a:pt x="616" y="177"/>
                  </a:moveTo>
                  <a:lnTo>
                    <a:pt x="561" y="177"/>
                  </a:lnTo>
                  <a:lnTo>
                    <a:pt x="561" y="233"/>
                  </a:lnTo>
                  <a:lnTo>
                    <a:pt x="616" y="233"/>
                  </a:lnTo>
                  <a:lnTo>
                    <a:pt x="616" y="177"/>
                  </a:lnTo>
                  <a:close/>
                  <a:moveTo>
                    <a:pt x="697" y="177"/>
                  </a:moveTo>
                  <a:lnTo>
                    <a:pt x="641" y="177"/>
                  </a:lnTo>
                  <a:lnTo>
                    <a:pt x="641" y="233"/>
                  </a:lnTo>
                  <a:lnTo>
                    <a:pt x="697" y="233"/>
                  </a:lnTo>
                  <a:lnTo>
                    <a:pt x="697" y="177"/>
                  </a:lnTo>
                  <a:close/>
                  <a:moveTo>
                    <a:pt x="3021" y="177"/>
                  </a:moveTo>
                  <a:lnTo>
                    <a:pt x="2965" y="177"/>
                  </a:lnTo>
                  <a:lnTo>
                    <a:pt x="2965" y="233"/>
                  </a:lnTo>
                  <a:lnTo>
                    <a:pt x="3021" y="233"/>
                  </a:lnTo>
                  <a:lnTo>
                    <a:pt x="3021" y="177"/>
                  </a:lnTo>
                  <a:close/>
                  <a:moveTo>
                    <a:pt x="3181" y="177"/>
                  </a:moveTo>
                  <a:lnTo>
                    <a:pt x="3126" y="177"/>
                  </a:lnTo>
                  <a:lnTo>
                    <a:pt x="3126" y="233"/>
                  </a:lnTo>
                  <a:lnTo>
                    <a:pt x="3181" y="233"/>
                  </a:lnTo>
                  <a:lnTo>
                    <a:pt x="3181" y="177"/>
                  </a:lnTo>
                  <a:close/>
                  <a:moveTo>
                    <a:pt x="3262" y="177"/>
                  </a:moveTo>
                  <a:lnTo>
                    <a:pt x="3206" y="177"/>
                  </a:lnTo>
                  <a:lnTo>
                    <a:pt x="3206" y="233"/>
                  </a:lnTo>
                  <a:lnTo>
                    <a:pt x="3262" y="233"/>
                  </a:lnTo>
                  <a:lnTo>
                    <a:pt x="3262" y="177"/>
                  </a:lnTo>
                  <a:close/>
                  <a:moveTo>
                    <a:pt x="3341" y="177"/>
                  </a:moveTo>
                  <a:lnTo>
                    <a:pt x="3286" y="177"/>
                  </a:lnTo>
                  <a:lnTo>
                    <a:pt x="3286" y="233"/>
                  </a:lnTo>
                  <a:lnTo>
                    <a:pt x="3341" y="233"/>
                  </a:lnTo>
                  <a:lnTo>
                    <a:pt x="3341" y="177"/>
                  </a:lnTo>
                  <a:close/>
                  <a:moveTo>
                    <a:pt x="3422" y="177"/>
                  </a:moveTo>
                  <a:lnTo>
                    <a:pt x="3367" y="177"/>
                  </a:lnTo>
                  <a:lnTo>
                    <a:pt x="3367" y="233"/>
                  </a:lnTo>
                  <a:lnTo>
                    <a:pt x="3422" y="233"/>
                  </a:lnTo>
                  <a:lnTo>
                    <a:pt x="3422" y="177"/>
                  </a:lnTo>
                  <a:close/>
                  <a:moveTo>
                    <a:pt x="3502" y="177"/>
                  </a:moveTo>
                  <a:lnTo>
                    <a:pt x="3446" y="177"/>
                  </a:lnTo>
                  <a:lnTo>
                    <a:pt x="3446" y="233"/>
                  </a:lnTo>
                  <a:lnTo>
                    <a:pt x="3502" y="233"/>
                  </a:lnTo>
                  <a:lnTo>
                    <a:pt x="3502" y="177"/>
                  </a:lnTo>
                  <a:close/>
                  <a:moveTo>
                    <a:pt x="3582" y="177"/>
                  </a:moveTo>
                  <a:lnTo>
                    <a:pt x="3527" y="177"/>
                  </a:lnTo>
                  <a:lnTo>
                    <a:pt x="3527" y="233"/>
                  </a:lnTo>
                  <a:lnTo>
                    <a:pt x="3582" y="233"/>
                  </a:lnTo>
                  <a:lnTo>
                    <a:pt x="3582" y="177"/>
                  </a:lnTo>
                  <a:close/>
                  <a:moveTo>
                    <a:pt x="3662" y="177"/>
                  </a:moveTo>
                  <a:lnTo>
                    <a:pt x="3607" y="177"/>
                  </a:lnTo>
                  <a:lnTo>
                    <a:pt x="3607" y="233"/>
                  </a:lnTo>
                  <a:lnTo>
                    <a:pt x="3662" y="233"/>
                  </a:lnTo>
                  <a:lnTo>
                    <a:pt x="3662" y="177"/>
                  </a:lnTo>
                  <a:close/>
                  <a:moveTo>
                    <a:pt x="55" y="88"/>
                  </a:moveTo>
                  <a:lnTo>
                    <a:pt x="0" y="88"/>
                  </a:lnTo>
                  <a:lnTo>
                    <a:pt x="0" y="145"/>
                  </a:lnTo>
                  <a:lnTo>
                    <a:pt x="55" y="145"/>
                  </a:lnTo>
                  <a:lnTo>
                    <a:pt x="55" y="88"/>
                  </a:lnTo>
                  <a:close/>
                  <a:moveTo>
                    <a:pt x="135" y="88"/>
                  </a:moveTo>
                  <a:lnTo>
                    <a:pt x="80" y="88"/>
                  </a:lnTo>
                  <a:lnTo>
                    <a:pt x="80" y="145"/>
                  </a:lnTo>
                  <a:lnTo>
                    <a:pt x="135" y="145"/>
                  </a:lnTo>
                  <a:lnTo>
                    <a:pt x="135" y="88"/>
                  </a:lnTo>
                  <a:close/>
                  <a:moveTo>
                    <a:pt x="216" y="88"/>
                  </a:moveTo>
                  <a:lnTo>
                    <a:pt x="160" y="88"/>
                  </a:lnTo>
                  <a:lnTo>
                    <a:pt x="160" y="145"/>
                  </a:lnTo>
                  <a:lnTo>
                    <a:pt x="216" y="145"/>
                  </a:lnTo>
                  <a:lnTo>
                    <a:pt x="216" y="88"/>
                  </a:lnTo>
                  <a:close/>
                  <a:moveTo>
                    <a:pt x="456" y="88"/>
                  </a:moveTo>
                  <a:lnTo>
                    <a:pt x="400" y="88"/>
                  </a:lnTo>
                  <a:lnTo>
                    <a:pt x="400" y="145"/>
                  </a:lnTo>
                  <a:lnTo>
                    <a:pt x="456" y="145"/>
                  </a:lnTo>
                  <a:lnTo>
                    <a:pt x="456" y="88"/>
                  </a:lnTo>
                  <a:close/>
                  <a:moveTo>
                    <a:pt x="536" y="88"/>
                  </a:moveTo>
                  <a:lnTo>
                    <a:pt x="481" y="88"/>
                  </a:lnTo>
                  <a:lnTo>
                    <a:pt x="481" y="145"/>
                  </a:lnTo>
                  <a:lnTo>
                    <a:pt x="536" y="145"/>
                  </a:lnTo>
                  <a:lnTo>
                    <a:pt x="536" y="88"/>
                  </a:lnTo>
                  <a:close/>
                  <a:moveTo>
                    <a:pt x="616" y="88"/>
                  </a:moveTo>
                  <a:lnTo>
                    <a:pt x="561" y="88"/>
                  </a:lnTo>
                  <a:lnTo>
                    <a:pt x="561" y="145"/>
                  </a:lnTo>
                  <a:lnTo>
                    <a:pt x="616" y="145"/>
                  </a:lnTo>
                  <a:lnTo>
                    <a:pt x="616" y="88"/>
                  </a:lnTo>
                  <a:close/>
                  <a:moveTo>
                    <a:pt x="697" y="88"/>
                  </a:moveTo>
                  <a:lnTo>
                    <a:pt x="641" y="88"/>
                  </a:lnTo>
                  <a:lnTo>
                    <a:pt x="641" y="145"/>
                  </a:lnTo>
                  <a:lnTo>
                    <a:pt x="697" y="145"/>
                  </a:lnTo>
                  <a:lnTo>
                    <a:pt x="697" y="88"/>
                  </a:lnTo>
                  <a:close/>
                  <a:moveTo>
                    <a:pt x="3181" y="88"/>
                  </a:moveTo>
                  <a:lnTo>
                    <a:pt x="3126" y="88"/>
                  </a:lnTo>
                  <a:lnTo>
                    <a:pt x="3126" y="145"/>
                  </a:lnTo>
                  <a:lnTo>
                    <a:pt x="3181" y="145"/>
                  </a:lnTo>
                  <a:lnTo>
                    <a:pt x="3181" y="88"/>
                  </a:lnTo>
                  <a:close/>
                  <a:moveTo>
                    <a:pt x="3262" y="88"/>
                  </a:moveTo>
                  <a:lnTo>
                    <a:pt x="3206" y="88"/>
                  </a:lnTo>
                  <a:lnTo>
                    <a:pt x="3206" y="145"/>
                  </a:lnTo>
                  <a:lnTo>
                    <a:pt x="3262" y="145"/>
                  </a:lnTo>
                  <a:lnTo>
                    <a:pt x="3262" y="88"/>
                  </a:lnTo>
                  <a:close/>
                  <a:moveTo>
                    <a:pt x="3341" y="88"/>
                  </a:moveTo>
                  <a:lnTo>
                    <a:pt x="3286" y="88"/>
                  </a:lnTo>
                  <a:lnTo>
                    <a:pt x="3286" y="145"/>
                  </a:lnTo>
                  <a:lnTo>
                    <a:pt x="3341" y="145"/>
                  </a:lnTo>
                  <a:lnTo>
                    <a:pt x="3341" y="88"/>
                  </a:lnTo>
                  <a:close/>
                  <a:moveTo>
                    <a:pt x="3422" y="88"/>
                  </a:moveTo>
                  <a:lnTo>
                    <a:pt x="3367" y="88"/>
                  </a:lnTo>
                  <a:lnTo>
                    <a:pt x="3367" y="145"/>
                  </a:lnTo>
                  <a:lnTo>
                    <a:pt x="3422" y="145"/>
                  </a:lnTo>
                  <a:lnTo>
                    <a:pt x="3422" y="88"/>
                  </a:lnTo>
                  <a:close/>
                  <a:moveTo>
                    <a:pt x="3502" y="88"/>
                  </a:moveTo>
                  <a:lnTo>
                    <a:pt x="3446" y="88"/>
                  </a:lnTo>
                  <a:lnTo>
                    <a:pt x="3446" y="145"/>
                  </a:lnTo>
                  <a:lnTo>
                    <a:pt x="3502" y="145"/>
                  </a:lnTo>
                  <a:lnTo>
                    <a:pt x="3502" y="88"/>
                  </a:lnTo>
                  <a:close/>
                  <a:moveTo>
                    <a:pt x="3582" y="88"/>
                  </a:moveTo>
                  <a:lnTo>
                    <a:pt x="3527" y="88"/>
                  </a:lnTo>
                  <a:lnTo>
                    <a:pt x="3527" y="145"/>
                  </a:lnTo>
                  <a:lnTo>
                    <a:pt x="3582" y="145"/>
                  </a:lnTo>
                  <a:lnTo>
                    <a:pt x="3582" y="88"/>
                  </a:lnTo>
                  <a:close/>
                  <a:moveTo>
                    <a:pt x="3662" y="88"/>
                  </a:moveTo>
                  <a:lnTo>
                    <a:pt x="3607" y="88"/>
                  </a:lnTo>
                  <a:lnTo>
                    <a:pt x="3607" y="145"/>
                  </a:lnTo>
                  <a:lnTo>
                    <a:pt x="3662" y="145"/>
                  </a:lnTo>
                  <a:lnTo>
                    <a:pt x="3662" y="88"/>
                  </a:lnTo>
                  <a:close/>
                  <a:moveTo>
                    <a:pt x="3743" y="88"/>
                  </a:moveTo>
                  <a:lnTo>
                    <a:pt x="3687" y="88"/>
                  </a:lnTo>
                  <a:lnTo>
                    <a:pt x="3687" y="145"/>
                  </a:lnTo>
                  <a:lnTo>
                    <a:pt x="3743" y="145"/>
                  </a:lnTo>
                  <a:lnTo>
                    <a:pt x="3743" y="88"/>
                  </a:lnTo>
                  <a:close/>
                  <a:moveTo>
                    <a:pt x="55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5" y="56"/>
                  </a:lnTo>
                  <a:lnTo>
                    <a:pt x="55" y="0"/>
                  </a:lnTo>
                  <a:close/>
                  <a:moveTo>
                    <a:pt x="135" y="0"/>
                  </a:moveTo>
                  <a:lnTo>
                    <a:pt x="80" y="0"/>
                  </a:lnTo>
                  <a:lnTo>
                    <a:pt x="80" y="56"/>
                  </a:lnTo>
                  <a:lnTo>
                    <a:pt x="135" y="56"/>
                  </a:lnTo>
                  <a:lnTo>
                    <a:pt x="135" y="0"/>
                  </a:lnTo>
                  <a:close/>
                  <a:moveTo>
                    <a:pt x="216" y="0"/>
                  </a:moveTo>
                  <a:lnTo>
                    <a:pt x="160" y="0"/>
                  </a:lnTo>
                  <a:lnTo>
                    <a:pt x="160" y="56"/>
                  </a:lnTo>
                  <a:lnTo>
                    <a:pt x="216" y="56"/>
                  </a:lnTo>
                  <a:lnTo>
                    <a:pt x="216" y="0"/>
                  </a:lnTo>
                  <a:close/>
                  <a:moveTo>
                    <a:pt x="295" y="0"/>
                  </a:moveTo>
                  <a:lnTo>
                    <a:pt x="240" y="0"/>
                  </a:lnTo>
                  <a:lnTo>
                    <a:pt x="240" y="56"/>
                  </a:lnTo>
                  <a:lnTo>
                    <a:pt x="295" y="56"/>
                  </a:lnTo>
                  <a:lnTo>
                    <a:pt x="295" y="0"/>
                  </a:lnTo>
                  <a:close/>
                  <a:moveTo>
                    <a:pt x="376" y="0"/>
                  </a:moveTo>
                  <a:lnTo>
                    <a:pt x="321" y="0"/>
                  </a:lnTo>
                  <a:lnTo>
                    <a:pt x="321" y="56"/>
                  </a:lnTo>
                  <a:lnTo>
                    <a:pt x="376" y="56"/>
                  </a:lnTo>
                  <a:lnTo>
                    <a:pt x="376" y="0"/>
                  </a:lnTo>
                  <a:close/>
                  <a:moveTo>
                    <a:pt x="456" y="0"/>
                  </a:moveTo>
                  <a:lnTo>
                    <a:pt x="400" y="0"/>
                  </a:lnTo>
                  <a:lnTo>
                    <a:pt x="400" y="56"/>
                  </a:lnTo>
                  <a:lnTo>
                    <a:pt x="456" y="56"/>
                  </a:lnTo>
                  <a:lnTo>
                    <a:pt x="456" y="0"/>
                  </a:lnTo>
                  <a:close/>
                  <a:moveTo>
                    <a:pt x="536" y="0"/>
                  </a:moveTo>
                  <a:lnTo>
                    <a:pt x="481" y="0"/>
                  </a:lnTo>
                  <a:lnTo>
                    <a:pt x="481" y="56"/>
                  </a:lnTo>
                  <a:lnTo>
                    <a:pt x="536" y="56"/>
                  </a:lnTo>
                  <a:lnTo>
                    <a:pt x="536" y="0"/>
                  </a:lnTo>
                  <a:close/>
                  <a:moveTo>
                    <a:pt x="616" y="0"/>
                  </a:moveTo>
                  <a:lnTo>
                    <a:pt x="561" y="0"/>
                  </a:lnTo>
                  <a:lnTo>
                    <a:pt x="561" y="56"/>
                  </a:lnTo>
                  <a:lnTo>
                    <a:pt x="616" y="56"/>
                  </a:lnTo>
                  <a:lnTo>
                    <a:pt x="616" y="0"/>
                  </a:lnTo>
                  <a:close/>
                  <a:moveTo>
                    <a:pt x="697" y="0"/>
                  </a:moveTo>
                  <a:lnTo>
                    <a:pt x="641" y="0"/>
                  </a:lnTo>
                  <a:lnTo>
                    <a:pt x="641" y="56"/>
                  </a:lnTo>
                  <a:lnTo>
                    <a:pt x="697" y="56"/>
                  </a:lnTo>
                  <a:lnTo>
                    <a:pt x="697" y="0"/>
                  </a:lnTo>
                  <a:close/>
                  <a:moveTo>
                    <a:pt x="776" y="0"/>
                  </a:moveTo>
                  <a:lnTo>
                    <a:pt x="721" y="0"/>
                  </a:lnTo>
                  <a:lnTo>
                    <a:pt x="721" y="56"/>
                  </a:lnTo>
                  <a:lnTo>
                    <a:pt x="776" y="56"/>
                  </a:lnTo>
                  <a:lnTo>
                    <a:pt x="776" y="0"/>
                  </a:lnTo>
                  <a:close/>
                  <a:moveTo>
                    <a:pt x="1017" y="0"/>
                  </a:moveTo>
                  <a:lnTo>
                    <a:pt x="962" y="0"/>
                  </a:lnTo>
                  <a:lnTo>
                    <a:pt x="962" y="56"/>
                  </a:lnTo>
                  <a:lnTo>
                    <a:pt x="1017" y="56"/>
                  </a:lnTo>
                  <a:lnTo>
                    <a:pt x="1017" y="0"/>
                  </a:lnTo>
                  <a:close/>
                  <a:moveTo>
                    <a:pt x="1097" y="0"/>
                  </a:moveTo>
                  <a:lnTo>
                    <a:pt x="1042" y="0"/>
                  </a:lnTo>
                  <a:lnTo>
                    <a:pt x="1042" y="56"/>
                  </a:lnTo>
                  <a:lnTo>
                    <a:pt x="1097" y="56"/>
                  </a:lnTo>
                  <a:lnTo>
                    <a:pt x="1097" y="0"/>
                  </a:lnTo>
                  <a:close/>
                  <a:moveTo>
                    <a:pt x="1257" y="0"/>
                  </a:moveTo>
                  <a:lnTo>
                    <a:pt x="1202" y="0"/>
                  </a:lnTo>
                  <a:lnTo>
                    <a:pt x="1202" y="56"/>
                  </a:lnTo>
                  <a:lnTo>
                    <a:pt x="1257" y="56"/>
                  </a:lnTo>
                  <a:lnTo>
                    <a:pt x="1257" y="0"/>
                  </a:lnTo>
                  <a:close/>
                  <a:moveTo>
                    <a:pt x="1338" y="0"/>
                  </a:moveTo>
                  <a:lnTo>
                    <a:pt x="1283" y="0"/>
                  </a:lnTo>
                  <a:lnTo>
                    <a:pt x="1283" y="56"/>
                  </a:lnTo>
                  <a:lnTo>
                    <a:pt x="1338" y="56"/>
                  </a:lnTo>
                  <a:lnTo>
                    <a:pt x="1338" y="0"/>
                  </a:lnTo>
                  <a:close/>
                  <a:moveTo>
                    <a:pt x="1578" y="0"/>
                  </a:moveTo>
                  <a:lnTo>
                    <a:pt x="1523" y="0"/>
                  </a:lnTo>
                  <a:lnTo>
                    <a:pt x="1523" y="56"/>
                  </a:lnTo>
                  <a:lnTo>
                    <a:pt x="1578" y="56"/>
                  </a:lnTo>
                  <a:lnTo>
                    <a:pt x="1578" y="0"/>
                  </a:lnTo>
                  <a:close/>
                  <a:moveTo>
                    <a:pt x="3101" y="0"/>
                  </a:moveTo>
                  <a:lnTo>
                    <a:pt x="3046" y="0"/>
                  </a:lnTo>
                  <a:lnTo>
                    <a:pt x="3046" y="56"/>
                  </a:lnTo>
                  <a:lnTo>
                    <a:pt x="3101" y="56"/>
                  </a:lnTo>
                  <a:lnTo>
                    <a:pt x="3101" y="0"/>
                  </a:lnTo>
                  <a:close/>
                  <a:moveTo>
                    <a:pt x="3181" y="0"/>
                  </a:moveTo>
                  <a:lnTo>
                    <a:pt x="3126" y="0"/>
                  </a:lnTo>
                  <a:lnTo>
                    <a:pt x="3126" y="56"/>
                  </a:lnTo>
                  <a:lnTo>
                    <a:pt x="3181" y="56"/>
                  </a:lnTo>
                  <a:lnTo>
                    <a:pt x="3181" y="0"/>
                  </a:lnTo>
                  <a:close/>
                  <a:moveTo>
                    <a:pt x="3262" y="0"/>
                  </a:moveTo>
                  <a:lnTo>
                    <a:pt x="3206" y="0"/>
                  </a:lnTo>
                  <a:lnTo>
                    <a:pt x="3206" y="56"/>
                  </a:lnTo>
                  <a:lnTo>
                    <a:pt x="3262" y="56"/>
                  </a:lnTo>
                  <a:lnTo>
                    <a:pt x="3262" y="0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">
              <a:extLst>
                <a:ext uri="{FF2B5EF4-FFF2-40B4-BE49-F238E27FC236}">
                  <a16:creationId xmlns="" xmlns:a16="http://schemas.microsoft.com/office/drawing/2014/main" id="{ED48A95E-B4FB-43AD-97F3-8B98CB1AB5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6" y="3288"/>
              <a:ext cx="3743" cy="1010"/>
            </a:xfrm>
            <a:custGeom>
              <a:avLst/>
              <a:gdLst>
                <a:gd name="T0" fmla="*/ 3126 w 3743"/>
                <a:gd name="T1" fmla="*/ 975 h 1010"/>
                <a:gd name="T2" fmla="*/ 3101 w 3743"/>
                <a:gd name="T3" fmla="*/ 942 h 1010"/>
                <a:gd name="T4" fmla="*/ 3021 w 3743"/>
                <a:gd name="T5" fmla="*/ 797 h 1010"/>
                <a:gd name="T6" fmla="*/ 3046 w 3743"/>
                <a:gd name="T7" fmla="*/ 854 h 1010"/>
                <a:gd name="T8" fmla="*/ 3181 w 3743"/>
                <a:gd name="T9" fmla="*/ 797 h 1010"/>
                <a:gd name="T10" fmla="*/ 3046 w 3743"/>
                <a:gd name="T11" fmla="*/ 709 h 1010"/>
                <a:gd name="T12" fmla="*/ 3181 w 3743"/>
                <a:gd name="T13" fmla="*/ 765 h 1010"/>
                <a:gd name="T14" fmla="*/ 3181 w 3743"/>
                <a:gd name="T15" fmla="*/ 620 h 1010"/>
                <a:gd name="T16" fmla="*/ 3206 w 3743"/>
                <a:gd name="T17" fmla="*/ 677 h 1010"/>
                <a:gd name="T18" fmla="*/ 3101 w 3743"/>
                <a:gd name="T19" fmla="*/ 532 h 1010"/>
                <a:gd name="T20" fmla="*/ 3206 w 3743"/>
                <a:gd name="T21" fmla="*/ 532 h 1010"/>
                <a:gd name="T22" fmla="*/ 3341 w 3743"/>
                <a:gd name="T23" fmla="*/ 588 h 1010"/>
                <a:gd name="T24" fmla="*/ 3101 w 3743"/>
                <a:gd name="T25" fmla="*/ 443 h 1010"/>
                <a:gd name="T26" fmla="*/ 3126 w 3743"/>
                <a:gd name="T27" fmla="*/ 499 h 1010"/>
                <a:gd name="T28" fmla="*/ 3262 w 3743"/>
                <a:gd name="T29" fmla="*/ 443 h 1010"/>
                <a:gd name="T30" fmla="*/ 3367 w 3743"/>
                <a:gd name="T31" fmla="*/ 443 h 1010"/>
                <a:gd name="T32" fmla="*/ 3502 w 3743"/>
                <a:gd name="T33" fmla="*/ 499 h 1010"/>
                <a:gd name="T34" fmla="*/ 1097 w 3743"/>
                <a:gd name="T35" fmla="*/ 354 h 1010"/>
                <a:gd name="T36" fmla="*/ 3126 w 3743"/>
                <a:gd name="T37" fmla="*/ 411 h 1010"/>
                <a:gd name="T38" fmla="*/ 3262 w 3743"/>
                <a:gd name="T39" fmla="*/ 354 h 1010"/>
                <a:gd name="T40" fmla="*/ 3367 w 3743"/>
                <a:gd name="T41" fmla="*/ 354 h 1010"/>
                <a:gd name="T42" fmla="*/ 3502 w 3743"/>
                <a:gd name="T43" fmla="*/ 411 h 1010"/>
                <a:gd name="T44" fmla="*/ 616 w 3743"/>
                <a:gd name="T45" fmla="*/ 266 h 1010"/>
                <a:gd name="T46" fmla="*/ 1042 w 3743"/>
                <a:gd name="T47" fmla="*/ 322 h 1010"/>
                <a:gd name="T48" fmla="*/ 3181 w 3743"/>
                <a:gd name="T49" fmla="*/ 266 h 1010"/>
                <a:gd name="T50" fmla="*/ 3286 w 3743"/>
                <a:gd name="T51" fmla="*/ 266 h 1010"/>
                <a:gd name="T52" fmla="*/ 3422 w 3743"/>
                <a:gd name="T53" fmla="*/ 322 h 1010"/>
                <a:gd name="T54" fmla="*/ 3582 w 3743"/>
                <a:gd name="T55" fmla="*/ 266 h 1010"/>
                <a:gd name="T56" fmla="*/ 481 w 3743"/>
                <a:gd name="T57" fmla="*/ 233 h 1010"/>
                <a:gd name="T58" fmla="*/ 616 w 3743"/>
                <a:gd name="T59" fmla="*/ 177 h 1010"/>
                <a:gd name="T60" fmla="*/ 2965 w 3743"/>
                <a:gd name="T61" fmla="*/ 177 h 1010"/>
                <a:gd name="T62" fmla="*/ 3181 w 3743"/>
                <a:gd name="T63" fmla="*/ 233 h 1010"/>
                <a:gd name="T64" fmla="*/ 3341 w 3743"/>
                <a:gd name="T65" fmla="*/ 177 h 1010"/>
                <a:gd name="T66" fmla="*/ 3367 w 3743"/>
                <a:gd name="T67" fmla="*/ 233 h 1010"/>
                <a:gd name="T68" fmla="*/ 3502 w 3743"/>
                <a:gd name="T69" fmla="*/ 177 h 1010"/>
                <a:gd name="T70" fmla="*/ 3607 w 3743"/>
                <a:gd name="T71" fmla="*/ 177 h 1010"/>
                <a:gd name="T72" fmla="*/ 55 w 3743"/>
                <a:gd name="T73" fmla="*/ 145 h 1010"/>
                <a:gd name="T74" fmla="*/ 216 w 3743"/>
                <a:gd name="T75" fmla="*/ 88 h 1010"/>
                <a:gd name="T76" fmla="*/ 400 w 3743"/>
                <a:gd name="T77" fmla="*/ 145 h 1010"/>
                <a:gd name="T78" fmla="*/ 536 w 3743"/>
                <a:gd name="T79" fmla="*/ 88 h 1010"/>
                <a:gd name="T80" fmla="*/ 641 w 3743"/>
                <a:gd name="T81" fmla="*/ 88 h 1010"/>
                <a:gd name="T82" fmla="*/ 3181 w 3743"/>
                <a:gd name="T83" fmla="*/ 145 h 1010"/>
                <a:gd name="T84" fmla="*/ 3341 w 3743"/>
                <a:gd name="T85" fmla="*/ 88 h 1010"/>
                <a:gd name="T86" fmla="*/ 3367 w 3743"/>
                <a:gd name="T87" fmla="*/ 145 h 1010"/>
                <a:gd name="T88" fmla="*/ 3502 w 3743"/>
                <a:gd name="T89" fmla="*/ 88 h 1010"/>
                <a:gd name="T90" fmla="*/ 3607 w 3743"/>
                <a:gd name="T91" fmla="*/ 88 h 1010"/>
                <a:gd name="T92" fmla="*/ 3743 w 3743"/>
                <a:gd name="T93" fmla="*/ 145 h 1010"/>
                <a:gd name="T94" fmla="*/ 135 w 3743"/>
                <a:gd name="T95" fmla="*/ 0 h 1010"/>
                <a:gd name="T96" fmla="*/ 160 w 3743"/>
                <a:gd name="T97" fmla="*/ 56 h 1010"/>
                <a:gd name="T98" fmla="*/ 295 w 3743"/>
                <a:gd name="T99" fmla="*/ 0 h 1010"/>
                <a:gd name="T100" fmla="*/ 400 w 3743"/>
                <a:gd name="T101" fmla="*/ 0 h 1010"/>
                <a:gd name="T102" fmla="*/ 536 w 3743"/>
                <a:gd name="T103" fmla="*/ 56 h 1010"/>
                <a:gd name="T104" fmla="*/ 697 w 3743"/>
                <a:gd name="T105" fmla="*/ 0 h 1010"/>
                <a:gd name="T106" fmla="*/ 721 w 3743"/>
                <a:gd name="T107" fmla="*/ 56 h 1010"/>
                <a:gd name="T108" fmla="*/ 1017 w 3743"/>
                <a:gd name="T109" fmla="*/ 0 h 1010"/>
                <a:gd name="T110" fmla="*/ 1202 w 3743"/>
                <a:gd name="T111" fmla="*/ 0 h 1010"/>
                <a:gd name="T112" fmla="*/ 1338 w 3743"/>
                <a:gd name="T113" fmla="*/ 56 h 1010"/>
                <a:gd name="T114" fmla="*/ 3101 w 3743"/>
                <a:gd name="T115" fmla="*/ 0 h 1010"/>
                <a:gd name="T116" fmla="*/ 3126 w 3743"/>
                <a:gd name="T117" fmla="*/ 56 h 1010"/>
                <a:gd name="T118" fmla="*/ 3262 w 3743"/>
                <a:gd name="T119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43" h="1010">
                  <a:moveTo>
                    <a:pt x="3101" y="975"/>
                  </a:moveTo>
                  <a:lnTo>
                    <a:pt x="3046" y="975"/>
                  </a:lnTo>
                  <a:lnTo>
                    <a:pt x="3046" y="1010"/>
                  </a:lnTo>
                  <a:lnTo>
                    <a:pt x="3101" y="1010"/>
                  </a:lnTo>
                  <a:lnTo>
                    <a:pt x="3101" y="975"/>
                  </a:lnTo>
                  <a:moveTo>
                    <a:pt x="3181" y="975"/>
                  </a:moveTo>
                  <a:lnTo>
                    <a:pt x="3126" y="975"/>
                  </a:lnTo>
                  <a:lnTo>
                    <a:pt x="3126" y="1010"/>
                  </a:lnTo>
                  <a:lnTo>
                    <a:pt x="3181" y="1010"/>
                  </a:lnTo>
                  <a:lnTo>
                    <a:pt x="3181" y="975"/>
                  </a:lnTo>
                  <a:moveTo>
                    <a:pt x="3101" y="886"/>
                  </a:moveTo>
                  <a:lnTo>
                    <a:pt x="3046" y="886"/>
                  </a:lnTo>
                  <a:lnTo>
                    <a:pt x="3046" y="942"/>
                  </a:lnTo>
                  <a:lnTo>
                    <a:pt x="3101" y="942"/>
                  </a:lnTo>
                  <a:lnTo>
                    <a:pt x="3101" y="886"/>
                  </a:lnTo>
                  <a:moveTo>
                    <a:pt x="3341" y="886"/>
                  </a:moveTo>
                  <a:lnTo>
                    <a:pt x="3286" y="886"/>
                  </a:lnTo>
                  <a:lnTo>
                    <a:pt x="3286" y="942"/>
                  </a:lnTo>
                  <a:lnTo>
                    <a:pt x="3341" y="942"/>
                  </a:lnTo>
                  <a:lnTo>
                    <a:pt x="3341" y="886"/>
                  </a:lnTo>
                  <a:moveTo>
                    <a:pt x="3021" y="797"/>
                  </a:moveTo>
                  <a:lnTo>
                    <a:pt x="2965" y="797"/>
                  </a:lnTo>
                  <a:lnTo>
                    <a:pt x="2965" y="854"/>
                  </a:lnTo>
                  <a:lnTo>
                    <a:pt x="3021" y="854"/>
                  </a:lnTo>
                  <a:lnTo>
                    <a:pt x="3021" y="797"/>
                  </a:lnTo>
                  <a:moveTo>
                    <a:pt x="3101" y="797"/>
                  </a:moveTo>
                  <a:lnTo>
                    <a:pt x="3046" y="797"/>
                  </a:lnTo>
                  <a:lnTo>
                    <a:pt x="3046" y="854"/>
                  </a:lnTo>
                  <a:lnTo>
                    <a:pt x="3101" y="854"/>
                  </a:lnTo>
                  <a:lnTo>
                    <a:pt x="3101" y="797"/>
                  </a:lnTo>
                  <a:moveTo>
                    <a:pt x="3181" y="797"/>
                  </a:moveTo>
                  <a:lnTo>
                    <a:pt x="3126" y="797"/>
                  </a:lnTo>
                  <a:lnTo>
                    <a:pt x="3126" y="854"/>
                  </a:lnTo>
                  <a:lnTo>
                    <a:pt x="3181" y="854"/>
                  </a:lnTo>
                  <a:lnTo>
                    <a:pt x="3181" y="797"/>
                  </a:lnTo>
                  <a:moveTo>
                    <a:pt x="3021" y="709"/>
                  </a:moveTo>
                  <a:lnTo>
                    <a:pt x="2965" y="709"/>
                  </a:lnTo>
                  <a:lnTo>
                    <a:pt x="2965" y="765"/>
                  </a:lnTo>
                  <a:lnTo>
                    <a:pt x="3021" y="765"/>
                  </a:lnTo>
                  <a:lnTo>
                    <a:pt x="3021" y="709"/>
                  </a:lnTo>
                  <a:moveTo>
                    <a:pt x="3101" y="709"/>
                  </a:moveTo>
                  <a:lnTo>
                    <a:pt x="3046" y="709"/>
                  </a:lnTo>
                  <a:lnTo>
                    <a:pt x="3046" y="765"/>
                  </a:lnTo>
                  <a:lnTo>
                    <a:pt x="3101" y="765"/>
                  </a:lnTo>
                  <a:lnTo>
                    <a:pt x="3101" y="709"/>
                  </a:lnTo>
                  <a:moveTo>
                    <a:pt x="3181" y="709"/>
                  </a:moveTo>
                  <a:lnTo>
                    <a:pt x="3126" y="709"/>
                  </a:lnTo>
                  <a:lnTo>
                    <a:pt x="3126" y="765"/>
                  </a:lnTo>
                  <a:lnTo>
                    <a:pt x="3181" y="765"/>
                  </a:lnTo>
                  <a:lnTo>
                    <a:pt x="3181" y="709"/>
                  </a:lnTo>
                  <a:moveTo>
                    <a:pt x="3101" y="620"/>
                  </a:moveTo>
                  <a:lnTo>
                    <a:pt x="3046" y="620"/>
                  </a:lnTo>
                  <a:lnTo>
                    <a:pt x="3046" y="677"/>
                  </a:lnTo>
                  <a:lnTo>
                    <a:pt x="3101" y="677"/>
                  </a:lnTo>
                  <a:lnTo>
                    <a:pt x="3101" y="620"/>
                  </a:lnTo>
                  <a:moveTo>
                    <a:pt x="3181" y="620"/>
                  </a:moveTo>
                  <a:lnTo>
                    <a:pt x="3126" y="620"/>
                  </a:lnTo>
                  <a:lnTo>
                    <a:pt x="3126" y="677"/>
                  </a:lnTo>
                  <a:lnTo>
                    <a:pt x="3181" y="677"/>
                  </a:lnTo>
                  <a:lnTo>
                    <a:pt x="3181" y="620"/>
                  </a:lnTo>
                  <a:moveTo>
                    <a:pt x="3262" y="620"/>
                  </a:moveTo>
                  <a:lnTo>
                    <a:pt x="3206" y="620"/>
                  </a:lnTo>
                  <a:lnTo>
                    <a:pt x="3206" y="677"/>
                  </a:lnTo>
                  <a:lnTo>
                    <a:pt x="3262" y="677"/>
                  </a:lnTo>
                  <a:lnTo>
                    <a:pt x="3262" y="620"/>
                  </a:lnTo>
                  <a:moveTo>
                    <a:pt x="3101" y="532"/>
                  </a:moveTo>
                  <a:lnTo>
                    <a:pt x="3046" y="532"/>
                  </a:lnTo>
                  <a:lnTo>
                    <a:pt x="3046" y="588"/>
                  </a:lnTo>
                  <a:lnTo>
                    <a:pt x="3101" y="588"/>
                  </a:lnTo>
                  <a:lnTo>
                    <a:pt x="3101" y="532"/>
                  </a:lnTo>
                  <a:moveTo>
                    <a:pt x="3181" y="532"/>
                  </a:moveTo>
                  <a:lnTo>
                    <a:pt x="3126" y="532"/>
                  </a:lnTo>
                  <a:lnTo>
                    <a:pt x="3126" y="588"/>
                  </a:lnTo>
                  <a:lnTo>
                    <a:pt x="3181" y="588"/>
                  </a:lnTo>
                  <a:lnTo>
                    <a:pt x="3181" y="532"/>
                  </a:lnTo>
                  <a:moveTo>
                    <a:pt x="3262" y="532"/>
                  </a:moveTo>
                  <a:lnTo>
                    <a:pt x="3206" y="532"/>
                  </a:lnTo>
                  <a:lnTo>
                    <a:pt x="3206" y="588"/>
                  </a:lnTo>
                  <a:lnTo>
                    <a:pt x="3262" y="588"/>
                  </a:lnTo>
                  <a:lnTo>
                    <a:pt x="3262" y="532"/>
                  </a:lnTo>
                  <a:moveTo>
                    <a:pt x="3341" y="532"/>
                  </a:moveTo>
                  <a:lnTo>
                    <a:pt x="3286" y="532"/>
                  </a:lnTo>
                  <a:lnTo>
                    <a:pt x="3286" y="588"/>
                  </a:lnTo>
                  <a:lnTo>
                    <a:pt x="3341" y="588"/>
                  </a:lnTo>
                  <a:lnTo>
                    <a:pt x="3341" y="532"/>
                  </a:lnTo>
                  <a:moveTo>
                    <a:pt x="1017" y="443"/>
                  </a:moveTo>
                  <a:lnTo>
                    <a:pt x="962" y="443"/>
                  </a:lnTo>
                  <a:lnTo>
                    <a:pt x="962" y="499"/>
                  </a:lnTo>
                  <a:lnTo>
                    <a:pt x="1017" y="499"/>
                  </a:lnTo>
                  <a:lnTo>
                    <a:pt x="1017" y="443"/>
                  </a:lnTo>
                  <a:moveTo>
                    <a:pt x="3101" y="443"/>
                  </a:moveTo>
                  <a:lnTo>
                    <a:pt x="3046" y="443"/>
                  </a:lnTo>
                  <a:lnTo>
                    <a:pt x="3046" y="499"/>
                  </a:lnTo>
                  <a:lnTo>
                    <a:pt x="3101" y="499"/>
                  </a:lnTo>
                  <a:lnTo>
                    <a:pt x="3101" y="443"/>
                  </a:lnTo>
                  <a:moveTo>
                    <a:pt x="3181" y="443"/>
                  </a:moveTo>
                  <a:lnTo>
                    <a:pt x="3126" y="443"/>
                  </a:lnTo>
                  <a:lnTo>
                    <a:pt x="3126" y="499"/>
                  </a:lnTo>
                  <a:lnTo>
                    <a:pt x="3181" y="499"/>
                  </a:lnTo>
                  <a:lnTo>
                    <a:pt x="3181" y="443"/>
                  </a:lnTo>
                  <a:moveTo>
                    <a:pt x="3262" y="443"/>
                  </a:moveTo>
                  <a:lnTo>
                    <a:pt x="3206" y="443"/>
                  </a:lnTo>
                  <a:lnTo>
                    <a:pt x="3206" y="499"/>
                  </a:lnTo>
                  <a:lnTo>
                    <a:pt x="3262" y="499"/>
                  </a:lnTo>
                  <a:lnTo>
                    <a:pt x="3262" y="443"/>
                  </a:lnTo>
                  <a:moveTo>
                    <a:pt x="3341" y="443"/>
                  </a:moveTo>
                  <a:lnTo>
                    <a:pt x="3286" y="443"/>
                  </a:lnTo>
                  <a:lnTo>
                    <a:pt x="3286" y="499"/>
                  </a:lnTo>
                  <a:lnTo>
                    <a:pt x="3341" y="499"/>
                  </a:lnTo>
                  <a:lnTo>
                    <a:pt x="3341" y="443"/>
                  </a:lnTo>
                  <a:moveTo>
                    <a:pt x="3422" y="443"/>
                  </a:moveTo>
                  <a:lnTo>
                    <a:pt x="3367" y="443"/>
                  </a:lnTo>
                  <a:lnTo>
                    <a:pt x="3367" y="499"/>
                  </a:lnTo>
                  <a:lnTo>
                    <a:pt x="3422" y="499"/>
                  </a:lnTo>
                  <a:lnTo>
                    <a:pt x="3422" y="443"/>
                  </a:lnTo>
                  <a:moveTo>
                    <a:pt x="3502" y="443"/>
                  </a:moveTo>
                  <a:lnTo>
                    <a:pt x="3446" y="443"/>
                  </a:lnTo>
                  <a:lnTo>
                    <a:pt x="3446" y="499"/>
                  </a:lnTo>
                  <a:lnTo>
                    <a:pt x="3502" y="499"/>
                  </a:lnTo>
                  <a:lnTo>
                    <a:pt x="3502" y="443"/>
                  </a:lnTo>
                  <a:moveTo>
                    <a:pt x="616" y="354"/>
                  </a:moveTo>
                  <a:lnTo>
                    <a:pt x="561" y="354"/>
                  </a:lnTo>
                  <a:lnTo>
                    <a:pt x="561" y="411"/>
                  </a:lnTo>
                  <a:lnTo>
                    <a:pt x="616" y="411"/>
                  </a:lnTo>
                  <a:lnTo>
                    <a:pt x="616" y="354"/>
                  </a:lnTo>
                  <a:moveTo>
                    <a:pt x="1097" y="354"/>
                  </a:moveTo>
                  <a:lnTo>
                    <a:pt x="1042" y="354"/>
                  </a:lnTo>
                  <a:lnTo>
                    <a:pt x="1042" y="411"/>
                  </a:lnTo>
                  <a:lnTo>
                    <a:pt x="1097" y="411"/>
                  </a:lnTo>
                  <a:lnTo>
                    <a:pt x="1097" y="354"/>
                  </a:lnTo>
                  <a:moveTo>
                    <a:pt x="3181" y="354"/>
                  </a:moveTo>
                  <a:lnTo>
                    <a:pt x="3126" y="354"/>
                  </a:lnTo>
                  <a:lnTo>
                    <a:pt x="3126" y="411"/>
                  </a:lnTo>
                  <a:lnTo>
                    <a:pt x="3181" y="411"/>
                  </a:lnTo>
                  <a:lnTo>
                    <a:pt x="3181" y="354"/>
                  </a:lnTo>
                  <a:moveTo>
                    <a:pt x="3262" y="354"/>
                  </a:moveTo>
                  <a:lnTo>
                    <a:pt x="3206" y="354"/>
                  </a:lnTo>
                  <a:lnTo>
                    <a:pt x="3206" y="411"/>
                  </a:lnTo>
                  <a:lnTo>
                    <a:pt x="3262" y="411"/>
                  </a:lnTo>
                  <a:lnTo>
                    <a:pt x="3262" y="354"/>
                  </a:lnTo>
                  <a:moveTo>
                    <a:pt x="3341" y="354"/>
                  </a:moveTo>
                  <a:lnTo>
                    <a:pt x="3286" y="354"/>
                  </a:lnTo>
                  <a:lnTo>
                    <a:pt x="3286" y="411"/>
                  </a:lnTo>
                  <a:lnTo>
                    <a:pt x="3341" y="411"/>
                  </a:lnTo>
                  <a:lnTo>
                    <a:pt x="3341" y="354"/>
                  </a:lnTo>
                  <a:moveTo>
                    <a:pt x="3422" y="354"/>
                  </a:moveTo>
                  <a:lnTo>
                    <a:pt x="3367" y="354"/>
                  </a:lnTo>
                  <a:lnTo>
                    <a:pt x="3367" y="411"/>
                  </a:lnTo>
                  <a:lnTo>
                    <a:pt x="3422" y="411"/>
                  </a:lnTo>
                  <a:lnTo>
                    <a:pt x="3422" y="354"/>
                  </a:lnTo>
                  <a:moveTo>
                    <a:pt x="3502" y="354"/>
                  </a:moveTo>
                  <a:lnTo>
                    <a:pt x="3446" y="354"/>
                  </a:lnTo>
                  <a:lnTo>
                    <a:pt x="3446" y="411"/>
                  </a:lnTo>
                  <a:lnTo>
                    <a:pt x="3502" y="411"/>
                  </a:lnTo>
                  <a:lnTo>
                    <a:pt x="3502" y="354"/>
                  </a:lnTo>
                  <a:moveTo>
                    <a:pt x="536" y="266"/>
                  </a:moveTo>
                  <a:lnTo>
                    <a:pt x="481" y="266"/>
                  </a:lnTo>
                  <a:lnTo>
                    <a:pt x="481" y="322"/>
                  </a:lnTo>
                  <a:lnTo>
                    <a:pt x="536" y="322"/>
                  </a:lnTo>
                  <a:lnTo>
                    <a:pt x="536" y="266"/>
                  </a:lnTo>
                  <a:moveTo>
                    <a:pt x="616" y="266"/>
                  </a:moveTo>
                  <a:lnTo>
                    <a:pt x="561" y="266"/>
                  </a:lnTo>
                  <a:lnTo>
                    <a:pt x="561" y="322"/>
                  </a:lnTo>
                  <a:lnTo>
                    <a:pt x="616" y="322"/>
                  </a:lnTo>
                  <a:lnTo>
                    <a:pt x="616" y="266"/>
                  </a:lnTo>
                  <a:moveTo>
                    <a:pt x="1097" y="266"/>
                  </a:moveTo>
                  <a:lnTo>
                    <a:pt x="1042" y="266"/>
                  </a:lnTo>
                  <a:lnTo>
                    <a:pt x="1042" y="322"/>
                  </a:lnTo>
                  <a:lnTo>
                    <a:pt x="1097" y="322"/>
                  </a:lnTo>
                  <a:lnTo>
                    <a:pt x="1097" y="266"/>
                  </a:lnTo>
                  <a:moveTo>
                    <a:pt x="3181" y="266"/>
                  </a:moveTo>
                  <a:lnTo>
                    <a:pt x="3126" y="266"/>
                  </a:lnTo>
                  <a:lnTo>
                    <a:pt x="3126" y="322"/>
                  </a:lnTo>
                  <a:lnTo>
                    <a:pt x="3181" y="322"/>
                  </a:lnTo>
                  <a:lnTo>
                    <a:pt x="3181" y="266"/>
                  </a:lnTo>
                  <a:moveTo>
                    <a:pt x="3262" y="266"/>
                  </a:moveTo>
                  <a:lnTo>
                    <a:pt x="3206" y="266"/>
                  </a:lnTo>
                  <a:lnTo>
                    <a:pt x="3206" y="322"/>
                  </a:lnTo>
                  <a:lnTo>
                    <a:pt x="3262" y="322"/>
                  </a:lnTo>
                  <a:lnTo>
                    <a:pt x="3262" y="266"/>
                  </a:lnTo>
                  <a:moveTo>
                    <a:pt x="3341" y="266"/>
                  </a:moveTo>
                  <a:lnTo>
                    <a:pt x="3286" y="266"/>
                  </a:lnTo>
                  <a:lnTo>
                    <a:pt x="3286" y="322"/>
                  </a:lnTo>
                  <a:lnTo>
                    <a:pt x="3341" y="322"/>
                  </a:lnTo>
                  <a:lnTo>
                    <a:pt x="3341" y="266"/>
                  </a:lnTo>
                  <a:moveTo>
                    <a:pt x="3422" y="266"/>
                  </a:moveTo>
                  <a:lnTo>
                    <a:pt x="3367" y="266"/>
                  </a:lnTo>
                  <a:lnTo>
                    <a:pt x="3367" y="322"/>
                  </a:lnTo>
                  <a:lnTo>
                    <a:pt x="3422" y="322"/>
                  </a:lnTo>
                  <a:lnTo>
                    <a:pt x="3422" y="266"/>
                  </a:lnTo>
                  <a:moveTo>
                    <a:pt x="3502" y="266"/>
                  </a:moveTo>
                  <a:lnTo>
                    <a:pt x="3446" y="266"/>
                  </a:lnTo>
                  <a:lnTo>
                    <a:pt x="3446" y="322"/>
                  </a:lnTo>
                  <a:lnTo>
                    <a:pt x="3502" y="322"/>
                  </a:lnTo>
                  <a:lnTo>
                    <a:pt x="3502" y="266"/>
                  </a:lnTo>
                  <a:moveTo>
                    <a:pt x="3582" y="266"/>
                  </a:moveTo>
                  <a:lnTo>
                    <a:pt x="3527" y="266"/>
                  </a:lnTo>
                  <a:lnTo>
                    <a:pt x="3527" y="322"/>
                  </a:lnTo>
                  <a:lnTo>
                    <a:pt x="3582" y="322"/>
                  </a:lnTo>
                  <a:lnTo>
                    <a:pt x="3582" y="266"/>
                  </a:lnTo>
                  <a:moveTo>
                    <a:pt x="536" y="177"/>
                  </a:moveTo>
                  <a:lnTo>
                    <a:pt x="481" y="177"/>
                  </a:lnTo>
                  <a:lnTo>
                    <a:pt x="481" y="233"/>
                  </a:lnTo>
                  <a:lnTo>
                    <a:pt x="536" y="233"/>
                  </a:lnTo>
                  <a:lnTo>
                    <a:pt x="536" y="177"/>
                  </a:lnTo>
                  <a:moveTo>
                    <a:pt x="616" y="177"/>
                  </a:moveTo>
                  <a:lnTo>
                    <a:pt x="561" y="177"/>
                  </a:lnTo>
                  <a:lnTo>
                    <a:pt x="561" y="233"/>
                  </a:lnTo>
                  <a:lnTo>
                    <a:pt x="616" y="233"/>
                  </a:lnTo>
                  <a:lnTo>
                    <a:pt x="616" y="177"/>
                  </a:lnTo>
                  <a:moveTo>
                    <a:pt x="697" y="177"/>
                  </a:moveTo>
                  <a:lnTo>
                    <a:pt x="641" y="177"/>
                  </a:lnTo>
                  <a:lnTo>
                    <a:pt x="641" y="233"/>
                  </a:lnTo>
                  <a:lnTo>
                    <a:pt x="697" y="233"/>
                  </a:lnTo>
                  <a:lnTo>
                    <a:pt x="697" y="177"/>
                  </a:lnTo>
                  <a:moveTo>
                    <a:pt x="3021" y="177"/>
                  </a:moveTo>
                  <a:lnTo>
                    <a:pt x="2965" y="177"/>
                  </a:lnTo>
                  <a:lnTo>
                    <a:pt x="2965" y="233"/>
                  </a:lnTo>
                  <a:lnTo>
                    <a:pt x="3021" y="233"/>
                  </a:lnTo>
                  <a:lnTo>
                    <a:pt x="3021" y="177"/>
                  </a:lnTo>
                  <a:moveTo>
                    <a:pt x="3181" y="177"/>
                  </a:moveTo>
                  <a:lnTo>
                    <a:pt x="3126" y="177"/>
                  </a:lnTo>
                  <a:lnTo>
                    <a:pt x="3126" y="233"/>
                  </a:lnTo>
                  <a:lnTo>
                    <a:pt x="3181" y="233"/>
                  </a:lnTo>
                  <a:lnTo>
                    <a:pt x="3181" y="177"/>
                  </a:lnTo>
                  <a:moveTo>
                    <a:pt x="3262" y="177"/>
                  </a:moveTo>
                  <a:lnTo>
                    <a:pt x="3206" y="177"/>
                  </a:lnTo>
                  <a:lnTo>
                    <a:pt x="3206" y="233"/>
                  </a:lnTo>
                  <a:lnTo>
                    <a:pt x="3262" y="233"/>
                  </a:lnTo>
                  <a:lnTo>
                    <a:pt x="3262" y="177"/>
                  </a:lnTo>
                  <a:moveTo>
                    <a:pt x="3341" y="177"/>
                  </a:moveTo>
                  <a:lnTo>
                    <a:pt x="3286" y="177"/>
                  </a:lnTo>
                  <a:lnTo>
                    <a:pt x="3286" y="233"/>
                  </a:lnTo>
                  <a:lnTo>
                    <a:pt x="3341" y="233"/>
                  </a:lnTo>
                  <a:lnTo>
                    <a:pt x="3341" y="177"/>
                  </a:lnTo>
                  <a:moveTo>
                    <a:pt x="3422" y="177"/>
                  </a:moveTo>
                  <a:lnTo>
                    <a:pt x="3367" y="177"/>
                  </a:lnTo>
                  <a:lnTo>
                    <a:pt x="3367" y="233"/>
                  </a:lnTo>
                  <a:lnTo>
                    <a:pt x="3422" y="233"/>
                  </a:lnTo>
                  <a:lnTo>
                    <a:pt x="3422" y="177"/>
                  </a:lnTo>
                  <a:moveTo>
                    <a:pt x="3502" y="177"/>
                  </a:moveTo>
                  <a:lnTo>
                    <a:pt x="3446" y="177"/>
                  </a:lnTo>
                  <a:lnTo>
                    <a:pt x="3446" y="233"/>
                  </a:lnTo>
                  <a:lnTo>
                    <a:pt x="3502" y="233"/>
                  </a:lnTo>
                  <a:lnTo>
                    <a:pt x="3502" y="177"/>
                  </a:lnTo>
                  <a:moveTo>
                    <a:pt x="3582" y="177"/>
                  </a:moveTo>
                  <a:lnTo>
                    <a:pt x="3527" y="177"/>
                  </a:lnTo>
                  <a:lnTo>
                    <a:pt x="3527" y="233"/>
                  </a:lnTo>
                  <a:lnTo>
                    <a:pt x="3582" y="233"/>
                  </a:lnTo>
                  <a:lnTo>
                    <a:pt x="3582" y="177"/>
                  </a:lnTo>
                  <a:moveTo>
                    <a:pt x="3662" y="177"/>
                  </a:moveTo>
                  <a:lnTo>
                    <a:pt x="3607" y="177"/>
                  </a:lnTo>
                  <a:lnTo>
                    <a:pt x="3607" y="233"/>
                  </a:lnTo>
                  <a:lnTo>
                    <a:pt x="3662" y="233"/>
                  </a:lnTo>
                  <a:lnTo>
                    <a:pt x="3662" y="177"/>
                  </a:lnTo>
                  <a:moveTo>
                    <a:pt x="55" y="88"/>
                  </a:moveTo>
                  <a:lnTo>
                    <a:pt x="0" y="88"/>
                  </a:lnTo>
                  <a:lnTo>
                    <a:pt x="0" y="145"/>
                  </a:lnTo>
                  <a:lnTo>
                    <a:pt x="55" y="145"/>
                  </a:lnTo>
                  <a:lnTo>
                    <a:pt x="55" y="88"/>
                  </a:lnTo>
                  <a:moveTo>
                    <a:pt x="135" y="88"/>
                  </a:moveTo>
                  <a:lnTo>
                    <a:pt x="80" y="88"/>
                  </a:lnTo>
                  <a:lnTo>
                    <a:pt x="80" y="145"/>
                  </a:lnTo>
                  <a:lnTo>
                    <a:pt x="135" y="145"/>
                  </a:lnTo>
                  <a:lnTo>
                    <a:pt x="135" y="88"/>
                  </a:lnTo>
                  <a:moveTo>
                    <a:pt x="216" y="88"/>
                  </a:moveTo>
                  <a:lnTo>
                    <a:pt x="160" y="88"/>
                  </a:lnTo>
                  <a:lnTo>
                    <a:pt x="160" y="145"/>
                  </a:lnTo>
                  <a:lnTo>
                    <a:pt x="216" y="145"/>
                  </a:lnTo>
                  <a:lnTo>
                    <a:pt x="216" y="88"/>
                  </a:lnTo>
                  <a:moveTo>
                    <a:pt x="456" y="88"/>
                  </a:moveTo>
                  <a:lnTo>
                    <a:pt x="400" y="88"/>
                  </a:lnTo>
                  <a:lnTo>
                    <a:pt x="400" y="145"/>
                  </a:lnTo>
                  <a:lnTo>
                    <a:pt x="456" y="145"/>
                  </a:lnTo>
                  <a:lnTo>
                    <a:pt x="456" y="88"/>
                  </a:lnTo>
                  <a:moveTo>
                    <a:pt x="536" y="88"/>
                  </a:moveTo>
                  <a:lnTo>
                    <a:pt x="481" y="88"/>
                  </a:lnTo>
                  <a:lnTo>
                    <a:pt x="481" y="145"/>
                  </a:lnTo>
                  <a:lnTo>
                    <a:pt x="536" y="145"/>
                  </a:lnTo>
                  <a:lnTo>
                    <a:pt x="536" y="88"/>
                  </a:lnTo>
                  <a:moveTo>
                    <a:pt x="616" y="88"/>
                  </a:moveTo>
                  <a:lnTo>
                    <a:pt x="561" y="88"/>
                  </a:lnTo>
                  <a:lnTo>
                    <a:pt x="561" y="145"/>
                  </a:lnTo>
                  <a:lnTo>
                    <a:pt x="616" y="145"/>
                  </a:lnTo>
                  <a:lnTo>
                    <a:pt x="616" y="88"/>
                  </a:lnTo>
                  <a:moveTo>
                    <a:pt x="697" y="88"/>
                  </a:moveTo>
                  <a:lnTo>
                    <a:pt x="641" y="88"/>
                  </a:lnTo>
                  <a:lnTo>
                    <a:pt x="641" y="145"/>
                  </a:lnTo>
                  <a:lnTo>
                    <a:pt x="697" y="145"/>
                  </a:lnTo>
                  <a:lnTo>
                    <a:pt x="697" y="88"/>
                  </a:lnTo>
                  <a:moveTo>
                    <a:pt x="3181" y="88"/>
                  </a:moveTo>
                  <a:lnTo>
                    <a:pt x="3126" y="88"/>
                  </a:lnTo>
                  <a:lnTo>
                    <a:pt x="3126" y="145"/>
                  </a:lnTo>
                  <a:lnTo>
                    <a:pt x="3181" y="145"/>
                  </a:lnTo>
                  <a:lnTo>
                    <a:pt x="3181" y="88"/>
                  </a:lnTo>
                  <a:moveTo>
                    <a:pt x="3262" y="88"/>
                  </a:moveTo>
                  <a:lnTo>
                    <a:pt x="3206" y="88"/>
                  </a:lnTo>
                  <a:lnTo>
                    <a:pt x="3206" y="145"/>
                  </a:lnTo>
                  <a:lnTo>
                    <a:pt x="3262" y="145"/>
                  </a:lnTo>
                  <a:lnTo>
                    <a:pt x="3262" y="88"/>
                  </a:lnTo>
                  <a:moveTo>
                    <a:pt x="3341" y="88"/>
                  </a:moveTo>
                  <a:lnTo>
                    <a:pt x="3286" y="88"/>
                  </a:lnTo>
                  <a:lnTo>
                    <a:pt x="3286" y="145"/>
                  </a:lnTo>
                  <a:lnTo>
                    <a:pt x="3341" y="145"/>
                  </a:lnTo>
                  <a:lnTo>
                    <a:pt x="3341" y="88"/>
                  </a:lnTo>
                  <a:moveTo>
                    <a:pt x="3422" y="88"/>
                  </a:moveTo>
                  <a:lnTo>
                    <a:pt x="3367" y="88"/>
                  </a:lnTo>
                  <a:lnTo>
                    <a:pt x="3367" y="145"/>
                  </a:lnTo>
                  <a:lnTo>
                    <a:pt x="3422" y="145"/>
                  </a:lnTo>
                  <a:lnTo>
                    <a:pt x="3422" y="88"/>
                  </a:lnTo>
                  <a:moveTo>
                    <a:pt x="3502" y="88"/>
                  </a:moveTo>
                  <a:lnTo>
                    <a:pt x="3446" y="88"/>
                  </a:lnTo>
                  <a:lnTo>
                    <a:pt x="3446" y="145"/>
                  </a:lnTo>
                  <a:lnTo>
                    <a:pt x="3502" y="145"/>
                  </a:lnTo>
                  <a:lnTo>
                    <a:pt x="3502" y="88"/>
                  </a:lnTo>
                  <a:moveTo>
                    <a:pt x="3582" y="88"/>
                  </a:moveTo>
                  <a:lnTo>
                    <a:pt x="3527" y="88"/>
                  </a:lnTo>
                  <a:lnTo>
                    <a:pt x="3527" y="145"/>
                  </a:lnTo>
                  <a:lnTo>
                    <a:pt x="3582" y="145"/>
                  </a:lnTo>
                  <a:lnTo>
                    <a:pt x="3582" y="88"/>
                  </a:lnTo>
                  <a:moveTo>
                    <a:pt x="3662" y="88"/>
                  </a:moveTo>
                  <a:lnTo>
                    <a:pt x="3607" y="88"/>
                  </a:lnTo>
                  <a:lnTo>
                    <a:pt x="3607" y="145"/>
                  </a:lnTo>
                  <a:lnTo>
                    <a:pt x="3662" y="145"/>
                  </a:lnTo>
                  <a:lnTo>
                    <a:pt x="3662" y="88"/>
                  </a:lnTo>
                  <a:moveTo>
                    <a:pt x="3743" y="88"/>
                  </a:moveTo>
                  <a:lnTo>
                    <a:pt x="3687" y="88"/>
                  </a:lnTo>
                  <a:lnTo>
                    <a:pt x="3687" y="145"/>
                  </a:lnTo>
                  <a:lnTo>
                    <a:pt x="3743" y="145"/>
                  </a:lnTo>
                  <a:lnTo>
                    <a:pt x="3743" y="88"/>
                  </a:lnTo>
                  <a:moveTo>
                    <a:pt x="55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55" y="56"/>
                  </a:lnTo>
                  <a:lnTo>
                    <a:pt x="55" y="0"/>
                  </a:lnTo>
                  <a:moveTo>
                    <a:pt x="135" y="0"/>
                  </a:moveTo>
                  <a:lnTo>
                    <a:pt x="80" y="0"/>
                  </a:lnTo>
                  <a:lnTo>
                    <a:pt x="80" y="56"/>
                  </a:lnTo>
                  <a:lnTo>
                    <a:pt x="135" y="56"/>
                  </a:lnTo>
                  <a:lnTo>
                    <a:pt x="135" y="0"/>
                  </a:lnTo>
                  <a:moveTo>
                    <a:pt x="216" y="0"/>
                  </a:moveTo>
                  <a:lnTo>
                    <a:pt x="160" y="0"/>
                  </a:lnTo>
                  <a:lnTo>
                    <a:pt x="160" y="56"/>
                  </a:lnTo>
                  <a:lnTo>
                    <a:pt x="216" y="56"/>
                  </a:lnTo>
                  <a:lnTo>
                    <a:pt x="216" y="0"/>
                  </a:lnTo>
                  <a:moveTo>
                    <a:pt x="295" y="0"/>
                  </a:moveTo>
                  <a:lnTo>
                    <a:pt x="240" y="0"/>
                  </a:lnTo>
                  <a:lnTo>
                    <a:pt x="240" y="56"/>
                  </a:lnTo>
                  <a:lnTo>
                    <a:pt x="295" y="56"/>
                  </a:lnTo>
                  <a:lnTo>
                    <a:pt x="295" y="0"/>
                  </a:lnTo>
                  <a:moveTo>
                    <a:pt x="376" y="0"/>
                  </a:moveTo>
                  <a:lnTo>
                    <a:pt x="321" y="0"/>
                  </a:lnTo>
                  <a:lnTo>
                    <a:pt x="321" y="56"/>
                  </a:lnTo>
                  <a:lnTo>
                    <a:pt x="376" y="56"/>
                  </a:lnTo>
                  <a:lnTo>
                    <a:pt x="376" y="0"/>
                  </a:lnTo>
                  <a:moveTo>
                    <a:pt x="456" y="0"/>
                  </a:moveTo>
                  <a:lnTo>
                    <a:pt x="400" y="0"/>
                  </a:lnTo>
                  <a:lnTo>
                    <a:pt x="400" y="56"/>
                  </a:lnTo>
                  <a:lnTo>
                    <a:pt x="456" y="56"/>
                  </a:lnTo>
                  <a:lnTo>
                    <a:pt x="456" y="0"/>
                  </a:lnTo>
                  <a:moveTo>
                    <a:pt x="536" y="0"/>
                  </a:moveTo>
                  <a:lnTo>
                    <a:pt x="481" y="0"/>
                  </a:lnTo>
                  <a:lnTo>
                    <a:pt x="481" y="56"/>
                  </a:lnTo>
                  <a:lnTo>
                    <a:pt x="536" y="56"/>
                  </a:lnTo>
                  <a:lnTo>
                    <a:pt x="536" y="0"/>
                  </a:lnTo>
                  <a:moveTo>
                    <a:pt x="616" y="0"/>
                  </a:moveTo>
                  <a:lnTo>
                    <a:pt x="561" y="0"/>
                  </a:lnTo>
                  <a:lnTo>
                    <a:pt x="561" y="56"/>
                  </a:lnTo>
                  <a:lnTo>
                    <a:pt x="616" y="56"/>
                  </a:lnTo>
                  <a:lnTo>
                    <a:pt x="616" y="0"/>
                  </a:lnTo>
                  <a:moveTo>
                    <a:pt x="697" y="0"/>
                  </a:moveTo>
                  <a:lnTo>
                    <a:pt x="641" y="0"/>
                  </a:lnTo>
                  <a:lnTo>
                    <a:pt x="641" y="56"/>
                  </a:lnTo>
                  <a:lnTo>
                    <a:pt x="697" y="56"/>
                  </a:lnTo>
                  <a:lnTo>
                    <a:pt x="697" y="0"/>
                  </a:lnTo>
                  <a:moveTo>
                    <a:pt x="776" y="0"/>
                  </a:moveTo>
                  <a:lnTo>
                    <a:pt x="721" y="0"/>
                  </a:lnTo>
                  <a:lnTo>
                    <a:pt x="721" y="56"/>
                  </a:lnTo>
                  <a:lnTo>
                    <a:pt x="776" y="56"/>
                  </a:lnTo>
                  <a:lnTo>
                    <a:pt x="776" y="0"/>
                  </a:lnTo>
                  <a:moveTo>
                    <a:pt x="1017" y="0"/>
                  </a:moveTo>
                  <a:lnTo>
                    <a:pt x="962" y="0"/>
                  </a:lnTo>
                  <a:lnTo>
                    <a:pt x="962" y="56"/>
                  </a:lnTo>
                  <a:lnTo>
                    <a:pt x="1017" y="56"/>
                  </a:lnTo>
                  <a:lnTo>
                    <a:pt x="1017" y="0"/>
                  </a:lnTo>
                  <a:moveTo>
                    <a:pt x="1097" y="0"/>
                  </a:moveTo>
                  <a:lnTo>
                    <a:pt x="1042" y="0"/>
                  </a:lnTo>
                  <a:lnTo>
                    <a:pt x="1042" y="56"/>
                  </a:lnTo>
                  <a:lnTo>
                    <a:pt x="1097" y="56"/>
                  </a:lnTo>
                  <a:lnTo>
                    <a:pt x="1097" y="0"/>
                  </a:lnTo>
                  <a:moveTo>
                    <a:pt x="1257" y="0"/>
                  </a:moveTo>
                  <a:lnTo>
                    <a:pt x="1202" y="0"/>
                  </a:lnTo>
                  <a:lnTo>
                    <a:pt x="1202" y="56"/>
                  </a:lnTo>
                  <a:lnTo>
                    <a:pt x="1257" y="56"/>
                  </a:lnTo>
                  <a:lnTo>
                    <a:pt x="1257" y="0"/>
                  </a:lnTo>
                  <a:moveTo>
                    <a:pt x="1338" y="0"/>
                  </a:moveTo>
                  <a:lnTo>
                    <a:pt x="1283" y="0"/>
                  </a:lnTo>
                  <a:lnTo>
                    <a:pt x="1283" y="56"/>
                  </a:lnTo>
                  <a:lnTo>
                    <a:pt x="1338" y="56"/>
                  </a:lnTo>
                  <a:lnTo>
                    <a:pt x="1338" y="0"/>
                  </a:lnTo>
                  <a:moveTo>
                    <a:pt x="1578" y="0"/>
                  </a:moveTo>
                  <a:lnTo>
                    <a:pt x="1523" y="0"/>
                  </a:lnTo>
                  <a:lnTo>
                    <a:pt x="1523" y="56"/>
                  </a:lnTo>
                  <a:lnTo>
                    <a:pt x="1578" y="56"/>
                  </a:lnTo>
                  <a:lnTo>
                    <a:pt x="1578" y="0"/>
                  </a:lnTo>
                  <a:moveTo>
                    <a:pt x="3101" y="0"/>
                  </a:moveTo>
                  <a:lnTo>
                    <a:pt x="3046" y="0"/>
                  </a:lnTo>
                  <a:lnTo>
                    <a:pt x="3046" y="56"/>
                  </a:lnTo>
                  <a:lnTo>
                    <a:pt x="3101" y="56"/>
                  </a:lnTo>
                  <a:lnTo>
                    <a:pt x="3101" y="0"/>
                  </a:lnTo>
                  <a:moveTo>
                    <a:pt x="3181" y="0"/>
                  </a:moveTo>
                  <a:lnTo>
                    <a:pt x="3126" y="0"/>
                  </a:lnTo>
                  <a:lnTo>
                    <a:pt x="3126" y="56"/>
                  </a:lnTo>
                  <a:lnTo>
                    <a:pt x="3181" y="56"/>
                  </a:lnTo>
                  <a:lnTo>
                    <a:pt x="3181" y="0"/>
                  </a:lnTo>
                  <a:moveTo>
                    <a:pt x="3262" y="0"/>
                  </a:moveTo>
                  <a:lnTo>
                    <a:pt x="3206" y="0"/>
                  </a:lnTo>
                  <a:lnTo>
                    <a:pt x="3206" y="56"/>
                  </a:lnTo>
                  <a:lnTo>
                    <a:pt x="3262" y="56"/>
                  </a:lnTo>
                  <a:lnTo>
                    <a:pt x="32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箭头: 五边形 10">
            <a:extLst>
              <a:ext uri="{FF2B5EF4-FFF2-40B4-BE49-F238E27FC236}">
                <a16:creationId xmlns="" xmlns:a16="http://schemas.microsoft.com/office/drawing/2014/main" id="{43A60FC6-EE56-4A74-B1E2-3C28D31B65DF}"/>
              </a:ext>
            </a:extLst>
          </p:cNvPr>
          <p:cNvSpPr/>
          <p:nvPr userDrawn="1"/>
        </p:nvSpPr>
        <p:spPr>
          <a:xfrm flipH="1">
            <a:off x="10515600" y="-20947"/>
            <a:ext cx="1007164" cy="500292"/>
          </a:xfrm>
          <a:custGeom>
            <a:avLst/>
            <a:gdLst>
              <a:gd name="connsiteX0" fmla="*/ 0 w 3424596"/>
              <a:gd name="connsiteY0" fmla="*/ 0 h 622263"/>
              <a:gd name="connsiteX1" fmla="*/ 3113465 w 3424596"/>
              <a:gd name="connsiteY1" fmla="*/ 0 h 622263"/>
              <a:gd name="connsiteX2" fmla="*/ 3424596 w 3424596"/>
              <a:gd name="connsiteY2" fmla="*/ 311132 h 622263"/>
              <a:gd name="connsiteX3" fmla="*/ 3113465 w 3424596"/>
              <a:gd name="connsiteY3" fmla="*/ 622263 h 622263"/>
              <a:gd name="connsiteX4" fmla="*/ 0 w 3424596"/>
              <a:gd name="connsiteY4" fmla="*/ 622263 h 622263"/>
              <a:gd name="connsiteX5" fmla="*/ 0 w 3424596"/>
              <a:gd name="connsiteY5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3113465 w 3113465"/>
              <a:gd name="connsiteY2" fmla="*/ 622263 h 622263"/>
              <a:gd name="connsiteX3" fmla="*/ 0 w 3113465"/>
              <a:gd name="connsiteY3" fmla="*/ 622263 h 622263"/>
              <a:gd name="connsiteX4" fmla="*/ 0 w 3113465"/>
              <a:gd name="connsiteY4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2722526 w 3113465"/>
              <a:gd name="connsiteY2" fmla="*/ 602385 h 622263"/>
              <a:gd name="connsiteX3" fmla="*/ 0 w 3113465"/>
              <a:gd name="connsiteY3" fmla="*/ 622263 h 622263"/>
              <a:gd name="connsiteX4" fmla="*/ 0 w 3113465"/>
              <a:gd name="connsiteY4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3003092 w 3113465"/>
              <a:gd name="connsiteY2" fmla="*/ 609012 h 622263"/>
              <a:gd name="connsiteX3" fmla="*/ 0 w 3113465"/>
              <a:gd name="connsiteY3" fmla="*/ 622263 h 622263"/>
              <a:gd name="connsiteX4" fmla="*/ 0 w 3113465"/>
              <a:gd name="connsiteY4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1737847 w 3113465"/>
              <a:gd name="connsiteY2" fmla="*/ 595759 h 622263"/>
              <a:gd name="connsiteX3" fmla="*/ 0 w 3113465"/>
              <a:gd name="connsiteY3" fmla="*/ 622263 h 622263"/>
              <a:gd name="connsiteX4" fmla="*/ 0 w 3113465"/>
              <a:gd name="connsiteY4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1750734 w 3113465"/>
              <a:gd name="connsiteY2" fmla="*/ 619095 h 622263"/>
              <a:gd name="connsiteX3" fmla="*/ 0 w 3113465"/>
              <a:gd name="connsiteY3" fmla="*/ 622263 h 622263"/>
              <a:gd name="connsiteX4" fmla="*/ 0 w 3113465"/>
              <a:gd name="connsiteY4" fmla="*/ 0 h 62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465" h="622263">
                <a:moveTo>
                  <a:pt x="0" y="0"/>
                </a:moveTo>
                <a:lnTo>
                  <a:pt x="3113465" y="0"/>
                </a:lnTo>
                <a:lnTo>
                  <a:pt x="1750734" y="619095"/>
                </a:lnTo>
                <a:lnTo>
                  <a:pt x="0" y="62226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五边形 10">
            <a:extLst>
              <a:ext uri="{FF2B5EF4-FFF2-40B4-BE49-F238E27FC236}">
                <a16:creationId xmlns="" xmlns:a16="http://schemas.microsoft.com/office/drawing/2014/main" id="{A050937E-86CE-48B8-BA83-17EDAE02EBE0}"/>
              </a:ext>
            </a:extLst>
          </p:cNvPr>
          <p:cNvSpPr/>
          <p:nvPr userDrawn="1"/>
        </p:nvSpPr>
        <p:spPr>
          <a:xfrm flipH="1">
            <a:off x="10742295" y="-20947"/>
            <a:ext cx="1449704" cy="720117"/>
          </a:xfrm>
          <a:custGeom>
            <a:avLst/>
            <a:gdLst>
              <a:gd name="connsiteX0" fmla="*/ 0 w 3424596"/>
              <a:gd name="connsiteY0" fmla="*/ 0 h 622263"/>
              <a:gd name="connsiteX1" fmla="*/ 3113465 w 3424596"/>
              <a:gd name="connsiteY1" fmla="*/ 0 h 622263"/>
              <a:gd name="connsiteX2" fmla="*/ 3424596 w 3424596"/>
              <a:gd name="connsiteY2" fmla="*/ 311132 h 622263"/>
              <a:gd name="connsiteX3" fmla="*/ 3113465 w 3424596"/>
              <a:gd name="connsiteY3" fmla="*/ 622263 h 622263"/>
              <a:gd name="connsiteX4" fmla="*/ 0 w 3424596"/>
              <a:gd name="connsiteY4" fmla="*/ 622263 h 622263"/>
              <a:gd name="connsiteX5" fmla="*/ 0 w 3424596"/>
              <a:gd name="connsiteY5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3113465 w 3113465"/>
              <a:gd name="connsiteY2" fmla="*/ 622263 h 622263"/>
              <a:gd name="connsiteX3" fmla="*/ 0 w 3113465"/>
              <a:gd name="connsiteY3" fmla="*/ 622263 h 622263"/>
              <a:gd name="connsiteX4" fmla="*/ 0 w 3113465"/>
              <a:gd name="connsiteY4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2722526 w 3113465"/>
              <a:gd name="connsiteY2" fmla="*/ 602385 h 622263"/>
              <a:gd name="connsiteX3" fmla="*/ 0 w 3113465"/>
              <a:gd name="connsiteY3" fmla="*/ 622263 h 622263"/>
              <a:gd name="connsiteX4" fmla="*/ 0 w 3113465"/>
              <a:gd name="connsiteY4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3003092 w 3113465"/>
              <a:gd name="connsiteY2" fmla="*/ 609012 h 622263"/>
              <a:gd name="connsiteX3" fmla="*/ 0 w 3113465"/>
              <a:gd name="connsiteY3" fmla="*/ 622263 h 622263"/>
              <a:gd name="connsiteX4" fmla="*/ 0 w 3113465"/>
              <a:gd name="connsiteY4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1737847 w 3113465"/>
              <a:gd name="connsiteY2" fmla="*/ 595759 h 622263"/>
              <a:gd name="connsiteX3" fmla="*/ 0 w 3113465"/>
              <a:gd name="connsiteY3" fmla="*/ 622263 h 622263"/>
              <a:gd name="connsiteX4" fmla="*/ 0 w 3113465"/>
              <a:gd name="connsiteY4" fmla="*/ 0 h 622263"/>
              <a:gd name="connsiteX0" fmla="*/ 0 w 3113465"/>
              <a:gd name="connsiteY0" fmla="*/ 0 h 622263"/>
              <a:gd name="connsiteX1" fmla="*/ 3113465 w 3113465"/>
              <a:gd name="connsiteY1" fmla="*/ 0 h 622263"/>
              <a:gd name="connsiteX2" fmla="*/ 1750734 w 3113465"/>
              <a:gd name="connsiteY2" fmla="*/ 619095 h 622263"/>
              <a:gd name="connsiteX3" fmla="*/ 0 w 3113465"/>
              <a:gd name="connsiteY3" fmla="*/ 622263 h 622263"/>
              <a:gd name="connsiteX4" fmla="*/ 0 w 3113465"/>
              <a:gd name="connsiteY4" fmla="*/ 0 h 62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13465" h="622263">
                <a:moveTo>
                  <a:pt x="0" y="0"/>
                </a:moveTo>
                <a:lnTo>
                  <a:pt x="3113465" y="0"/>
                </a:lnTo>
                <a:lnTo>
                  <a:pt x="1750734" y="619095"/>
                </a:lnTo>
                <a:lnTo>
                  <a:pt x="0" y="622263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CD8D651-C0FC-40CE-A39E-C7F32F893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8332099A-26F0-40D9-B46A-8B8A061CB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940F929-A451-4338-A791-92ED9DF8C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64C2F50-70A2-41BD-8C7C-CF67E678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1BC92A0-5A00-4BAE-A676-40BD6A96A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15" name="TextBox 15">
            <a:extLst>
              <a:ext uri="{FF2B5EF4-FFF2-40B4-BE49-F238E27FC236}">
                <a16:creationId xmlns="" xmlns:a16="http://schemas.microsoft.com/office/drawing/2014/main" id="{6831DF7A-137F-4064-A8FF-1B3F44787462}"/>
              </a:ext>
            </a:extLst>
          </p:cNvPr>
          <p:cNvSpPr txBox="1"/>
          <p:nvPr userDrawn="1"/>
        </p:nvSpPr>
        <p:spPr>
          <a:xfrm>
            <a:off x="11242034" y="250999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Calibri"/>
                <a:ea typeface="宋体" panose="02010600030101010101" pitchFamily="2" charset="-122"/>
              </a:rPr>
              <a:t>—  </a:t>
            </a:r>
            <a:fld id="{2EEF1883-7A0E-4F66-9932-E581691AD397}" type="slidenum">
              <a:rPr lang="zh-CN" altLang="en-US" sz="1400" smtClean="0">
                <a:solidFill>
                  <a:schemeClr val="bg1"/>
                </a:solidFill>
                <a:latin typeface="Calibri"/>
                <a:ea typeface="宋体" panose="02010600030101010101" pitchFamily="2" charset="-122"/>
              </a:rPr>
              <a:pPr/>
              <a:t>‹#›</a:t>
            </a:fld>
            <a:r>
              <a:rPr lang="zh-CN" altLang="en-US" sz="1400" dirty="0">
                <a:solidFill>
                  <a:schemeClr val="bg1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Calibri"/>
                <a:ea typeface="宋体" panose="02010600030101010101" pitchFamily="2" charset="-122"/>
              </a:rPr>
              <a:t>—</a:t>
            </a:r>
            <a:r>
              <a:rPr lang="zh-CN" altLang="en-US" sz="1400" dirty="0">
                <a:solidFill>
                  <a:schemeClr val="bg1"/>
                </a:solidFill>
                <a:latin typeface="Calibri"/>
                <a:ea typeface="宋体" panose="02010600030101010101" pitchFamily="2" charset="-122"/>
              </a:rPr>
              <a:t>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585B9110-2A51-4B2A-8244-A856D517B761}"/>
              </a:ext>
            </a:extLst>
          </p:cNvPr>
          <p:cNvSpPr/>
          <p:nvPr userDrawn="1"/>
        </p:nvSpPr>
        <p:spPr>
          <a:xfrm>
            <a:off x="0" y="652274"/>
            <a:ext cx="11224590" cy="45719"/>
          </a:xfrm>
          <a:custGeom>
            <a:avLst/>
            <a:gdLst>
              <a:gd name="connsiteX0" fmla="*/ 0 w 11224590"/>
              <a:gd name="connsiteY0" fmla="*/ 0 h 45719"/>
              <a:gd name="connsiteX1" fmla="*/ 11185326 w 11224590"/>
              <a:gd name="connsiteY1" fmla="*/ 0 h 45719"/>
              <a:gd name="connsiteX2" fmla="*/ 11224590 w 11224590"/>
              <a:gd name="connsiteY2" fmla="*/ 45719 h 45719"/>
              <a:gd name="connsiteX3" fmla="*/ 0 w 1122459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24590" h="45719">
                <a:moveTo>
                  <a:pt x="0" y="0"/>
                </a:moveTo>
                <a:lnTo>
                  <a:pt x="11185326" y="0"/>
                </a:lnTo>
                <a:lnTo>
                  <a:pt x="1122459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4F12422C-41DA-4ED5-AA4B-99E30CAC83E1}"/>
              </a:ext>
            </a:extLst>
          </p:cNvPr>
          <p:cNvGrpSpPr/>
          <p:nvPr userDrawn="1"/>
        </p:nvGrpSpPr>
        <p:grpSpPr>
          <a:xfrm>
            <a:off x="10163978" y="5801497"/>
            <a:ext cx="2028022" cy="1056503"/>
            <a:chOff x="3172388" y="2159566"/>
            <a:chExt cx="9018933" cy="4698434"/>
          </a:xfrm>
          <a:noFill/>
        </p:grpSpPr>
        <p:sp>
          <p:nvSpPr>
            <p:cNvPr id="27" name="PA_矩形 3655">
              <a:extLst>
                <a:ext uri="{FF2B5EF4-FFF2-40B4-BE49-F238E27FC236}">
                  <a16:creationId xmlns="" xmlns:a16="http://schemas.microsoft.com/office/drawing/2014/main" id="{9CDB472C-87AE-4C8B-A995-B06A04172AE6}"/>
                </a:ext>
              </a:extLst>
            </p:cNvPr>
            <p:cNvSpPr>
              <a:spLocks/>
            </p:cNvSpPr>
            <p:nvPr>
              <p:custDataLst>
                <p:tags r:id="rId1"/>
              </p:custDataLst>
            </p:nvPr>
          </p:nvSpPr>
          <p:spPr>
            <a:xfrm>
              <a:off x="3172388" y="6496936"/>
              <a:ext cx="9018932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PA_矩形 3660">
              <a:extLst>
                <a:ext uri="{FF2B5EF4-FFF2-40B4-BE49-F238E27FC236}">
                  <a16:creationId xmlns="" xmlns:a16="http://schemas.microsoft.com/office/drawing/2014/main" id="{9E23908A-CA57-4ECA-9704-F40DE2265E77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11831789" y="2159566"/>
              <a:ext cx="359531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PA_矩形 3664">
              <a:extLst>
                <a:ext uri="{FF2B5EF4-FFF2-40B4-BE49-F238E27FC236}">
                  <a16:creationId xmlns="" xmlns:a16="http://schemas.microsoft.com/office/drawing/2014/main" id="{F0CE6593-ACC3-4C8C-B7E8-F9827876E6B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11430001" y="2521014"/>
              <a:ext cx="761320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PA_矩形 3665">
              <a:extLst>
                <a:ext uri="{FF2B5EF4-FFF2-40B4-BE49-F238E27FC236}">
                  <a16:creationId xmlns="" xmlns:a16="http://schemas.microsoft.com/office/drawing/2014/main" id="{CADF5F6A-40C3-40AD-8398-5EAF64D4DD8A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10901680" y="2882462"/>
              <a:ext cx="1289640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PA_矩形 3666">
              <a:extLst>
                <a:ext uri="{FF2B5EF4-FFF2-40B4-BE49-F238E27FC236}">
                  <a16:creationId xmlns="" xmlns:a16="http://schemas.microsoft.com/office/drawing/2014/main" id="{B4129752-4984-4C12-82DD-C67741FCFB1E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10336489" y="3243910"/>
              <a:ext cx="1854831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PA_矩形 3667">
              <a:extLst>
                <a:ext uri="{FF2B5EF4-FFF2-40B4-BE49-F238E27FC236}">
                  <a16:creationId xmlns="" xmlns:a16="http://schemas.microsoft.com/office/drawing/2014/main" id="{8D510858-07FF-4E90-B191-BDAC31F5D559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9706200" y="3605358"/>
              <a:ext cx="2485120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PA_矩形 3668">
              <a:extLst>
                <a:ext uri="{FF2B5EF4-FFF2-40B4-BE49-F238E27FC236}">
                  <a16:creationId xmlns="" xmlns:a16="http://schemas.microsoft.com/office/drawing/2014/main" id="{3EAF6C15-4629-43D5-A956-36658811CE80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9003721" y="3966806"/>
              <a:ext cx="3187599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PA_矩形 3669">
              <a:extLst>
                <a:ext uri="{FF2B5EF4-FFF2-40B4-BE49-F238E27FC236}">
                  <a16:creationId xmlns="" xmlns:a16="http://schemas.microsoft.com/office/drawing/2014/main" id="{5B8A749F-87B2-491B-B16B-099D2FDB3B4A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8239818" y="4328254"/>
              <a:ext cx="3951502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PA_矩形 3670">
              <a:extLst>
                <a:ext uri="{FF2B5EF4-FFF2-40B4-BE49-F238E27FC236}">
                  <a16:creationId xmlns="" xmlns:a16="http://schemas.microsoft.com/office/drawing/2014/main" id="{F0DC8AC5-6D4F-4C97-BB1F-6F776855DE91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7560768" y="4689702"/>
              <a:ext cx="4630552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PA_矩形 3671">
              <a:extLst>
                <a:ext uri="{FF2B5EF4-FFF2-40B4-BE49-F238E27FC236}">
                  <a16:creationId xmlns="" xmlns:a16="http://schemas.microsoft.com/office/drawing/2014/main" id="{4ADBCADB-ABB7-49B9-8BC6-3652A5843A06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6812280" y="5051150"/>
              <a:ext cx="5379040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PA_矩形 3672">
              <a:extLst>
                <a:ext uri="{FF2B5EF4-FFF2-40B4-BE49-F238E27FC236}">
                  <a16:creationId xmlns="" xmlns:a16="http://schemas.microsoft.com/office/drawing/2014/main" id="{0176F18D-504B-43C2-AC2A-209A5E1D926C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5962404" y="5412598"/>
              <a:ext cx="6228916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PA_矩形 3673">
              <a:extLst>
                <a:ext uri="{FF2B5EF4-FFF2-40B4-BE49-F238E27FC236}">
                  <a16:creationId xmlns="" xmlns:a16="http://schemas.microsoft.com/office/drawing/2014/main" id="{88770072-3788-4D94-A8C7-FAD30F87EE03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5065892" y="5774046"/>
              <a:ext cx="7125428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PA_矩形 3674">
              <a:extLst>
                <a:ext uri="{FF2B5EF4-FFF2-40B4-BE49-F238E27FC236}">
                  <a16:creationId xmlns="" xmlns:a16="http://schemas.microsoft.com/office/drawing/2014/main" id="{63A5CE55-B2C9-4385-8356-B9D4402155B0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>
            <a:xfrm>
              <a:off x="4155710" y="6135493"/>
              <a:ext cx="8035610" cy="361064"/>
            </a:xfrm>
            <a:prstGeom prst="rect">
              <a:avLst/>
            </a:prstGeom>
            <a:grpFill/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6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584BF13-02AF-4762-A695-FDE2C72AD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5C8D45-0F92-4D46-81D4-F3FDA1DC36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AE9AAB0-2CAE-495C-A86E-30940B9B4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76DC1BD-2968-4E8B-935F-03DB0C6AF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3A12143-2198-498C-9665-3972EB63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3E7CD120-19EA-49FF-8739-328C6C001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90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EF4DFE8-D87B-482D-B24E-AEDD032AD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3013130-6F35-42AE-A774-A9B4ED31B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44F3ECC-0D92-4FC7-9D43-3E24CF488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3049022B-E9CB-4F11-ABD1-B8EC36588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7B620649-2DEC-4677-AE59-6F393CF06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EC641107-89D0-44E9-A35A-639A7A31D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00066758-6CCC-4BBF-8BB8-5F6CA647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322EB164-DDAA-4EB4-8D41-F6882FC36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5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FBC2BB8B-141B-4E3F-ACA5-D558CCB7A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C3D3B89-FA17-44B7-8666-DAA653AB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8CD107AE-AD7F-4791-9F1C-DFF4FD2F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2894C12-2B7E-4D09-BA69-E54D5A4C6D35}"/>
              </a:ext>
            </a:extLst>
          </p:cNvPr>
          <p:cNvGrpSpPr/>
          <p:nvPr userDrawn="1"/>
        </p:nvGrpSpPr>
        <p:grpSpPr>
          <a:xfrm>
            <a:off x="5109519" y="2159566"/>
            <a:ext cx="7081802" cy="4698434"/>
            <a:chOff x="3172388" y="2159566"/>
            <a:chExt cx="9018933" cy="4698434"/>
          </a:xfrm>
        </p:grpSpPr>
        <p:sp>
          <p:nvSpPr>
            <p:cNvPr id="10" name="PA_矩形 3655">
              <a:extLst>
                <a:ext uri="{FF2B5EF4-FFF2-40B4-BE49-F238E27FC236}">
                  <a16:creationId xmlns="" xmlns:a16="http://schemas.microsoft.com/office/drawing/2014/main" id="{A3D3289C-D19D-4D49-9F12-06A0BB0AD6CA}"/>
                </a:ext>
              </a:extLst>
            </p:cNvPr>
            <p:cNvSpPr>
              <a:spLocks/>
            </p:cNvSpPr>
            <p:nvPr>
              <p:custDataLst>
                <p:tags r:id="rId1"/>
              </p:custDataLst>
            </p:nvPr>
          </p:nvSpPr>
          <p:spPr>
            <a:xfrm>
              <a:off x="3172388" y="6496936"/>
              <a:ext cx="9018932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PA_矩形 3660">
              <a:extLst>
                <a:ext uri="{FF2B5EF4-FFF2-40B4-BE49-F238E27FC236}">
                  <a16:creationId xmlns="" xmlns:a16="http://schemas.microsoft.com/office/drawing/2014/main" id="{D686BD8F-870C-495D-A5C5-A294BFEB9982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11831789" y="2159566"/>
              <a:ext cx="359531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PA_矩形 3664">
              <a:extLst>
                <a:ext uri="{FF2B5EF4-FFF2-40B4-BE49-F238E27FC236}">
                  <a16:creationId xmlns="" xmlns:a16="http://schemas.microsoft.com/office/drawing/2014/main" id="{77CB37ED-36E8-49A9-ACFE-3C66B825B4AE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11430001" y="2521014"/>
              <a:ext cx="76132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PA_矩形 3665">
              <a:extLst>
                <a:ext uri="{FF2B5EF4-FFF2-40B4-BE49-F238E27FC236}">
                  <a16:creationId xmlns="" xmlns:a16="http://schemas.microsoft.com/office/drawing/2014/main" id="{5968378C-C8AD-4F9E-A18B-6B3977215353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10901680" y="2882462"/>
              <a:ext cx="128964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PA_矩形 3666">
              <a:extLst>
                <a:ext uri="{FF2B5EF4-FFF2-40B4-BE49-F238E27FC236}">
                  <a16:creationId xmlns="" xmlns:a16="http://schemas.microsoft.com/office/drawing/2014/main" id="{205E29BA-790F-4479-B1AB-B5075FFF4D52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10336489" y="3243910"/>
              <a:ext cx="1854831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PA_矩形 3667">
              <a:extLst>
                <a:ext uri="{FF2B5EF4-FFF2-40B4-BE49-F238E27FC236}">
                  <a16:creationId xmlns="" xmlns:a16="http://schemas.microsoft.com/office/drawing/2014/main" id="{AEAC2EBF-CB56-49B9-A446-64829E43FC60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9706200" y="3605358"/>
              <a:ext cx="248512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PA_矩形 3668">
              <a:extLst>
                <a:ext uri="{FF2B5EF4-FFF2-40B4-BE49-F238E27FC236}">
                  <a16:creationId xmlns="" xmlns:a16="http://schemas.microsoft.com/office/drawing/2014/main" id="{7CE5BACE-2AE7-4DAB-B87C-95D15E6C444F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9003721" y="3966806"/>
              <a:ext cx="3187599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PA_矩形 3669">
              <a:extLst>
                <a:ext uri="{FF2B5EF4-FFF2-40B4-BE49-F238E27FC236}">
                  <a16:creationId xmlns="" xmlns:a16="http://schemas.microsoft.com/office/drawing/2014/main" id="{CA535459-568F-41F5-B80D-914C29E3D6B5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8239818" y="4328254"/>
              <a:ext cx="3951502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PA_矩形 3670">
              <a:extLst>
                <a:ext uri="{FF2B5EF4-FFF2-40B4-BE49-F238E27FC236}">
                  <a16:creationId xmlns="" xmlns:a16="http://schemas.microsoft.com/office/drawing/2014/main" id="{CCBB8C5F-D21A-4D53-9116-15E27D745C3D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7560768" y="4689702"/>
              <a:ext cx="4630552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PA_矩形 3671">
              <a:extLst>
                <a:ext uri="{FF2B5EF4-FFF2-40B4-BE49-F238E27FC236}">
                  <a16:creationId xmlns="" xmlns:a16="http://schemas.microsoft.com/office/drawing/2014/main" id="{705C96D8-D228-4DBF-95B2-C53B5A622D8A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6812280" y="5051150"/>
              <a:ext cx="537904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PA_矩形 3672">
              <a:extLst>
                <a:ext uri="{FF2B5EF4-FFF2-40B4-BE49-F238E27FC236}">
                  <a16:creationId xmlns="" xmlns:a16="http://schemas.microsoft.com/office/drawing/2014/main" id="{E6EACFCB-2ABF-451E-A2D3-57F34C1543FE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5962404" y="5412598"/>
              <a:ext cx="6228916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PA_矩形 3673">
              <a:extLst>
                <a:ext uri="{FF2B5EF4-FFF2-40B4-BE49-F238E27FC236}">
                  <a16:creationId xmlns="" xmlns:a16="http://schemas.microsoft.com/office/drawing/2014/main" id="{92FDD4AF-8AC3-4163-A1EE-BF9B2062ED11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5065892" y="5774046"/>
              <a:ext cx="7125428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PA_矩形 3674">
              <a:extLst>
                <a:ext uri="{FF2B5EF4-FFF2-40B4-BE49-F238E27FC236}">
                  <a16:creationId xmlns="" xmlns:a16="http://schemas.microsoft.com/office/drawing/2014/main" id="{13A44C0A-C487-47CB-A70C-6C0573CC7923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>
            <a:xfrm>
              <a:off x="4155710" y="6135493"/>
              <a:ext cx="803561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260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FBC2BB8B-141B-4E3F-ACA5-D558CCB7A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C3D3B89-FA17-44B7-8666-DAA653AB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8CD107AE-AD7F-4791-9F1C-DFF4FD2F7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2894C12-2B7E-4D09-BA69-E54D5A4C6D35}"/>
              </a:ext>
            </a:extLst>
          </p:cNvPr>
          <p:cNvGrpSpPr/>
          <p:nvPr userDrawn="1"/>
        </p:nvGrpSpPr>
        <p:grpSpPr>
          <a:xfrm>
            <a:off x="6271259" y="2159566"/>
            <a:ext cx="5920061" cy="4698434"/>
            <a:chOff x="3172388" y="2159566"/>
            <a:chExt cx="9018933" cy="4698434"/>
          </a:xfrm>
        </p:grpSpPr>
        <p:sp>
          <p:nvSpPr>
            <p:cNvPr id="10" name="PA_矩形 3655">
              <a:extLst>
                <a:ext uri="{FF2B5EF4-FFF2-40B4-BE49-F238E27FC236}">
                  <a16:creationId xmlns="" xmlns:a16="http://schemas.microsoft.com/office/drawing/2014/main" id="{A3D3289C-D19D-4D49-9F12-06A0BB0AD6CA}"/>
                </a:ext>
              </a:extLst>
            </p:cNvPr>
            <p:cNvSpPr>
              <a:spLocks/>
            </p:cNvSpPr>
            <p:nvPr>
              <p:custDataLst>
                <p:tags r:id="rId1"/>
              </p:custDataLst>
            </p:nvPr>
          </p:nvSpPr>
          <p:spPr>
            <a:xfrm>
              <a:off x="3172388" y="6496936"/>
              <a:ext cx="9018932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PA_矩形 3660">
              <a:extLst>
                <a:ext uri="{FF2B5EF4-FFF2-40B4-BE49-F238E27FC236}">
                  <a16:creationId xmlns="" xmlns:a16="http://schemas.microsoft.com/office/drawing/2014/main" id="{D686BD8F-870C-495D-A5C5-A294BFEB9982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11831789" y="2159566"/>
              <a:ext cx="359531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PA_矩形 3664">
              <a:extLst>
                <a:ext uri="{FF2B5EF4-FFF2-40B4-BE49-F238E27FC236}">
                  <a16:creationId xmlns="" xmlns:a16="http://schemas.microsoft.com/office/drawing/2014/main" id="{77CB37ED-36E8-49A9-ACFE-3C66B825B4AE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11430001" y="2521014"/>
              <a:ext cx="76132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PA_矩形 3665">
              <a:extLst>
                <a:ext uri="{FF2B5EF4-FFF2-40B4-BE49-F238E27FC236}">
                  <a16:creationId xmlns="" xmlns:a16="http://schemas.microsoft.com/office/drawing/2014/main" id="{5968378C-C8AD-4F9E-A18B-6B3977215353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10901680" y="2882462"/>
              <a:ext cx="128964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PA_矩形 3666">
              <a:extLst>
                <a:ext uri="{FF2B5EF4-FFF2-40B4-BE49-F238E27FC236}">
                  <a16:creationId xmlns="" xmlns:a16="http://schemas.microsoft.com/office/drawing/2014/main" id="{205E29BA-790F-4479-B1AB-B5075FFF4D52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10336489" y="3243910"/>
              <a:ext cx="1854831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PA_矩形 3667">
              <a:extLst>
                <a:ext uri="{FF2B5EF4-FFF2-40B4-BE49-F238E27FC236}">
                  <a16:creationId xmlns="" xmlns:a16="http://schemas.microsoft.com/office/drawing/2014/main" id="{AEAC2EBF-CB56-49B9-A446-64829E43FC60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9706200" y="3605358"/>
              <a:ext cx="248512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PA_矩形 3668">
              <a:extLst>
                <a:ext uri="{FF2B5EF4-FFF2-40B4-BE49-F238E27FC236}">
                  <a16:creationId xmlns="" xmlns:a16="http://schemas.microsoft.com/office/drawing/2014/main" id="{7CE5BACE-2AE7-4DAB-B87C-95D15E6C444F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9003721" y="3966806"/>
              <a:ext cx="3187599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PA_矩形 3669">
              <a:extLst>
                <a:ext uri="{FF2B5EF4-FFF2-40B4-BE49-F238E27FC236}">
                  <a16:creationId xmlns="" xmlns:a16="http://schemas.microsoft.com/office/drawing/2014/main" id="{CA535459-568F-41F5-B80D-914C29E3D6B5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8239818" y="4328254"/>
              <a:ext cx="3951502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PA_矩形 3670">
              <a:extLst>
                <a:ext uri="{FF2B5EF4-FFF2-40B4-BE49-F238E27FC236}">
                  <a16:creationId xmlns="" xmlns:a16="http://schemas.microsoft.com/office/drawing/2014/main" id="{CCBB8C5F-D21A-4D53-9116-15E27D745C3D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7560768" y="4689702"/>
              <a:ext cx="4630552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PA_矩形 3671">
              <a:extLst>
                <a:ext uri="{FF2B5EF4-FFF2-40B4-BE49-F238E27FC236}">
                  <a16:creationId xmlns="" xmlns:a16="http://schemas.microsoft.com/office/drawing/2014/main" id="{705C96D8-D228-4DBF-95B2-C53B5A622D8A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6812280" y="5051150"/>
              <a:ext cx="537904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PA_矩形 3672">
              <a:extLst>
                <a:ext uri="{FF2B5EF4-FFF2-40B4-BE49-F238E27FC236}">
                  <a16:creationId xmlns="" xmlns:a16="http://schemas.microsoft.com/office/drawing/2014/main" id="{E6EACFCB-2ABF-451E-A2D3-57F34C1543FE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5962404" y="5412598"/>
              <a:ext cx="6228916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PA_矩形 3673">
              <a:extLst>
                <a:ext uri="{FF2B5EF4-FFF2-40B4-BE49-F238E27FC236}">
                  <a16:creationId xmlns="" xmlns:a16="http://schemas.microsoft.com/office/drawing/2014/main" id="{92FDD4AF-8AC3-4163-A1EE-BF9B2062ED11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5065892" y="5774046"/>
              <a:ext cx="7125428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PA_矩形 3674">
              <a:extLst>
                <a:ext uri="{FF2B5EF4-FFF2-40B4-BE49-F238E27FC236}">
                  <a16:creationId xmlns="" xmlns:a16="http://schemas.microsoft.com/office/drawing/2014/main" id="{13A44C0A-C487-47CB-A70C-6C0573CC7923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>
            <a:xfrm>
              <a:off x="4155710" y="6135493"/>
              <a:ext cx="8035610" cy="3610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409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E4BA300-8E0B-43A0-BBAD-9E694BB7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146AF6F2-056E-4703-BD1A-3E0760465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62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人员, 室内, 文字&#10;&#10;已生成高可信度的说明">
            <a:extLst>
              <a:ext uri="{FF2B5EF4-FFF2-40B4-BE49-F238E27FC236}">
                <a16:creationId xmlns="" xmlns:a16="http://schemas.microsoft.com/office/drawing/2014/main" id="{C7A9A21C-698D-4AA9-AA75-968E42CF37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357F933-5C6F-4A0C-85B9-ED24AF2229D6}"/>
              </a:ext>
            </a:extLst>
          </p:cNvPr>
          <p:cNvSpPr/>
          <p:nvPr userDrawn="1"/>
        </p:nvSpPr>
        <p:spPr>
          <a:xfrm>
            <a:off x="0" y="3842008"/>
            <a:ext cx="12192000" cy="3015992"/>
          </a:xfrm>
          <a:prstGeom prst="rect">
            <a:avLst/>
          </a:prstGeom>
          <a:solidFill>
            <a:srgbClr val="0070C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999A060-C664-489E-B299-4860A2FC8E54}"/>
              </a:ext>
            </a:extLst>
          </p:cNvPr>
          <p:cNvSpPr/>
          <p:nvPr userDrawn="1"/>
        </p:nvSpPr>
        <p:spPr>
          <a:xfrm>
            <a:off x="0" y="3760728"/>
            <a:ext cx="12192000" cy="81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36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人员, 西装, 服装, 男士&#10;&#10;已生成极高可信度的说明">
            <a:extLst>
              <a:ext uri="{FF2B5EF4-FFF2-40B4-BE49-F238E27FC236}">
                <a16:creationId xmlns="" xmlns:a16="http://schemas.microsoft.com/office/drawing/2014/main" id="{FE71492B-F02B-4AED-A5C8-D8743514D5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357F933-5C6F-4A0C-85B9-ED24AF2229D6}"/>
              </a:ext>
            </a:extLst>
          </p:cNvPr>
          <p:cNvSpPr/>
          <p:nvPr userDrawn="1"/>
        </p:nvSpPr>
        <p:spPr>
          <a:xfrm>
            <a:off x="0" y="3842008"/>
            <a:ext cx="12192000" cy="3015992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999A060-C664-489E-B299-4860A2FC8E54}"/>
              </a:ext>
            </a:extLst>
          </p:cNvPr>
          <p:cNvSpPr/>
          <p:nvPr userDrawn="1"/>
        </p:nvSpPr>
        <p:spPr>
          <a:xfrm>
            <a:off x="0" y="3760728"/>
            <a:ext cx="12192000" cy="81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82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87CC803-7F8B-486A-87F4-DDD2CDA85E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0"/>
          <a:stretch/>
        </p:blipFill>
        <p:spPr>
          <a:xfrm>
            <a:off x="0" y="0"/>
            <a:ext cx="12192000" cy="678688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357F933-5C6F-4A0C-85B9-ED24AF2229D6}"/>
              </a:ext>
            </a:extLst>
          </p:cNvPr>
          <p:cNvSpPr/>
          <p:nvPr userDrawn="1"/>
        </p:nvSpPr>
        <p:spPr>
          <a:xfrm>
            <a:off x="0" y="3842008"/>
            <a:ext cx="12192000" cy="30159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999A060-C664-489E-B299-4860A2FC8E54}"/>
              </a:ext>
            </a:extLst>
          </p:cNvPr>
          <p:cNvSpPr/>
          <p:nvPr userDrawn="1"/>
        </p:nvSpPr>
        <p:spPr>
          <a:xfrm>
            <a:off x="0" y="3760728"/>
            <a:ext cx="12192000" cy="81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49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餐桌, 人员, 室内, 就坐&#10;&#10;已生成极高可信度的说明">
            <a:extLst>
              <a:ext uri="{FF2B5EF4-FFF2-40B4-BE49-F238E27FC236}">
                <a16:creationId xmlns="" xmlns:a16="http://schemas.microsoft.com/office/drawing/2014/main" id="{EC9AC2AB-3389-4FCA-B124-79EDB7E5B3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A93D482-3F59-4688-963C-B83AC86DBE9A}"/>
              </a:ext>
            </a:extLst>
          </p:cNvPr>
          <p:cNvSpPr/>
          <p:nvPr userDrawn="1"/>
        </p:nvSpPr>
        <p:spPr>
          <a:xfrm>
            <a:off x="0" y="3842008"/>
            <a:ext cx="12192000" cy="30159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7E4A9295-63FA-402F-8572-BBB2D0780405}"/>
              </a:ext>
            </a:extLst>
          </p:cNvPr>
          <p:cNvSpPr/>
          <p:nvPr userDrawn="1"/>
        </p:nvSpPr>
        <p:spPr>
          <a:xfrm>
            <a:off x="0" y="3760728"/>
            <a:ext cx="12192000" cy="81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92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04684E-0982-4531-9831-39B0F885F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D1410895-0668-4BC9-AB3F-DB1F2FD62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C99224E-E1C2-4DB4-8033-79535BFDE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A881ACF-09E1-4EC5-8E90-7DBD6D193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D558D45-887A-4FF0-A4D6-9E6BC6D22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89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C435E25D-93C0-4576-867D-2096F5C5B8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AEB2A0C-259E-48B5-8F5D-BF3080579C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B8ED2B8-347F-4EB7-A5BB-C2D1634E6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B046504-226B-4312-A95D-674FBFC0D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D3397C0-F17B-45A1-A691-656197B73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67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14A910D-73B3-4142-B6D5-5200DCC92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AC605B9-567A-49B0-85F4-474620A63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5C02B3B-4144-40F0-931D-6506E12D4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13895-1761-4E86-ABB6-C0E1D850138E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BDFE0BD-3816-4883-8AB0-D2425F48B7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00BB046-17BD-483A-BCE7-D40388F25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34863-F705-467A-956A-9EAC6ED975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82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55" r:id="rId8"/>
    <p:sldLayoutId id="2147483656" r:id="rId9"/>
    <p:sldLayoutId id="2147483660" r:id="rId10"/>
    <p:sldLayoutId id="2147483661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5" Type="http://schemas.openxmlformats.org/officeDocument/2006/relationships/tags" Target="../tags/tag58.xml"/><Relationship Id="rId15" Type="http://schemas.openxmlformats.org/officeDocument/2006/relationships/notesSlide" Target="../notesSlides/notesSlide1.xml"/><Relationship Id="rId10" Type="http://schemas.openxmlformats.org/officeDocument/2006/relationships/tags" Target="../tags/tag63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5" Type="http://schemas.openxmlformats.org/officeDocument/2006/relationships/tags" Target="../tags/tag73.xml"/><Relationship Id="rId10" Type="http://schemas.openxmlformats.org/officeDocument/2006/relationships/tags" Target="../tags/tag78.xml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3655">
            <a:extLst>
              <a:ext uri="{FF2B5EF4-FFF2-40B4-BE49-F238E27FC236}">
                <a16:creationId xmlns="" xmlns:a16="http://schemas.microsoft.com/office/drawing/2014/main" id="{2D1F1064-6C5B-422B-BAAD-C4AA0AC8A438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3172388" y="6496936"/>
            <a:ext cx="9018932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PA_矩形 3660">
            <a:extLst>
              <a:ext uri="{FF2B5EF4-FFF2-40B4-BE49-F238E27FC236}">
                <a16:creationId xmlns="" xmlns:a16="http://schemas.microsoft.com/office/drawing/2014/main" id="{6D5E2F67-693E-4BC6-BBBC-96F47B609F22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11831789" y="2159566"/>
            <a:ext cx="359531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PA_矩形 3664">
            <a:extLst>
              <a:ext uri="{FF2B5EF4-FFF2-40B4-BE49-F238E27FC236}">
                <a16:creationId xmlns="" xmlns:a16="http://schemas.microsoft.com/office/drawing/2014/main" id="{603875C5-A774-4A7E-9FAC-353420DCADF7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11430001" y="2521014"/>
            <a:ext cx="761320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PA_矩形 3665">
            <a:extLst>
              <a:ext uri="{FF2B5EF4-FFF2-40B4-BE49-F238E27FC236}">
                <a16:creationId xmlns="" xmlns:a16="http://schemas.microsoft.com/office/drawing/2014/main" id="{69ED7CF3-BF96-4BD5-81C2-3EA1BFB6E181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10901680" y="2882462"/>
            <a:ext cx="1289640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PA_矩形 3666">
            <a:extLst>
              <a:ext uri="{FF2B5EF4-FFF2-40B4-BE49-F238E27FC236}">
                <a16:creationId xmlns="" xmlns:a16="http://schemas.microsoft.com/office/drawing/2014/main" id="{C72E5513-AFF8-4414-89E3-AC1A75B12502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10336489" y="3243910"/>
            <a:ext cx="1854831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PA_矩形 3667">
            <a:extLst>
              <a:ext uri="{FF2B5EF4-FFF2-40B4-BE49-F238E27FC236}">
                <a16:creationId xmlns="" xmlns:a16="http://schemas.microsoft.com/office/drawing/2014/main" id="{70E715E5-945F-4835-97C5-809F69723EA3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9706200" y="3605358"/>
            <a:ext cx="2485120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PA_矩形 3668">
            <a:extLst>
              <a:ext uri="{FF2B5EF4-FFF2-40B4-BE49-F238E27FC236}">
                <a16:creationId xmlns="" xmlns:a16="http://schemas.microsoft.com/office/drawing/2014/main" id="{78AD3874-33E2-46D0-BB7A-9ADF12A2AD01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>
          <a:xfrm>
            <a:off x="9003721" y="3966806"/>
            <a:ext cx="3187599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PA_矩形 3669">
            <a:extLst>
              <a:ext uri="{FF2B5EF4-FFF2-40B4-BE49-F238E27FC236}">
                <a16:creationId xmlns="" xmlns:a16="http://schemas.microsoft.com/office/drawing/2014/main" id="{F15BD7B7-8EA5-4017-B4D6-7393C985A78F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>
          <a:xfrm>
            <a:off x="8239818" y="4328254"/>
            <a:ext cx="3951502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PA_矩形 3670">
            <a:extLst>
              <a:ext uri="{FF2B5EF4-FFF2-40B4-BE49-F238E27FC236}">
                <a16:creationId xmlns="" xmlns:a16="http://schemas.microsoft.com/office/drawing/2014/main" id="{396E9BE4-E1CA-4814-A25A-7F28D160B756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>
          <a:xfrm>
            <a:off x="7560768" y="4689702"/>
            <a:ext cx="4630552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PA_矩形 3671">
            <a:extLst>
              <a:ext uri="{FF2B5EF4-FFF2-40B4-BE49-F238E27FC236}">
                <a16:creationId xmlns="" xmlns:a16="http://schemas.microsoft.com/office/drawing/2014/main" id="{B7CC2246-37DE-4591-AD8D-C3C80950E733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>
          <a:xfrm>
            <a:off x="6812280" y="5051150"/>
            <a:ext cx="5379040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PA_矩形 3672">
            <a:extLst>
              <a:ext uri="{FF2B5EF4-FFF2-40B4-BE49-F238E27FC236}">
                <a16:creationId xmlns="" xmlns:a16="http://schemas.microsoft.com/office/drawing/2014/main" id="{81D32D74-2D23-4707-83BA-CC38F3C10C3E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>
          <a:xfrm>
            <a:off x="5962404" y="5412598"/>
            <a:ext cx="6228916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PA_矩形 3673">
            <a:extLst>
              <a:ext uri="{FF2B5EF4-FFF2-40B4-BE49-F238E27FC236}">
                <a16:creationId xmlns="" xmlns:a16="http://schemas.microsoft.com/office/drawing/2014/main" id="{36F19958-ADCF-4113-9A72-B76B4A57E21A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>
          <a:xfrm>
            <a:off x="5065892" y="5774046"/>
            <a:ext cx="7125428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PA_矩形 3674">
            <a:extLst>
              <a:ext uri="{FF2B5EF4-FFF2-40B4-BE49-F238E27FC236}">
                <a16:creationId xmlns="" xmlns:a16="http://schemas.microsoft.com/office/drawing/2014/main" id="{8988151E-F65F-4721-91C0-152EDD942323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>
          <a:xfrm>
            <a:off x="4155710" y="6135493"/>
            <a:ext cx="8035610" cy="361064"/>
          </a:xfrm>
          <a:prstGeom prst="rect">
            <a:avLst/>
          </a:prstGeom>
          <a:solidFill>
            <a:srgbClr val="0070C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14DDBC2-AED6-47C5-BF93-7A67216867F1}"/>
              </a:ext>
            </a:extLst>
          </p:cNvPr>
          <p:cNvSpPr/>
          <p:nvPr/>
        </p:nvSpPr>
        <p:spPr>
          <a:xfrm>
            <a:off x="736965" y="1742663"/>
            <a:ext cx="51379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结构完整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专业配色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专业图表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4B28ED-A818-439C-A9AA-7B061AD9F29C}"/>
              </a:ext>
            </a:extLst>
          </p:cNvPr>
          <p:cNvSpPr/>
          <p:nvPr/>
        </p:nvSpPr>
        <p:spPr>
          <a:xfrm>
            <a:off x="943072" y="3483044"/>
            <a:ext cx="447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财务报表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数据报告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金融理财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商业数据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399B850A-1740-4B77-BFFD-FC72985045F3}"/>
              </a:ext>
            </a:extLst>
          </p:cNvPr>
          <p:cNvSpPr/>
          <p:nvPr/>
        </p:nvSpPr>
        <p:spPr>
          <a:xfrm>
            <a:off x="853267" y="2159566"/>
            <a:ext cx="101280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财务分析报告答辩</a:t>
            </a:r>
            <a:r>
              <a:rPr lang="en-US" altLang="zh-CN" sz="6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C19BF1B4-4EDB-4901-B0B6-49A799228BA3}"/>
              </a:ext>
            </a:extLst>
          </p:cNvPr>
          <p:cNvSpPr/>
          <p:nvPr/>
        </p:nvSpPr>
        <p:spPr>
          <a:xfrm>
            <a:off x="2645826" y="1143222"/>
            <a:ext cx="24721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201X/201X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245A2946-3175-4706-B2F3-B0282A760FF7}"/>
              </a:ext>
            </a:extLst>
          </p:cNvPr>
          <p:cNvGrpSpPr/>
          <p:nvPr/>
        </p:nvGrpSpPr>
        <p:grpSpPr>
          <a:xfrm>
            <a:off x="601980" y="1394461"/>
            <a:ext cx="6470086" cy="3496562"/>
            <a:chOff x="601980" y="1394461"/>
            <a:chExt cx="6470086" cy="3496562"/>
          </a:xfrm>
        </p:grpSpPr>
        <p:sp>
          <p:nvSpPr>
            <p:cNvPr id="23" name="任意多边形: 形状 22">
              <a:extLst>
                <a:ext uri="{FF2B5EF4-FFF2-40B4-BE49-F238E27FC236}">
                  <a16:creationId xmlns="" xmlns:a16="http://schemas.microsoft.com/office/drawing/2014/main" id="{76498A3B-7EA7-4EC3-8973-9A5C2B76CB48}"/>
                </a:ext>
              </a:extLst>
            </p:cNvPr>
            <p:cNvSpPr/>
            <p:nvPr/>
          </p:nvSpPr>
          <p:spPr>
            <a:xfrm>
              <a:off x="601980" y="1394461"/>
              <a:ext cx="6210300" cy="3287922"/>
            </a:xfrm>
            <a:custGeom>
              <a:avLst/>
              <a:gdLst>
                <a:gd name="connsiteX0" fmla="*/ 2042160 w 6743700"/>
                <a:gd name="connsiteY0" fmla="*/ 0 h 3025140"/>
                <a:gd name="connsiteX1" fmla="*/ 0 w 6743700"/>
                <a:gd name="connsiteY1" fmla="*/ 0 h 3025140"/>
                <a:gd name="connsiteX2" fmla="*/ 0 w 6743700"/>
                <a:gd name="connsiteY2" fmla="*/ 3025140 h 3025140"/>
                <a:gd name="connsiteX3" fmla="*/ 6743700 w 6743700"/>
                <a:gd name="connsiteY3" fmla="*/ 3025140 h 3025140"/>
                <a:gd name="connsiteX0" fmla="*/ 2042160 w 6168480"/>
                <a:gd name="connsiteY0" fmla="*/ 0 h 3032167"/>
                <a:gd name="connsiteX1" fmla="*/ 0 w 6168480"/>
                <a:gd name="connsiteY1" fmla="*/ 0 h 3032167"/>
                <a:gd name="connsiteX2" fmla="*/ 0 w 6168480"/>
                <a:gd name="connsiteY2" fmla="*/ 3025140 h 3032167"/>
                <a:gd name="connsiteX3" fmla="*/ 6168480 w 6168480"/>
                <a:gd name="connsiteY3" fmla="*/ 3032167 h 303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68480" h="3032167">
                  <a:moveTo>
                    <a:pt x="2042160" y="0"/>
                  </a:moveTo>
                  <a:lnTo>
                    <a:pt x="0" y="0"/>
                  </a:lnTo>
                  <a:lnTo>
                    <a:pt x="0" y="3025140"/>
                  </a:lnTo>
                  <a:lnTo>
                    <a:pt x="6168480" y="3032167"/>
                  </a:lnTo>
                </a:path>
              </a:pathLst>
            </a:cu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="" xmlns:a16="http://schemas.microsoft.com/office/drawing/2014/main" id="{18A8246C-68E3-45B9-8B2F-54DBCD8786E4}"/>
                </a:ext>
              </a:extLst>
            </p:cNvPr>
            <p:cNvSpPr/>
            <p:nvPr/>
          </p:nvSpPr>
          <p:spPr>
            <a:xfrm rot="5400000">
              <a:off x="6679084" y="4498041"/>
              <a:ext cx="422092" cy="36387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940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51" presetID="2" presetClass="entr" presetSubtype="8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5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2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水, 天空&#10;&#10;已生成极高可信度的说明">
            <a:extLst>
              <a:ext uri="{FF2B5EF4-FFF2-40B4-BE49-F238E27FC236}">
                <a16:creationId xmlns="" xmlns:a16="http://schemas.microsoft.com/office/drawing/2014/main" id="{E8AE6E46-7CAC-4EBA-AA7B-164686CE8F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575" y="2594919"/>
            <a:ext cx="5850430" cy="425443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5896DE1-D592-48DB-8009-94D8197058CB}"/>
              </a:ext>
            </a:extLst>
          </p:cNvPr>
          <p:cNvGrpSpPr/>
          <p:nvPr/>
        </p:nvGrpSpPr>
        <p:grpSpPr>
          <a:xfrm>
            <a:off x="1032635" y="1129427"/>
            <a:ext cx="2464327" cy="4599145"/>
            <a:chOff x="1483657" y="1340094"/>
            <a:chExt cx="2464327" cy="4599145"/>
          </a:xfrm>
        </p:grpSpPr>
        <p:sp>
          <p:nvSpPr>
            <p:cNvPr id="6" name="PA_任意多边形 24">
              <a:extLst>
                <a:ext uri="{FF2B5EF4-FFF2-40B4-BE49-F238E27FC236}">
                  <a16:creationId xmlns="" xmlns:a16="http://schemas.microsoft.com/office/drawing/2014/main" id="{0A06FFE6-8780-4AC7-B1BF-457127614E6A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483657" y="1340094"/>
              <a:ext cx="2397401" cy="4543540"/>
            </a:xfrm>
            <a:custGeom>
              <a:avLst/>
              <a:gdLst/>
              <a:ahLst/>
              <a:cxnLst/>
              <a:rect l="l" t="t" r="r" b="b"/>
              <a:pathLst>
                <a:path w="339574" h="643559">
                  <a:moveTo>
                    <a:pt x="0" y="0"/>
                  </a:moveTo>
                  <a:lnTo>
                    <a:pt x="339574" y="0"/>
                  </a:lnTo>
                  <a:lnTo>
                    <a:pt x="339574" y="338803"/>
                  </a:lnTo>
                  <a:cubicBezTo>
                    <a:pt x="322187" y="483901"/>
                    <a:pt x="245612" y="585486"/>
                    <a:pt x="109851" y="643559"/>
                  </a:cubicBezTo>
                  <a:lnTo>
                    <a:pt x="8095" y="564415"/>
                  </a:lnTo>
                  <a:cubicBezTo>
                    <a:pt x="104883" y="506000"/>
                    <a:pt x="153278" y="433708"/>
                    <a:pt x="153278" y="347540"/>
                  </a:cubicBezTo>
                  <a:lnTo>
                    <a:pt x="0" y="3475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zh-CN" sz="16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" name="PA_任意多边形 24">
              <a:extLst>
                <a:ext uri="{FF2B5EF4-FFF2-40B4-BE49-F238E27FC236}">
                  <a16:creationId xmlns="" xmlns:a16="http://schemas.microsoft.com/office/drawing/2014/main" id="{D4CB323D-7C4E-495A-8A57-534AF43B2468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550583" y="1395699"/>
              <a:ext cx="2397401" cy="4543540"/>
            </a:xfrm>
            <a:custGeom>
              <a:avLst/>
              <a:gdLst/>
              <a:ahLst/>
              <a:cxnLst/>
              <a:rect l="l" t="t" r="r" b="b"/>
              <a:pathLst>
                <a:path w="339574" h="643559">
                  <a:moveTo>
                    <a:pt x="0" y="0"/>
                  </a:moveTo>
                  <a:lnTo>
                    <a:pt x="339574" y="0"/>
                  </a:lnTo>
                  <a:lnTo>
                    <a:pt x="339574" y="338803"/>
                  </a:lnTo>
                  <a:cubicBezTo>
                    <a:pt x="322187" y="483901"/>
                    <a:pt x="245612" y="585486"/>
                    <a:pt x="109851" y="643559"/>
                  </a:cubicBezTo>
                  <a:lnTo>
                    <a:pt x="8095" y="564415"/>
                  </a:lnTo>
                  <a:cubicBezTo>
                    <a:pt x="104883" y="506000"/>
                    <a:pt x="153278" y="433708"/>
                    <a:pt x="153278" y="347540"/>
                  </a:cubicBezTo>
                  <a:lnTo>
                    <a:pt x="0" y="34754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altLang="zh-CN" sz="16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2A874A91-F79F-48C2-8696-748432E700F7}"/>
                </a:ext>
              </a:extLst>
            </p:cNvPr>
            <p:cNvSpPr txBox="1"/>
            <p:nvPr/>
          </p:nvSpPr>
          <p:spPr>
            <a:xfrm>
              <a:off x="2007973" y="1890584"/>
              <a:ext cx="17812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 言 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EEC1ABF3-52B9-4A93-9CB0-1255F6C0DD67}"/>
                </a:ext>
              </a:extLst>
            </p:cNvPr>
            <p:cNvSpPr txBox="1"/>
            <p:nvPr/>
          </p:nvSpPr>
          <p:spPr>
            <a:xfrm>
              <a:off x="2007973" y="2678321"/>
              <a:ext cx="15266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FOREWORD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AD26B5FE-B646-43A1-A780-582B0E5AEC2F}"/>
                </a:ext>
              </a:extLst>
            </p:cNvPr>
            <p:cNvSpPr txBox="1"/>
            <p:nvPr/>
          </p:nvSpPr>
          <p:spPr>
            <a:xfrm>
              <a:off x="2553924" y="3031800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89066AC6-1709-4364-874F-C918E9EB2C70}"/>
              </a:ext>
            </a:extLst>
          </p:cNvPr>
          <p:cNvSpPr/>
          <p:nvPr/>
        </p:nvSpPr>
        <p:spPr>
          <a:xfrm>
            <a:off x="3678380" y="1443852"/>
            <a:ext cx="71422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岁月流转，时光飞逝，转眼间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年的工作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又接近尾声。</a:t>
            </a: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回首过去一年的工作，经过全体领导及员工的共同努力，公司经营业绩保持良好，行业地位、社会形象日渐提升，各项工作全面发展。</a:t>
            </a: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新起点、新希望。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站在</a:t>
            </a:r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的起点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，我们将继承和发扬过去工作中存在的优点， 汲取经验，摒弃不足，满怀信心，以更清醒的头脑、更旺盛的斗志、更奋发的姿态和更充沛的干劲，向我们的既定目碰发！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79D51B1-271F-4910-9393-F4F44FC5025D}"/>
              </a:ext>
            </a:extLst>
          </p:cNvPr>
          <p:cNvGrpSpPr/>
          <p:nvPr/>
        </p:nvGrpSpPr>
        <p:grpSpPr>
          <a:xfrm>
            <a:off x="3937511" y="3798805"/>
            <a:ext cx="4909927" cy="1243457"/>
            <a:chOff x="3937511" y="3798805"/>
            <a:chExt cx="4909927" cy="1243457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8415F5D-3646-4694-8154-E062EFD5CB24}"/>
                </a:ext>
              </a:extLst>
            </p:cNvPr>
            <p:cNvSpPr/>
            <p:nvPr/>
          </p:nvSpPr>
          <p:spPr>
            <a:xfrm>
              <a:off x="3937511" y="3798805"/>
              <a:ext cx="490992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心中有梦</a:t>
              </a:r>
              <a:r>
                <a:rPr lang="zh-CN" altLang="en-US" sz="3600" b="1" i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要讨动</a:t>
              </a:r>
              <a:endParaRPr lang="zh-CN" altLang="en-US" sz="6000" b="1" i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72A4A159-9D7C-4B2D-B39C-22C84D9E50A7}"/>
                </a:ext>
              </a:extLst>
            </p:cNvPr>
            <p:cNvSpPr/>
            <p:nvPr/>
          </p:nvSpPr>
          <p:spPr>
            <a:xfrm>
              <a:off x="5173451" y="4272821"/>
              <a:ext cx="310854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全力以赴</a:t>
              </a:r>
              <a:r>
                <a:rPr lang="zh-CN" altLang="en-US" sz="4400" b="1" i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向前冲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0787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D576F048-0E81-443A-82F6-6105AC8328FE}"/>
              </a:ext>
            </a:extLst>
          </p:cNvPr>
          <p:cNvGrpSpPr/>
          <p:nvPr/>
        </p:nvGrpSpPr>
        <p:grpSpPr>
          <a:xfrm>
            <a:off x="477863" y="182674"/>
            <a:ext cx="2723823" cy="913593"/>
            <a:chOff x="685715" y="361847"/>
            <a:chExt cx="2723823" cy="913593"/>
          </a:xfrm>
        </p:grpSpPr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FB6B088C-ACF5-493C-BB4E-ECD6287DBB5D}"/>
                </a:ext>
              </a:extLst>
            </p:cNvPr>
            <p:cNvSpPr/>
            <p:nvPr/>
          </p:nvSpPr>
          <p:spPr>
            <a:xfrm>
              <a:off x="685715" y="361847"/>
              <a:ext cx="272382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0070C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CONTENTS</a:t>
              </a:r>
              <a:endPara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="" xmlns:a16="http://schemas.microsoft.com/office/drawing/2014/main" id="{F28AE7B6-9EAB-447F-A875-DBA50585A273}"/>
                </a:ext>
              </a:extLst>
            </p:cNvPr>
            <p:cNvSpPr/>
            <p:nvPr/>
          </p:nvSpPr>
          <p:spPr>
            <a:xfrm>
              <a:off x="711810" y="912143"/>
              <a:ext cx="1133644" cy="307777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r>
                <a:rPr lang="en-US" altLang="zh-CN" sz="14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录</a:t>
              </a:r>
              <a:r>
                <a:rPr lang="en-US" altLang="zh-CN" sz="14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</a:t>
              </a:r>
              <a:r>
                <a:rPr lang="en-US" altLang="zh-CN" sz="14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纲</a:t>
              </a:r>
              <a:endParaRPr lang="zh-CN" altLang="en-US" sz="800" dirty="0">
                <a:solidFill>
                  <a:srgbClr val="0070C0"/>
                </a:solidFill>
              </a:endParaRP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="" xmlns:a16="http://schemas.microsoft.com/office/drawing/2014/main" id="{BE294EC3-A82D-4FDD-B47E-91DA54456C3A}"/>
                </a:ext>
              </a:extLst>
            </p:cNvPr>
            <p:cNvCxnSpPr>
              <a:cxnSpLocks/>
            </p:cNvCxnSpPr>
            <p:nvPr/>
          </p:nvCxnSpPr>
          <p:spPr>
            <a:xfrm>
              <a:off x="803479" y="1275440"/>
              <a:ext cx="8077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DD58A5A6-50CE-4B92-B7B6-F801CF26C729}"/>
              </a:ext>
            </a:extLst>
          </p:cNvPr>
          <p:cNvGrpSpPr/>
          <p:nvPr/>
        </p:nvGrpSpPr>
        <p:grpSpPr>
          <a:xfrm>
            <a:off x="1693220" y="1682203"/>
            <a:ext cx="5563863" cy="928435"/>
            <a:chOff x="1556060" y="1858551"/>
            <a:chExt cx="5563863" cy="928435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BF558E79-07F5-4B90-9ABA-AAFA91BE1B39}"/>
                </a:ext>
              </a:extLst>
            </p:cNvPr>
            <p:cNvGrpSpPr/>
            <p:nvPr/>
          </p:nvGrpSpPr>
          <p:grpSpPr>
            <a:xfrm>
              <a:off x="1556060" y="1858551"/>
              <a:ext cx="1577995" cy="928435"/>
              <a:chOff x="1556060" y="1858551"/>
              <a:chExt cx="1577995" cy="928435"/>
            </a:xfrm>
          </p:grpSpPr>
          <p:grpSp>
            <p:nvGrpSpPr>
              <p:cNvPr id="104" name="组合 103">
                <a:extLst>
                  <a:ext uri="{FF2B5EF4-FFF2-40B4-BE49-F238E27FC236}">
                    <a16:creationId xmlns="" xmlns:a16="http://schemas.microsoft.com/office/drawing/2014/main" id="{A9C15790-45B7-4AA0-8FC4-33B10AA273E8}"/>
                  </a:ext>
                </a:extLst>
              </p:cNvPr>
              <p:cNvGrpSpPr/>
              <p:nvPr/>
            </p:nvGrpSpPr>
            <p:grpSpPr>
              <a:xfrm>
                <a:off x="1556060" y="1858551"/>
                <a:ext cx="928771" cy="928435"/>
                <a:chOff x="998217" y="1425850"/>
                <a:chExt cx="3221701" cy="3220535"/>
              </a:xfrm>
            </p:grpSpPr>
            <p:sp>
              <p:nvSpPr>
                <p:cNvPr id="106" name="椭圆 105">
                  <a:extLst>
                    <a:ext uri="{FF2B5EF4-FFF2-40B4-BE49-F238E27FC236}">
                      <a16:creationId xmlns="" xmlns:a16="http://schemas.microsoft.com/office/drawing/2014/main" id="{9DD57CC0-4E88-4F47-8D2E-1CFC7E3603EC}"/>
                    </a:ext>
                  </a:extLst>
                </p:cNvPr>
                <p:cNvSpPr/>
                <p:nvPr/>
              </p:nvSpPr>
              <p:spPr>
                <a:xfrm>
                  <a:off x="998217" y="1425850"/>
                  <a:ext cx="3221701" cy="3220535"/>
                </a:xfrm>
                <a:prstGeom prst="ellipse">
                  <a:avLst/>
                </a:prstGeom>
                <a:solidFill>
                  <a:schemeClr val="bg1"/>
                </a:solidFill>
                <a:ln w="31750" cap="flat" cmpd="sng" algn="ctr">
                  <a:noFill/>
                  <a:prstDash val="solid"/>
                </a:ln>
                <a:effectLst>
                  <a:outerShdw blurRad="266700" sx="101000" sy="101000" algn="ctr" rotWithShape="0">
                    <a:prstClr val="black">
                      <a:alpha val="3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107" name="组合 106">
                  <a:extLst>
                    <a:ext uri="{FF2B5EF4-FFF2-40B4-BE49-F238E27FC236}">
                      <a16:creationId xmlns="" xmlns:a16="http://schemas.microsoft.com/office/drawing/2014/main" id="{665BC4C2-5286-4447-994A-E6B9C124163C}"/>
                    </a:ext>
                  </a:extLst>
                </p:cNvPr>
                <p:cNvGrpSpPr/>
                <p:nvPr/>
              </p:nvGrpSpPr>
              <p:grpSpPr>
                <a:xfrm>
                  <a:off x="1067993" y="1495601"/>
                  <a:ext cx="3082148" cy="3081032"/>
                  <a:chOff x="5787323" y="1979591"/>
                  <a:chExt cx="1767610" cy="1767610"/>
                </a:xfrm>
              </p:grpSpPr>
              <p:sp>
                <p:nvSpPr>
                  <p:cNvPr id="108" name="椭圆 107">
                    <a:extLst>
                      <a:ext uri="{FF2B5EF4-FFF2-40B4-BE49-F238E27FC236}">
                        <a16:creationId xmlns="" xmlns:a16="http://schemas.microsoft.com/office/drawing/2014/main" id="{9F49122A-9334-4F84-A863-B15C971C2963}"/>
                      </a:ext>
                    </a:extLst>
                  </p:cNvPr>
                  <p:cNvSpPr/>
                  <p:nvPr/>
                </p:nvSpPr>
                <p:spPr>
                  <a:xfrm>
                    <a:off x="5787323" y="1979591"/>
                    <a:ext cx="1767610" cy="1767610"/>
                  </a:xfrm>
                  <a:prstGeom prst="ellipse">
                    <a:avLst/>
                  </a:prstGeom>
                  <a:gradFill>
                    <a:gsLst>
                      <a:gs pos="100000">
                        <a:sysClr val="window" lastClr="FFFFFF"/>
                      </a:gs>
                      <a:gs pos="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>
                    <a:softEdge rad="50800"/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9" name="椭圆 108">
                    <a:extLst>
                      <a:ext uri="{FF2B5EF4-FFF2-40B4-BE49-F238E27FC236}">
                        <a16:creationId xmlns="" xmlns:a16="http://schemas.microsoft.com/office/drawing/2014/main" id="{62D8766F-A324-4BCC-9CEA-7E680AB01FF4}"/>
                      </a:ext>
                    </a:extLst>
                  </p:cNvPr>
                  <p:cNvSpPr/>
                  <p:nvPr/>
                </p:nvSpPr>
                <p:spPr>
                  <a:xfrm>
                    <a:off x="5956263" y="2148531"/>
                    <a:ext cx="1429731" cy="142973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00B0F0"/>
                      </a:gs>
                      <a:gs pos="100000">
                        <a:srgbClr val="0070C0"/>
                      </a:gs>
                    </a:gsLst>
                    <a:lin ang="54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0" name="椭圆 109">
                    <a:extLst>
                      <a:ext uri="{FF2B5EF4-FFF2-40B4-BE49-F238E27FC236}">
                        <a16:creationId xmlns="" xmlns:a16="http://schemas.microsoft.com/office/drawing/2014/main" id="{60A9466A-CEA3-4EB4-965E-AFFCBD187545}"/>
                      </a:ext>
                    </a:extLst>
                  </p:cNvPr>
                  <p:cNvSpPr/>
                  <p:nvPr/>
                </p:nvSpPr>
                <p:spPr>
                  <a:xfrm>
                    <a:off x="6014084" y="2206352"/>
                    <a:ext cx="1314088" cy="1314088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7F7F7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1" name="椭圆 110">
                    <a:extLst>
                      <a:ext uri="{FF2B5EF4-FFF2-40B4-BE49-F238E27FC236}">
                        <a16:creationId xmlns="" xmlns:a16="http://schemas.microsoft.com/office/drawing/2014/main" id="{9AD66A28-F484-4E67-8849-51427D4A6087}"/>
                      </a:ext>
                    </a:extLst>
                  </p:cNvPr>
                  <p:cNvSpPr/>
                  <p:nvPr/>
                </p:nvSpPr>
                <p:spPr>
                  <a:xfrm>
                    <a:off x="6078822" y="2271090"/>
                    <a:ext cx="1184612" cy="1184612"/>
                  </a:xfrm>
                  <a:prstGeom prst="ellipse">
                    <a:avLst/>
                  </a:prstGeom>
                  <a:gradFill>
                    <a:gsLst>
                      <a:gs pos="0">
                        <a:sysClr val="window" lastClr="FFFFFF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31750" cap="flat" cmpd="sng" algn="ctr">
                    <a:gradFill flip="none" rotWithShape="1">
                      <a:gsLst>
                        <a:gs pos="0">
                          <a:sysClr val="window" lastClr="FFFFFF">
                            <a:lumMod val="75000"/>
                          </a:sysClr>
                        </a:gs>
                        <a:gs pos="100000">
                          <a:sysClr val="window" lastClr="FFFFFF"/>
                        </a:gs>
                      </a:gsLst>
                      <a:lin ang="2700000" scaled="1"/>
                      <a:tileRect/>
                    </a:gradFill>
                    <a:prstDash val="solid"/>
                  </a:ln>
                  <a:effectLst>
                    <a:innerShdw blurRad="76200" dist="38100" dir="13500000">
                      <a:prstClr val="black">
                        <a:alpha val="50000"/>
                      </a:prstClr>
                    </a:inn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4F9BFA02-2AB9-4611-A393-45F2BD6865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9970" y="2322769"/>
                <a:ext cx="744085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组合 15">
                <a:extLst>
                  <a:ext uri="{FF2B5EF4-FFF2-40B4-BE49-F238E27FC236}">
                    <a16:creationId xmlns="" xmlns:a16="http://schemas.microsoft.com/office/drawing/2014/main" id="{6F83B0C7-274B-4FC9-894D-04B248B64444}"/>
                  </a:ext>
                </a:extLst>
              </p:cNvPr>
              <p:cNvGrpSpPr/>
              <p:nvPr/>
            </p:nvGrpSpPr>
            <p:grpSpPr>
              <a:xfrm>
                <a:off x="1883540" y="2161382"/>
                <a:ext cx="330915" cy="322769"/>
                <a:chOff x="1509444" y="3322762"/>
                <a:chExt cx="307029" cy="299471"/>
              </a:xfrm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p:grpSpPr>
            <p:sp>
              <p:nvSpPr>
                <p:cNvPr id="112" name="Shape 10515">
                  <a:extLst>
                    <a:ext uri="{FF2B5EF4-FFF2-40B4-BE49-F238E27FC236}">
                      <a16:creationId xmlns="" xmlns:a16="http://schemas.microsoft.com/office/drawing/2014/main" id="{EA5A97B7-41AD-46F8-A878-472E12C4C3C9}"/>
                    </a:ext>
                  </a:extLst>
                </p:cNvPr>
                <p:cNvSpPr/>
                <p:nvPr/>
              </p:nvSpPr>
              <p:spPr>
                <a:xfrm>
                  <a:off x="1509444" y="3439498"/>
                  <a:ext cx="54044" cy="1590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ubicBezTo>
                        <a:pt x="0" y="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14288" tIns="14288" rIns="14288" bIns="14288" anchor="ctr"/>
                <a:lstStyle>
                  <a:lvl1pPr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857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1714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2571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3429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4286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5143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6000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6858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marL="0" marR="0" lvl="0" indent="0" algn="ctr" defTabSz="1714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3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113" name="Shape 10516">
                  <a:extLst>
                    <a:ext uri="{FF2B5EF4-FFF2-40B4-BE49-F238E27FC236}">
                      <a16:creationId xmlns="" xmlns:a16="http://schemas.microsoft.com/office/drawing/2014/main" id="{D1C91DD1-FCDF-4128-972F-147E3D200654}"/>
                    </a:ext>
                  </a:extLst>
                </p:cNvPr>
                <p:cNvSpPr/>
                <p:nvPr/>
              </p:nvSpPr>
              <p:spPr>
                <a:xfrm>
                  <a:off x="1587267" y="3322762"/>
                  <a:ext cx="229206" cy="2994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9" h="21586" extrusionOk="0">
                      <a:moveTo>
                        <a:pt x="11717" y="14039"/>
                      </a:moveTo>
                      <a:cubicBezTo>
                        <a:pt x="9702" y="15584"/>
                        <a:pt x="6428" y="15588"/>
                        <a:pt x="4408" y="14039"/>
                      </a:cubicBezTo>
                      <a:cubicBezTo>
                        <a:pt x="2391" y="12497"/>
                        <a:pt x="2397" y="9988"/>
                        <a:pt x="4414" y="8439"/>
                      </a:cubicBezTo>
                      <a:cubicBezTo>
                        <a:pt x="6422" y="6895"/>
                        <a:pt x="9702" y="6891"/>
                        <a:pt x="11717" y="8439"/>
                      </a:cubicBezTo>
                      <a:cubicBezTo>
                        <a:pt x="13731" y="9988"/>
                        <a:pt x="13737" y="12492"/>
                        <a:pt x="11717" y="14039"/>
                      </a:cubicBezTo>
                      <a:close/>
                      <a:moveTo>
                        <a:pt x="21558" y="19386"/>
                      </a:moveTo>
                      <a:lnTo>
                        <a:pt x="15491" y="14738"/>
                      </a:lnTo>
                      <a:lnTo>
                        <a:pt x="14708" y="15104"/>
                      </a:lnTo>
                      <a:lnTo>
                        <a:pt x="13513" y="14216"/>
                      </a:lnTo>
                      <a:cubicBezTo>
                        <a:pt x="15377" y="12209"/>
                        <a:pt x="15154" y="9409"/>
                        <a:pt x="12808" y="7607"/>
                      </a:cubicBezTo>
                      <a:cubicBezTo>
                        <a:pt x="12645" y="7487"/>
                        <a:pt x="12464" y="7390"/>
                        <a:pt x="12289" y="7283"/>
                      </a:cubicBezTo>
                      <a:lnTo>
                        <a:pt x="12289" y="0"/>
                      </a:lnTo>
                      <a:lnTo>
                        <a:pt x="7215" y="0"/>
                      </a:lnTo>
                      <a:lnTo>
                        <a:pt x="7215" y="6160"/>
                      </a:lnTo>
                      <a:cubicBezTo>
                        <a:pt x="6471" y="6235"/>
                        <a:pt x="5753" y="6401"/>
                        <a:pt x="5077" y="6659"/>
                      </a:cubicBezTo>
                      <a:lnTo>
                        <a:pt x="5077" y="4788"/>
                      </a:lnTo>
                      <a:lnTo>
                        <a:pt x="0" y="4788"/>
                      </a:lnTo>
                      <a:lnTo>
                        <a:pt x="0" y="20191"/>
                      </a:lnTo>
                      <a:lnTo>
                        <a:pt x="5071" y="20191"/>
                      </a:lnTo>
                      <a:lnTo>
                        <a:pt x="5071" y="15819"/>
                      </a:lnTo>
                      <a:cubicBezTo>
                        <a:pt x="5753" y="16082"/>
                        <a:pt x="6471" y="16249"/>
                        <a:pt x="7215" y="16318"/>
                      </a:cubicBezTo>
                      <a:lnTo>
                        <a:pt x="7215" y="20191"/>
                      </a:lnTo>
                      <a:lnTo>
                        <a:pt x="12289" y="20191"/>
                      </a:lnTo>
                      <a:lnTo>
                        <a:pt x="12289" y="15666"/>
                      </a:lnTo>
                      <a:lnTo>
                        <a:pt x="13073" y="16245"/>
                      </a:lnTo>
                      <a:lnTo>
                        <a:pt x="12621" y="16938"/>
                      </a:lnTo>
                      <a:lnTo>
                        <a:pt x="18687" y="21586"/>
                      </a:lnTo>
                      <a:cubicBezTo>
                        <a:pt x="18687" y="21586"/>
                        <a:pt x="20008" y="21600"/>
                        <a:pt x="20804" y="20902"/>
                      </a:cubicBezTo>
                      <a:cubicBezTo>
                        <a:pt x="21600" y="20205"/>
                        <a:pt x="21558" y="19386"/>
                        <a:pt x="21558" y="19386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14288" tIns="14288" rIns="14288" bIns="14288" anchor="ctr"/>
                <a:lstStyle>
                  <a:lvl1pPr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857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1714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2571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3429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4286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5143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6000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6858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marL="0" marR="0" lvl="0" indent="0" algn="ctr" defTabSz="1714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3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C52F8FEE-5F49-4B26-BA5C-829F1FDE65AE}"/>
                </a:ext>
              </a:extLst>
            </p:cNvPr>
            <p:cNvGrpSpPr/>
            <p:nvPr/>
          </p:nvGrpSpPr>
          <p:grpSpPr>
            <a:xfrm>
              <a:off x="3044970" y="2005148"/>
              <a:ext cx="4074953" cy="675207"/>
              <a:chOff x="2192267" y="1869021"/>
              <a:chExt cx="4492739" cy="744433"/>
            </a:xfrm>
          </p:grpSpPr>
          <p:sp>
            <p:nvSpPr>
              <p:cNvPr id="11" name="矩形: 圆角 10">
                <a:extLst>
                  <a:ext uri="{FF2B5EF4-FFF2-40B4-BE49-F238E27FC236}">
                    <a16:creationId xmlns="" xmlns:a16="http://schemas.microsoft.com/office/drawing/2014/main" id="{137E88DA-CB77-4735-AE5F-4D26DE32D0FE}"/>
                  </a:ext>
                </a:extLst>
              </p:cNvPr>
              <p:cNvSpPr/>
              <p:nvPr/>
            </p:nvSpPr>
            <p:spPr>
              <a:xfrm>
                <a:off x="2192267" y="1869021"/>
                <a:ext cx="4492739" cy="744433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52C0C45B-DD12-4207-B73F-D3A4A95B70FE}"/>
                  </a:ext>
                </a:extLst>
              </p:cNvPr>
              <p:cNvSpPr/>
              <p:nvPr/>
            </p:nvSpPr>
            <p:spPr>
              <a:xfrm>
                <a:off x="2617620" y="1956499"/>
                <a:ext cx="365997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2017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年回顾与分析</a:t>
                </a:r>
              </a:p>
            </p:txBody>
          </p:sp>
        </p:grpSp>
      </p:grpSp>
      <p:grpSp>
        <p:nvGrpSpPr>
          <p:cNvPr id="114" name="组合 113">
            <a:extLst>
              <a:ext uri="{FF2B5EF4-FFF2-40B4-BE49-F238E27FC236}">
                <a16:creationId xmlns="" xmlns:a16="http://schemas.microsoft.com/office/drawing/2014/main" id="{AEED6E3F-5913-487D-9CF9-287509D922B2}"/>
              </a:ext>
            </a:extLst>
          </p:cNvPr>
          <p:cNvGrpSpPr/>
          <p:nvPr/>
        </p:nvGrpSpPr>
        <p:grpSpPr>
          <a:xfrm>
            <a:off x="1693220" y="2594734"/>
            <a:ext cx="5563863" cy="928435"/>
            <a:chOff x="1556060" y="1858551"/>
            <a:chExt cx="5563863" cy="928435"/>
          </a:xfrm>
        </p:grpSpPr>
        <p:grpSp>
          <p:nvGrpSpPr>
            <p:cNvPr id="115" name="组合 114">
              <a:extLst>
                <a:ext uri="{FF2B5EF4-FFF2-40B4-BE49-F238E27FC236}">
                  <a16:creationId xmlns="" xmlns:a16="http://schemas.microsoft.com/office/drawing/2014/main" id="{9CD5FD97-267F-495C-B74E-E4D3C143FB13}"/>
                </a:ext>
              </a:extLst>
            </p:cNvPr>
            <p:cNvGrpSpPr/>
            <p:nvPr/>
          </p:nvGrpSpPr>
          <p:grpSpPr>
            <a:xfrm>
              <a:off x="1556060" y="1858551"/>
              <a:ext cx="1577995" cy="928435"/>
              <a:chOff x="1556060" y="1858551"/>
              <a:chExt cx="1577995" cy="928435"/>
            </a:xfrm>
          </p:grpSpPr>
          <p:grpSp>
            <p:nvGrpSpPr>
              <p:cNvPr id="119" name="组合 118">
                <a:extLst>
                  <a:ext uri="{FF2B5EF4-FFF2-40B4-BE49-F238E27FC236}">
                    <a16:creationId xmlns="" xmlns:a16="http://schemas.microsoft.com/office/drawing/2014/main" id="{7251712B-AD03-437A-8F53-49527BB6B65B}"/>
                  </a:ext>
                </a:extLst>
              </p:cNvPr>
              <p:cNvGrpSpPr/>
              <p:nvPr/>
            </p:nvGrpSpPr>
            <p:grpSpPr>
              <a:xfrm>
                <a:off x="1556060" y="1858551"/>
                <a:ext cx="928771" cy="928435"/>
                <a:chOff x="998217" y="1425850"/>
                <a:chExt cx="3221701" cy="3220535"/>
              </a:xfrm>
            </p:grpSpPr>
            <p:sp>
              <p:nvSpPr>
                <p:cNvPr id="124" name="椭圆 123">
                  <a:extLst>
                    <a:ext uri="{FF2B5EF4-FFF2-40B4-BE49-F238E27FC236}">
                      <a16:creationId xmlns="" xmlns:a16="http://schemas.microsoft.com/office/drawing/2014/main" id="{4151ACBE-90F6-4097-952F-47D0E05BE985}"/>
                    </a:ext>
                  </a:extLst>
                </p:cNvPr>
                <p:cNvSpPr/>
                <p:nvPr/>
              </p:nvSpPr>
              <p:spPr>
                <a:xfrm>
                  <a:off x="998217" y="1425850"/>
                  <a:ext cx="3221701" cy="3220535"/>
                </a:xfrm>
                <a:prstGeom prst="ellipse">
                  <a:avLst/>
                </a:prstGeom>
                <a:solidFill>
                  <a:schemeClr val="bg1"/>
                </a:solidFill>
                <a:ln w="31750" cap="flat" cmpd="sng" algn="ctr">
                  <a:noFill/>
                  <a:prstDash val="solid"/>
                </a:ln>
                <a:effectLst>
                  <a:outerShdw blurRad="266700" sx="101000" sy="101000" algn="ctr" rotWithShape="0">
                    <a:prstClr val="black">
                      <a:alpha val="3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125" name="组合 124">
                  <a:extLst>
                    <a:ext uri="{FF2B5EF4-FFF2-40B4-BE49-F238E27FC236}">
                      <a16:creationId xmlns="" xmlns:a16="http://schemas.microsoft.com/office/drawing/2014/main" id="{2298C4F9-DB54-41A6-B787-4F0D241B9F90}"/>
                    </a:ext>
                  </a:extLst>
                </p:cNvPr>
                <p:cNvGrpSpPr/>
                <p:nvPr/>
              </p:nvGrpSpPr>
              <p:grpSpPr>
                <a:xfrm>
                  <a:off x="1067993" y="1495601"/>
                  <a:ext cx="3082148" cy="3081032"/>
                  <a:chOff x="5787323" y="1979591"/>
                  <a:chExt cx="1767610" cy="1767610"/>
                </a:xfrm>
              </p:grpSpPr>
              <p:sp>
                <p:nvSpPr>
                  <p:cNvPr id="126" name="椭圆 125">
                    <a:extLst>
                      <a:ext uri="{FF2B5EF4-FFF2-40B4-BE49-F238E27FC236}">
                        <a16:creationId xmlns="" xmlns:a16="http://schemas.microsoft.com/office/drawing/2014/main" id="{92EE53BE-5F5D-4847-BDDE-0699BD3D2D6D}"/>
                      </a:ext>
                    </a:extLst>
                  </p:cNvPr>
                  <p:cNvSpPr/>
                  <p:nvPr/>
                </p:nvSpPr>
                <p:spPr>
                  <a:xfrm>
                    <a:off x="5787323" y="1979591"/>
                    <a:ext cx="1767610" cy="1767610"/>
                  </a:xfrm>
                  <a:prstGeom prst="ellipse">
                    <a:avLst/>
                  </a:prstGeom>
                  <a:gradFill>
                    <a:gsLst>
                      <a:gs pos="100000">
                        <a:sysClr val="window" lastClr="FFFFFF"/>
                      </a:gs>
                      <a:gs pos="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>
                    <a:softEdge rad="50800"/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27" name="椭圆 126">
                    <a:extLst>
                      <a:ext uri="{FF2B5EF4-FFF2-40B4-BE49-F238E27FC236}">
                        <a16:creationId xmlns="" xmlns:a16="http://schemas.microsoft.com/office/drawing/2014/main" id="{D072572B-9A3E-463D-A670-8CE5D9E6F433}"/>
                      </a:ext>
                    </a:extLst>
                  </p:cNvPr>
                  <p:cNvSpPr/>
                  <p:nvPr/>
                </p:nvSpPr>
                <p:spPr>
                  <a:xfrm>
                    <a:off x="5956263" y="2148531"/>
                    <a:ext cx="1429731" cy="142973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00B0F0"/>
                      </a:gs>
                      <a:gs pos="100000">
                        <a:srgbClr val="0070C0"/>
                      </a:gs>
                    </a:gsLst>
                    <a:lin ang="54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28" name="椭圆 127">
                    <a:extLst>
                      <a:ext uri="{FF2B5EF4-FFF2-40B4-BE49-F238E27FC236}">
                        <a16:creationId xmlns="" xmlns:a16="http://schemas.microsoft.com/office/drawing/2014/main" id="{8149FCB0-9F44-43E3-BC11-71ABEEE79ACA}"/>
                      </a:ext>
                    </a:extLst>
                  </p:cNvPr>
                  <p:cNvSpPr/>
                  <p:nvPr/>
                </p:nvSpPr>
                <p:spPr>
                  <a:xfrm>
                    <a:off x="6014084" y="2206352"/>
                    <a:ext cx="1314088" cy="1314088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7F7F7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29" name="椭圆 128">
                    <a:extLst>
                      <a:ext uri="{FF2B5EF4-FFF2-40B4-BE49-F238E27FC236}">
                        <a16:creationId xmlns="" xmlns:a16="http://schemas.microsoft.com/office/drawing/2014/main" id="{1B66FDDF-4753-4CD0-9376-DAA2C43C2522}"/>
                      </a:ext>
                    </a:extLst>
                  </p:cNvPr>
                  <p:cNvSpPr/>
                  <p:nvPr/>
                </p:nvSpPr>
                <p:spPr>
                  <a:xfrm>
                    <a:off x="6078822" y="2271090"/>
                    <a:ext cx="1184612" cy="1184612"/>
                  </a:xfrm>
                  <a:prstGeom prst="ellipse">
                    <a:avLst/>
                  </a:prstGeom>
                  <a:gradFill>
                    <a:gsLst>
                      <a:gs pos="0">
                        <a:sysClr val="window" lastClr="FFFFFF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31750" cap="flat" cmpd="sng" algn="ctr">
                    <a:gradFill flip="none" rotWithShape="1">
                      <a:gsLst>
                        <a:gs pos="0">
                          <a:sysClr val="window" lastClr="FFFFFF">
                            <a:lumMod val="75000"/>
                          </a:sysClr>
                        </a:gs>
                        <a:gs pos="100000">
                          <a:sysClr val="window" lastClr="FFFFFF"/>
                        </a:gs>
                      </a:gsLst>
                      <a:lin ang="2700000" scaled="1"/>
                      <a:tileRect/>
                    </a:gradFill>
                    <a:prstDash val="solid"/>
                  </a:ln>
                  <a:effectLst>
                    <a:innerShdw blurRad="76200" dist="38100" dir="13500000">
                      <a:prstClr val="black">
                        <a:alpha val="50000"/>
                      </a:prstClr>
                    </a:inn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cxnSp>
            <p:nvCxnSpPr>
              <p:cNvPr id="120" name="直接连接符 119">
                <a:extLst>
                  <a:ext uri="{FF2B5EF4-FFF2-40B4-BE49-F238E27FC236}">
                    <a16:creationId xmlns="" xmlns:a16="http://schemas.microsoft.com/office/drawing/2014/main" id="{E10D1205-36FE-4D1D-A81E-78C8EF787A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9970" y="2322769"/>
                <a:ext cx="744085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1" name="组合 120">
                <a:extLst>
                  <a:ext uri="{FF2B5EF4-FFF2-40B4-BE49-F238E27FC236}">
                    <a16:creationId xmlns="" xmlns:a16="http://schemas.microsoft.com/office/drawing/2014/main" id="{9D40E5FE-0075-4925-80EC-ADA5FD6DD50B}"/>
                  </a:ext>
                </a:extLst>
              </p:cNvPr>
              <p:cNvGrpSpPr/>
              <p:nvPr/>
            </p:nvGrpSpPr>
            <p:grpSpPr>
              <a:xfrm>
                <a:off x="1883540" y="2161382"/>
                <a:ext cx="330915" cy="322769"/>
                <a:chOff x="1509444" y="3322762"/>
                <a:chExt cx="307029" cy="299471"/>
              </a:xfrm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p:grpSpPr>
            <p:sp>
              <p:nvSpPr>
                <p:cNvPr id="122" name="Shape 10515">
                  <a:extLst>
                    <a:ext uri="{FF2B5EF4-FFF2-40B4-BE49-F238E27FC236}">
                      <a16:creationId xmlns="" xmlns:a16="http://schemas.microsoft.com/office/drawing/2014/main" id="{64F6317B-2413-47E8-8BD9-C1F37B5FA254}"/>
                    </a:ext>
                  </a:extLst>
                </p:cNvPr>
                <p:cNvSpPr/>
                <p:nvPr/>
              </p:nvSpPr>
              <p:spPr>
                <a:xfrm>
                  <a:off x="1509444" y="3439498"/>
                  <a:ext cx="54044" cy="1590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ubicBezTo>
                        <a:pt x="0" y="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14288" tIns="14288" rIns="14288" bIns="14288" anchor="ctr"/>
                <a:lstStyle>
                  <a:lvl1pPr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857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1714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2571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3429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4286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5143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6000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6858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marL="0" marR="0" lvl="0" indent="0" algn="ctr" defTabSz="1714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3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123" name="Shape 10516">
                  <a:extLst>
                    <a:ext uri="{FF2B5EF4-FFF2-40B4-BE49-F238E27FC236}">
                      <a16:creationId xmlns="" xmlns:a16="http://schemas.microsoft.com/office/drawing/2014/main" id="{FF619B25-12D3-4968-BECF-6C74877A8D2C}"/>
                    </a:ext>
                  </a:extLst>
                </p:cNvPr>
                <p:cNvSpPr/>
                <p:nvPr/>
              </p:nvSpPr>
              <p:spPr>
                <a:xfrm>
                  <a:off x="1587267" y="3322762"/>
                  <a:ext cx="229206" cy="2994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9" h="21586" extrusionOk="0">
                      <a:moveTo>
                        <a:pt x="11717" y="14039"/>
                      </a:moveTo>
                      <a:cubicBezTo>
                        <a:pt x="9702" y="15584"/>
                        <a:pt x="6428" y="15588"/>
                        <a:pt x="4408" y="14039"/>
                      </a:cubicBezTo>
                      <a:cubicBezTo>
                        <a:pt x="2391" y="12497"/>
                        <a:pt x="2397" y="9988"/>
                        <a:pt x="4414" y="8439"/>
                      </a:cubicBezTo>
                      <a:cubicBezTo>
                        <a:pt x="6422" y="6895"/>
                        <a:pt x="9702" y="6891"/>
                        <a:pt x="11717" y="8439"/>
                      </a:cubicBezTo>
                      <a:cubicBezTo>
                        <a:pt x="13731" y="9988"/>
                        <a:pt x="13737" y="12492"/>
                        <a:pt x="11717" y="14039"/>
                      </a:cubicBezTo>
                      <a:close/>
                      <a:moveTo>
                        <a:pt x="21558" y="19386"/>
                      </a:moveTo>
                      <a:lnTo>
                        <a:pt x="15491" y="14738"/>
                      </a:lnTo>
                      <a:lnTo>
                        <a:pt x="14708" y="15104"/>
                      </a:lnTo>
                      <a:lnTo>
                        <a:pt x="13513" y="14216"/>
                      </a:lnTo>
                      <a:cubicBezTo>
                        <a:pt x="15377" y="12209"/>
                        <a:pt x="15154" y="9409"/>
                        <a:pt x="12808" y="7607"/>
                      </a:cubicBezTo>
                      <a:cubicBezTo>
                        <a:pt x="12645" y="7487"/>
                        <a:pt x="12464" y="7390"/>
                        <a:pt x="12289" y="7283"/>
                      </a:cubicBezTo>
                      <a:lnTo>
                        <a:pt x="12289" y="0"/>
                      </a:lnTo>
                      <a:lnTo>
                        <a:pt x="7215" y="0"/>
                      </a:lnTo>
                      <a:lnTo>
                        <a:pt x="7215" y="6160"/>
                      </a:lnTo>
                      <a:cubicBezTo>
                        <a:pt x="6471" y="6235"/>
                        <a:pt x="5753" y="6401"/>
                        <a:pt x="5077" y="6659"/>
                      </a:cubicBezTo>
                      <a:lnTo>
                        <a:pt x="5077" y="4788"/>
                      </a:lnTo>
                      <a:lnTo>
                        <a:pt x="0" y="4788"/>
                      </a:lnTo>
                      <a:lnTo>
                        <a:pt x="0" y="20191"/>
                      </a:lnTo>
                      <a:lnTo>
                        <a:pt x="5071" y="20191"/>
                      </a:lnTo>
                      <a:lnTo>
                        <a:pt x="5071" y="15819"/>
                      </a:lnTo>
                      <a:cubicBezTo>
                        <a:pt x="5753" y="16082"/>
                        <a:pt x="6471" y="16249"/>
                        <a:pt x="7215" y="16318"/>
                      </a:cubicBezTo>
                      <a:lnTo>
                        <a:pt x="7215" y="20191"/>
                      </a:lnTo>
                      <a:lnTo>
                        <a:pt x="12289" y="20191"/>
                      </a:lnTo>
                      <a:lnTo>
                        <a:pt x="12289" y="15666"/>
                      </a:lnTo>
                      <a:lnTo>
                        <a:pt x="13073" y="16245"/>
                      </a:lnTo>
                      <a:lnTo>
                        <a:pt x="12621" y="16938"/>
                      </a:lnTo>
                      <a:lnTo>
                        <a:pt x="18687" y="21586"/>
                      </a:lnTo>
                      <a:cubicBezTo>
                        <a:pt x="18687" y="21586"/>
                        <a:pt x="20008" y="21600"/>
                        <a:pt x="20804" y="20902"/>
                      </a:cubicBezTo>
                      <a:cubicBezTo>
                        <a:pt x="21600" y="20205"/>
                        <a:pt x="21558" y="19386"/>
                        <a:pt x="21558" y="19386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14288" tIns="14288" rIns="14288" bIns="14288" anchor="ctr"/>
                <a:lstStyle>
                  <a:lvl1pPr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857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1714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2571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3429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4286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5143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6000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6858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marL="0" marR="0" lvl="0" indent="0" algn="ctr" defTabSz="1714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3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</p:grpSp>
        </p:grpSp>
        <p:grpSp>
          <p:nvGrpSpPr>
            <p:cNvPr id="116" name="组合 115">
              <a:extLst>
                <a:ext uri="{FF2B5EF4-FFF2-40B4-BE49-F238E27FC236}">
                  <a16:creationId xmlns="" xmlns:a16="http://schemas.microsoft.com/office/drawing/2014/main" id="{E17DE1B5-CEA2-4DDB-B4F8-CD0DA8A9CE0D}"/>
                </a:ext>
              </a:extLst>
            </p:cNvPr>
            <p:cNvGrpSpPr/>
            <p:nvPr/>
          </p:nvGrpSpPr>
          <p:grpSpPr>
            <a:xfrm>
              <a:off x="3044970" y="2005148"/>
              <a:ext cx="4074953" cy="675207"/>
              <a:chOff x="2192267" y="1869021"/>
              <a:chExt cx="4492739" cy="744433"/>
            </a:xfrm>
          </p:grpSpPr>
          <p:sp>
            <p:nvSpPr>
              <p:cNvPr id="117" name="矩形: 圆角 116">
                <a:extLst>
                  <a:ext uri="{FF2B5EF4-FFF2-40B4-BE49-F238E27FC236}">
                    <a16:creationId xmlns="" xmlns:a16="http://schemas.microsoft.com/office/drawing/2014/main" id="{6D595E6C-0D7B-40C1-88A4-239744DD36B1}"/>
                  </a:ext>
                </a:extLst>
              </p:cNvPr>
              <p:cNvSpPr/>
              <p:nvPr/>
            </p:nvSpPr>
            <p:spPr>
              <a:xfrm>
                <a:off x="2192267" y="1869021"/>
                <a:ext cx="4492739" cy="744433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18" name="矩形 117">
                <a:extLst>
                  <a:ext uri="{FF2B5EF4-FFF2-40B4-BE49-F238E27FC236}">
                    <a16:creationId xmlns="" xmlns:a16="http://schemas.microsoft.com/office/drawing/2014/main" id="{BF4A659F-F7B9-46EB-A974-DE8D4780A4A4}"/>
                  </a:ext>
                </a:extLst>
              </p:cNvPr>
              <p:cNvSpPr/>
              <p:nvPr/>
            </p:nvSpPr>
            <p:spPr>
              <a:xfrm>
                <a:off x="2617620" y="1956499"/>
                <a:ext cx="2578919" cy="5768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成功项目展示</a:t>
                </a:r>
              </a:p>
            </p:txBody>
          </p:sp>
        </p:grpSp>
      </p:grpSp>
      <p:grpSp>
        <p:nvGrpSpPr>
          <p:cNvPr id="130" name="组合 129">
            <a:extLst>
              <a:ext uri="{FF2B5EF4-FFF2-40B4-BE49-F238E27FC236}">
                <a16:creationId xmlns="" xmlns:a16="http://schemas.microsoft.com/office/drawing/2014/main" id="{3E36D57B-E865-4BA6-9986-3AAFF33ABD97}"/>
              </a:ext>
            </a:extLst>
          </p:cNvPr>
          <p:cNvGrpSpPr/>
          <p:nvPr/>
        </p:nvGrpSpPr>
        <p:grpSpPr>
          <a:xfrm>
            <a:off x="1693220" y="3507265"/>
            <a:ext cx="5563863" cy="928435"/>
            <a:chOff x="1556060" y="1858551"/>
            <a:chExt cx="5563863" cy="928435"/>
          </a:xfrm>
        </p:grpSpPr>
        <p:grpSp>
          <p:nvGrpSpPr>
            <p:cNvPr id="131" name="组合 130">
              <a:extLst>
                <a:ext uri="{FF2B5EF4-FFF2-40B4-BE49-F238E27FC236}">
                  <a16:creationId xmlns="" xmlns:a16="http://schemas.microsoft.com/office/drawing/2014/main" id="{7E90404B-D5FE-454A-B223-EBCF90B336FD}"/>
                </a:ext>
              </a:extLst>
            </p:cNvPr>
            <p:cNvGrpSpPr/>
            <p:nvPr/>
          </p:nvGrpSpPr>
          <p:grpSpPr>
            <a:xfrm>
              <a:off x="1556060" y="1858551"/>
              <a:ext cx="1577995" cy="928435"/>
              <a:chOff x="1556060" y="1858551"/>
              <a:chExt cx="1577995" cy="928435"/>
            </a:xfrm>
          </p:grpSpPr>
          <p:grpSp>
            <p:nvGrpSpPr>
              <p:cNvPr id="135" name="组合 134">
                <a:extLst>
                  <a:ext uri="{FF2B5EF4-FFF2-40B4-BE49-F238E27FC236}">
                    <a16:creationId xmlns="" xmlns:a16="http://schemas.microsoft.com/office/drawing/2014/main" id="{C8D16815-E6EC-4981-BF85-D761BD0BE686}"/>
                  </a:ext>
                </a:extLst>
              </p:cNvPr>
              <p:cNvGrpSpPr/>
              <p:nvPr/>
            </p:nvGrpSpPr>
            <p:grpSpPr>
              <a:xfrm>
                <a:off x="1556060" y="1858551"/>
                <a:ext cx="928771" cy="928435"/>
                <a:chOff x="998217" y="1425850"/>
                <a:chExt cx="3221701" cy="3220535"/>
              </a:xfrm>
            </p:grpSpPr>
            <p:sp>
              <p:nvSpPr>
                <p:cNvPr id="140" name="椭圆 139">
                  <a:extLst>
                    <a:ext uri="{FF2B5EF4-FFF2-40B4-BE49-F238E27FC236}">
                      <a16:creationId xmlns="" xmlns:a16="http://schemas.microsoft.com/office/drawing/2014/main" id="{8C539951-866B-45C4-9A49-BE8E370E0B42}"/>
                    </a:ext>
                  </a:extLst>
                </p:cNvPr>
                <p:cNvSpPr/>
                <p:nvPr/>
              </p:nvSpPr>
              <p:spPr>
                <a:xfrm>
                  <a:off x="998217" y="1425850"/>
                  <a:ext cx="3221701" cy="3220535"/>
                </a:xfrm>
                <a:prstGeom prst="ellipse">
                  <a:avLst/>
                </a:prstGeom>
                <a:solidFill>
                  <a:schemeClr val="bg1"/>
                </a:solidFill>
                <a:ln w="31750" cap="flat" cmpd="sng" algn="ctr">
                  <a:noFill/>
                  <a:prstDash val="solid"/>
                </a:ln>
                <a:effectLst>
                  <a:outerShdw blurRad="266700" sx="101000" sy="101000" algn="ctr" rotWithShape="0">
                    <a:prstClr val="black">
                      <a:alpha val="3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141" name="组合 140">
                  <a:extLst>
                    <a:ext uri="{FF2B5EF4-FFF2-40B4-BE49-F238E27FC236}">
                      <a16:creationId xmlns="" xmlns:a16="http://schemas.microsoft.com/office/drawing/2014/main" id="{997B8237-8988-446E-AE37-B1E631FA22D3}"/>
                    </a:ext>
                  </a:extLst>
                </p:cNvPr>
                <p:cNvGrpSpPr/>
                <p:nvPr/>
              </p:nvGrpSpPr>
              <p:grpSpPr>
                <a:xfrm>
                  <a:off x="1067993" y="1495601"/>
                  <a:ext cx="3082148" cy="3081032"/>
                  <a:chOff x="5787323" y="1979591"/>
                  <a:chExt cx="1767610" cy="1767610"/>
                </a:xfrm>
              </p:grpSpPr>
              <p:sp>
                <p:nvSpPr>
                  <p:cNvPr id="142" name="椭圆 141">
                    <a:extLst>
                      <a:ext uri="{FF2B5EF4-FFF2-40B4-BE49-F238E27FC236}">
                        <a16:creationId xmlns="" xmlns:a16="http://schemas.microsoft.com/office/drawing/2014/main" id="{991C407C-2F29-4A0E-8AD5-C246CBE84E13}"/>
                      </a:ext>
                    </a:extLst>
                  </p:cNvPr>
                  <p:cNvSpPr/>
                  <p:nvPr/>
                </p:nvSpPr>
                <p:spPr>
                  <a:xfrm>
                    <a:off x="5787323" y="1979591"/>
                    <a:ext cx="1767610" cy="1767610"/>
                  </a:xfrm>
                  <a:prstGeom prst="ellipse">
                    <a:avLst/>
                  </a:prstGeom>
                  <a:gradFill>
                    <a:gsLst>
                      <a:gs pos="100000">
                        <a:sysClr val="window" lastClr="FFFFFF"/>
                      </a:gs>
                      <a:gs pos="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>
                    <a:softEdge rad="50800"/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43" name="椭圆 142">
                    <a:extLst>
                      <a:ext uri="{FF2B5EF4-FFF2-40B4-BE49-F238E27FC236}">
                        <a16:creationId xmlns="" xmlns:a16="http://schemas.microsoft.com/office/drawing/2014/main" id="{7B057188-F734-4D0C-920B-A45E6089C5A5}"/>
                      </a:ext>
                    </a:extLst>
                  </p:cNvPr>
                  <p:cNvSpPr/>
                  <p:nvPr/>
                </p:nvSpPr>
                <p:spPr>
                  <a:xfrm>
                    <a:off x="5956263" y="2148531"/>
                    <a:ext cx="1429731" cy="142973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00B0F0"/>
                      </a:gs>
                      <a:gs pos="100000">
                        <a:srgbClr val="0070C0"/>
                      </a:gs>
                    </a:gsLst>
                    <a:lin ang="54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44" name="椭圆 143">
                    <a:extLst>
                      <a:ext uri="{FF2B5EF4-FFF2-40B4-BE49-F238E27FC236}">
                        <a16:creationId xmlns="" xmlns:a16="http://schemas.microsoft.com/office/drawing/2014/main" id="{B6CA6E66-563C-4B67-90E5-6302D82B36AC}"/>
                      </a:ext>
                    </a:extLst>
                  </p:cNvPr>
                  <p:cNvSpPr/>
                  <p:nvPr/>
                </p:nvSpPr>
                <p:spPr>
                  <a:xfrm>
                    <a:off x="6014084" y="2206352"/>
                    <a:ext cx="1314088" cy="1314088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7F7F7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45" name="椭圆 144">
                    <a:extLst>
                      <a:ext uri="{FF2B5EF4-FFF2-40B4-BE49-F238E27FC236}">
                        <a16:creationId xmlns="" xmlns:a16="http://schemas.microsoft.com/office/drawing/2014/main" id="{44628CD1-885F-4DAD-A57B-7394178E295D}"/>
                      </a:ext>
                    </a:extLst>
                  </p:cNvPr>
                  <p:cNvSpPr/>
                  <p:nvPr/>
                </p:nvSpPr>
                <p:spPr>
                  <a:xfrm>
                    <a:off x="6078822" y="2271090"/>
                    <a:ext cx="1184612" cy="1184612"/>
                  </a:xfrm>
                  <a:prstGeom prst="ellipse">
                    <a:avLst/>
                  </a:prstGeom>
                  <a:gradFill>
                    <a:gsLst>
                      <a:gs pos="0">
                        <a:sysClr val="window" lastClr="FFFFFF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31750" cap="flat" cmpd="sng" algn="ctr">
                    <a:gradFill flip="none" rotWithShape="1">
                      <a:gsLst>
                        <a:gs pos="0">
                          <a:sysClr val="window" lastClr="FFFFFF">
                            <a:lumMod val="75000"/>
                          </a:sysClr>
                        </a:gs>
                        <a:gs pos="100000">
                          <a:sysClr val="window" lastClr="FFFFFF"/>
                        </a:gs>
                      </a:gsLst>
                      <a:lin ang="2700000" scaled="1"/>
                      <a:tileRect/>
                    </a:gradFill>
                    <a:prstDash val="solid"/>
                  </a:ln>
                  <a:effectLst>
                    <a:innerShdw blurRad="76200" dist="38100" dir="13500000">
                      <a:prstClr val="black">
                        <a:alpha val="50000"/>
                      </a:prstClr>
                    </a:inn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cxnSp>
            <p:nvCxnSpPr>
              <p:cNvPr id="136" name="直接连接符 135">
                <a:extLst>
                  <a:ext uri="{FF2B5EF4-FFF2-40B4-BE49-F238E27FC236}">
                    <a16:creationId xmlns="" xmlns:a16="http://schemas.microsoft.com/office/drawing/2014/main" id="{17895F12-0531-40F1-A889-807785826F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9970" y="2322769"/>
                <a:ext cx="744085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7" name="组合 136">
                <a:extLst>
                  <a:ext uri="{FF2B5EF4-FFF2-40B4-BE49-F238E27FC236}">
                    <a16:creationId xmlns="" xmlns:a16="http://schemas.microsoft.com/office/drawing/2014/main" id="{8C2B8E39-4CA1-4FC4-A11C-C7B201DB6322}"/>
                  </a:ext>
                </a:extLst>
              </p:cNvPr>
              <p:cNvGrpSpPr/>
              <p:nvPr/>
            </p:nvGrpSpPr>
            <p:grpSpPr>
              <a:xfrm>
                <a:off x="1883540" y="2161382"/>
                <a:ext cx="330915" cy="322769"/>
                <a:chOff x="1509444" y="3322762"/>
                <a:chExt cx="307029" cy="299471"/>
              </a:xfrm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p:grpSpPr>
            <p:sp>
              <p:nvSpPr>
                <p:cNvPr id="138" name="Shape 10515">
                  <a:extLst>
                    <a:ext uri="{FF2B5EF4-FFF2-40B4-BE49-F238E27FC236}">
                      <a16:creationId xmlns="" xmlns:a16="http://schemas.microsoft.com/office/drawing/2014/main" id="{B4212E88-3040-42FA-9C14-D63611077E4D}"/>
                    </a:ext>
                  </a:extLst>
                </p:cNvPr>
                <p:cNvSpPr/>
                <p:nvPr/>
              </p:nvSpPr>
              <p:spPr>
                <a:xfrm>
                  <a:off x="1509444" y="3439498"/>
                  <a:ext cx="54044" cy="1590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ubicBezTo>
                        <a:pt x="0" y="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14288" tIns="14288" rIns="14288" bIns="14288" anchor="ctr"/>
                <a:lstStyle>
                  <a:lvl1pPr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857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1714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2571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3429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4286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5143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6000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6858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marL="0" marR="0" lvl="0" indent="0" algn="ctr" defTabSz="1714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3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139" name="Shape 10516">
                  <a:extLst>
                    <a:ext uri="{FF2B5EF4-FFF2-40B4-BE49-F238E27FC236}">
                      <a16:creationId xmlns="" xmlns:a16="http://schemas.microsoft.com/office/drawing/2014/main" id="{4602B754-FD69-4A3F-BCBE-24E65D6F0EA7}"/>
                    </a:ext>
                  </a:extLst>
                </p:cNvPr>
                <p:cNvSpPr/>
                <p:nvPr/>
              </p:nvSpPr>
              <p:spPr>
                <a:xfrm>
                  <a:off x="1587267" y="3322762"/>
                  <a:ext cx="229206" cy="2994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9" h="21586" extrusionOk="0">
                      <a:moveTo>
                        <a:pt x="11717" y="14039"/>
                      </a:moveTo>
                      <a:cubicBezTo>
                        <a:pt x="9702" y="15584"/>
                        <a:pt x="6428" y="15588"/>
                        <a:pt x="4408" y="14039"/>
                      </a:cubicBezTo>
                      <a:cubicBezTo>
                        <a:pt x="2391" y="12497"/>
                        <a:pt x="2397" y="9988"/>
                        <a:pt x="4414" y="8439"/>
                      </a:cubicBezTo>
                      <a:cubicBezTo>
                        <a:pt x="6422" y="6895"/>
                        <a:pt x="9702" y="6891"/>
                        <a:pt x="11717" y="8439"/>
                      </a:cubicBezTo>
                      <a:cubicBezTo>
                        <a:pt x="13731" y="9988"/>
                        <a:pt x="13737" y="12492"/>
                        <a:pt x="11717" y="14039"/>
                      </a:cubicBezTo>
                      <a:close/>
                      <a:moveTo>
                        <a:pt x="21558" y="19386"/>
                      </a:moveTo>
                      <a:lnTo>
                        <a:pt x="15491" y="14738"/>
                      </a:lnTo>
                      <a:lnTo>
                        <a:pt x="14708" y="15104"/>
                      </a:lnTo>
                      <a:lnTo>
                        <a:pt x="13513" y="14216"/>
                      </a:lnTo>
                      <a:cubicBezTo>
                        <a:pt x="15377" y="12209"/>
                        <a:pt x="15154" y="9409"/>
                        <a:pt x="12808" y="7607"/>
                      </a:cubicBezTo>
                      <a:cubicBezTo>
                        <a:pt x="12645" y="7487"/>
                        <a:pt x="12464" y="7390"/>
                        <a:pt x="12289" y="7283"/>
                      </a:cubicBezTo>
                      <a:lnTo>
                        <a:pt x="12289" y="0"/>
                      </a:lnTo>
                      <a:lnTo>
                        <a:pt x="7215" y="0"/>
                      </a:lnTo>
                      <a:lnTo>
                        <a:pt x="7215" y="6160"/>
                      </a:lnTo>
                      <a:cubicBezTo>
                        <a:pt x="6471" y="6235"/>
                        <a:pt x="5753" y="6401"/>
                        <a:pt x="5077" y="6659"/>
                      </a:cubicBezTo>
                      <a:lnTo>
                        <a:pt x="5077" y="4788"/>
                      </a:lnTo>
                      <a:lnTo>
                        <a:pt x="0" y="4788"/>
                      </a:lnTo>
                      <a:lnTo>
                        <a:pt x="0" y="20191"/>
                      </a:lnTo>
                      <a:lnTo>
                        <a:pt x="5071" y="20191"/>
                      </a:lnTo>
                      <a:lnTo>
                        <a:pt x="5071" y="15819"/>
                      </a:lnTo>
                      <a:cubicBezTo>
                        <a:pt x="5753" y="16082"/>
                        <a:pt x="6471" y="16249"/>
                        <a:pt x="7215" y="16318"/>
                      </a:cubicBezTo>
                      <a:lnTo>
                        <a:pt x="7215" y="20191"/>
                      </a:lnTo>
                      <a:lnTo>
                        <a:pt x="12289" y="20191"/>
                      </a:lnTo>
                      <a:lnTo>
                        <a:pt x="12289" y="15666"/>
                      </a:lnTo>
                      <a:lnTo>
                        <a:pt x="13073" y="16245"/>
                      </a:lnTo>
                      <a:lnTo>
                        <a:pt x="12621" y="16938"/>
                      </a:lnTo>
                      <a:lnTo>
                        <a:pt x="18687" y="21586"/>
                      </a:lnTo>
                      <a:cubicBezTo>
                        <a:pt x="18687" y="21586"/>
                        <a:pt x="20008" y="21600"/>
                        <a:pt x="20804" y="20902"/>
                      </a:cubicBezTo>
                      <a:cubicBezTo>
                        <a:pt x="21600" y="20205"/>
                        <a:pt x="21558" y="19386"/>
                        <a:pt x="21558" y="19386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14288" tIns="14288" rIns="14288" bIns="14288" anchor="ctr"/>
                <a:lstStyle>
                  <a:lvl1pPr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857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1714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2571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3429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4286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5143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6000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6858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marL="0" marR="0" lvl="0" indent="0" algn="ctr" defTabSz="1714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3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</p:grpSp>
        </p:grpSp>
        <p:grpSp>
          <p:nvGrpSpPr>
            <p:cNvPr id="132" name="组合 131">
              <a:extLst>
                <a:ext uri="{FF2B5EF4-FFF2-40B4-BE49-F238E27FC236}">
                  <a16:creationId xmlns="" xmlns:a16="http://schemas.microsoft.com/office/drawing/2014/main" id="{D4BD8BAA-0BF2-4B5A-BEB5-6A7D7CFE1AD1}"/>
                </a:ext>
              </a:extLst>
            </p:cNvPr>
            <p:cNvGrpSpPr/>
            <p:nvPr/>
          </p:nvGrpSpPr>
          <p:grpSpPr>
            <a:xfrm>
              <a:off x="3044970" y="2005148"/>
              <a:ext cx="4074953" cy="675207"/>
              <a:chOff x="2192267" y="1869021"/>
              <a:chExt cx="4492739" cy="744433"/>
            </a:xfrm>
          </p:grpSpPr>
          <p:sp>
            <p:nvSpPr>
              <p:cNvPr id="133" name="矩形: 圆角 132">
                <a:extLst>
                  <a:ext uri="{FF2B5EF4-FFF2-40B4-BE49-F238E27FC236}">
                    <a16:creationId xmlns="" xmlns:a16="http://schemas.microsoft.com/office/drawing/2014/main" id="{18A8D03D-87A5-4D96-A6C2-67BDEA816D12}"/>
                  </a:ext>
                </a:extLst>
              </p:cNvPr>
              <p:cNvSpPr/>
              <p:nvPr/>
            </p:nvSpPr>
            <p:spPr>
              <a:xfrm>
                <a:off x="2192267" y="1869021"/>
                <a:ext cx="4492739" cy="744433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34" name="矩形 133">
                <a:extLst>
                  <a:ext uri="{FF2B5EF4-FFF2-40B4-BE49-F238E27FC236}">
                    <a16:creationId xmlns="" xmlns:a16="http://schemas.microsoft.com/office/drawing/2014/main" id="{EF81823F-A33C-4C01-AAA8-094B85657E2D}"/>
                  </a:ext>
                </a:extLst>
              </p:cNvPr>
              <p:cNvSpPr/>
              <p:nvPr/>
            </p:nvSpPr>
            <p:spPr>
              <a:xfrm>
                <a:off x="2617620" y="1956499"/>
                <a:ext cx="3766579" cy="5768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工作不足及改进措施</a:t>
                </a:r>
              </a:p>
            </p:txBody>
          </p:sp>
        </p:grpSp>
      </p:grpSp>
      <p:grpSp>
        <p:nvGrpSpPr>
          <p:cNvPr id="146" name="组合 145">
            <a:extLst>
              <a:ext uri="{FF2B5EF4-FFF2-40B4-BE49-F238E27FC236}">
                <a16:creationId xmlns="" xmlns:a16="http://schemas.microsoft.com/office/drawing/2014/main" id="{B995261D-09E2-4ADA-ACD0-FB71EFEBF78B}"/>
              </a:ext>
            </a:extLst>
          </p:cNvPr>
          <p:cNvGrpSpPr/>
          <p:nvPr/>
        </p:nvGrpSpPr>
        <p:grpSpPr>
          <a:xfrm>
            <a:off x="1693220" y="4419796"/>
            <a:ext cx="5563863" cy="928435"/>
            <a:chOff x="1556060" y="1858551"/>
            <a:chExt cx="5563863" cy="928435"/>
          </a:xfrm>
        </p:grpSpPr>
        <p:grpSp>
          <p:nvGrpSpPr>
            <p:cNvPr id="147" name="组合 146">
              <a:extLst>
                <a:ext uri="{FF2B5EF4-FFF2-40B4-BE49-F238E27FC236}">
                  <a16:creationId xmlns="" xmlns:a16="http://schemas.microsoft.com/office/drawing/2014/main" id="{C4449FF9-A650-46E2-B50B-645A2A366DCA}"/>
                </a:ext>
              </a:extLst>
            </p:cNvPr>
            <p:cNvGrpSpPr/>
            <p:nvPr/>
          </p:nvGrpSpPr>
          <p:grpSpPr>
            <a:xfrm>
              <a:off x="1556060" y="1858551"/>
              <a:ext cx="1577995" cy="928435"/>
              <a:chOff x="1556060" y="1858551"/>
              <a:chExt cx="1577995" cy="928435"/>
            </a:xfrm>
          </p:grpSpPr>
          <p:grpSp>
            <p:nvGrpSpPr>
              <p:cNvPr id="151" name="组合 150">
                <a:extLst>
                  <a:ext uri="{FF2B5EF4-FFF2-40B4-BE49-F238E27FC236}">
                    <a16:creationId xmlns="" xmlns:a16="http://schemas.microsoft.com/office/drawing/2014/main" id="{C578C9EB-8452-46B5-8658-9B25E9950D16}"/>
                  </a:ext>
                </a:extLst>
              </p:cNvPr>
              <p:cNvGrpSpPr/>
              <p:nvPr/>
            </p:nvGrpSpPr>
            <p:grpSpPr>
              <a:xfrm>
                <a:off x="1556060" y="1858551"/>
                <a:ext cx="928771" cy="928435"/>
                <a:chOff x="998217" y="1425850"/>
                <a:chExt cx="3221701" cy="3220535"/>
              </a:xfrm>
            </p:grpSpPr>
            <p:sp>
              <p:nvSpPr>
                <p:cNvPr id="156" name="椭圆 155">
                  <a:extLst>
                    <a:ext uri="{FF2B5EF4-FFF2-40B4-BE49-F238E27FC236}">
                      <a16:creationId xmlns="" xmlns:a16="http://schemas.microsoft.com/office/drawing/2014/main" id="{179B85AA-F6BA-4701-9BD7-8143C268D728}"/>
                    </a:ext>
                  </a:extLst>
                </p:cNvPr>
                <p:cNvSpPr/>
                <p:nvPr/>
              </p:nvSpPr>
              <p:spPr>
                <a:xfrm>
                  <a:off x="998217" y="1425850"/>
                  <a:ext cx="3221701" cy="3220535"/>
                </a:xfrm>
                <a:prstGeom prst="ellipse">
                  <a:avLst/>
                </a:prstGeom>
                <a:solidFill>
                  <a:schemeClr val="bg1"/>
                </a:solidFill>
                <a:ln w="31750" cap="flat" cmpd="sng" algn="ctr">
                  <a:noFill/>
                  <a:prstDash val="solid"/>
                </a:ln>
                <a:effectLst>
                  <a:outerShdw blurRad="266700" sx="101000" sy="101000" algn="ctr" rotWithShape="0">
                    <a:prstClr val="black">
                      <a:alpha val="3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157" name="组合 156">
                  <a:extLst>
                    <a:ext uri="{FF2B5EF4-FFF2-40B4-BE49-F238E27FC236}">
                      <a16:creationId xmlns="" xmlns:a16="http://schemas.microsoft.com/office/drawing/2014/main" id="{377CA252-C1FD-4C86-9270-1590F3E2930D}"/>
                    </a:ext>
                  </a:extLst>
                </p:cNvPr>
                <p:cNvGrpSpPr/>
                <p:nvPr/>
              </p:nvGrpSpPr>
              <p:grpSpPr>
                <a:xfrm>
                  <a:off x="1067993" y="1495601"/>
                  <a:ext cx="3082148" cy="3081032"/>
                  <a:chOff x="5787323" y="1979591"/>
                  <a:chExt cx="1767610" cy="1767610"/>
                </a:xfrm>
              </p:grpSpPr>
              <p:sp>
                <p:nvSpPr>
                  <p:cNvPr id="158" name="椭圆 157">
                    <a:extLst>
                      <a:ext uri="{FF2B5EF4-FFF2-40B4-BE49-F238E27FC236}">
                        <a16:creationId xmlns="" xmlns:a16="http://schemas.microsoft.com/office/drawing/2014/main" id="{CACE1234-0DFD-4179-9084-A097E3E9E43D}"/>
                      </a:ext>
                    </a:extLst>
                  </p:cNvPr>
                  <p:cNvSpPr/>
                  <p:nvPr/>
                </p:nvSpPr>
                <p:spPr>
                  <a:xfrm>
                    <a:off x="5787323" y="1979591"/>
                    <a:ext cx="1767610" cy="1767610"/>
                  </a:xfrm>
                  <a:prstGeom prst="ellipse">
                    <a:avLst/>
                  </a:prstGeom>
                  <a:gradFill>
                    <a:gsLst>
                      <a:gs pos="100000">
                        <a:sysClr val="window" lastClr="FFFFFF"/>
                      </a:gs>
                      <a:gs pos="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>
                    <a:softEdge rad="50800"/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59" name="椭圆 158">
                    <a:extLst>
                      <a:ext uri="{FF2B5EF4-FFF2-40B4-BE49-F238E27FC236}">
                        <a16:creationId xmlns="" xmlns:a16="http://schemas.microsoft.com/office/drawing/2014/main" id="{FF2EB610-1846-427B-BC4B-25FC632C3D04}"/>
                      </a:ext>
                    </a:extLst>
                  </p:cNvPr>
                  <p:cNvSpPr/>
                  <p:nvPr/>
                </p:nvSpPr>
                <p:spPr>
                  <a:xfrm>
                    <a:off x="5956263" y="2148531"/>
                    <a:ext cx="1429731" cy="142973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00B0F0"/>
                      </a:gs>
                      <a:gs pos="100000">
                        <a:srgbClr val="0070C0"/>
                      </a:gs>
                    </a:gsLst>
                    <a:lin ang="54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60" name="椭圆 159">
                    <a:extLst>
                      <a:ext uri="{FF2B5EF4-FFF2-40B4-BE49-F238E27FC236}">
                        <a16:creationId xmlns="" xmlns:a16="http://schemas.microsoft.com/office/drawing/2014/main" id="{95211101-7904-4814-A884-AED675A25246}"/>
                      </a:ext>
                    </a:extLst>
                  </p:cNvPr>
                  <p:cNvSpPr/>
                  <p:nvPr/>
                </p:nvSpPr>
                <p:spPr>
                  <a:xfrm>
                    <a:off x="6014084" y="2206352"/>
                    <a:ext cx="1314088" cy="1314088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7F7F7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61" name="椭圆 160">
                    <a:extLst>
                      <a:ext uri="{FF2B5EF4-FFF2-40B4-BE49-F238E27FC236}">
                        <a16:creationId xmlns="" xmlns:a16="http://schemas.microsoft.com/office/drawing/2014/main" id="{90046049-5DF2-4180-A6BA-5BE5DBA0B9F6}"/>
                      </a:ext>
                    </a:extLst>
                  </p:cNvPr>
                  <p:cNvSpPr/>
                  <p:nvPr/>
                </p:nvSpPr>
                <p:spPr>
                  <a:xfrm>
                    <a:off x="6078822" y="2271090"/>
                    <a:ext cx="1184612" cy="1184612"/>
                  </a:xfrm>
                  <a:prstGeom prst="ellipse">
                    <a:avLst/>
                  </a:prstGeom>
                  <a:gradFill>
                    <a:gsLst>
                      <a:gs pos="0">
                        <a:sysClr val="window" lastClr="FFFFFF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31750" cap="flat" cmpd="sng" algn="ctr">
                    <a:gradFill flip="none" rotWithShape="1">
                      <a:gsLst>
                        <a:gs pos="0">
                          <a:sysClr val="window" lastClr="FFFFFF">
                            <a:lumMod val="75000"/>
                          </a:sysClr>
                        </a:gs>
                        <a:gs pos="100000">
                          <a:sysClr val="window" lastClr="FFFFFF"/>
                        </a:gs>
                      </a:gsLst>
                      <a:lin ang="2700000" scaled="1"/>
                      <a:tileRect/>
                    </a:gradFill>
                    <a:prstDash val="solid"/>
                  </a:ln>
                  <a:effectLst>
                    <a:innerShdw blurRad="76200" dist="38100" dir="13500000">
                      <a:prstClr val="black">
                        <a:alpha val="50000"/>
                      </a:prstClr>
                    </a:inn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cxnSp>
            <p:nvCxnSpPr>
              <p:cNvPr id="152" name="直接连接符 151">
                <a:extLst>
                  <a:ext uri="{FF2B5EF4-FFF2-40B4-BE49-F238E27FC236}">
                    <a16:creationId xmlns="" xmlns:a16="http://schemas.microsoft.com/office/drawing/2014/main" id="{6AF1A257-8400-4499-87E0-2F84CF2C08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9970" y="2322769"/>
                <a:ext cx="744085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3" name="组合 152">
                <a:extLst>
                  <a:ext uri="{FF2B5EF4-FFF2-40B4-BE49-F238E27FC236}">
                    <a16:creationId xmlns="" xmlns:a16="http://schemas.microsoft.com/office/drawing/2014/main" id="{DDF56D3F-4411-4A0D-A30D-140420B7FFD7}"/>
                  </a:ext>
                </a:extLst>
              </p:cNvPr>
              <p:cNvGrpSpPr/>
              <p:nvPr/>
            </p:nvGrpSpPr>
            <p:grpSpPr>
              <a:xfrm>
                <a:off x="1883540" y="2161382"/>
                <a:ext cx="330915" cy="322769"/>
                <a:chOff x="1509444" y="3322762"/>
                <a:chExt cx="307029" cy="299471"/>
              </a:xfrm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p:grpSpPr>
            <p:sp>
              <p:nvSpPr>
                <p:cNvPr id="154" name="Shape 10515">
                  <a:extLst>
                    <a:ext uri="{FF2B5EF4-FFF2-40B4-BE49-F238E27FC236}">
                      <a16:creationId xmlns="" xmlns:a16="http://schemas.microsoft.com/office/drawing/2014/main" id="{7522F1EF-DC3C-47AB-8B39-A193ACFF4BC8}"/>
                    </a:ext>
                  </a:extLst>
                </p:cNvPr>
                <p:cNvSpPr/>
                <p:nvPr/>
              </p:nvSpPr>
              <p:spPr>
                <a:xfrm>
                  <a:off x="1509444" y="3439498"/>
                  <a:ext cx="54044" cy="1590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ubicBezTo>
                        <a:pt x="0" y="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14288" tIns="14288" rIns="14288" bIns="14288" anchor="ctr"/>
                <a:lstStyle>
                  <a:lvl1pPr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857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1714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2571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3429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4286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5143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6000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6858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marL="0" marR="0" lvl="0" indent="0" algn="ctr" defTabSz="1714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3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  <p:sp>
              <p:nvSpPr>
                <p:cNvPr id="155" name="Shape 10516">
                  <a:extLst>
                    <a:ext uri="{FF2B5EF4-FFF2-40B4-BE49-F238E27FC236}">
                      <a16:creationId xmlns="" xmlns:a16="http://schemas.microsoft.com/office/drawing/2014/main" id="{407FFF4F-F690-46DE-B9A3-85A898895AC4}"/>
                    </a:ext>
                  </a:extLst>
                </p:cNvPr>
                <p:cNvSpPr/>
                <p:nvPr/>
              </p:nvSpPr>
              <p:spPr>
                <a:xfrm>
                  <a:off x="1587267" y="3322762"/>
                  <a:ext cx="229206" cy="2994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9" h="21586" extrusionOk="0">
                      <a:moveTo>
                        <a:pt x="11717" y="14039"/>
                      </a:moveTo>
                      <a:cubicBezTo>
                        <a:pt x="9702" y="15584"/>
                        <a:pt x="6428" y="15588"/>
                        <a:pt x="4408" y="14039"/>
                      </a:cubicBezTo>
                      <a:cubicBezTo>
                        <a:pt x="2391" y="12497"/>
                        <a:pt x="2397" y="9988"/>
                        <a:pt x="4414" y="8439"/>
                      </a:cubicBezTo>
                      <a:cubicBezTo>
                        <a:pt x="6422" y="6895"/>
                        <a:pt x="9702" y="6891"/>
                        <a:pt x="11717" y="8439"/>
                      </a:cubicBezTo>
                      <a:cubicBezTo>
                        <a:pt x="13731" y="9988"/>
                        <a:pt x="13737" y="12492"/>
                        <a:pt x="11717" y="14039"/>
                      </a:cubicBezTo>
                      <a:close/>
                      <a:moveTo>
                        <a:pt x="21558" y="19386"/>
                      </a:moveTo>
                      <a:lnTo>
                        <a:pt x="15491" y="14738"/>
                      </a:lnTo>
                      <a:lnTo>
                        <a:pt x="14708" y="15104"/>
                      </a:lnTo>
                      <a:lnTo>
                        <a:pt x="13513" y="14216"/>
                      </a:lnTo>
                      <a:cubicBezTo>
                        <a:pt x="15377" y="12209"/>
                        <a:pt x="15154" y="9409"/>
                        <a:pt x="12808" y="7607"/>
                      </a:cubicBezTo>
                      <a:cubicBezTo>
                        <a:pt x="12645" y="7487"/>
                        <a:pt x="12464" y="7390"/>
                        <a:pt x="12289" y="7283"/>
                      </a:cubicBezTo>
                      <a:lnTo>
                        <a:pt x="12289" y="0"/>
                      </a:lnTo>
                      <a:lnTo>
                        <a:pt x="7215" y="0"/>
                      </a:lnTo>
                      <a:lnTo>
                        <a:pt x="7215" y="6160"/>
                      </a:lnTo>
                      <a:cubicBezTo>
                        <a:pt x="6471" y="6235"/>
                        <a:pt x="5753" y="6401"/>
                        <a:pt x="5077" y="6659"/>
                      </a:cubicBezTo>
                      <a:lnTo>
                        <a:pt x="5077" y="4788"/>
                      </a:lnTo>
                      <a:lnTo>
                        <a:pt x="0" y="4788"/>
                      </a:lnTo>
                      <a:lnTo>
                        <a:pt x="0" y="20191"/>
                      </a:lnTo>
                      <a:lnTo>
                        <a:pt x="5071" y="20191"/>
                      </a:lnTo>
                      <a:lnTo>
                        <a:pt x="5071" y="15819"/>
                      </a:lnTo>
                      <a:cubicBezTo>
                        <a:pt x="5753" y="16082"/>
                        <a:pt x="6471" y="16249"/>
                        <a:pt x="7215" y="16318"/>
                      </a:cubicBezTo>
                      <a:lnTo>
                        <a:pt x="7215" y="20191"/>
                      </a:lnTo>
                      <a:lnTo>
                        <a:pt x="12289" y="20191"/>
                      </a:lnTo>
                      <a:lnTo>
                        <a:pt x="12289" y="15666"/>
                      </a:lnTo>
                      <a:lnTo>
                        <a:pt x="13073" y="16245"/>
                      </a:lnTo>
                      <a:lnTo>
                        <a:pt x="12621" y="16938"/>
                      </a:lnTo>
                      <a:lnTo>
                        <a:pt x="18687" y="21586"/>
                      </a:lnTo>
                      <a:cubicBezTo>
                        <a:pt x="18687" y="21586"/>
                        <a:pt x="20008" y="21600"/>
                        <a:pt x="20804" y="20902"/>
                      </a:cubicBezTo>
                      <a:cubicBezTo>
                        <a:pt x="21600" y="20205"/>
                        <a:pt x="21558" y="19386"/>
                        <a:pt x="21558" y="19386"/>
                      </a:cubicBezTo>
                      <a:close/>
                    </a:path>
                  </a:pathLst>
                </a:custGeom>
                <a:grpFill/>
                <a:ln w="12700">
                  <a:miter lim="400000"/>
                </a:ln>
              </p:spPr>
              <p:txBody>
                <a:bodyPr lIns="14288" tIns="14288" rIns="14288" bIns="14288" anchor="ctr"/>
                <a:lstStyle>
                  <a:lvl1pPr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indent="857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indent="1714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indent="2571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indent="3429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indent="42862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indent="51435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indent="600075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indent="685800" algn="ctr" defTabSz="309563">
                    <a:defRPr sz="1900"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marL="0" marR="0" lvl="0" indent="0" algn="ctr" defTabSz="17145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3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Gill Sans"/>
                    <a:sym typeface="Gill Sans"/>
                  </a:endParaRPr>
                </a:p>
              </p:txBody>
            </p:sp>
          </p:grpSp>
        </p:grpSp>
        <p:grpSp>
          <p:nvGrpSpPr>
            <p:cNvPr id="148" name="组合 147">
              <a:extLst>
                <a:ext uri="{FF2B5EF4-FFF2-40B4-BE49-F238E27FC236}">
                  <a16:creationId xmlns="" xmlns:a16="http://schemas.microsoft.com/office/drawing/2014/main" id="{06A3B29B-04E1-46D7-9E03-FD08E005828D}"/>
                </a:ext>
              </a:extLst>
            </p:cNvPr>
            <p:cNvGrpSpPr/>
            <p:nvPr/>
          </p:nvGrpSpPr>
          <p:grpSpPr>
            <a:xfrm>
              <a:off x="3044970" y="2005148"/>
              <a:ext cx="4074953" cy="675207"/>
              <a:chOff x="2192267" y="1869021"/>
              <a:chExt cx="4492739" cy="744433"/>
            </a:xfrm>
          </p:grpSpPr>
          <p:sp>
            <p:nvSpPr>
              <p:cNvPr id="149" name="矩形: 圆角 148">
                <a:extLst>
                  <a:ext uri="{FF2B5EF4-FFF2-40B4-BE49-F238E27FC236}">
                    <a16:creationId xmlns="" xmlns:a16="http://schemas.microsoft.com/office/drawing/2014/main" id="{DCE9B47F-B742-4013-927F-C40FDEB804E0}"/>
                  </a:ext>
                </a:extLst>
              </p:cNvPr>
              <p:cNvSpPr/>
              <p:nvPr/>
            </p:nvSpPr>
            <p:spPr>
              <a:xfrm>
                <a:off x="2192267" y="1869021"/>
                <a:ext cx="4492739" cy="744433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0" name="矩形 149">
                <a:extLst>
                  <a:ext uri="{FF2B5EF4-FFF2-40B4-BE49-F238E27FC236}">
                    <a16:creationId xmlns="" xmlns:a16="http://schemas.microsoft.com/office/drawing/2014/main" id="{2BC9ECCB-9939-4E44-85B6-0F3582B342AE}"/>
                  </a:ext>
                </a:extLst>
              </p:cNvPr>
              <p:cNvSpPr/>
              <p:nvPr/>
            </p:nvSpPr>
            <p:spPr>
              <a:xfrm>
                <a:off x="2617620" y="1956499"/>
                <a:ext cx="2366837" cy="5768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2018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年展望</a:t>
                </a:r>
              </a:p>
            </p:txBody>
          </p:sp>
        </p:grpSp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26AE05F9-DE78-4D0A-BE27-C896AF5A0368}"/>
              </a:ext>
            </a:extLst>
          </p:cNvPr>
          <p:cNvSpPr txBox="1"/>
          <p:nvPr/>
        </p:nvSpPr>
        <p:spPr>
          <a:xfrm>
            <a:off x="2639087" y="1961752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文本框 161">
            <a:extLst>
              <a:ext uri="{FF2B5EF4-FFF2-40B4-BE49-F238E27FC236}">
                <a16:creationId xmlns="" xmlns:a16="http://schemas.microsoft.com/office/drawing/2014/main" id="{2151F0B9-A0BD-4ACC-B42A-09B2E1C71AD4}"/>
              </a:ext>
            </a:extLst>
          </p:cNvPr>
          <p:cNvSpPr txBox="1"/>
          <p:nvPr/>
        </p:nvSpPr>
        <p:spPr>
          <a:xfrm>
            <a:off x="2639087" y="2851002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文本框 162">
            <a:extLst>
              <a:ext uri="{FF2B5EF4-FFF2-40B4-BE49-F238E27FC236}">
                <a16:creationId xmlns="" xmlns:a16="http://schemas.microsoft.com/office/drawing/2014/main" id="{BFFD6AD2-BBD6-4863-8624-1CC44640965D}"/>
              </a:ext>
            </a:extLst>
          </p:cNvPr>
          <p:cNvSpPr txBox="1"/>
          <p:nvPr/>
        </p:nvSpPr>
        <p:spPr>
          <a:xfrm>
            <a:off x="2639087" y="3756271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文本框 163">
            <a:extLst>
              <a:ext uri="{FF2B5EF4-FFF2-40B4-BE49-F238E27FC236}">
                <a16:creationId xmlns="" xmlns:a16="http://schemas.microsoft.com/office/drawing/2014/main" id="{D2B98BC7-A0AC-45EA-8222-15ED9AF521F9}"/>
              </a:ext>
            </a:extLst>
          </p:cNvPr>
          <p:cNvSpPr txBox="1"/>
          <p:nvPr/>
        </p:nvSpPr>
        <p:spPr>
          <a:xfrm>
            <a:off x="2639087" y="4681472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54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62" grpId="0" animBg="1"/>
      <p:bldP spid="163" grpId="0" animBg="1"/>
      <p:bldP spid="1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9797C5A-5F9F-416E-BDAC-9A1D3A4BA483}"/>
              </a:ext>
            </a:extLst>
          </p:cNvPr>
          <p:cNvGrpSpPr/>
          <p:nvPr/>
        </p:nvGrpSpPr>
        <p:grpSpPr>
          <a:xfrm>
            <a:off x="386423" y="345819"/>
            <a:ext cx="1107996" cy="597039"/>
            <a:chOff x="685715" y="361847"/>
            <a:chExt cx="1107996" cy="597039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2F9B5BDD-EA1E-4A48-93D2-E430D1973F5A}"/>
                </a:ext>
              </a:extLst>
            </p:cNvPr>
            <p:cNvSpPr/>
            <p:nvPr/>
          </p:nvSpPr>
          <p:spPr>
            <a:xfrm>
              <a:off x="685715" y="361847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070C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过渡页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7CB40C6B-00CF-4D18-9FCC-00F2AA9480ED}"/>
                </a:ext>
              </a:extLst>
            </p:cNvPr>
            <p:cNvSpPr/>
            <p:nvPr/>
          </p:nvSpPr>
          <p:spPr>
            <a:xfrm>
              <a:off x="855571" y="772477"/>
              <a:ext cx="726481" cy="184666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en-US" altLang="zh-CN" sz="6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Transition Page</a:t>
              </a:r>
              <a:endParaRPr lang="zh-CN" altLang="en-US" sz="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32649C75-81EE-42AB-BC56-A80A18248FE8}"/>
                </a:ext>
              </a:extLst>
            </p:cNvPr>
            <p:cNvCxnSpPr>
              <a:cxnSpLocks/>
            </p:cNvCxnSpPr>
            <p:nvPr/>
          </p:nvCxnSpPr>
          <p:spPr>
            <a:xfrm>
              <a:off x="1067961" y="957873"/>
              <a:ext cx="301699" cy="101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20C83678-ADAD-4724-8390-63583CFA24F3}"/>
              </a:ext>
            </a:extLst>
          </p:cNvPr>
          <p:cNvSpPr/>
          <p:nvPr/>
        </p:nvSpPr>
        <p:spPr>
          <a:xfrm>
            <a:off x="952802" y="576651"/>
            <a:ext cx="3451586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13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13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34CC849-7CDA-4B03-9181-770698549B02}"/>
              </a:ext>
            </a:extLst>
          </p:cNvPr>
          <p:cNvSpPr/>
          <p:nvPr/>
        </p:nvSpPr>
        <p:spPr>
          <a:xfrm>
            <a:off x="3543485" y="2596343"/>
            <a:ext cx="60452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年回顾与分析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AD0B4E9A-D709-4293-AE2B-547EC0BFBC4D}"/>
              </a:ext>
            </a:extLst>
          </p:cNvPr>
          <p:cNvSpPr/>
          <p:nvPr/>
        </p:nvSpPr>
        <p:spPr>
          <a:xfrm>
            <a:off x="287383" y="216367"/>
            <a:ext cx="1417320" cy="880913"/>
          </a:xfrm>
          <a:custGeom>
            <a:avLst/>
            <a:gdLst>
              <a:gd name="connsiteX0" fmla="*/ 2042160 w 6743700"/>
              <a:gd name="connsiteY0" fmla="*/ 0 h 3025140"/>
              <a:gd name="connsiteX1" fmla="*/ 0 w 6743700"/>
              <a:gd name="connsiteY1" fmla="*/ 0 h 3025140"/>
              <a:gd name="connsiteX2" fmla="*/ 0 w 6743700"/>
              <a:gd name="connsiteY2" fmla="*/ 3025140 h 3025140"/>
              <a:gd name="connsiteX3" fmla="*/ 6743700 w 6743700"/>
              <a:gd name="connsiteY3" fmla="*/ 3025140 h 3025140"/>
              <a:gd name="connsiteX0" fmla="*/ 2042160 w 6168480"/>
              <a:gd name="connsiteY0" fmla="*/ 0 h 3032167"/>
              <a:gd name="connsiteX1" fmla="*/ 0 w 6168480"/>
              <a:gd name="connsiteY1" fmla="*/ 0 h 3032167"/>
              <a:gd name="connsiteX2" fmla="*/ 0 w 6168480"/>
              <a:gd name="connsiteY2" fmla="*/ 3025140 h 3032167"/>
              <a:gd name="connsiteX3" fmla="*/ 6168480 w 6168480"/>
              <a:gd name="connsiteY3" fmla="*/ 3032167 h 303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8480" h="3032167">
                <a:moveTo>
                  <a:pt x="2042160" y="0"/>
                </a:moveTo>
                <a:lnTo>
                  <a:pt x="0" y="0"/>
                </a:lnTo>
                <a:lnTo>
                  <a:pt x="0" y="3025140"/>
                </a:lnTo>
                <a:lnTo>
                  <a:pt x="6168480" y="3032167"/>
                </a:lnTo>
              </a:path>
            </a:pathLst>
          </a:custGeom>
          <a:noFill/>
          <a:ln w="698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EF14E6C-5D43-4A4E-B5FC-38C0B3B01302}"/>
              </a:ext>
            </a:extLst>
          </p:cNvPr>
          <p:cNvSpPr/>
          <p:nvPr/>
        </p:nvSpPr>
        <p:spPr>
          <a:xfrm>
            <a:off x="722708" y="103867"/>
            <a:ext cx="8867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201X/201X</a:t>
            </a:r>
          </a:p>
        </p:txBody>
      </p:sp>
      <p:sp>
        <p:nvSpPr>
          <p:cNvPr id="10" name="等腰三角形 9">
            <a:extLst>
              <a:ext uri="{FF2B5EF4-FFF2-40B4-BE49-F238E27FC236}">
                <a16:creationId xmlns="" xmlns:a16="http://schemas.microsoft.com/office/drawing/2014/main" id="{BFC8042B-EA4B-4AB0-802C-40BAFB91ABE8}"/>
              </a:ext>
            </a:extLst>
          </p:cNvPr>
          <p:cNvSpPr/>
          <p:nvPr/>
        </p:nvSpPr>
        <p:spPr>
          <a:xfrm rot="5400000">
            <a:off x="3661970" y="3784321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5648E49-AA6C-42D2-890C-63AAE14E627A}"/>
              </a:ext>
            </a:extLst>
          </p:cNvPr>
          <p:cNvSpPr/>
          <p:nvPr/>
        </p:nvSpPr>
        <p:spPr>
          <a:xfrm>
            <a:off x="3853089" y="371526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市场回顾</a:t>
            </a: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77E8EF1-9AD5-4747-9C7D-334AB7FD0E71}"/>
              </a:ext>
            </a:extLst>
          </p:cNvPr>
          <p:cNvSpPr/>
          <p:nvPr/>
        </p:nvSpPr>
        <p:spPr>
          <a:xfrm rot="5400000">
            <a:off x="5339373" y="3815862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2F72B098-DFEE-4411-A63F-0598E8A4AA26}"/>
              </a:ext>
            </a:extLst>
          </p:cNvPr>
          <p:cNvSpPr/>
          <p:nvPr/>
        </p:nvSpPr>
        <p:spPr>
          <a:xfrm>
            <a:off x="5545947" y="371144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业绩回顾</a:t>
            </a:r>
          </a:p>
        </p:txBody>
      </p:sp>
      <p:sp>
        <p:nvSpPr>
          <p:cNvPr id="14" name="等腰三角形 13">
            <a:extLst>
              <a:ext uri="{FF2B5EF4-FFF2-40B4-BE49-F238E27FC236}">
                <a16:creationId xmlns="" xmlns:a16="http://schemas.microsoft.com/office/drawing/2014/main" id="{A1D6623A-D94A-4021-BB18-52931942E8B9}"/>
              </a:ext>
            </a:extLst>
          </p:cNvPr>
          <p:cNvSpPr/>
          <p:nvPr/>
        </p:nvSpPr>
        <p:spPr>
          <a:xfrm rot="5400000">
            <a:off x="6971978" y="3796618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D52C9166-588E-4E0C-BC9E-354245C21EDE}"/>
              </a:ext>
            </a:extLst>
          </p:cNvPr>
          <p:cNvSpPr/>
          <p:nvPr/>
        </p:nvSpPr>
        <p:spPr>
          <a:xfrm>
            <a:off x="7178552" y="369219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业绩概要</a:t>
            </a:r>
          </a:p>
        </p:txBody>
      </p:sp>
      <p:sp>
        <p:nvSpPr>
          <p:cNvPr id="16" name="等腰三角形 15">
            <a:extLst>
              <a:ext uri="{FF2B5EF4-FFF2-40B4-BE49-F238E27FC236}">
                <a16:creationId xmlns="" xmlns:a16="http://schemas.microsoft.com/office/drawing/2014/main" id="{DE3EB55C-B7E9-457E-AD07-759F1007E197}"/>
              </a:ext>
            </a:extLst>
          </p:cNvPr>
          <p:cNvSpPr/>
          <p:nvPr/>
        </p:nvSpPr>
        <p:spPr>
          <a:xfrm rot="5400000">
            <a:off x="3661970" y="4223606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2EC844D-2428-432A-B14D-02DEE5171D70}"/>
              </a:ext>
            </a:extLst>
          </p:cNvPr>
          <p:cNvSpPr/>
          <p:nvPr/>
        </p:nvSpPr>
        <p:spPr>
          <a:xfrm>
            <a:off x="3853089" y="4154552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财年营业额分布</a:t>
            </a:r>
          </a:p>
        </p:txBody>
      </p:sp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8EF9F5DF-03DE-484C-80DB-69403DA883BB}"/>
              </a:ext>
            </a:extLst>
          </p:cNvPr>
          <p:cNvSpPr/>
          <p:nvPr/>
        </p:nvSpPr>
        <p:spPr>
          <a:xfrm rot="5400000">
            <a:off x="6971978" y="4258316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6637DCD5-56E5-4E3F-8AE1-8E33AAF9EEC8}"/>
              </a:ext>
            </a:extLst>
          </p:cNvPr>
          <p:cNvSpPr/>
          <p:nvPr/>
        </p:nvSpPr>
        <p:spPr>
          <a:xfrm>
            <a:off x="7178552" y="4153897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各项对比分析表</a:t>
            </a:r>
          </a:p>
        </p:txBody>
      </p:sp>
      <p:sp>
        <p:nvSpPr>
          <p:cNvPr id="20" name="等腰三角形 19">
            <a:extLst>
              <a:ext uri="{FF2B5EF4-FFF2-40B4-BE49-F238E27FC236}">
                <a16:creationId xmlns="" xmlns:a16="http://schemas.microsoft.com/office/drawing/2014/main" id="{F3C45CFE-4E39-436B-A384-C218AC3C64CB}"/>
              </a:ext>
            </a:extLst>
          </p:cNvPr>
          <p:cNvSpPr/>
          <p:nvPr/>
        </p:nvSpPr>
        <p:spPr>
          <a:xfrm rot="5400000">
            <a:off x="3661970" y="4648954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99BF19BF-8B65-4779-8D29-56ABE5A95057}"/>
              </a:ext>
            </a:extLst>
          </p:cNvPr>
          <p:cNvSpPr/>
          <p:nvPr/>
        </p:nvSpPr>
        <p:spPr>
          <a:xfrm>
            <a:off x="3853089" y="4579900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主要财务数据一览表</a:t>
            </a:r>
          </a:p>
        </p:txBody>
      </p:sp>
    </p:spTree>
    <p:extLst>
      <p:ext uri="{BB962C8B-B14F-4D97-AF65-F5344CB8AC3E}">
        <p14:creationId xmlns:p14="http://schemas.microsoft.com/office/powerpoint/2010/main" val="199363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F2B54671-5D67-42B3-92F3-045838D3D11B}"/>
              </a:ext>
            </a:extLst>
          </p:cNvPr>
          <p:cNvGrpSpPr/>
          <p:nvPr/>
        </p:nvGrpSpPr>
        <p:grpSpPr>
          <a:xfrm>
            <a:off x="355869" y="88072"/>
            <a:ext cx="3938080" cy="584775"/>
            <a:chOff x="355869" y="88072"/>
            <a:chExt cx="3938080" cy="584775"/>
          </a:xfrm>
        </p:grpSpPr>
        <p:sp>
          <p:nvSpPr>
            <p:cNvPr id="1676" name="矩形 1675">
              <a:extLst>
                <a:ext uri="{FF2B5EF4-FFF2-40B4-BE49-F238E27FC236}">
                  <a16:creationId xmlns="" xmlns:a16="http://schemas.microsoft.com/office/drawing/2014/main" id="{A8D9EA3B-AC9A-4DC2-8A6A-F369DA3F6A0D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市场回顾</a:t>
              </a:r>
            </a:p>
          </p:txBody>
        </p:sp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C6D7064D-8CDB-4C72-978C-592384CC7869}"/>
                </a:ext>
              </a:extLst>
            </p:cNvPr>
            <p:cNvSpPr/>
            <p:nvPr/>
          </p:nvSpPr>
          <p:spPr>
            <a:xfrm>
              <a:off x="2057439" y="25330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总体市场发展回顾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75D2DAE-9878-443C-A74C-F32EC29E7CB7}"/>
              </a:ext>
            </a:extLst>
          </p:cNvPr>
          <p:cNvSpPr txBox="1"/>
          <p:nvPr/>
        </p:nvSpPr>
        <p:spPr>
          <a:xfrm>
            <a:off x="988228" y="4842976"/>
            <a:ext cx="309490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号，标题字体为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32-48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号，字体间距为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，字体用微软雅黑，主要要概括要简洁，用数据说话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78A3DF6-9E45-4116-8F38-7F327392FD33}"/>
              </a:ext>
            </a:extLst>
          </p:cNvPr>
          <p:cNvSpPr txBox="1"/>
          <p:nvPr/>
        </p:nvSpPr>
        <p:spPr>
          <a:xfrm>
            <a:off x="3237026" y="1185278"/>
            <a:ext cx="309490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号，标题字体为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32-48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号，字体间距为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，字体用微软雅黑，主要要概括要简洁，用数据说话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0EDF69C0-317F-4D81-841E-0CE0DC69BFAC}"/>
              </a:ext>
            </a:extLst>
          </p:cNvPr>
          <p:cNvSpPr txBox="1"/>
          <p:nvPr/>
        </p:nvSpPr>
        <p:spPr>
          <a:xfrm>
            <a:off x="5617993" y="4842976"/>
            <a:ext cx="309490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号，标题字体为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32-48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号，字体间距为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，字体用微软雅黑，主要要概括要简洁，用数据说话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84495A31-3A7D-47E4-9C2E-E3A6B9EC9B0F}"/>
              </a:ext>
            </a:extLst>
          </p:cNvPr>
          <p:cNvSpPr txBox="1"/>
          <p:nvPr/>
        </p:nvSpPr>
        <p:spPr>
          <a:xfrm>
            <a:off x="7989287" y="1185278"/>
            <a:ext cx="309490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号，标题字体为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32-48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号，字体间距为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，字体用微软雅黑，主要要概括要简洁，用数据说话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0C09EAF6-2587-4751-A4CD-2BED7F106F88}"/>
              </a:ext>
            </a:extLst>
          </p:cNvPr>
          <p:cNvGrpSpPr/>
          <p:nvPr/>
        </p:nvGrpSpPr>
        <p:grpSpPr>
          <a:xfrm>
            <a:off x="1554480" y="2517945"/>
            <a:ext cx="1912620" cy="1912620"/>
            <a:chOff x="5852160" y="1674864"/>
            <a:chExt cx="1912620" cy="1912620"/>
          </a:xfrm>
        </p:grpSpPr>
        <p:grpSp>
          <p:nvGrpSpPr>
            <p:cNvPr id="33" name="그룹 82">
              <a:extLst>
                <a:ext uri="{FF2B5EF4-FFF2-40B4-BE49-F238E27FC236}">
                  <a16:creationId xmlns="" xmlns:a16="http://schemas.microsoft.com/office/drawing/2014/main" id="{60A4043E-54C1-4BF5-9E84-7E6E860D4F91}"/>
                </a:ext>
              </a:extLst>
            </p:cNvPr>
            <p:cNvGrpSpPr/>
            <p:nvPr/>
          </p:nvGrpSpPr>
          <p:grpSpPr>
            <a:xfrm>
              <a:off x="5852160" y="1674864"/>
              <a:ext cx="1912620" cy="1912620"/>
              <a:chOff x="7361281" y="1825794"/>
              <a:chExt cx="1290068" cy="1290068"/>
            </a:xfrm>
          </p:grpSpPr>
          <p:grpSp>
            <p:nvGrpSpPr>
              <p:cNvPr id="35" name="그룹 83">
                <a:extLst>
                  <a:ext uri="{FF2B5EF4-FFF2-40B4-BE49-F238E27FC236}">
                    <a16:creationId xmlns="" xmlns:a16="http://schemas.microsoft.com/office/drawing/2014/main" id="{3C70789C-AF4A-4C34-A6E4-D2E85F218D7E}"/>
                  </a:ext>
                </a:extLst>
              </p:cNvPr>
              <p:cNvGrpSpPr/>
              <p:nvPr/>
            </p:nvGrpSpPr>
            <p:grpSpPr>
              <a:xfrm>
                <a:off x="7361281" y="1825794"/>
                <a:ext cx="1290068" cy="1290068"/>
                <a:chOff x="-3032842" y="-911042"/>
                <a:chExt cx="1290068" cy="1290068"/>
              </a:xfrm>
            </p:grpSpPr>
            <p:sp>
              <p:nvSpPr>
                <p:cNvPr id="38" name="타원 78">
                  <a:extLst>
                    <a:ext uri="{FF2B5EF4-FFF2-40B4-BE49-F238E27FC236}">
                      <a16:creationId xmlns="" xmlns:a16="http://schemas.microsoft.com/office/drawing/2014/main" id="{07E16F0F-D866-4C78-8212-B663ACF7851F}"/>
                    </a:ext>
                  </a:extLst>
                </p:cNvPr>
                <p:cNvSpPr/>
                <p:nvPr/>
              </p:nvSpPr>
              <p:spPr>
                <a:xfrm>
                  <a:off x="-3032842" y="-911042"/>
                  <a:ext cx="1290068" cy="1290068"/>
                </a:xfrm>
                <a:prstGeom prst="ellipse">
                  <a:avLst/>
                </a:prstGeom>
                <a:solidFill>
                  <a:srgbClr val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76200" dir="3600000" sx="97000" sy="97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39" name="타원 79">
                  <a:extLst>
                    <a:ext uri="{FF2B5EF4-FFF2-40B4-BE49-F238E27FC236}">
                      <a16:creationId xmlns="" xmlns:a16="http://schemas.microsoft.com/office/drawing/2014/main" id="{F32496D3-F67B-435C-A555-73B776ABFDD9}"/>
                    </a:ext>
                  </a:extLst>
                </p:cNvPr>
                <p:cNvSpPr/>
                <p:nvPr/>
              </p:nvSpPr>
              <p:spPr>
                <a:xfrm>
                  <a:off x="-2898053" y="-776254"/>
                  <a:ext cx="1020494" cy="102049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innerShdw blurRad="88900" dist="50800" dir="13020000">
                    <a:prstClr val="black">
                      <a:alpha val="26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40" name="도넛 80">
                  <a:extLst>
                    <a:ext uri="{FF2B5EF4-FFF2-40B4-BE49-F238E27FC236}">
                      <a16:creationId xmlns="" xmlns:a16="http://schemas.microsoft.com/office/drawing/2014/main" id="{038B118E-B4A6-43F3-80BC-94D2DAEDD43C}"/>
                    </a:ext>
                  </a:extLst>
                </p:cNvPr>
                <p:cNvSpPr/>
                <p:nvPr/>
              </p:nvSpPr>
              <p:spPr>
                <a:xfrm>
                  <a:off x="-2972829" y="-851029"/>
                  <a:ext cx="1170048" cy="1170046"/>
                </a:xfrm>
                <a:prstGeom prst="donut">
                  <a:avLst>
                    <a:gd name="adj" fmla="val 7356"/>
                  </a:avLst>
                </a:prstGeom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0800000" scaled="1"/>
                </a:gradFill>
                <a:ln w="1905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pic>
            <p:nvPicPr>
              <p:cNvPr id="37" name="Picture 155" descr="06">
                <a:extLst>
                  <a:ext uri="{FF2B5EF4-FFF2-40B4-BE49-F238E27FC236}">
                    <a16:creationId xmlns="" xmlns:a16="http://schemas.microsoft.com/office/drawing/2014/main" id="{0B160757-2885-4B30-ABD9-BBA4F159F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45303" y="2532346"/>
                <a:ext cx="955605" cy="8777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F6F58913-6D35-42A9-92BF-F0D023744EB2}"/>
                </a:ext>
              </a:extLst>
            </p:cNvPr>
            <p:cNvSpPr/>
            <p:nvPr/>
          </p:nvSpPr>
          <p:spPr>
            <a:xfrm>
              <a:off x="6551875" y="2834366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3F37B644-DC66-46AB-9D38-6F3A16DACBEC}"/>
                </a:ext>
              </a:extLst>
            </p:cNvPr>
            <p:cNvSpPr/>
            <p:nvPr/>
          </p:nvSpPr>
          <p:spPr>
            <a:xfrm>
              <a:off x="6096000" y="2242265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市场回顾</a:t>
              </a:r>
              <a:endPara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FC68FB89-2283-45E2-8CF9-2152AB0A848A}"/>
              </a:ext>
            </a:extLst>
          </p:cNvPr>
          <p:cNvGrpSpPr/>
          <p:nvPr/>
        </p:nvGrpSpPr>
        <p:grpSpPr>
          <a:xfrm>
            <a:off x="3794337" y="2517945"/>
            <a:ext cx="1912620" cy="1912620"/>
            <a:chOff x="5852160" y="1674864"/>
            <a:chExt cx="1912620" cy="1912620"/>
          </a:xfrm>
        </p:grpSpPr>
        <p:grpSp>
          <p:nvGrpSpPr>
            <p:cNvPr id="44" name="그룹 82">
              <a:extLst>
                <a:ext uri="{FF2B5EF4-FFF2-40B4-BE49-F238E27FC236}">
                  <a16:creationId xmlns="" xmlns:a16="http://schemas.microsoft.com/office/drawing/2014/main" id="{B102AFEC-95C3-429E-8073-A5FB287537CB}"/>
                </a:ext>
              </a:extLst>
            </p:cNvPr>
            <p:cNvGrpSpPr/>
            <p:nvPr/>
          </p:nvGrpSpPr>
          <p:grpSpPr>
            <a:xfrm>
              <a:off x="5852160" y="1674864"/>
              <a:ext cx="1912620" cy="1912620"/>
              <a:chOff x="7361281" y="1825794"/>
              <a:chExt cx="1290068" cy="1290068"/>
            </a:xfrm>
          </p:grpSpPr>
          <p:grpSp>
            <p:nvGrpSpPr>
              <p:cNvPr id="47" name="그룹 83">
                <a:extLst>
                  <a:ext uri="{FF2B5EF4-FFF2-40B4-BE49-F238E27FC236}">
                    <a16:creationId xmlns="" xmlns:a16="http://schemas.microsoft.com/office/drawing/2014/main" id="{E06B54F3-8355-454C-8B3A-B81D5C8913FC}"/>
                  </a:ext>
                </a:extLst>
              </p:cNvPr>
              <p:cNvGrpSpPr/>
              <p:nvPr/>
            </p:nvGrpSpPr>
            <p:grpSpPr>
              <a:xfrm>
                <a:off x="7361281" y="1825794"/>
                <a:ext cx="1290068" cy="1290068"/>
                <a:chOff x="-3032842" y="-911042"/>
                <a:chExt cx="1290068" cy="1290068"/>
              </a:xfrm>
            </p:grpSpPr>
            <p:sp>
              <p:nvSpPr>
                <p:cNvPr id="49" name="타원 78">
                  <a:extLst>
                    <a:ext uri="{FF2B5EF4-FFF2-40B4-BE49-F238E27FC236}">
                      <a16:creationId xmlns="" xmlns:a16="http://schemas.microsoft.com/office/drawing/2014/main" id="{CEEB2663-3532-45C4-9A55-B38762F2FA67}"/>
                    </a:ext>
                  </a:extLst>
                </p:cNvPr>
                <p:cNvSpPr/>
                <p:nvPr/>
              </p:nvSpPr>
              <p:spPr>
                <a:xfrm>
                  <a:off x="-3032842" y="-911042"/>
                  <a:ext cx="1290068" cy="1290068"/>
                </a:xfrm>
                <a:prstGeom prst="ellipse">
                  <a:avLst/>
                </a:prstGeom>
                <a:solidFill>
                  <a:srgbClr val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76200" dir="3600000" sx="97000" sy="97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0" name="타원 79">
                  <a:extLst>
                    <a:ext uri="{FF2B5EF4-FFF2-40B4-BE49-F238E27FC236}">
                      <a16:creationId xmlns="" xmlns:a16="http://schemas.microsoft.com/office/drawing/2014/main" id="{661C3B1F-742B-4C5D-9F15-0C1E4E2F3C24}"/>
                    </a:ext>
                  </a:extLst>
                </p:cNvPr>
                <p:cNvSpPr/>
                <p:nvPr/>
              </p:nvSpPr>
              <p:spPr>
                <a:xfrm>
                  <a:off x="-2898053" y="-776254"/>
                  <a:ext cx="1020494" cy="102049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innerShdw blurRad="88900" dist="50800" dir="13020000">
                    <a:prstClr val="black">
                      <a:alpha val="26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1" name="도넛 80">
                  <a:extLst>
                    <a:ext uri="{FF2B5EF4-FFF2-40B4-BE49-F238E27FC236}">
                      <a16:creationId xmlns="" xmlns:a16="http://schemas.microsoft.com/office/drawing/2014/main" id="{D9AC4161-E626-43DD-8FEC-826E0779A7BE}"/>
                    </a:ext>
                  </a:extLst>
                </p:cNvPr>
                <p:cNvSpPr/>
                <p:nvPr/>
              </p:nvSpPr>
              <p:spPr>
                <a:xfrm>
                  <a:off x="-2972829" y="-851029"/>
                  <a:ext cx="1170048" cy="1170046"/>
                </a:xfrm>
                <a:prstGeom prst="donut">
                  <a:avLst>
                    <a:gd name="adj" fmla="val 7356"/>
                  </a:avLst>
                </a:prstGeom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0800000" scaled="1"/>
                </a:gradFill>
                <a:ln w="1905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pic>
            <p:nvPicPr>
              <p:cNvPr id="48" name="Picture 155" descr="06">
                <a:extLst>
                  <a:ext uri="{FF2B5EF4-FFF2-40B4-BE49-F238E27FC236}">
                    <a16:creationId xmlns="" xmlns:a16="http://schemas.microsoft.com/office/drawing/2014/main" id="{32BC22BC-34A5-4A7D-9A8E-38F1E31F2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45303" y="2532346"/>
                <a:ext cx="955605" cy="8777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9A3B7528-2C00-4714-A404-BDB83FBBA564}"/>
                </a:ext>
              </a:extLst>
            </p:cNvPr>
            <p:cNvSpPr/>
            <p:nvPr/>
          </p:nvSpPr>
          <p:spPr>
            <a:xfrm>
              <a:off x="6551875" y="2834366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8A307B0A-E714-45F3-95F2-258776020392}"/>
                </a:ext>
              </a:extLst>
            </p:cNvPr>
            <p:cNvSpPr/>
            <p:nvPr/>
          </p:nvSpPr>
          <p:spPr>
            <a:xfrm>
              <a:off x="6096000" y="2242265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市场回顾</a:t>
              </a:r>
              <a:endPara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34CC270D-33FC-43CA-92BF-56AC174B2745}"/>
              </a:ext>
            </a:extLst>
          </p:cNvPr>
          <p:cNvGrpSpPr/>
          <p:nvPr/>
        </p:nvGrpSpPr>
        <p:grpSpPr>
          <a:xfrm>
            <a:off x="6034194" y="2517945"/>
            <a:ext cx="1912620" cy="1912620"/>
            <a:chOff x="5852160" y="1674864"/>
            <a:chExt cx="1912620" cy="1912620"/>
          </a:xfrm>
        </p:grpSpPr>
        <p:grpSp>
          <p:nvGrpSpPr>
            <p:cNvPr id="53" name="그룹 82">
              <a:extLst>
                <a:ext uri="{FF2B5EF4-FFF2-40B4-BE49-F238E27FC236}">
                  <a16:creationId xmlns="" xmlns:a16="http://schemas.microsoft.com/office/drawing/2014/main" id="{9F126252-8F3A-4BED-AB30-CFD87FC949E4}"/>
                </a:ext>
              </a:extLst>
            </p:cNvPr>
            <p:cNvGrpSpPr/>
            <p:nvPr/>
          </p:nvGrpSpPr>
          <p:grpSpPr>
            <a:xfrm>
              <a:off x="5852160" y="1674864"/>
              <a:ext cx="1912620" cy="1912620"/>
              <a:chOff x="7361281" y="1825794"/>
              <a:chExt cx="1290068" cy="1290068"/>
            </a:xfrm>
          </p:grpSpPr>
          <p:grpSp>
            <p:nvGrpSpPr>
              <p:cNvPr id="56" name="그룹 83">
                <a:extLst>
                  <a:ext uri="{FF2B5EF4-FFF2-40B4-BE49-F238E27FC236}">
                    <a16:creationId xmlns="" xmlns:a16="http://schemas.microsoft.com/office/drawing/2014/main" id="{5DEA8E22-2D91-4186-8B6E-F89B66BF9BD0}"/>
                  </a:ext>
                </a:extLst>
              </p:cNvPr>
              <p:cNvGrpSpPr/>
              <p:nvPr/>
            </p:nvGrpSpPr>
            <p:grpSpPr>
              <a:xfrm>
                <a:off x="7361281" y="1825794"/>
                <a:ext cx="1290068" cy="1290068"/>
                <a:chOff x="-3032842" y="-911042"/>
                <a:chExt cx="1290068" cy="1290068"/>
              </a:xfrm>
            </p:grpSpPr>
            <p:sp>
              <p:nvSpPr>
                <p:cNvPr id="58" name="타원 78">
                  <a:extLst>
                    <a:ext uri="{FF2B5EF4-FFF2-40B4-BE49-F238E27FC236}">
                      <a16:creationId xmlns="" xmlns:a16="http://schemas.microsoft.com/office/drawing/2014/main" id="{E53EF8CB-003A-4251-953F-C0FFB35B200D}"/>
                    </a:ext>
                  </a:extLst>
                </p:cNvPr>
                <p:cNvSpPr/>
                <p:nvPr/>
              </p:nvSpPr>
              <p:spPr>
                <a:xfrm>
                  <a:off x="-3032842" y="-911042"/>
                  <a:ext cx="1290068" cy="1290068"/>
                </a:xfrm>
                <a:prstGeom prst="ellipse">
                  <a:avLst/>
                </a:prstGeom>
                <a:solidFill>
                  <a:srgbClr val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76200" dir="3600000" sx="97000" sy="97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59" name="타원 79">
                  <a:extLst>
                    <a:ext uri="{FF2B5EF4-FFF2-40B4-BE49-F238E27FC236}">
                      <a16:creationId xmlns="" xmlns:a16="http://schemas.microsoft.com/office/drawing/2014/main" id="{0CE597EA-D034-4A60-ACCA-2A66935AFBB0}"/>
                    </a:ext>
                  </a:extLst>
                </p:cNvPr>
                <p:cNvSpPr/>
                <p:nvPr/>
              </p:nvSpPr>
              <p:spPr>
                <a:xfrm>
                  <a:off x="-2898053" y="-776254"/>
                  <a:ext cx="1020494" cy="102049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innerShdw blurRad="88900" dist="50800" dir="13020000">
                    <a:prstClr val="black">
                      <a:alpha val="26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60" name="도넛 80">
                  <a:extLst>
                    <a:ext uri="{FF2B5EF4-FFF2-40B4-BE49-F238E27FC236}">
                      <a16:creationId xmlns="" xmlns:a16="http://schemas.microsoft.com/office/drawing/2014/main" id="{EDF86FF4-FC8F-4895-9BDC-53C9ABD01336}"/>
                    </a:ext>
                  </a:extLst>
                </p:cNvPr>
                <p:cNvSpPr/>
                <p:nvPr/>
              </p:nvSpPr>
              <p:spPr>
                <a:xfrm>
                  <a:off x="-2972829" y="-851029"/>
                  <a:ext cx="1170048" cy="1170046"/>
                </a:xfrm>
                <a:prstGeom prst="donut">
                  <a:avLst>
                    <a:gd name="adj" fmla="val 7356"/>
                  </a:avLst>
                </a:prstGeom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0800000" scaled="1"/>
                </a:gradFill>
                <a:ln w="1905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pic>
            <p:nvPicPr>
              <p:cNvPr id="57" name="Picture 155" descr="06">
                <a:extLst>
                  <a:ext uri="{FF2B5EF4-FFF2-40B4-BE49-F238E27FC236}">
                    <a16:creationId xmlns="" xmlns:a16="http://schemas.microsoft.com/office/drawing/2014/main" id="{528E8B7B-8F1F-4437-9067-89F311F465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45303" y="2532346"/>
                <a:ext cx="955605" cy="8777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7EBD949E-558F-44C7-A1C4-D64467205FFD}"/>
                </a:ext>
              </a:extLst>
            </p:cNvPr>
            <p:cNvSpPr/>
            <p:nvPr/>
          </p:nvSpPr>
          <p:spPr>
            <a:xfrm>
              <a:off x="6551875" y="2834366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AEAD1D05-AA8B-45B1-A24E-122A24FB5FA9}"/>
                </a:ext>
              </a:extLst>
            </p:cNvPr>
            <p:cNvSpPr/>
            <p:nvPr/>
          </p:nvSpPr>
          <p:spPr>
            <a:xfrm>
              <a:off x="6096000" y="2242265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市场回顾</a:t>
              </a:r>
              <a:endPara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6BC9C307-B6A4-4E4E-AA8B-5EE02C4ADFE1}"/>
              </a:ext>
            </a:extLst>
          </p:cNvPr>
          <p:cNvGrpSpPr/>
          <p:nvPr/>
        </p:nvGrpSpPr>
        <p:grpSpPr>
          <a:xfrm>
            <a:off x="8274051" y="2517945"/>
            <a:ext cx="1912620" cy="1912620"/>
            <a:chOff x="5852160" y="1674864"/>
            <a:chExt cx="1912620" cy="1912620"/>
          </a:xfrm>
        </p:grpSpPr>
        <p:grpSp>
          <p:nvGrpSpPr>
            <p:cNvPr id="62" name="그룹 82">
              <a:extLst>
                <a:ext uri="{FF2B5EF4-FFF2-40B4-BE49-F238E27FC236}">
                  <a16:creationId xmlns="" xmlns:a16="http://schemas.microsoft.com/office/drawing/2014/main" id="{CD09D87F-51AE-4B3F-9779-CD093B2E6361}"/>
                </a:ext>
              </a:extLst>
            </p:cNvPr>
            <p:cNvGrpSpPr/>
            <p:nvPr/>
          </p:nvGrpSpPr>
          <p:grpSpPr>
            <a:xfrm>
              <a:off x="5852160" y="1674864"/>
              <a:ext cx="1912620" cy="1912620"/>
              <a:chOff x="7361281" y="1825794"/>
              <a:chExt cx="1290068" cy="1290068"/>
            </a:xfrm>
          </p:grpSpPr>
          <p:grpSp>
            <p:nvGrpSpPr>
              <p:cNvPr id="65" name="그룹 83">
                <a:extLst>
                  <a:ext uri="{FF2B5EF4-FFF2-40B4-BE49-F238E27FC236}">
                    <a16:creationId xmlns="" xmlns:a16="http://schemas.microsoft.com/office/drawing/2014/main" id="{981CDE62-2910-483D-84EC-A42D0532C38F}"/>
                  </a:ext>
                </a:extLst>
              </p:cNvPr>
              <p:cNvGrpSpPr/>
              <p:nvPr/>
            </p:nvGrpSpPr>
            <p:grpSpPr>
              <a:xfrm>
                <a:off x="7361281" y="1825794"/>
                <a:ext cx="1290068" cy="1290068"/>
                <a:chOff x="-3032842" y="-911042"/>
                <a:chExt cx="1290068" cy="1290068"/>
              </a:xfrm>
            </p:grpSpPr>
            <p:sp>
              <p:nvSpPr>
                <p:cNvPr id="67" name="타원 78">
                  <a:extLst>
                    <a:ext uri="{FF2B5EF4-FFF2-40B4-BE49-F238E27FC236}">
                      <a16:creationId xmlns="" xmlns:a16="http://schemas.microsoft.com/office/drawing/2014/main" id="{83FEA37D-A32A-4086-AE94-D4A1195DD693}"/>
                    </a:ext>
                  </a:extLst>
                </p:cNvPr>
                <p:cNvSpPr/>
                <p:nvPr/>
              </p:nvSpPr>
              <p:spPr>
                <a:xfrm>
                  <a:off x="-3032842" y="-911042"/>
                  <a:ext cx="1290068" cy="1290068"/>
                </a:xfrm>
                <a:prstGeom prst="ellipse">
                  <a:avLst/>
                </a:prstGeom>
                <a:solidFill>
                  <a:srgbClr val="FFFFFF"/>
                </a:solidFill>
                <a:ln w="25400" cap="flat" cmpd="sng" algn="ctr">
                  <a:noFill/>
                  <a:prstDash val="solid"/>
                </a:ln>
                <a:effectLst>
                  <a:outerShdw blurRad="190500" dist="76200" dir="3600000" sx="97000" sy="97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68" name="타원 79">
                  <a:extLst>
                    <a:ext uri="{FF2B5EF4-FFF2-40B4-BE49-F238E27FC236}">
                      <a16:creationId xmlns="" xmlns:a16="http://schemas.microsoft.com/office/drawing/2014/main" id="{84D1DF83-ACF5-465A-9908-2D64C075B96D}"/>
                    </a:ext>
                  </a:extLst>
                </p:cNvPr>
                <p:cNvSpPr/>
                <p:nvPr/>
              </p:nvSpPr>
              <p:spPr>
                <a:xfrm>
                  <a:off x="-2898053" y="-776254"/>
                  <a:ext cx="1020494" cy="102049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>
                  <a:innerShdw blurRad="88900" dist="50800" dir="13020000">
                    <a:prstClr val="black">
                      <a:alpha val="26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69" name="도넛 80">
                  <a:extLst>
                    <a:ext uri="{FF2B5EF4-FFF2-40B4-BE49-F238E27FC236}">
                      <a16:creationId xmlns="" xmlns:a16="http://schemas.microsoft.com/office/drawing/2014/main" id="{2428F77B-68AD-4BBE-ACF3-54BFC7013C00}"/>
                    </a:ext>
                  </a:extLst>
                </p:cNvPr>
                <p:cNvSpPr/>
                <p:nvPr/>
              </p:nvSpPr>
              <p:spPr>
                <a:xfrm>
                  <a:off x="-2972829" y="-851029"/>
                  <a:ext cx="1170048" cy="1170046"/>
                </a:xfrm>
                <a:prstGeom prst="donut">
                  <a:avLst>
                    <a:gd name="adj" fmla="val 7356"/>
                  </a:avLst>
                </a:prstGeom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0800000" scaled="1"/>
                </a:gradFill>
                <a:ln w="1905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pic>
            <p:nvPicPr>
              <p:cNvPr id="66" name="Picture 155" descr="06">
                <a:extLst>
                  <a:ext uri="{FF2B5EF4-FFF2-40B4-BE49-F238E27FC236}">
                    <a16:creationId xmlns="" xmlns:a16="http://schemas.microsoft.com/office/drawing/2014/main" id="{914CD0F1-5B93-4E8B-AAEA-6789CD5B3D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45303" y="2532346"/>
                <a:ext cx="955605" cy="8777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40F5F0D9-1F75-4BA2-9737-D191B14FC845}"/>
                </a:ext>
              </a:extLst>
            </p:cNvPr>
            <p:cNvSpPr/>
            <p:nvPr/>
          </p:nvSpPr>
          <p:spPr>
            <a:xfrm>
              <a:off x="6551875" y="2834366"/>
              <a:ext cx="5629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1841C415-5F0F-4C7F-8461-3CB26D31610E}"/>
                </a:ext>
              </a:extLst>
            </p:cNvPr>
            <p:cNvSpPr/>
            <p:nvPr/>
          </p:nvSpPr>
          <p:spPr>
            <a:xfrm>
              <a:off x="6096000" y="2242265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市场回顾</a:t>
              </a:r>
              <a:endPara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等腰三角形 41">
            <a:extLst>
              <a:ext uri="{FF2B5EF4-FFF2-40B4-BE49-F238E27FC236}">
                <a16:creationId xmlns="" xmlns:a16="http://schemas.microsoft.com/office/drawing/2014/main" id="{ECB9E430-B9B7-489A-996E-037F7BEC95D5}"/>
              </a:ext>
            </a:extLst>
          </p:cNvPr>
          <p:cNvSpPr/>
          <p:nvPr/>
        </p:nvSpPr>
        <p:spPr>
          <a:xfrm flipV="1">
            <a:off x="2337561" y="4583216"/>
            <a:ext cx="198120" cy="170793"/>
          </a:xfrm>
          <a:prstGeom prst="triangle">
            <a:avLst/>
          </a:prstGeom>
          <a:gradFill>
            <a:gsLst>
              <a:gs pos="61200">
                <a:srgbClr val="0097DD"/>
              </a:gs>
              <a:gs pos="0">
                <a:srgbClr val="0070C0"/>
              </a:gs>
              <a:gs pos="100000">
                <a:srgbClr val="00B0F0"/>
              </a:gs>
            </a:gsLst>
            <a:lin ang="10800000" scaled="1"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lang="zh-CN" altLang="en-US" sz="1400" kern="0">
              <a:solidFill>
                <a:srgbClr val="1F497D"/>
              </a:solidFill>
              <a:latin typeface="맑은 고딕"/>
              <a:ea typeface="맑은 고딕" panose="020B0503020000020004" pitchFamily="34" charset="-127"/>
            </a:endParaRPr>
          </a:p>
        </p:txBody>
      </p:sp>
      <p:sp>
        <p:nvSpPr>
          <p:cNvPr id="71" name="等腰三角形 70">
            <a:extLst>
              <a:ext uri="{FF2B5EF4-FFF2-40B4-BE49-F238E27FC236}">
                <a16:creationId xmlns="" xmlns:a16="http://schemas.microsoft.com/office/drawing/2014/main" id="{B9BAE7AA-0A7D-403B-BD28-DDDA55DCC5FC}"/>
              </a:ext>
            </a:extLst>
          </p:cNvPr>
          <p:cNvSpPr/>
          <p:nvPr/>
        </p:nvSpPr>
        <p:spPr>
          <a:xfrm flipV="1">
            <a:off x="6916336" y="4601873"/>
            <a:ext cx="198120" cy="170793"/>
          </a:xfrm>
          <a:prstGeom prst="triangle">
            <a:avLst/>
          </a:prstGeom>
          <a:gradFill>
            <a:gsLst>
              <a:gs pos="61200">
                <a:srgbClr val="0097DD"/>
              </a:gs>
              <a:gs pos="0">
                <a:srgbClr val="0070C0"/>
              </a:gs>
              <a:gs pos="100000">
                <a:srgbClr val="00B0F0"/>
              </a:gs>
            </a:gsLst>
            <a:lin ang="10800000" scaled="1"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lang="zh-CN" altLang="en-US" sz="1400" kern="0">
              <a:solidFill>
                <a:srgbClr val="1F497D"/>
              </a:solidFill>
              <a:latin typeface="맑은 고딕"/>
              <a:ea typeface="맑은 고딕" panose="020B0503020000020004" pitchFamily="34" charset="-127"/>
            </a:endParaRPr>
          </a:p>
        </p:txBody>
      </p:sp>
      <p:sp>
        <p:nvSpPr>
          <p:cNvPr id="72" name="等腰三角形 71">
            <a:extLst>
              <a:ext uri="{FF2B5EF4-FFF2-40B4-BE49-F238E27FC236}">
                <a16:creationId xmlns="" xmlns:a16="http://schemas.microsoft.com/office/drawing/2014/main" id="{3C4DA493-C465-4473-80E9-33088E64F831}"/>
              </a:ext>
            </a:extLst>
          </p:cNvPr>
          <p:cNvSpPr/>
          <p:nvPr/>
        </p:nvSpPr>
        <p:spPr>
          <a:xfrm>
            <a:off x="4600701" y="2274679"/>
            <a:ext cx="198120" cy="170793"/>
          </a:xfrm>
          <a:prstGeom prst="triangle">
            <a:avLst/>
          </a:prstGeom>
          <a:gradFill>
            <a:gsLst>
              <a:gs pos="61200">
                <a:srgbClr val="0097DD"/>
              </a:gs>
              <a:gs pos="0">
                <a:srgbClr val="0070C0"/>
              </a:gs>
              <a:gs pos="100000">
                <a:srgbClr val="00B0F0"/>
              </a:gs>
            </a:gsLst>
            <a:lin ang="10800000" scaled="1"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lang="zh-CN" altLang="en-US" sz="1400" kern="0">
              <a:solidFill>
                <a:srgbClr val="1F497D"/>
              </a:solidFill>
              <a:latin typeface="맑은 고딕"/>
              <a:ea typeface="맑은 고딕" panose="020B0503020000020004" pitchFamily="34" charset="-127"/>
            </a:endParaRPr>
          </a:p>
        </p:txBody>
      </p:sp>
      <p:sp>
        <p:nvSpPr>
          <p:cNvPr id="73" name="等腰三角形 72">
            <a:extLst>
              <a:ext uri="{FF2B5EF4-FFF2-40B4-BE49-F238E27FC236}">
                <a16:creationId xmlns="" xmlns:a16="http://schemas.microsoft.com/office/drawing/2014/main" id="{701814E6-A400-4602-B9D7-87677839ABCA}"/>
              </a:ext>
            </a:extLst>
          </p:cNvPr>
          <p:cNvSpPr/>
          <p:nvPr/>
        </p:nvSpPr>
        <p:spPr>
          <a:xfrm>
            <a:off x="9179476" y="2293336"/>
            <a:ext cx="198120" cy="170793"/>
          </a:xfrm>
          <a:prstGeom prst="triangle">
            <a:avLst/>
          </a:prstGeom>
          <a:gradFill>
            <a:gsLst>
              <a:gs pos="61200">
                <a:srgbClr val="0097DD"/>
              </a:gs>
              <a:gs pos="0">
                <a:srgbClr val="0070C0"/>
              </a:gs>
              <a:gs pos="100000">
                <a:srgbClr val="00B0F0"/>
              </a:gs>
            </a:gsLst>
            <a:lin ang="10800000" scaled="1"/>
          </a:gradFill>
          <a:ln w="190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lang="zh-CN" altLang="en-US" sz="1400" kern="0">
              <a:solidFill>
                <a:srgbClr val="1F497D"/>
              </a:solidFill>
              <a:latin typeface="맑은 고딕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25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22" grpId="0"/>
      <p:bldP spid="23" grpId="0"/>
      <p:bldP spid="42" grpId="1" animBg="1"/>
      <p:bldP spid="71" grpId="1" animBg="1"/>
      <p:bldP spid="72" grpId="1" animBg="1"/>
      <p:bldP spid="7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6639E82C-5A06-4A2C-9737-3E1852257E16}"/>
              </a:ext>
            </a:extLst>
          </p:cNvPr>
          <p:cNvGrpSpPr/>
          <p:nvPr/>
        </p:nvGrpSpPr>
        <p:grpSpPr>
          <a:xfrm>
            <a:off x="355869" y="88072"/>
            <a:ext cx="5476963" cy="584775"/>
            <a:chOff x="355869" y="88072"/>
            <a:chExt cx="5476963" cy="584775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AA37B75C-533B-460D-9167-15F75385D29A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市场回顾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AF063F6E-AFD9-403B-869C-344B2CEA29B8}"/>
                </a:ext>
              </a:extLst>
            </p:cNvPr>
            <p:cNvSpPr/>
            <p:nvPr/>
          </p:nvSpPr>
          <p:spPr>
            <a:xfrm>
              <a:off x="2057439" y="253304"/>
              <a:ext cx="37753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市场销售量增长与衰退状况分析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8182896-000B-4690-AA57-2A8D39E591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8"/>
          <a:stretch/>
        </p:blipFill>
        <p:spPr>
          <a:xfrm>
            <a:off x="5642699" y="1539240"/>
            <a:ext cx="6252122" cy="4564380"/>
          </a:xfrm>
          <a:prstGeom prst="rect">
            <a:avLst/>
          </a:prstGeom>
          <a:effectLst>
            <a:softEdge rad="469900"/>
          </a:effectLst>
        </p:spPr>
      </p:pic>
      <p:graphicFrame>
        <p:nvGraphicFramePr>
          <p:cNvPr id="6" name="图表 5">
            <a:extLst>
              <a:ext uri="{FF2B5EF4-FFF2-40B4-BE49-F238E27FC236}">
                <a16:creationId xmlns="" xmlns:a16="http://schemas.microsoft.com/office/drawing/2014/main" id="{E4554E47-F468-4665-B7A8-C6AA2C0188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7376967"/>
              </p:ext>
            </p:extLst>
          </p:nvPr>
        </p:nvGraphicFramePr>
        <p:xfrm>
          <a:off x="839597" y="1958340"/>
          <a:ext cx="5326380" cy="4050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CDFE1A26-62A7-4A78-B0B5-FD0F81D8EEFE}"/>
              </a:ext>
            </a:extLst>
          </p:cNvPr>
          <p:cNvSpPr/>
          <p:nvPr/>
        </p:nvSpPr>
        <p:spPr>
          <a:xfrm>
            <a:off x="1845843" y="1465298"/>
            <a:ext cx="3986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2016-2017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公司销售额对比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EFC6AE01-3C6A-4687-A9D7-6769B8C8FC76}"/>
              </a:ext>
            </a:extLst>
          </p:cNvPr>
          <p:cNvSpPr/>
          <p:nvPr/>
        </p:nvSpPr>
        <p:spPr>
          <a:xfrm>
            <a:off x="4536644" y="217782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单位：万</a:t>
            </a:r>
          </a:p>
        </p:txBody>
      </p:sp>
    </p:spTree>
    <p:extLst>
      <p:ext uri="{BB962C8B-B14F-4D97-AF65-F5344CB8AC3E}">
        <p14:creationId xmlns:p14="http://schemas.microsoft.com/office/powerpoint/2010/main" val="149151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El"/>
        </p:bldSub>
      </p:bldGraphic>
      <p:bldP spid="27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6639E82C-5A06-4A2C-9737-3E1852257E16}"/>
              </a:ext>
            </a:extLst>
          </p:cNvPr>
          <p:cNvGrpSpPr/>
          <p:nvPr/>
        </p:nvGrpSpPr>
        <p:grpSpPr>
          <a:xfrm>
            <a:off x="355869" y="88072"/>
            <a:ext cx="5476963" cy="584775"/>
            <a:chOff x="355869" y="88072"/>
            <a:chExt cx="5476963" cy="584775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AA37B75C-533B-460D-9167-15F75385D29A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市场回顾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AF063F6E-AFD9-403B-869C-344B2CEA29B8}"/>
                </a:ext>
              </a:extLst>
            </p:cNvPr>
            <p:cNvSpPr/>
            <p:nvPr/>
          </p:nvSpPr>
          <p:spPr>
            <a:xfrm>
              <a:off x="2057439" y="253304"/>
              <a:ext cx="37753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市场销售量增长与衰退状况分析</a:t>
              </a:r>
            </a:p>
          </p:txBody>
        </p:sp>
      </p:grpSp>
      <p:graphicFrame>
        <p:nvGraphicFramePr>
          <p:cNvPr id="6" name="图表 5">
            <a:extLst>
              <a:ext uri="{FF2B5EF4-FFF2-40B4-BE49-F238E27FC236}">
                <a16:creationId xmlns="" xmlns:a16="http://schemas.microsoft.com/office/drawing/2014/main" id="{E4554E47-F468-4665-B7A8-C6AA2C0188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8213484"/>
              </p:ext>
            </p:extLst>
          </p:nvPr>
        </p:nvGraphicFramePr>
        <p:xfrm>
          <a:off x="839597" y="2164080"/>
          <a:ext cx="5326380" cy="3844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CDFE1A26-62A7-4A78-B0B5-FD0F81D8EEFE}"/>
              </a:ext>
            </a:extLst>
          </p:cNvPr>
          <p:cNvSpPr/>
          <p:nvPr/>
        </p:nvSpPr>
        <p:spPr>
          <a:xfrm>
            <a:off x="1509292" y="1238012"/>
            <a:ext cx="3986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2016-2017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公司销售额对比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EFC6AE01-3C6A-4687-A9D7-6769B8C8FC76}"/>
              </a:ext>
            </a:extLst>
          </p:cNvPr>
          <p:cNvSpPr/>
          <p:nvPr/>
        </p:nvSpPr>
        <p:spPr>
          <a:xfrm>
            <a:off x="711404" y="187573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单位：万</a:t>
            </a:r>
          </a:p>
        </p:txBody>
      </p:sp>
      <p:pic>
        <p:nvPicPr>
          <p:cNvPr id="4" name="图片 3" descr="图片包含 LEGO&#10;&#10;已生成极高可信度的说明">
            <a:extLst>
              <a:ext uri="{FF2B5EF4-FFF2-40B4-BE49-F238E27FC236}">
                <a16:creationId xmlns="" xmlns:a16="http://schemas.microsoft.com/office/drawing/2014/main" id="{E9FB533E-5FC3-4B57-A693-FDD68129C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0" y="1095129"/>
            <a:ext cx="7671943" cy="511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9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El"/>
        </p:bldSub>
      </p:bldGraphic>
      <p:bldP spid="27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A18D6304-3DF9-467C-84B4-768D32907A36}"/>
              </a:ext>
            </a:extLst>
          </p:cNvPr>
          <p:cNvGrpSpPr/>
          <p:nvPr/>
        </p:nvGrpSpPr>
        <p:grpSpPr>
          <a:xfrm>
            <a:off x="627074" y="1434539"/>
            <a:ext cx="7197412" cy="1893252"/>
            <a:chOff x="905835" y="1924042"/>
            <a:chExt cx="7197412" cy="1893252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E506F29C-0A30-44E2-A80B-000789F61066}"/>
                </a:ext>
              </a:extLst>
            </p:cNvPr>
            <p:cNvGrpSpPr/>
            <p:nvPr/>
          </p:nvGrpSpPr>
          <p:grpSpPr>
            <a:xfrm>
              <a:off x="998220" y="1924042"/>
              <a:ext cx="2727960" cy="584775"/>
              <a:chOff x="998220" y="1924042"/>
              <a:chExt cx="2727960" cy="584775"/>
            </a:xfrm>
          </p:grpSpPr>
          <p:sp>
            <p:nvSpPr>
              <p:cNvPr id="5" name="矩形 4">
                <a:extLst>
                  <a:ext uri="{FF2B5EF4-FFF2-40B4-BE49-F238E27FC236}">
                    <a16:creationId xmlns="" xmlns:a16="http://schemas.microsoft.com/office/drawing/2014/main" id="{0FA3DFEA-A5CA-49A2-A2CC-BA00DB279A66}"/>
                  </a:ext>
                </a:extLst>
              </p:cNvPr>
              <p:cNvSpPr/>
              <p:nvPr/>
            </p:nvSpPr>
            <p:spPr>
              <a:xfrm>
                <a:off x="998220" y="1924042"/>
                <a:ext cx="2727960" cy="58477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BCFBB506-5961-48C7-BC27-9438BE0FFCC9}"/>
                  </a:ext>
                </a:extLst>
              </p:cNvPr>
              <p:cNvSpPr/>
              <p:nvPr/>
            </p:nvSpPr>
            <p:spPr>
              <a:xfrm>
                <a:off x="1551721" y="1958324"/>
                <a:ext cx="162095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市场机遇</a:t>
                </a:r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E9E4CEC8-90D7-4769-BB5D-54AB30F627BC}"/>
                </a:ext>
              </a:extLst>
            </p:cNvPr>
            <p:cNvSpPr txBox="1"/>
            <p:nvPr/>
          </p:nvSpPr>
          <p:spPr>
            <a:xfrm>
              <a:off x="905835" y="2543099"/>
              <a:ext cx="7197412" cy="1274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，字体用微软雅黑，主要要概括要简洁，用数据说话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，字体用微软雅黑，主要要概括要简洁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8C2D2A65-CD96-4356-950D-52AF1FB84318}"/>
              </a:ext>
            </a:extLst>
          </p:cNvPr>
          <p:cNvGrpSpPr/>
          <p:nvPr/>
        </p:nvGrpSpPr>
        <p:grpSpPr>
          <a:xfrm>
            <a:off x="627074" y="3495927"/>
            <a:ext cx="6526080" cy="1893252"/>
            <a:chOff x="905835" y="1924042"/>
            <a:chExt cx="6526080" cy="1893252"/>
          </a:xfrm>
        </p:grpSpPr>
        <p:grpSp>
          <p:nvGrpSpPr>
            <p:cNvPr id="42" name="组合 41">
              <a:extLst>
                <a:ext uri="{FF2B5EF4-FFF2-40B4-BE49-F238E27FC236}">
                  <a16:creationId xmlns="" xmlns:a16="http://schemas.microsoft.com/office/drawing/2014/main" id="{A30AEF07-72FE-466F-9603-3BFD24F41F95}"/>
                </a:ext>
              </a:extLst>
            </p:cNvPr>
            <p:cNvGrpSpPr/>
            <p:nvPr/>
          </p:nvGrpSpPr>
          <p:grpSpPr>
            <a:xfrm>
              <a:off x="998220" y="1924042"/>
              <a:ext cx="2727960" cy="584775"/>
              <a:chOff x="998220" y="1924042"/>
              <a:chExt cx="2727960" cy="584775"/>
            </a:xfrm>
          </p:grpSpPr>
          <p:sp>
            <p:nvSpPr>
              <p:cNvPr id="44" name="矩形 43">
                <a:extLst>
                  <a:ext uri="{FF2B5EF4-FFF2-40B4-BE49-F238E27FC236}">
                    <a16:creationId xmlns="" xmlns:a16="http://schemas.microsoft.com/office/drawing/2014/main" id="{A7E82F83-BC50-4ABC-9F08-77BD01A4F1D7}"/>
                  </a:ext>
                </a:extLst>
              </p:cNvPr>
              <p:cNvSpPr/>
              <p:nvPr/>
            </p:nvSpPr>
            <p:spPr>
              <a:xfrm>
                <a:off x="998220" y="1924042"/>
                <a:ext cx="2727960" cy="58477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="" xmlns:a16="http://schemas.microsoft.com/office/drawing/2014/main" id="{53EF89AD-2F77-4FD9-8CD5-01C1082B4411}"/>
                  </a:ext>
                </a:extLst>
              </p:cNvPr>
              <p:cNvSpPr/>
              <p:nvPr/>
            </p:nvSpPr>
            <p:spPr>
              <a:xfrm>
                <a:off x="1551721" y="1958324"/>
                <a:ext cx="162095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市场挑战</a:t>
                </a:r>
              </a:p>
            </p:txBody>
          </p:sp>
        </p:grp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84C17187-06CB-4C73-9B50-4FDC0587B260}"/>
                </a:ext>
              </a:extLst>
            </p:cNvPr>
            <p:cNvSpPr txBox="1"/>
            <p:nvPr/>
          </p:nvSpPr>
          <p:spPr>
            <a:xfrm>
              <a:off x="905835" y="2543099"/>
              <a:ext cx="6526080" cy="1274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，字体用微软雅黑，主要要概括要简洁，用数据说话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，字体用微软雅黑，主要要概括要简洁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2F509C89-7B43-44E4-8EBB-C04AB561804A}"/>
              </a:ext>
            </a:extLst>
          </p:cNvPr>
          <p:cNvGrpSpPr/>
          <p:nvPr/>
        </p:nvGrpSpPr>
        <p:grpSpPr>
          <a:xfrm>
            <a:off x="355869" y="88072"/>
            <a:ext cx="4707521" cy="584775"/>
            <a:chOff x="355869" y="88072"/>
            <a:chExt cx="4707521" cy="584775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26782133-FFC7-4819-A37F-4416CFC698C2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市场回顾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47A5D1BE-90A9-45AC-97A9-EF8048461116}"/>
                </a:ext>
              </a:extLst>
            </p:cNvPr>
            <p:cNvSpPr/>
            <p:nvPr/>
          </p:nvSpPr>
          <p:spPr>
            <a:xfrm>
              <a:off x="2057439" y="253304"/>
              <a:ext cx="30059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在大环境下的机遇与挑战</a:t>
              </a:r>
            </a:p>
          </p:txBody>
        </p:sp>
      </p:grpSp>
      <p:pic>
        <p:nvPicPr>
          <p:cNvPr id="11" name="图片 10" descr="图片包含 山, 雪花, 自然, 户外&#10;&#10;已生成高可信度的说明">
            <a:extLst>
              <a:ext uri="{FF2B5EF4-FFF2-40B4-BE49-F238E27FC236}">
                <a16:creationId xmlns="" xmlns:a16="http://schemas.microsoft.com/office/drawing/2014/main" id="{2B948D47-CB38-45FC-B055-B390F7BA5C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" t="42143"/>
          <a:stretch/>
        </p:blipFill>
        <p:spPr>
          <a:xfrm>
            <a:off x="5368554" y="153072"/>
            <a:ext cx="9817431" cy="868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509DABF-3013-43D9-9437-8C34CF5A92CB}"/>
              </a:ext>
            </a:extLst>
          </p:cNvPr>
          <p:cNvGrpSpPr/>
          <p:nvPr/>
        </p:nvGrpSpPr>
        <p:grpSpPr>
          <a:xfrm>
            <a:off x="0" y="1503823"/>
            <a:ext cx="12192000" cy="5358055"/>
            <a:chOff x="0" y="1503823"/>
            <a:chExt cx="12192000" cy="5358055"/>
          </a:xfrm>
        </p:grpSpPr>
        <p:pic>
          <p:nvPicPr>
            <p:cNvPr id="3" name="图片 2" descr="图片包含 自然, 蠕虫&#10;&#10;已生成高可信度的说明">
              <a:extLst>
                <a:ext uri="{FF2B5EF4-FFF2-40B4-BE49-F238E27FC236}">
                  <a16:creationId xmlns="" xmlns:a16="http://schemas.microsoft.com/office/drawing/2014/main" id="{7313ACFA-ADF1-4DF1-B68D-4D321D651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051366"/>
              <a:ext cx="12192000" cy="2810512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FD9C3C1E-C69E-4969-95D3-E1FFFFCEC833}"/>
                </a:ext>
              </a:extLst>
            </p:cNvPr>
            <p:cNvSpPr/>
            <p:nvPr/>
          </p:nvSpPr>
          <p:spPr>
            <a:xfrm>
              <a:off x="0" y="1503823"/>
              <a:ext cx="12192000" cy="269479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490C785-EB41-41E6-925D-9A3AA8BDA906}"/>
              </a:ext>
            </a:extLst>
          </p:cNvPr>
          <p:cNvGrpSpPr/>
          <p:nvPr/>
        </p:nvGrpSpPr>
        <p:grpSpPr>
          <a:xfrm>
            <a:off x="355869" y="88072"/>
            <a:ext cx="3681599" cy="584775"/>
            <a:chOff x="355869" y="88072"/>
            <a:chExt cx="3681599" cy="584775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A037FCA2-50AE-49B1-B2D5-F7C67E528B8C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业绩回顾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6E7565DD-9CDA-4522-9C89-1A8BD1BC8CE8}"/>
                </a:ext>
              </a:extLst>
            </p:cNvPr>
            <p:cNvSpPr/>
            <p:nvPr/>
          </p:nvSpPr>
          <p:spPr>
            <a:xfrm>
              <a:off x="2057439" y="253304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财年整体营业额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48FA80AA-4457-4F5E-AE19-BC30D9B6A409}"/>
              </a:ext>
            </a:extLst>
          </p:cNvPr>
          <p:cNvGrpSpPr/>
          <p:nvPr/>
        </p:nvGrpSpPr>
        <p:grpSpPr>
          <a:xfrm>
            <a:off x="1540291" y="2683316"/>
            <a:ext cx="4320879" cy="1800493"/>
            <a:chOff x="1643645" y="2435423"/>
            <a:chExt cx="4320879" cy="1800493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524DE80E-01C6-458D-BC20-9BA2F9B55357}"/>
                </a:ext>
              </a:extLst>
            </p:cNvPr>
            <p:cNvGrpSpPr/>
            <p:nvPr/>
          </p:nvGrpSpPr>
          <p:grpSpPr>
            <a:xfrm>
              <a:off x="1643645" y="2435423"/>
              <a:ext cx="4320879" cy="1569660"/>
              <a:chOff x="4111680" y="20046"/>
              <a:chExt cx="4320879" cy="1569660"/>
            </a:xfrm>
          </p:grpSpPr>
          <p:sp>
            <p:nvSpPr>
              <p:cNvPr id="9" name="矩形 8">
                <a:extLst>
                  <a:ext uri="{FF2B5EF4-FFF2-40B4-BE49-F238E27FC236}">
                    <a16:creationId xmlns="" xmlns:a16="http://schemas.microsoft.com/office/drawing/2014/main" id="{AF24F26F-BFE3-4566-BA6A-BED77EF0CF97}"/>
                  </a:ext>
                </a:extLst>
              </p:cNvPr>
              <p:cNvSpPr/>
              <p:nvPr/>
            </p:nvSpPr>
            <p:spPr>
              <a:xfrm>
                <a:off x="4111680" y="20046"/>
                <a:ext cx="3743332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9600" dirty="0">
                    <a:gradFill flip="none" rotWithShape="1">
                      <a:gsLst>
                        <a:gs pos="18000">
                          <a:schemeClr val="accent4">
                            <a:lumMod val="20000"/>
                            <a:lumOff val="80000"/>
                          </a:schemeClr>
                        </a:gs>
                        <a:gs pos="55181">
                          <a:srgbClr val="FFC000"/>
                        </a:gs>
                        <a:gs pos="38000">
                          <a:schemeClr val="accent4">
                            <a:lumMod val="60000"/>
                            <a:lumOff val="40000"/>
                          </a:schemeClr>
                        </a:gs>
                        <a:gs pos="100000">
                          <a:schemeClr val="accent4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atin typeface="Impact" panose="020B0806030902050204" pitchFamily="34" charset="0"/>
                    <a:ea typeface="微软雅黑" panose="020B0503020204020204" pitchFamily="34" charset="-122"/>
                  </a:rPr>
                  <a:t>4250W</a:t>
                </a:r>
                <a:endParaRPr lang="zh-CN" altLang="en-US" sz="9600" dirty="0">
                  <a:gradFill flip="none" rotWithShape="1">
                    <a:gsLst>
                      <a:gs pos="18000">
                        <a:schemeClr val="accent4">
                          <a:lumMod val="20000"/>
                          <a:lumOff val="80000"/>
                        </a:schemeClr>
                      </a:gs>
                      <a:gs pos="55181">
                        <a:srgbClr val="FFC000"/>
                      </a:gs>
                      <a:gs pos="38000">
                        <a:schemeClr val="accent4">
                          <a:lumMod val="60000"/>
                          <a:lumOff val="40000"/>
                        </a:schemeClr>
                      </a:gs>
                      <a:gs pos="100000">
                        <a:schemeClr val="accent4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="" xmlns:a16="http://schemas.microsoft.com/office/drawing/2014/main" id="{FF0B57DA-F832-423A-A1CC-CE9C90C453F7}"/>
                  </a:ext>
                </a:extLst>
              </p:cNvPr>
              <p:cNvSpPr/>
              <p:nvPr/>
            </p:nvSpPr>
            <p:spPr>
              <a:xfrm>
                <a:off x="7632340" y="671043"/>
                <a:ext cx="80021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zh-CN" altLang="en-US" sz="4800" dirty="0">
                    <a:gradFill flip="none" rotWithShape="1">
                      <a:gsLst>
                        <a:gs pos="18000">
                          <a:schemeClr val="accent4">
                            <a:lumMod val="20000"/>
                            <a:lumOff val="80000"/>
                          </a:schemeClr>
                        </a:gs>
                        <a:gs pos="55181">
                          <a:srgbClr val="FFC000"/>
                        </a:gs>
                        <a:gs pos="38000">
                          <a:schemeClr val="accent4">
                            <a:lumMod val="60000"/>
                            <a:lumOff val="40000"/>
                          </a:schemeClr>
                        </a:gs>
                        <a:gs pos="100000">
                          <a:schemeClr val="accent4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atin typeface="Impact" panose="020B0806030902050204" pitchFamily="34" charset="0"/>
                    <a:ea typeface="微软雅黑" panose="020B0503020204020204" pitchFamily="34" charset="-122"/>
                  </a:rPr>
                  <a:t>￥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A6695989-A95C-48F3-91E2-D5756A201663}"/>
                </a:ext>
              </a:extLst>
            </p:cNvPr>
            <p:cNvSpPr/>
            <p:nvPr/>
          </p:nvSpPr>
          <p:spPr>
            <a:xfrm>
              <a:off x="2372970" y="3774251"/>
              <a:ext cx="2140330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年纯利润</a:t>
              </a: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886914BA-791D-4A3A-8E58-DFF0E353A556}"/>
              </a:ext>
            </a:extLst>
          </p:cNvPr>
          <p:cNvSpPr/>
          <p:nvPr/>
        </p:nvSpPr>
        <p:spPr>
          <a:xfrm>
            <a:off x="2827059" y="1033870"/>
            <a:ext cx="66864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年公司财年整体营业额这里添加描述，这里添加描述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7B40B155-E0B8-4919-83E8-E1EA94D52D1C}"/>
              </a:ext>
            </a:extLst>
          </p:cNvPr>
          <p:cNvGrpSpPr/>
          <p:nvPr/>
        </p:nvGrpSpPr>
        <p:grpSpPr>
          <a:xfrm>
            <a:off x="6330832" y="2683316"/>
            <a:ext cx="4827525" cy="1829715"/>
            <a:chOff x="1307115" y="2359223"/>
            <a:chExt cx="4827525" cy="1829715"/>
          </a:xfrm>
        </p:grpSpPr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58A5E9BA-5501-4279-BDFB-66B2C5C480E6}"/>
                </a:ext>
              </a:extLst>
            </p:cNvPr>
            <p:cNvGrpSpPr/>
            <p:nvPr/>
          </p:nvGrpSpPr>
          <p:grpSpPr>
            <a:xfrm>
              <a:off x="1307115" y="2359223"/>
              <a:ext cx="4827525" cy="1569660"/>
              <a:chOff x="3775150" y="-56154"/>
              <a:chExt cx="4827525" cy="1569660"/>
            </a:xfrm>
          </p:grpSpPr>
          <p:sp>
            <p:nvSpPr>
              <p:cNvPr id="30" name="矩形 29">
                <a:extLst>
                  <a:ext uri="{FF2B5EF4-FFF2-40B4-BE49-F238E27FC236}">
                    <a16:creationId xmlns="" xmlns:a16="http://schemas.microsoft.com/office/drawing/2014/main" id="{0A451F24-4098-428A-ABC9-E3721C4F10FA}"/>
                  </a:ext>
                </a:extLst>
              </p:cNvPr>
              <p:cNvSpPr/>
              <p:nvPr/>
            </p:nvSpPr>
            <p:spPr>
              <a:xfrm>
                <a:off x="3775150" y="-56154"/>
                <a:ext cx="4249881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9600" dirty="0">
                    <a:gradFill flip="none" rotWithShape="1">
                      <a:gsLst>
                        <a:gs pos="18000">
                          <a:schemeClr val="accent4">
                            <a:lumMod val="20000"/>
                            <a:lumOff val="80000"/>
                          </a:schemeClr>
                        </a:gs>
                        <a:gs pos="55181">
                          <a:srgbClr val="FFC000"/>
                        </a:gs>
                        <a:gs pos="38000">
                          <a:schemeClr val="accent4">
                            <a:lumMod val="60000"/>
                            <a:lumOff val="40000"/>
                          </a:schemeClr>
                        </a:gs>
                        <a:gs pos="100000">
                          <a:schemeClr val="accent4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atin typeface="Impact" panose="020B0806030902050204" pitchFamily="34" charset="0"/>
                    <a:ea typeface="微软雅黑" panose="020B0503020204020204" pitchFamily="34" charset="-122"/>
                  </a:rPr>
                  <a:t>12350W</a:t>
                </a:r>
                <a:endParaRPr lang="zh-CN" altLang="en-US" sz="9600" dirty="0">
                  <a:gradFill flip="none" rotWithShape="1">
                    <a:gsLst>
                      <a:gs pos="18000">
                        <a:schemeClr val="accent4">
                          <a:lumMod val="20000"/>
                          <a:lumOff val="80000"/>
                        </a:schemeClr>
                      </a:gs>
                      <a:gs pos="55181">
                        <a:srgbClr val="FFC000"/>
                      </a:gs>
                      <a:gs pos="38000">
                        <a:schemeClr val="accent4">
                          <a:lumMod val="60000"/>
                          <a:lumOff val="40000"/>
                        </a:schemeClr>
                      </a:gs>
                      <a:gs pos="100000">
                        <a:schemeClr val="accent4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577617FF-469A-4D9E-BDAA-6447DC5EB428}"/>
                  </a:ext>
                </a:extLst>
              </p:cNvPr>
              <p:cNvSpPr/>
              <p:nvPr/>
            </p:nvSpPr>
            <p:spPr>
              <a:xfrm>
                <a:off x="7802456" y="599216"/>
                <a:ext cx="80021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zh-CN" altLang="en-US" sz="4800" dirty="0">
                    <a:gradFill flip="none" rotWithShape="1">
                      <a:gsLst>
                        <a:gs pos="18000">
                          <a:schemeClr val="accent4">
                            <a:lumMod val="20000"/>
                            <a:lumOff val="80000"/>
                          </a:schemeClr>
                        </a:gs>
                        <a:gs pos="55181">
                          <a:srgbClr val="FFC000"/>
                        </a:gs>
                        <a:gs pos="38000">
                          <a:schemeClr val="accent4">
                            <a:lumMod val="60000"/>
                            <a:lumOff val="40000"/>
                          </a:schemeClr>
                        </a:gs>
                        <a:gs pos="100000">
                          <a:schemeClr val="accent4">
                            <a:lumMod val="75000"/>
                          </a:schemeClr>
                        </a:gs>
                      </a:gsLst>
                      <a:lin ang="5400000" scaled="1"/>
                      <a:tileRect/>
                    </a:gradFill>
                    <a:latin typeface="Impact" panose="020B0806030902050204" pitchFamily="34" charset="0"/>
                    <a:ea typeface="微软雅黑" panose="020B0503020204020204" pitchFamily="34" charset="-122"/>
                  </a:rPr>
                  <a:t>￥</a:t>
                </a:r>
              </a:p>
            </p:txBody>
          </p:sp>
        </p:grp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F62E19C3-2E22-4236-B1DB-21E7B63E31D2}"/>
                </a:ext>
              </a:extLst>
            </p:cNvPr>
            <p:cNvSpPr/>
            <p:nvPr/>
          </p:nvSpPr>
          <p:spPr>
            <a:xfrm>
              <a:off x="2296770" y="3727273"/>
              <a:ext cx="244810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年营业总额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719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C50C874-7AD4-4DEC-9AB8-8E72B43CA19C}"/>
              </a:ext>
            </a:extLst>
          </p:cNvPr>
          <p:cNvSpPr/>
          <p:nvPr/>
        </p:nvSpPr>
        <p:spPr>
          <a:xfrm>
            <a:off x="4564090" y="1080388"/>
            <a:ext cx="32239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年整体营业额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051EB9BD-E8B4-4E2D-90E8-34931332D3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654601"/>
              </p:ext>
            </p:extLst>
          </p:nvPr>
        </p:nvGraphicFramePr>
        <p:xfrm>
          <a:off x="815340" y="1714701"/>
          <a:ext cx="10218420" cy="3954579"/>
        </p:xfrm>
        <a:graphic>
          <a:graphicData uri="http://schemas.openxmlformats.org/drawingml/2006/table">
            <a:tbl>
              <a:tblPr/>
              <a:tblGrid>
                <a:gridCol w="1703070">
                  <a:extLst>
                    <a:ext uri="{9D8B030D-6E8A-4147-A177-3AD203B41FA5}">
                      <a16:colId xmlns="" xmlns:a16="http://schemas.microsoft.com/office/drawing/2014/main" val="1998013129"/>
                    </a:ext>
                  </a:extLst>
                </a:gridCol>
                <a:gridCol w="1703070">
                  <a:extLst>
                    <a:ext uri="{9D8B030D-6E8A-4147-A177-3AD203B41FA5}">
                      <a16:colId xmlns="" xmlns:a16="http://schemas.microsoft.com/office/drawing/2014/main" val="2982493648"/>
                    </a:ext>
                  </a:extLst>
                </a:gridCol>
                <a:gridCol w="1703070">
                  <a:extLst>
                    <a:ext uri="{9D8B030D-6E8A-4147-A177-3AD203B41FA5}">
                      <a16:colId xmlns="" xmlns:a16="http://schemas.microsoft.com/office/drawing/2014/main" val="3049771880"/>
                    </a:ext>
                  </a:extLst>
                </a:gridCol>
                <a:gridCol w="1703070">
                  <a:extLst>
                    <a:ext uri="{9D8B030D-6E8A-4147-A177-3AD203B41FA5}">
                      <a16:colId xmlns="" xmlns:a16="http://schemas.microsoft.com/office/drawing/2014/main" val="3737971234"/>
                    </a:ext>
                  </a:extLst>
                </a:gridCol>
                <a:gridCol w="1703070">
                  <a:extLst>
                    <a:ext uri="{9D8B030D-6E8A-4147-A177-3AD203B41FA5}">
                      <a16:colId xmlns="" xmlns:a16="http://schemas.microsoft.com/office/drawing/2014/main" val="3047585564"/>
                    </a:ext>
                  </a:extLst>
                </a:gridCol>
                <a:gridCol w="1703070">
                  <a:extLst>
                    <a:ext uri="{9D8B030D-6E8A-4147-A177-3AD203B41FA5}">
                      <a16:colId xmlns="" xmlns:a16="http://schemas.microsoft.com/office/drawing/2014/main" val="1873977781"/>
                    </a:ext>
                  </a:extLst>
                </a:gridCol>
              </a:tblGrid>
              <a:tr h="89053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2016</a:t>
                      </a:r>
                      <a:r>
                        <a:rPr lang="zh-CN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年收入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</a:t>
                      </a:r>
                      <a:r>
                        <a:rPr lang="zh-CN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年目标值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</a:t>
                      </a:r>
                      <a:r>
                        <a:rPr lang="zh-CN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年收入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增长率</a:t>
                      </a:r>
                      <a:br>
                        <a:rPr lang="zh-CN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altLang="zh-CN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同比</a:t>
                      </a:r>
                      <a:r>
                        <a:rPr lang="en-US" altLang="zh-CN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2016</a:t>
                      </a:r>
                      <a:r>
                        <a:rPr lang="zh-CN" altLang="en-US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增长率</a:t>
                      </a:r>
                      <a:b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（对比目标值）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95714890"/>
                  </a:ext>
                </a:extLst>
              </a:tr>
              <a:tr h="6301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9.83%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11.88%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77561403"/>
                  </a:ext>
                </a:extLst>
              </a:tr>
              <a:tr h="6301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18599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37.81%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127.86%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6458706"/>
                  </a:ext>
                </a:extLst>
              </a:tr>
              <a:tr h="6301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17111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14563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27.03%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49109052"/>
                  </a:ext>
                </a:extLst>
              </a:tr>
              <a:tr h="63016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18961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26.88%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65.45%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1176288"/>
                  </a:ext>
                </a:extLst>
              </a:tr>
              <a:tr h="5433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64525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50888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78327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21.39%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53.92%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39778118"/>
                  </a:ext>
                </a:extLst>
              </a:tr>
            </a:tbl>
          </a:graphicData>
        </a:graphic>
      </p:graphicFrame>
      <p:sp>
        <p:nvSpPr>
          <p:cNvPr id="19" name="文本框 1">
            <a:extLst>
              <a:ext uri="{FF2B5EF4-FFF2-40B4-BE49-F238E27FC236}">
                <a16:creationId xmlns="" xmlns:a16="http://schemas.microsoft.com/office/drawing/2014/main" id="{00000000-0008-0000-0300-000002000000}"/>
              </a:ext>
            </a:extLst>
          </p:cNvPr>
          <p:cNvSpPr txBox="1"/>
          <p:nvPr/>
        </p:nvSpPr>
        <p:spPr>
          <a:xfrm>
            <a:off x="914690" y="2081028"/>
            <a:ext cx="746035" cy="52621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</a:p>
        </p:txBody>
      </p:sp>
      <p:sp>
        <p:nvSpPr>
          <p:cNvPr id="20" name="文本框 2">
            <a:extLst>
              <a:ext uri="{FF2B5EF4-FFF2-40B4-BE49-F238E27FC236}">
                <a16:creationId xmlns="" xmlns:a16="http://schemas.microsoft.com/office/drawing/2014/main" id="{00000000-0008-0000-0300-000003000000}"/>
              </a:ext>
            </a:extLst>
          </p:cNvPr>
          <p:cNvSpPr txBox="1"/>
          <p:nvPr/>
        </p:nvSpPr>
        <p:spPr>
          <a:xfrm>
            <a:off x="1747278" y="1785699"/>
            <a:ext cx="746034" cy="526222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年份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C69DFCF6-B48C-4D91-A74E-7AFF444B324E}"/>
              </a:ext>
            </a:extLst>
          </p:cNvPr>
          <p:cNvGrpSpPr/>
          <p:nvPr/>
        </p:nvGrpSpPr>
        <p:grpSpPr>
          <a:xfrm>
            <a:off x="355869" y="88072"/>
            <a:ext cx="3681599" cy="584775"/>
            <a:chOff x="355869" y="88072"/>
            <a:chExt cx="3681599" cy="584775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46A16BEC-6B1E-45A1-AFF7-07F4E3E539B5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业绩回顾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6904024E-5FF5-451F-BC16-E519100E426F}"/>
                </a:ext>
              </a:extLst>
            </p:cNvPr>
            <p:cNvSpPr/>
            <p:nvPr/>
          </p:nvSpPr>
          <p:spPr>
            <a:xfrm>
              <a:off x="2057439" y="253304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财年整体营业额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614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181839F-AC7D-4F79-9AB1-4572AC4E46D8}"/>
              </a:ext>
            </a:extLst>
          </p:cNvPr>
          <p:cNvGrpSpPr/>
          <p:nvPr/>
        </p:nvGrpSpPr>
        <p:grpSpPr>
          <a:xfrm>
            <a:off x="355869" y="88072"/>
            <a:ext cx="2399197" cy="584775"/>
            <a:chOff x="355869" y="88072"/>
            <a:chExt cx="2399197" cy="584775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5E308C64-6CD2-4F8A-AB98-DEBED04FCD63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业绩回顾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A444694B-C2D0-403F-BB4E-E89DBD507538}"/>
                </a:ext>
              </a:extLst>
            </p:cNvPr>
            <p:cNvSpPr/>
            <p:nvPr/>
          </p:nvSpPr>
          <p:spPr>
            <a:xfrm>
              <a:off x="2057439" y="253304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纯利</a:t>
              </a:r>
            </a:p>
          </p:txBody>
        </p:sp>
      </p:grpSp>
      <p:graphicFrame>
        <p:nvGraphicFramePr>
          <p:cNvPr id="12" name="图表 11">
            <a:extLst>
              <a:ext uri="{FF2B5EF4-FFF2-40B4-BE49-F238E27FC236}">
                <a16:creationId xmlns="" xmlns:a16="http://schemas.microsoft.com/office/drawing/2014/main" id="{ACA7C981-AADD-4549-9AAB-FD898426C4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4800474"/>
              </p:ext>
            </p:extLst>
          </p:nvPr>
        </p:nvGraphicFramePr>
        <p:xfrm>
          <a:off x="-232463" y="1733550"/>
          <a:ext cx="6618024" cy="4412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7DAEFD53-26F9-4799-BB4A-FB0A6FDC4288}"/>
              </a:ext>
            </a:extLst>
          </p:cNvPr>
          <p:cNvSpPr/>
          <p:nvPr/>
        </p:nvSpPr>
        <p:spPr>
          <a:xfrm>
            <a:off x="1562139" y="1473084"/>
            <a:ext cx="29001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产品净利润扇形图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="" xmlns:a16="http://schemas.microsoft.com/office/drawing/2014/main" id="{0360C6BF-D8BF-455F-8946-E24DA9BFD0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243228"/>
              </p:ext>
            </p:extLst>
          </p:nvPr>
        </p:nvGraphicFramePr>
        <p:xfrm>
          <a:off x="5875020" y="1431174"/>
          <a:ext cx="5478780" cy="4519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312FDEED-7190-4E48-A1F7-C4E8DB5DBC12}"/>
              </a:ext>
            </a:extLst>
          </p:cNvPr>
          <p:cNvSpPr/>
          <p:nvPr/>
        </p:nvSpPr>
        <p:spPr>
          <a:xfrm>
            <a:off x="10143212" y="5945513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单位：万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F7266D57-95DD-400D-872B-1E45947305C9}"/>
              </a:ext>
            </a:extLst>
          </p:cNvPr>
          <p:cNvSpPr/>
          <p:nvPr/>
        </p:nvSpPr>
        <p:spPr>
          <a:xfrm>
            <a:off x="4001492" y="5739751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单位：万</a:t>
            </a:r>
          </a:p>
        </p:txBody>
      </p:sp>
    </p:spTree>
    <p:extLst>
      <p:ext uri="{BB962C8B-B14F-4D97-AF65-F5344CB8AC3E}">
        <p14:creationId xmlns:p14="http://schemas.microsoft.com/office/powerpoint/2010/main" val="10125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Chart bld="category"/>
        </p:bldSub>
      </p:bldGraphic>
      <p:bldP spid="13" grpId="0"/>
      <p:bldGraphic spid="6" grpId="0" uiExpand="1">
        <p:bldSub>
          <a:bldChart bld="categoryEl"/>
        </p:bldSub>
      </p:bldGraphic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923DB50-55FD-42D1-99F2-537B8548C09F}"/>
              </a:ext>
            </a:extLst>
          </p:cNvPr>
          <p:cNvGrpSpPr/>
          <p:nvPr/>
        </p:nvGrpSpPr>
        <p:grpSpPr>
          <a:xfrm>
            <a:off x="355869" y="88072"/>
            <a:ext cx="4964002" cy="584775"/>
            <a:chOff x="355869" y="88072"/>
            <a:chExt cx="4964002" cy="584775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0ED33006-F8B0-471E-A566-038343A21349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业绩回顾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6746CBEC-0569-43DC-8D54-6939EA679BB2}"/>
                </a:ext>
              </a:extLst>
            </p:cNvPr>
            <p:cNvSpPr/>
            <p:nvPr/>
          </p:nvSpPr>
          <p:spPr>
            <a:xfrm>
              <a:off x="2057439" y="253304"/>
              <a:ext cx="32624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核心业务增幅与市场占有率</a:t>
              </a:r>
            </a:p>
          </p:txBody>
        </p:sp>
      </p:grpSp>
      <p:graphicFrame>
        <p:nvGraphicFramePr>
          <p:cNvPr id="6" name="图表 5">
            <a:extLst>
              <a:ext uri="{FF2B5EF4-FFF2-40B4-BE49-F238E27FC236}">
                <a16:creationId xmlns="" xmlns:a16="http://schemas.microsoft.com/office/drawing/2014/main" id="{7AA3838C-65C6-47E3-AB75-DBC508691B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169674"/>
              </p:ext>
            </p:extLst>
          </p:nvPr>
        </p:nvGraphicFramePr>
        <p:xfrm>
          <a:off x="752827" y="1526241"/>
          <a:ext cx="10414955" cy="4619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023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D6F69920-4B0B-41C0-99F0-650C4A924298}"/>
              </a:ext>
            </a:extLst>
          </p:cNvPr>
          <p:cNvGrpSpPr/>
          <p:nvPr/>
        </p:nvGrpSpPr>
        <p:grpSpPr>
          <a:xfrm>
            <a:off x="355869" y="88072"/>
            <a:ext cx="3938080" cy="584775"/>
            <a:chOff x="355869" y="88072"/>
            <a:chExt cx="3938080" cy="584775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672F0D06-3DFB-435A-B71D-996138498476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业绩回顾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7765E32F-C02A-433F-805A-C81249721336}"/>
                </a:ext>
              </a:extLst>
            </p:cNvPr>
            <p:cNvSpPr/>
            <p:nvPr/>
          </p:nvSpPr>
          <p:spPr>
            <a:xfrm>
              <a:off x="2057439" y="25330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新增业务发展情况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02158A10-5FF6-4580-9412-7C4E74828E2B}"/>
              </a:ext>
            </a:extLst>
          </p:cNvPr>
          <p:cNvGrpSpPr/>
          <p:nvPr/>
        </p:nvGrpSpPr>
        <p:grpSpPr>
          <a:xfrm>
            <a:off x="4269423" y="1829435"/>
            <a:ext cx="3443287" cy="3333750"/>
            <a:chOff x="4269423" y="1829435"/>
            <a:chExt cx="3443287" cy="3333750"/>
          </a:xfrm>
        </p:grpSpPr>
        <p:pic>
          <p:nvPicPr>
            <p:cNvPr id="8" name="그림 69" descr="모눈.png">
              <a:extLst>
                <a:ext uri="{FF2B5EF4-FFF2-40B4-BE49-F238E27FC236}">
                  <a16:creationId xmlns="" xmlns:a16="http://schemas.microsoft.com/office/drawing/2014/main" id="{07782C22-E41B-4D3A-A410-F5D43E895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-100000" contrast="-100000"/>
            </a:blip>
            <a:srcRect l="36411" t="35828" r="38676" b="31419"/>
            <a:stretch>
              <a:fillRect/>
            </a:stretch>
          </p:blipFill>
          <p:spPr>
            <a:xfrm>
              <a:off x="5117148" y="2666048"/>
              <a:ext cx="1697037" cy="167481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타원 75">
              <a:extLst>
                <a:ext uri="{FF2B5EF4-FFF2-40B4-BE49-F238E27FC236}">
                  <a16:creationId xmlns="" xmlns:a16="http://schemas.microsoft.com/office/drawing/2014/main" id="{9E6E2AEE-4FA8-4B25-83A4-54423782A5F5}"/>
                </a:ext>
              </a:extLst>
            </p:cNvPr>
            <p:cNvSpPr/>
            <p:nvPr/>
          </p:nvSpPr>
          <p:spPr>
            <a:xfrm>
              <a:off x="4466273" y="1997710"/>
              <a:ext cx="3030538" cy="303053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>
                  <a:lumMod val="65000"/>
                </a:sysClr>
              </a:solidFill>
              <a:prstDash val="dash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18" name="그룹 133">
              <a:extLst>
                <a:ext uri="{FF2B5EF4-FFF2-40B4-BE49-F238E27FC236}">
                  <a16:creationId xmlns="" xmlns:a16="http://schemas.microsoft.com/office/drawing/2014/main" id="{E581FC83-542E-40EB-8A53-6CFA8FC21776}"/>
                </a:ext>
              </a:extLst>
            </p:cNvPr>
            <p:cNvGrpSpPr/>
            <p:nvPr/>
          </p:nvGrpSpPr>
          <p:grpSpPr>
            <a:xfrm>
              <a:off x="4315460" y="2327910"/>
              <a:ext cx="2647950" cy="1627188"/>
              <a:chOff x="2762630" y="2628988"/>
              <a:chExt cx="2648220" cy="1626635"/>
            </a:xfrm>
          </p:grpSpPr>
          <p:sp>
            <p:nvSpPr>
              <p:cNvPr id="19" name="반짝 327">
                <a:extLst>
                  <a:ext uri="{FF2B5EF4-FFF2-40B4-BE49-F238E27FC236}">
                    <a16:creationId xmlns="" xmlns:a16="http://schemas.microsoft.com/office/drawing/2014/main" id="{7428C6CE-5257-49B5-A557-0CD34D7FE219}"/>
                  </a:ext>
                </a:extLst>
              </p:cNvPr>
              <p:cNvSpPr/>
              <p:nvPr/>
            </p:nvSpPr>
            <p:spPr>
              <a:xfrm rot="2700000">
                <a:off x="3309878" y="2154651"/>
                <a:ext cx="1553724" cy="2648220"/>
              </a:xfrm>
              <a:prstGeom prst="moon">
                <a:avLst>
                  <a:gd name="adj" fmla="val 2178"/>
                </a:avLst>
              </a:prstGeom>
              <a:gradFill>
                <a:gsLst>
                  <a:gs pos="41000">
                    <a:sysClr val="window" lastClr="FFFFFF"/>
                  </a:gs>
                  <a:gs pos="63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  <p:pic>
            <p:nvPicPr>
              <p:cNvPr id="20" name="그림 94" descr="Untitled-2.png">
                <a:extLst>
                  <a:ext uri="{FF2B5EF4-FFF2-40B4-BE49-F238E27FC236}">
                    <a16:creationId xmlns="" xmlns:a16="http://schemas.microsoft.com/office/drawing/2014/main" id="{5F77B54C-C1CB-4F15-B917-8C71EA6772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9506439">
                <a:off x="3740368" y="2628988"/>
                <a:ext cx="430945" cy="13559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21" name="그룹 214">
              <a:extLst>
                <a:ext uri="{FF2B5EF4-FFF2-40B4-BE49-F238E27FC236}">
                  <a16:creationId xmlns="" xmlns:a16="http://schemas.microsoft.com/office/drawing/2014/main" id="{2F6E9C89-D268-426D-BDEA-B2D2106CC0AA}"/>
                </a:ext>
              </a:extLst>
            </p:cNvPr>
            <p:cNvGrpSpPr/>
            <p:nvPr/>
          </p:nvGrpSpPr>
          <p:grpSpPr>
            <a:xfrm>
              <a:off x="4332923" y="2251710"/>
              <a:ext cx="2897187" cy="2852738"/>
              <a:chOff x="2862950" y="2388268"/>
              <a:chExt cx="2895760" cy="2852116"/>
            </a:xfrm>
          </p:grpSpPr>
          <p:grpSp>
            <p:nvGrpSpPr>
              <p:cNvPr id="22" name="그룹 82">
                <a:extLst>
                  <a:ext uri="{FF2B5EF4-FFF2-40B4-BE49-F238E27FC236}">
                    <a16:creationId xmlns="" xmlns:a16="http://schemas.microsoft.com/office/drawing/2014/main" id="{E5F7C839-F959-4B63-8C42-10714CC9E6CF}"/>
                  </a:ext>
                </a:extLst>
              </p:cNvPr>
              <p:cNvGrpSpPr/>
              <p:nvPr/>
            </p:nvGrpSpPr>
            <p:grpSpPr>
              <a:xfrm>
                <a:off x="3265662" y="2401128"/>
                <a:ext cx="2477217" cy="2475202"/>
                <a:chOff x="3168394" y="2565770"/>
                <a:chExt cx="2477217" cy="2475202"/>
              </a:xfrm>
            </p:grpSpPr>
            <p:sp>
              <p:nvSpPr>
                <p:cNvPr id="27" name="막힌 원호 101">
                  <a:extLst>
                    <a:ext uri="{FF2B5EF4-FFF2-40B4-BE49-F238E27FC236}">
                      <a16:creationId xmlns="" xmlns:a16="http://schemas.microsoft.com/office/drawing/2014/main" id="{AC0901ED-53FF-4C13-8E9D-F9C377294A1A}"/>
                    </a:ext>
                  </a:extLst>
                </p:cNvPr>
                <p:cNvSpPr/>
                <p:nvPr/>
              </p:nvSpPr>
              <p:spPr>
                <a:xfrm rot="18551970">
                  <a:off x="3168394" y="2565770"/>
                  <a:ext cx="2466276" cy="2466275"/>
                </a:xfrm>
                <a:prstGeom prst="blockArc">
                  <a:avLst>
                    <a:gd name="adj1" fmla="val 10800000"/>
                    <a:gd name="adj2" fmla="val 15762"/>
                    <a:gd name="adj3" fmla="val 18274"/>
                  </a:avLst>
                </a:prstGeom>
                <a:solidFill>
                  <a:srgbClr val="0070C0"/>
                </a:solidFill>
                <a:ln w="25400" cap="flat" cmpd="sng" algn="ctr">
                  <a:noFill/>
                  <a:prstDash val="solid"/>
                </a:ln>
                <a:effectLst>
                  <a:innerShdw blurRad="127000">
                    <a:sysClr val="windowText" lastClr="000000">
                      <a:alpha val="28000"/>
                    </a:sys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28" name="막힌 원호 102">
                  <a:extLst>
                    <a:ext uri="{FF2B5EF4-FFF2-40B4-BE49-F238E27FC236}">
                      <a16:creationId xmlns="" xmlns:a16="http://schemas.microsoft.com/office/drawing/2014/main" id="{BB5DDA57-CC24-4CA3-B50B-5B2174B54404}"/>
                    </a:ext>
                  </a:extLst>
                </p:cNvPr>
                <p:cNvSpPr/>
                <p:nvPr/>
              </p:nvSpPr>
              <p:spPr>
                <a:xfrm rot="7751970">
                  <a:off x="3179336" y="2574696"/>
                  <a:ext cx="2466276" cy="2466275"/>
                </a:xfrm>
                <a:prstGeom prst="blockArc">
                  <a:avLst>
                    <a:gd name="adj1" fmla="val 10826281"/>
                    <a:gd name="adj2" fmla="val 21574107"/>
                    <a:gd name="adj3" fmla="val 18279"/>
                  </a:avLst>
                </a:prstGeom>
                <a:solidFill>
                  <a:srgbClr val="00B0F0"/>
                </a:solidFill>
                <a:ln w="19050" cap="flat" cmpd="sng" algn="ctr">
                  <a:noFill/>
                  <a:prstDash val="solid"/>
                </a:ln>
                <a:effectLst>
                  <a:innerShdw blurRad="127000">
                    <a:prstClr val="black">
                      <a:alpha val="25000"/>
                    </a:prstClr>
                  </a:innerShd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sp>
            <p:nvSpPr>
              <p:cNvPr id="23" name="도넛 97">
                <a:extLst>
                  <a:ext uri="{FF2B5EF4-FFF2-40B4-BE49-F238E27FC236}">
                    <a16:creationId xmlns="" xmlns:a16="http://schemas.microsoft.com/office/drawing/2014/main" id="{EBBC16DF-EA8C-45B7-A548-CF5DD4CB0987}"/>
                  </a:ext>
                </a:extLst>
              </p:cNvPr>
              <p:cNvSpPr/>
              <p:nvPr/>
            </p:nvSpPr>
            <p:spPr>
              <a:xfrm>
                <a:off x="3273846" y="2404387"/>
                <a:ext cx="2484864" cy="2484862"/>
              </a:xfrm>
              <a:prstGeom prst="donut">
                <a:avLst>
                  <a:gd name="adj" fmla="val 4774"/>
                </a:avLst>
              </a:prstGeom>
              <a:gradFill flip="none" rotWithShape="1">
                <a:gsLst>
                  <a:gs pos="18000">
                    <a:sysClr val="window" lastClr="FFFFFF">
                      <a:alpha val="15000"/>
                    </a:sysClr>
                  </a:gs>
                  <a:gs pos="40000">
                    <a:sysClr val="window" lastClr="FFFFFF">
                      <a:alpha val="0"/>
                    </a:sys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4" name="도넛 98">
                <a:extLst>
                  <a:ext uri="{FF2B5EF4-FFF2-40B4-BE49-F238E27FC236}">
                    <a16:creationId xmlns="" xmlns:a16="http://schemas.microsoft.com/office/drawing/2014/main" id="{F2A7273F-80B3-4162-9E78-A46B3F4F7676}"/>
                  </a:ext>
                </a:extLst>
              </p:cNvPr>
              <p:cNvSpPr/>
              <p:nvPr/>
            </p:nvSpPr>
            <p:spPr>
              <a:xfrm>
                <a:off x="3252640" y="2388268"/>
                <a:ext cx="2484864" cy="2484862"/>
              </a:xfrm>
              <a:prstGeom prst="donut">
                <a:avLst>
                  <a:gd name="adj" fmla="val 4768"/>
                </a:avLst>
              </a:prstGeom>
              <a:gradFill flip="none" rotWithShape="1">
                <a:gsLst>
                  <a:gs pos="18000">
                    <a:sysClr val="window" lastClr="FFFFFF">
                      <a:alpha val="20000"/>
                    </a:sysClr>
                  </a:gs>
                  <a:gs pos="30000">
                    <a:sysClr val="window" lastClr="FFFFFF">
                      <a:alpha val="0"/>
                    </a:sysClr>
                  </a:gs>
                </a:gsLst>
                <a:lin ang="135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5" name="반짝 327">
                <a:extLst>
                  <a:ext uri="{FF2B5EF4-FFF2-40B4-BE49-F238E27FC236}">
                    <a16:creationId xmlns="" xmlns:a16="http://schemas.microsoft.com/office/drawing/2014/main" id="{822B5FE1-86B6-4C62-82DE-67A87DE594AD}"/>
                  </a:ext>
                </a:extLst>
              </p:cNvPr>
              <p:cNvSpPr/>
              <p:nvPr/>
            </p:nvSpPr>
            <p:spPr>
              <a:xfrm rot="13154577">
                <a:off x="4255656" y="2727618"/>
                <a:ext cx="1357778" cy="2512766"/>
              </a:xfrm>
              <a:prstGeom prst="moon">
                <a:avLst>
                  <a:gd name="adj" fmla="val 1371"/>
                </a:avLst>
              </a:prstGeom>
              <a:gradFill>
                <a:gsLst>
                  <a:gs pos="41000">
                    <a:sysClr val="window" lastClr="FFFFFF"/>
                  </a:gs>
                  <a:gs pos="63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" name="반짝 327">
                <a:extLst>
                  <a:ext uri="{FF2B5EF4-FFF2-40B4-BE49-F238E27FC236}">
                    <a16:creationId xmlns="" xmlns:a16="http://schemas.microsoft.com/office/drawing/2014/main" id="{EE0CAF26-5354-464D-9C13-EF7AE45B4F58}"/>
                  </a:ext>
                </a:extLst>
              </p:cNvPr>
              <p:cNvSpPr/>
              <p:nvPr/>
            </p:nvSpPr>
            <p:spPr>
              <a:xfrm rot="2700000">
                <a:off x="3440444" y="1995829"/>
                <a:ext cx="1357778" cy="2512766"/>
              </a:xfrm>
              <a:prstGeom prst="moon">
                <a:avLst>
                  <a:gd name="adj" fmla="val 618"/>
                </a:avLst>
              </a:prstGeom>
              <a:gradFill>
                <a:gsLst>
                  <a:gs pos="41000">
                    <a:sysClr val="window" lastClr="FFFFFF"/>
                  </a:gs>
                  <a:gs pos="63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  <p:sp>
          <p:nvSpPr>
            <p:cNvPr id="29" name="TextBox 103">
              <a:extLst>
                <a:ext uri="{FF2B5EF4-FFF2-40B4-BE49-F238E27FC236}">
                  <a16:creationId xmlns="" xmlns:a16="http://schemas.microsoft.com/office/drawing/2014/main" id="{F59538D3-27E4-443E-B272-9E455AD36B37}"/>
                </a:ext>
              </a:extLst>
            </p:cNvPr>
            <p:cNvSpPr txBox="1"/>
            <p:nvPr/>
          </p:nvSpPr>
          <p:spPr>
            <a:xfrm rot="7752598" flipH="1" flipV="1">
              <a:off x="5519026" y="3210625"/>
              <a:ext cx="1619173" cy="1121983"/>
            </a:xfrm>
            <a:prstGeom prst="rect">
              <a:avLst/>
            </a:prstGeom>
            <a:noFill/>
          </p:spPr>
          <p:txBody>
            <a:bodyPr spcFirstLastPara="1" numCol="1">
              <a:prstTxWarp prst="textArchDown">
                <a:avLst/>
              </a:prstTxWarp>
              <a:spAutoFit/>
            </a:bodyPr>
            <a:lstStyle/>
            <a:p>
              <a:pPr algn="ctr" latinLnBrk="1">
                <a:defRPr/>
              </a:pPr>
              <a:r>
                <a:rPr lang="zh-CN" altLang="en-US" sz="11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公司产品名称</a:t>
              </a:r>
              <a:r>
                <a:rPr lang="en-US" altLang="zh-CN" sz="11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ko-KR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104">
              <a:extLst>
                <a:ext uri="{FF2B5EF4-FFF2-40B4-BE49-F238E27FC236}">
                  <a16:creationId xmlns="" xmlns:a16="http://schemas.microsoft.com/office/drawing/2014/main" id="{C999CF9A-4018-4947-82E4-28875A702733}"/>
                </a:ext>
              </a:extLst>
            </p:cNvPr>
            <p:cNvSpPr txBox="1"/>
            <p:nvPr/>
          </p:nvSpPr>
          <p:spPr>
            <a:xfrm rot="18033132">
              <a:off x="4873195" y="2727658"/>
              <a:ext cx="1559689" cy="1147471"/>
            </a:xfrm>
            <a:prstGeom prst="rect">
              <a:avLst/>
            </a:prstGeom>
            <a:noFill/>
          </p:spPr>
          <p:txBody>
            <a:bodyPr spcFirstLastPara="1" numCol="1">
              <a:prstTxWarp prst="textArchUp">
                <a:avLst/>
              </a:prstTxWarp>
              <a:spAutoFit/>
            </a:bodyPr>
            <a:lstStyle/>
            <a:p>
              <a:pPr algn="ctr" latinLnBrk="1">
                <a:defRPr/>
              </a:pPr>
              <a:r>
                <a:rPr lang="zh-CN" altLang="en-US" sz="11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公司产品名称</a:t>
              </a:r>
              <a:r>
                <a:rPr lang="en-US" altLang="zh-CN" sz="11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altLang="ko-KR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" name="그룹 215">
              <a:extLst>
                <a:ext uri="{FF2B5EF4-FFF2-40B4-BE49-F238E27FC236}">
                  <a16:creationId xmlns="" xmlns:a16="http://schemas.microsoft.com/office/drawing/2014/main" id="{305CCDAA-7B1B-4026-B28E-B59F3E6E1211}"/>
                </a:ext>
              </a:extLst>
            </p:cNvPr>
            <p:cNvGrpSpPr/>
            <p:nvPr/>
          </p:nvGrpSpPr>
          <p:grpSpPr>
            <a:xfrm>
              <a:off x="6428423" y="1829435"/>
              <a:ext cx="1284287" cy="1176338"/>
              <a:chOff x="4957910" y="1964757"/>
              <a:chExt cx="1284538" cy="1176455"/>
            </a:xfrm>
          </p:grpSpPr>
          <p:sp>
            <p:nvSpPr>
              <p:cNvPr id="32" name="Freeform 5">
                <a:extLst>
                  <a:ext uri="{FF2B5EF4-FFF2-40B4-BE49-F238E27FC236}">
                    <a16:creationId xmlns="" xmlns:a16="http://schemas.microsoft.com/office/drawing/2014/main" id="{A77F4E27-592F-461B-8378-4CE832E8B875}"/>
                  </a:ext>
                </a:extLst>
              </p:cNvPr>
              <p:cNvSpPr/>
              <p:nvPr/>
            </p:nvSpPr>
            <p:spPr bwMode="auto">
              <a:xfrm>
                <a:off x="4957910" y="1964757"/>
                <a:ext cx="1284538" cy="11764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2" y="4"/>
                  </a:cxn>
                  <a:cxn ang="0">
                    <a:pos x="46" y="12"/>
                  </a:cxn>
                  <a:cxn ang="0">
                    <a:pos x="78" y="22"/>
                  </a:cxn>
                  <a:cxn ang="0">
                    <a:pos x="116" y="36"/>
                  </a:cxn>
                  <a:cxn ang="0">
                    <a:pos x="160" y="56"/>
                  </a:cxn>
                  <a:cxn ang="0">
                    <a:pos x="206" y="80"/>
                  </a:cxn>
                  <a:cxn ang="0">
                    <a:pos x="256" y="108"/>
                  </a:cxn>
                  <a:cxn ang="0">
                    <a:pos x="304" y="142"/>
                  </a:cxn>
                  <a:cxn ang="0">
                    <a:pos x="330" y="162"/>
                  </a:cxn>
                  <a:cxn ang="0">
                    <a:pos x="354" y="182"/>
                  </a:cxn>
                  <a:cxn ang="0">
                    <a:pos x="378" y="204"/>
                  </a:cxn>
                  <a:cxn ang="0">
                    <a:pos x="402" y="228"/>
                  </a:cxn>
                  <a:cxn ang="0">
                    <a:pos x="424" y="254"/>
                  </a:cxn>
                  <a:cxn ang="0">
                    <a:pos x="446" y="280"/>
                  </a:cxn>
                  <a:cxn ang="0">
                    <a:pos x="466" y="310"/>
                  </a:cxn>
                  <a:cxn ang="0">
                    <a:pos x="486" y="340"/>
                  </a:cxn>
                  <a:cxn ang="0">
                    <a:pos x="504" y="374"/>
                  </a:cxn>
                  <a:cxn ang="0">
                    <a:pos x="520" y="408"/>
                  </a:cxn>
                  <a:cxn ang="0">
                    <a:pos x="534" y="444"/>
                  </a:cxn>
                  <a:cxn ang="0">
                    <a:pos x="546" y="482"/>
                  </a:cxn>
                  <a:cxn ang="0">
                    <a:pos x="556" y="524"/>
                  </a:cxn>
                  <a:cxn ang="0">
                    <a:pos x="564" y="566"/>
                  </a:cxn>
                  <a:cxn ang="0">
                    <a:pos x="618" y="316"/>
                  </a:cxn>
                  <a:cxn ang="0">
                    <a:pos x="558" y="350"/>
                  </a:cxn>
                  <a:cxn ang="0">
                    <a:pos x="558" y="350"/>
                  </a:cxn>
                  <a:cxn ang="0">
                    <a:pos x="550" y="336"/>
                  </a:cxn>
                  <a:cxn ang="0">
                    <a:pos x="524" y="300"/>
                  </a:cxn>
                  <a:cxn ang="0">
                    <a:pos x="504" y="276"/>
                  </a:cxn>
                  <a:cxn ang="0">
                    <a:pos x="480" y="250"/>
                  </a:cxn>
                  <a:cxn ang="0">
                    <a:pos x="452" y="220"/>
                  </a:cxn>
                  <a:cxn ang="0">
                    <a:pos x="420" y="190"/>
                  </a:cxn>
                  <a:cxn ang="0">
                    <a:pos x="384" y="158"/>
                  </a:cxn>
                  <a:cxn ang="0">
                    <a:pos x="342" y="128"/>
                  </a:cxn>
                  <a:cxn ang="0">
                    <a:pos x="296" y="98"/>
                  </a:cxn>
                  <a:cxn ang="0">
                    <a:pos x="246" y="72"/>
                  </a:cxn>
                  <a:cxn ang="0">
                    <a:pos x="220" y="58"/>
                  </a:cxn>
                  <a:cxn ang="0">
                    <a:pos x="192" y="46"/>
                  </a:cxn>
                  <a:cxn ang="0">
                    <a:pos x="162" y="36"/>
                  </a:cxn>
                  <a:cxn ang="0">
                    <a:pos x="132" y="26"/>
                  </a:cxn>
                  <a:cxn ang="0">
                    <a:pos x="100" y="18"/>
                  </a:cxn>
                  <a:cxn ang="0">
                    <a:pos x="68" y="10"/>
                  </a:cxn>
                  <a:cxn ang="0">
                    <a:pos x="34" y="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618" h="566">
                    <a:moveTo>
                      <a:pt x="0" y="0"/>
                    </a:moveTo>
                    <a:lnTo>
                      <a:pt x="0" y="0"/>
                    </a:lnTo>
                    <a:lnTo>
                      <a:pt x="22" y="4"/>
                    </a:lnTo>
                    <a:lnTo>
                      <a:pt x="46" y="12"/>
                    </a:lnTo>
                    <a:lnTo>
                      <a:pt x="78" y="22"/>
                    </a:lnTo>
                    <a:lnTo>
                      <a:pt x="116" y="36"/>
                    </a:lnTo>
                    <a:lnTo>
                      <a:pt x="160" y="56"/>
                    </a:lnTo>
                    <a:lnTo>
                      <a:pt x="206" y="80"/>
                    </a:lnTo>
                    <a:lnTo>
                      <a:pt x="256" y="108"/>
                    </a:lnTo>
                    <a:lnTo>
                      <a:pt x="304" y="142"/>
                    </a:lnTo>
                    <a:lnTo>
                      <a:pt x="330" y="162"/>
                    </a:lnTo>
                    <a:lnTo>
                      <a:pt x="354" y="182"/>
                    </a:lnTo>
                    <a:lnTo>
                      <a:pt x="378" y="204"/>
                    </a:lnTo>
                    <a:lnTo>
                      <a:pt x="402" y="228"/>
                    </a:lnTo>
                    <a:lnTo>
                      <a:pt x="424" y="254"/>
                    </a:lnTo>
                    <a:lnTo>
                      <a:pt x="446" y="280"/>
                    </a:lnTo>
                    <a:lnTo>
                      <a:pt x="466" y="310"/>
                    </a:lnTo>
                    <a:lnTo>
                      <a:pt x="486" y="340"/>
                    </a:lnTo>
                    <a:lnTo>
                      <a:pt x="504" y="374"/>
                    </a:lnTo>
                    <a:lnTo>
                      <a:pt x="520" y="408"/>
                    </a:lnTo>
                    <a:lnTo>
                      <a:pt x="534" y="444"/>
                    </a:lnTo>
                    <a:lnTo>
                      <a:pt x="546" y="482"/>
                    </a:lnTo>
                    <a:lnTo>
                      <a:pt x="556" y="524"/>
                    </a:lnTo>
                    <a:lnTo>
                      <a:pt x="564" y="566"/>
                    </a:lnTo>
                    <a:lnTo>
                      <a:pt x="618" y="316"/>
                    </a:lnTo>
                    <a:lnTo>
                      <a:pt x="558" y="350"/>
                    </a:lnTo>
                    <a:lnTo>
                      <a:pt x="558" y="350"/>
                    </a:lnTo>
                    <a:lnTo>
                      <a:pt x="550" y="336"/>
                    </a:lnTo>
                    <a:lnTo>
                      <a:pt x="524" y="300"/>
                    </a:lnTo>
                    <a:lnTo>
                      <a:pt x="504" y="276"/>
                    </a:lnTo>
                    <a:lnTo>
                      <a:pt x="480" y="250"/>
                    </a:lnTo>
                    <a:lnTo>
                      <a:pt x="452" y="220"/>
                    </a:lnTo>
                    <a:lnTo>
                      <a:pt x="420" y="190"/>
                    </a:lnTo>
                    <a:lnTo>
                      <a:pt x="384" y="158"/>
                    </a:lnTo>
                    <a:lnTo>
                      <a:pt x="342" y="128"/>
                    </a:lnTo>
                    <a:lnTo>
                      <a:pt x="296" y="98"/>
                    </a:lnTo>
                    <a:lnTo>
                      <a:pt x="246" y="72"/>
                    </a:lnTo>
                    <a:lnTo>
                      <a:pt x="220" y="58"/>
                    </a:lnTo>
                    <a:lnTo>
                      <a:pt x="192" y="46"/>
                    </a:lnTo>
                    <a:lnTo>
                      <a:pt x="162" y="36"/>
                    </a:lnTo>
                    <a:lnTo>
                      <a:pt x="132" y="26"/>
                    </a:lnTo>
                    <a:lnTo>
                      <a:pt x="100" y="18"/>
                    </a:lnTo>
                    <a:lnTo>
                      <a:pt x="68" y="10"/>
                    </a:lnTo>
                    <a:lnTo>
                      <a:pt x="34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969696">
                      <a:shade val="30000"/>
                      <a:satMod val="115000"/>
                    </a:srgbClr>
                  </a:gs>
                  <a:gs pos="50000">
                    <a:srgbClr val="969696">
                      <a:shade val="67500"/>
                      <a:satMod val="115000"/>
                      <a:alpha val="79000"/>
                    </a:srgbClr>
                  </a:gs>
                  <a:gs pos="100000">
                    <a:srgbClr val="969696">
                      <a:shade val="100000"/>
                      <a:satMod val="115000"/>
                      <a:alpha val="19000"/>
                    </a:srgbClr>
                  </a:gs>
                </a:gsLst>
                <a:lin ang="13500000" scaled="1"/>
                <a:tileRect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</a:endParaRPr>
              </a:p>
            </p:txBody>
          </p:sp>
          <p:sp>
            <p:nvSpPr>
              <p:cNvPr id="33" name="직사각형 107">
                <a:extLst>
                  <a:ext uri="{FF2B5EF4-FFF2-40B4-BE49-F238E27FC236}">
                    <a16:creationId xmlns="" xmlns:a16="http://schemas.microsoft.com/office/drawing/2014/main" id="{59C59502-5807-4819-BD6E-573624C10A7D}"/>
                  </a:ext>
                </a:extLst>
              </p:cNvPr>
              <p:cNvSpPr/>
              <p:nvPr/>
            </p:nvSpPr>
            <p:spPr>
              <a:xfrm rot="780000" flipV="1">
                <a:off x="6173341" y="2655571"/>
                <a:ext cx="10800" cy="432000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10000"/>
                    </a:sysClr>
                  </a:gs>
                  <a:gs pos="100000">
                    <a:sysClr val="window" lastClr="FFFFFF">
                      <a:alpha val="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  <p:grpSp>
          <p:nvGrpSpPr>
            <p:cNvPr id="34" name="그룹 216">
              <a:extLst>
                <a:ext uri="{FF2B5EF4-FFF2-40B4-BE49-F238E27FC236}">
                  <a16:creationId xmlns="" xmlns:a16="http://schemas.microsoft.com/office/drawing/2014/main" id="{958FEB12-72E2-46C1-8FE4-BC8B6D39836E}"/>
                </a:ext>
              </a:extLst>
            </p:cNvPr>
            <p:cNvGrpSpPr/>
            <p:nvPr/>
          </p:nvGrpSpPr>
          <p:grpSpPr>
            <a:xfrm>
              <a:off x="4269423" y="3986848"/>
              <a:ext cx="1284287" cy="1176337"/>
              <a:chOff x="2798858" y="4122490"/>
              <a:chExt cx="1284538" cy="1176455"/>
            </a:xfrm>
          </p:grpSpPr>
          <p:sp>
            <p:nvSpPr>
              <p:cNvPr id="35" name="Freeform 5">
                <a:extLst>
                  <a:ext uri="{FF2B5EF4-FFF2-40B4-BE49-F238E27FC236}">
                    <a16:creationId xmlns="" xmlns:a16="http://schemas.microsoft.com/office/drawing/2014/main" id="{4E2B153B-4668-4812-AE67-886A81AD3F62}"/>
                  </a:ext>
                </a:extLst>
              </p:cNvPr>
              <p:cNvSpPr/>
              <p:nvPr/>
            </p:nvSpPr>
            <p:spPr bwMode="auto">
              <a:xfrm rot="10800000">
                <a:off x="2798858" y="4122490"/>
                <a:ext cx="1284538" cy="117645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2" y="4"/>
                  </a:cxn>
                  <a:cxn ang="0">
                    <a:pos x="46" y="12"/>
                  </a:cxn>
                  <a:cxn ang="0">
                    <a:pos x="78" y="22"/>
                  </a:cxn>
                  <a:cxn ang="0">
                    <a:pos x="116" y="36"/>
                  </a:cxn>
                  <a:cxn ang="0">
                    <a:pos x="160" y="56"/>
                  </a:cxn>
                  <a:cxn ang="0">
                    <a:pos x="206" y="80"/>
                  </a:cxn>
                  <a:cxn ang="0">
                    <a:pos x="256" y="108"/>
                  </a:cxn>
                  <a:cxn ang="0">
                    <a:pos x="304" y="142"/>
                  </a:cxn>
                  <a:cxn ang="0">
                    <a:pos x="330" y="162"/>
                  </a:cxn>
                  <a:cxn ang="0">
                    <a:pos x="354" y="182"/>
                  </a:cxn>
                  <a:cxn ang="0">
                    <a:pos x="378" y="204"/>
                  </a:cxn>
                  <a:cxn ang="0">
                    <a:pos x="402" y="228"/>
                  </a:cxn>
                  <a:cxn ang="0">
                    <a:pos x="424" y="254"/>
                  </a:cxn>
                  <a:cxn ang="0">
                    <a:pos x="446" y="280"/>
                  </a:cxn>
                  <a:cxn ang="0">
                    <a:pos x="466" y="310"/>
                  </a:cxn>
                  <a:cxn ang="0">
                    <a:pos x="486" y="340"/>
                  </a:cxn>
                  <a:cxn ang="0">
                    <a:pos x="504" y="374"/>
                  </a:cxn>
                  <a:cxn ang="0">
                    <a:pos x="520" y="408"/>
                  </a:cxn>
                  <a:cxn ang="0">
                    <a:pos x="534" y="444"/>
                  </a:cxn>
                  <a:cxn ang="0">
                    <a:pos x="546" y="482"/>
                  </a:cxn>
                  <a:cxn ang="0">
                    <a:pos x="556" y="524"/>
                  </a:cxn>
                  <a:cxn ang="0">
                    <a:pos x="564" y="566"/>
                  </a:cxn>
                  <a:cxn ang="0">
                    <a:pos x="618" y="316"/>
                  </a:cxn>
                  <a:cxn ang="0">
                    <a:pos x="558" y="350"/>
                  </a:cxn>
                  <a:cxn ang="0">
                    <a:pos x="558" y="350"/>
                  </a:cxn>
                  <a:cxn ang="0">
                    <a:pos x="550" y="336"/>
                  </a:cxn>
                  <a:cxn ang="0">
                    <a:pos x="524" y="300"/>
                  </a:cxn>
                  <a:cxn ang="0">
                    <a:pos x="504" y="276"/>
                  </a:cxn>
                  <a:cxn ang="0">
                    <a:pos x="480" y="250"/>
                  </a:cxn>
                  <a:cxn ang="0">
                    <a:pos x="452" y="220"/>
                  </a:cxn>
                  <a:cxn ang="0">
                    <a:pos x="420" y="190"/>
                  </a:cxn>
                  <a:cxn ang="0">
                    <a:pos x="384" y="158"/>
                  </a:cxn>
                  <a:cxn ang="0">
                    <a:pos x="342" y="128"/>
                  </a:cxn>
                  <a:cxn ang="0">
                    <a:pos x="296" y="98"/>
                  </a:cxn>
                  <a:cxn ang="0">
                    <a:pos x="246" y="72"/>
                  </a:cxn>
                  <a:cxn ang="0">
                    <a:pos x="220" y="58"/>
                  </a:cxn>
                  <a:cxn ang="0">
                    <a:pos x="192" y="46"/>
                  </a:cxn>
                  <a:cxn ang="0">
                    <a:pos x="162" y="36"/>
                  </a:cxn>
                  <a:cxn ang="0">
                    <a:pos x="132" y="26"/>
                  </a:cxn>
                  <a:cxn ang="0">
                    <a:pos x="100" y="18"/>
                  </a:cxn>
                  <a:cxn ang="0">
                    <a:pos x="68" y="10"/>
                  </a:cxn>
                  <a:cxn ang="0">
                    <a:pos x="34" y="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618" h="566">
                    <a:moveTo>
                      <a:pt x="0" y="0"/>
                    </a:moveTo>
                    <a:lnTo>
                      <a:pt x="0" y="0"/>
                    </a:lnTo>
                    <a:lnTo>
                      <a:pt x="22" y="4"/>
                    </a:lnTo>
                    <a:lnTo>
                      <a:pt x="46" y="12"/>
                    </a:lnTo>
                    <a:lnTo>
                      <a:pt x="78" y="22"/>
                    </a:lnTo>
                    <a:lnTo>
                      <a:pt x="116" y="36"/>
                    </a:lnTo>
                    <a:lnTo>
                      <a:pt x="160" y="56"/>
                    </a:lnTo>
                    <a:lnTo>
                      <a:pt x="206" y="80"/>
                    </a:lnTo>
                    <a:lnTo>
                      <a:pt x="256" y="108"/>
                    </a:lnTo>
                    <a:lnTo>
                      <a:pt x="304" y="142"/>
                    </a:lnTo>
                    <a:lnTo>
                      <a:pt x="330" y="162"/>
                    </a:lnTo>
                    <a:lnTo>
                      <a:pt x="354" y="182"/>
                    </a:lnTo>
                    <a:lnTo>
                      <a:pt x="378" y="204"/>
                    </a:lnTo>
                    <a:lnTo>
                      <a:pt x="402" y="228"/>
                    </a:lnTo>
                    <a:lnTo>
                      <a:pt x="424" y="254"/>
                    </a:lnTo>
                    <a:lnTo>
                      <a:pt x="446" y="280"/>
                    </a:lnTo>
                    <a:lnTo>
                      <a:pt x="466" y="310"/>
                    </a:lnTo>
                    <a:lnTo>
                      <a:pt x="486" y="340"/>
                    </a:lnTo>
                    <a:lnTo>
                      <a:pt x="504" y="374"/>
                    </a:lnTo>
                    <a:lnTo>
                      <a:pt x="520" y="408"/>
                    </a:lnTo>
                    <a:lnTo>
                      <a:pt x="534" y="444"/>
                    </a:lnTo>
                    <a:lnTo>
                      <a:pt x="546" y="482"/>
                    </a:lnTo>
                    <a:lnTo>
                      <a:pt x="556" y="524"/>
                    </a:lnTo>
                    <a:lnTo>
                      <a:pt x="564" y="566"/>
                    </a:lnTo>
                    <a:lnTo>
                      <a:pt x="618" y="316"/>
                    </a:lnTo>
                    <a:lnTo>
                      <a:pt x="558" y="350"/>
                    </a:lnTo>
                    <a:lnTo>
                      <a:pt x="558" y="350"/>
                    </a:lnTo>
                    <a:lnTo>
                      <a:pt x="550" y="336"/>
                    </a:lnTo>
                    <a:lnTo>
                      <a:pt x="524" y="300"/>
                    </a:lnTo>
                    <a:lnTo>
                      <a:pt x="504" y="276"/>
                    </a:lnTo>
                    <a:lnTo>
                      <a:pt x="480" y="250"/>
                    </a:lnTo>
                    <a:lnTo>
                      <a:pt x="452" y="220"/>
                    </a:lnTo>
                    <a:lnTo>
                      <a:pt x="420" y="190"/>
                    </a:lnTo>
                    <a:lnTo>
                      <a:pt x="384" y="158"/>
                    </a:lnTo>
                    <a:lnTo>
                      <a:pt x="342" y="128"/>
                    </a:lnTo>
                    <a:lnTo>
                      <a:pt x="296" y="98"/>
                    </a:lnTo>
                    <a:lnTo>
                      <a:pt x="246" y="72"/>
                    </a:lnTo>
                    <a:lnTo>
                      <a:pt x="220" y="58"/>
                    </a:lnTo>
                    <a:lnTo>
                      <a:pt x="192" y="46"/>
                    </a:lnTo>
                    <a:lnTo>
                      <a:pt x="162" y="36"/>
                    </a:lnTo>
                    <a:lnTo>
                      <a:pt x="132" y="26"/>
                    </a:lnTo>
                    <a:lnTo>
                      <a:pt x="100" y="18"/>
                    </a:lnTo>
                    <a:lnTo>
                      <a:pt x="68" y="10"/>
                    </a:lnTo>
                    <a:lnTo>
                      <a:pt x="34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969696">
                      <a:shade val="30000"/>
                      <a:satMod val="115000"/>
                    </a:srgbClr>
                  </a:gs>
                  <a:gs pos="50000">
                    <a:srgbClr val="969696">
                      <a:shade val="67500"/>
                      <a:satMod val="115000"/>
                      <a:alpha val="79000"/>
                    </a:srgbClr>
                  </a:gs>
                  <a:gs pos="100000">
                    <a:srgbClr val="969696">
                      <a:shade val="100000"/>
                      <a:satMod val="115000"/>
                      <a:alpha val="19000"/>
                    </a:srgbClr>
                  </a:gs>
                </a:gsLst>
                <a:lin ang="13500000" scaled="1"/>
                <a:tileRect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</a:endParaRPr>
              </a:p>
            </p:txBody>
          </p:sp>
          <p:sp>
            <p:nvSpPr>
              <p:cNvPr id="36" name="직사각형 110">
                <a:extLst>
                  <a:ext uri="{FF2B5EF4-FFF2-40B4-BE49-F238E27FC236}">
                    <a16:creationId xmlns="" xmlns:a16="http://schemas.microsoft.com/office/drawing/2014/main" id="{CBE9C1D3-9908-421C-91A4-EC69838C6426}"/>
                  </a:ext>
                </a:extLst>
              </p:cNvPr>
              <p:cNvSpPr/>
              <p:nvPr/>
            </p:nvSpPr>
            <p:spPr>
              <a:xfrm rot="780000" flipV="1">
                <a:off x="2861103" y="4224281"/>
                <a:ext cx="14400" cy="360000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alpha val="10000"/>
                    </a:sysClr>
                  </a:gs>
                  <a:gs pos="100000">
                    <a:sysClr val="window" lastClr="FFFFFF">
                      <a:alpha val="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</p:grpSp>
      <p:grpSp>
        <p:nvGrpSpPr>
          <p:cNvPr id="37" name="그룹 111">
            <a:extLst>
              <a:ext uri="{FF2B5EF4-FFF2-40B4-BE49-F238E27FC236}">
                <a16:creationId xmlns="" xmlns:a16="http://schemas.microsoft.com/office/drawing/2014/main" id="{8246F182-0812-4766-A146-9C5F0848E2E6}"/>
              </a:ext>
            </a:extLst>
          </p:cNvPr>
          <p:cNvGrpSpPr/>
          <p:nvPr/>
        </p:nvGrpSpPr>
        <p:grpSpPr>
          <a:xfrm>
            <a:off x="7415848" y="3355023"/>
            <a:ext cx="166687" cy="166687"/>
            <a:chOff x="5954634" y="3501008"/>
            <a:chExt cx="146230" cy="146228"/>
          </a:xfrm>
        </p:grpSpPr>
        <p:sp>
          <p:nvSpPr>
            <p:cNvPr id="38" name="타원 112">
              <a:extLst>
                <a:ext uri="{FF2B5EF4-FFF2-40B4-BE49-F238E27FC236}">
                  <a16:creationId xmlns="" xmlns:a16="http://schemas.microsoft.com/office/drawing/2014/main" id="{49082939-81A7-416D-A019-273C529A1B42}"/>
                </a:ext>
              </a:extLst>
            </p:cNvPr>
            <p:cNvSpPr/>
            <p:nvPr/>
          </p:nvSpPr>
          <p:spPr>
            <a:xfrm>
              <a:off x="5964382" y="3512149"/>
              <a:ext cx="123948" cy="12255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9" name="도넛 113">
              <a:extLst>
                <a:ext uri="{FF2B5EF4-FFF2-40B4-BE49-F238E27FC236}">
                  <a16:creationId xmlns="" xmlns:a16="http://schemas.microsoft.com/office/drawing/2014/main" id="{0A3EEFBC-AD1C-4759-B57E-D1F70CE75A8F}"/>
                </a:ext>
              </a:extLst>
            </p:cNvPr>
            <p:cNvSpPr/>
            <p:nvPr/>
          </p:nvSpPr>
          <p:spPr>
            <a:xfrm>
              <a:off x="5954634" y="3501008"/>
              <a:ext cx="146230" cy="146228"/>
            </a:xfrm>
            <a:prstGeom prst="donut">
              <a:avLst>
                <a:gd name="adj" fmla="val 23685"/>
              </a:avLst>
            </a:prstGeom>
            <a:solidFill>
              <a:srgbClr val="00B0F0"/>
            </a:solidFill>
            <a:ln w="19050" cap="flat" cmpd="sng" algn="ctr">
              <a:noFill/>
              <a:prstDash val="solid"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64" name="그룹 111">
            <a:extLst>
              <a:ext uri="{FF2B5EF4-FFF2-40B4-BE49-F238E27FC236}">
                <a16:creationId xmlns="" xmlns:a16="http://schemas.microsoft.com/office/drawing/2014/main" id="{A1355BB3-BCA9-42B2-9EE4-6BD42CA9DAAC}"/>
              </a:ext>
            </a:extLst>
          </p:cNvPr>
          <p:cNvGrpSpPr/>
          <p:nvPr/>
        </p:nvGrpSpPr>
        <p:grpSpPr>
          <a:xfrm>
            <a:off x="7357727" y="3900304"/>
            <a:ext cx="166687" cy="166687"/>
            <a:chOff x="5954634" y="3501008"/>
            <a:chExt cx="146230" cy="146228"/>
          </a:xfrm>
        </p:grpSpPr>
        <p:sp>
          <p:nvSpPr>
            <p:cNvPr id="65" name="타원 112">
              <a:extLst>
                <a:ext uri="{FF2B5EF4-FFF2-40B4-BE49-F238E27FC236}">
                  <a16:creationId xmlns="" xmlns:a16="http://schemas.microsoft.com/office/drawing/2014/main" id="{28D71E0E-5571-465F-B47A-086D7CDB84E3}"/>
                </a:ext>
              </a:extLst>
            </p:cNvPr>
            <p:cNvSpPr/>
            <p:nvPr/>
          </p:nvSpPr>
          <p:spPr>
            <a:xfrm>
              <a:off x="5964382" y="3512149"/>
              <a:ext cx="123948" cy="12255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6" name="도넛 113">
              <a:extLst>
                <a:ext uri="{FF2B5EF4-FFF2-40B4-BE49-F238E27FC236}">
                  <a16:creationId xmlns="" xmlns:a16="http://schemas.microsoft.com/office/drawing/2014/main" id="{72DEE5A0-8F9F-40AD-A42A-F7FE5B94A7EC}"/>
                </a:ext>
              </a:extLst>
            </p:cNvPr>
            <p:cNvSpPr/>
            <p:nvPr/>
          </p:nvSpPr>
          <p:spPr>
            <a:xfrm>
              <a:off x="5954634" y="3501008"/>
              <a:ext cx="146230" cy="146228"/>
            </a:xfrm>
            <a:prstGeom prst="donut">
              <a:avLst>
                <a:gd name="adj" fmla="val 23685"/>
              </a:avLst>
            </a:prstGeom>
            <a:solidFill>
              <a:srgbClr val="00B0F0"/>
            </a:solidFill>
            <a:ln w="19050" cap="flat" cmpd="sng" algn="ctr">
              <a:noFill/>
              <a:prstDash val="solid"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67" name="그룹 111">
            <a:extLst>
              <a:ext uri="{FF2B5EF4-FFF2-40B4-BE49-F238E27FC236}">
                <a16:creationId xmlns="" xmlns:a16="http://schemas.microsoft.com/office/drawing/2014/main" id="{8B541C32-0A95-49D6-8363-DA101A4C4445}"/>
              </a:ext>
            </a:extLst>
          </p:cNvPr>
          <p:cNvGrpSpPr/>
          <p:nvPr/>
        </p:nvGrpSpPr>
        <p:grpSpPr>
          <a:xfrm>
            <a:off x="7017807" y="4462221"/>
            <a:ext cx="166687" cy="166687"/>
            <a:chOff x="5954634" y="3501008"/>
            <a:chExt cx="146230" cy="146228"/>
          </a:xfrm>
        </p:grpSpPr>
        <p:sp>
          <p:nvSpPr>
            <p:cNvPr id="68" name="타원 112">
              <a:extLst>
                <a:ext uri="{FF2B5EF4-FFF2-40B4-BE49-F238E27FC236}">
                  <a16:creationId xmlns="" xmlns:a16="http://schemas.microsoft.com/office/drawing/2014/main" id="{092EF225-48D8-4A35-BC6C-5B58896669A3}"/>
                </a:ext>
              </a:extLst>
            </p:cNvPr>
            <p:cNvSpPr/>
            <p:nvPr/>
          </p:nvSpPr>
          <p:spPr>
            <a:xfrm>
              <a:off x="5964382" y="3512149"/>
              <a:ext cx="123948" cy="12255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9" name="도넛 113">
              <a:extLst>
                <a:ext uri="{FF2B5EF4-FFF2-40B4-BE49-F238E27FC236}">
                  <a16:creationId xmlns="" xmlns:a16="http://schemas.microsoft.com/office/drawing/2014/main" id="{F4BF905F-EE3A-4F02-AD66-3C5C2AE5CA17}"/>
                </a:ext>
              </a:extLst>
            </p:cNvPr>
            <p:cNvSpPr/>
            <p:nvPr/>
          </p:nvSpPr>
          <p:spPr>
            <a:xfrm>
              <a:off x="5954634" y="3501008"/>
              <a:ext cx="146230" cy="146228"/>
            </a:xfrm>
            <a:prstGeom prst="donut">
              <a:avLst>
                <a:gd name="adj" fmla="val 23685"/>
              </a:avLst>
            </a:prstGeom>
            <a:solidFill>
              <a:srgbClr val="00B0F0"/>
            </a:solidFill>
            <a:ln w="19050" cap="flat" cmpd="sng" algn="ctr">
              <a:noFill/>
              <a:prstDash val="solid"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70" name="그룹 111">
            <a:extLst>
              <a:ext uri="{FF2B5EF4-FFF2-40B4-BE49-F238E27FC236}">
                <a16:creationId xmlns="" xmlns:a16="http://schemas.microsoft.com/office/drawing/2014/main" id="{B47660CD-B908-4819-A0F0-72851468A01F}"/>
              </a:ext>
            </a:extLst>
          </p:cNvPr>
          <p:cNvGrpSpPr/>
          <p:nvPr/>
        </p:nvGrpSpPr>
        <p:grpSpPr>
          <a:xfrm>
            <a:off x="6376848" y="4877101"/>
            <a:ext cx="166687" cy="166687"/>
            <a:chOff x="5954634" y="3501008"/>
            <a:chExt cx="146230" cy="146228"/>
          </a:xfrm>
        </p:grpSpPr>
        <p:sp>
          <p:nvSpPr>
            <p:cNvPr id="71" name="타원 112">
              <a:extLst>
                <a:ext uri="{FF2B5EF4-FFF2-40B4-BE49-F238E27FC236}">
                  <a16:creationId xmlns="" xmlns:a16="http://schemas.microsoft.com/office/drawing/2014/main" id="{F04500BD-1B3D-4C86-ADC3-6389F76D0C39}"/>
                </a:ext>
              </a:extLst>
            </p:cNvPr>
            <p:cNvSpPr/>
            <p:nvPr/>
          </p:nvSpPr>
          <p:spPr>
            <a:xfrm>
              <a:off x="5964382" y="3512149"/>
              <a:ext cx="123948" cy="12255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2" name="도넛 113">
              <a:extLst>
                <a:ext uri="{FF2B5EF4-FFF2-40B4-BE49-F238E27FC236}">
                  <a16:creationId xmlns="" xmlns:a16="http://schemas.microsoft.com/office/drawing/2014/main" id="{73D4F6EC-F8D9-45AC-B647-3F03E267B5E2}"/>
                </a:ext>
              </a:extLst>
            </p:cNvPr>
            <p:cNvSpPr/>
            <p:nvPr/>
          </p:nvSpPr>
          <p:spPr>
            <a:xfrm>
              <a:off x="5954634" y="3501008"/>
              <a:ext cx="146230" cy="146228"/>
            </a:xfrm>
            <a:prstGeom prst="donut">
              <a:avLst>
                <a:gd name="adj" fmla="val 23685"/>
              </a:avLst>
            </a:prstGeom>
            <a:solidFill>
              <a:srgbClr val="00B0F0"/>
            </a:solidFill>
            <a:ln w="19050" cap="flat" cmpd="sng" algn="ctr">
              <a:noFill/>
              <a:prstDash val="solid"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73" name="그룹 111">
            <a:extLst>
              <a:ext uri="{FF2B5EF4-FFF2-40B4-BE49-F238E27FC236}">
                <a16:creationId xmlns="" xmlns:a16="http://schemas.microsoft.com/office/drawing/2014/main" id="{BAA48192-56ED-4ADB-98CD-C6607F5A312A}"/>
              </a:ext>
            </a:extLst>
          </p:cNvPr>
          <p:cNvGrpSpPr/>
          <p:nvPr/>
        </p:nvGrpSpPr>
        <p:grpSpPr>
          <a:xfrm>
            <a:off x="5556091" y="1937659"/>
            <a:ext cx="166687" cy="166687"/>
            <a:chOff x="5954634" y="3501008"/>
            <a:chExt cx="146230" cy="146228"/>
          </a:xfrm>
        </p:grpSpPr>
        <p:sp>
          <p:nvSpPr>
            <p:cNvPr id="74" name="타원 112">
              <a:extLst>
                <a:ext uri="{FF2B5EF4-FFF2-40B4-BE49-F238E27FC236}">
                  <a16:creationId xmlns="" xmlns:a16="http://schemas.microsoft.com/office/drawing/2014/main" id="{C3DA2287-94B8-4337-A275-612974014055}"/>
                </a:ext>
              </a:extLst>
            </p:cNvPr>
            <p:cNvSpPr/>
            <p:nvPr/>
          </p:nvSpPr>
          <p:spPr>
            <a:xfrm>
              <a:off x="5964382" y="3512149"/>
              <a:ext cx="123948" cy="12255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5" name="도넛 113">
              <a:extLst>
                <a:ext uri="{FF2B5EF4-FFF2-40B4-BE49-F238E27FC236}">
                  <a16:creationId xmlns="" xmlns:a16="http://schemas.microsoft.com/office/drawing/2014/main" id="{D152F293-56D7-4B33-B093-A55850EE2BC4}"/>
                </a:ext>
              </a:extLst>
            </p:cNvPr>
            <p:cNvSpPr/>
            <p:nvPr/>
          </p:nvSpPr>
          <p:spPr>
            <a:xfrm>
              <a:off x="5954634" y="3501008"/>
              <a:ext cx="146230" cy="146228"/>
            </a:xfrm>
            <a:prstGeom prst="donut">
              <a:avLst>
                <a:gd name="adj" fmla="val 23685"/>
              </a:avLst>
            </a:prstGeom>
            <a:solidFill>
              <a:srgbClr val="0070C0"/>
            </a:solidFill>
            <a:ln w="19050" cap="flat" cmpd="sng" algn="ctr">
              <a:noFill/>
              <a:prstDash val="solid"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76" name="그룹 111">
            <a:extLst>
              <a:ext uri="{FF2B5EF4-FFF2-40B4-BE49-F238E27FC236}">
                <a16:creationId xmlns="" xmlns:a16="http://schemas.microsoft.com/office/drawing/2014/main" id="{E0463029-298E-4A56-91FE-5CB5976EF297}"/>
              </a:ext>
            </a:extLst>
          </p:cNvPr>
          <p:cNvGrpSpPr/>
          <p:nvPr/>
        </p:nvGrpSpPr>
        <p:grpSpPr>
          <a:xfrm>
            <a:off x="4813876" y="2350010"/>
            <a:ext cx="166687" cy="166687"/>
            <a:chOff x="5954634" y="3501008"/>
            <a:chExt cx="146230" cy="146228"/>
          </a:xfrm>
        </p:grpSpPr>
        <p:sp>
          <p:nvSpPr>
            <p:cNvPr id="77" name="타원 112">
              <a:extLst>
                <a:ext uri="{FF2B5EF4-FFF2-40B4-BE49-F238E27FC236}">
                  <a16:creationId xmlns="" xmlns:a16="http://schemas.microsoft.com/office/drawing/2014/main" id="{D82C3C19-A7C4-4892-8653-68D96EB937FA}"/>
                </a:ext>
              </a:extLst>
            </p:cNvPr>
            <p:cNvSpPr/>
            <p:nvPr/>
          </p:nvSpPr>
          <p:spPr>
            <a:xfrm>
              <a:off x="5964382" y="3512149"/>
              <a:ext cx="123948" cy="12255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8" name="도넛 113">
              <a:extLst>
                <a:ext uri="{FF2B5EF4-FFF2-40B4-BE49-F238E27FC236}">
                  <a16:creationId xmlns="" xmlns:a16="http://schemas.microsoft.com/office/drawing/2014/main" id="{84128727-47D0-41EF-AEBB-70C3A7AE8EDC}"/>
                </a:ext>
              </a:extLst>
            </p:cNvPr>
            <p:cNvSpPr/>
            <p:nvPr/>
          </p:nvSpPr>
          <p:spPr>
            <a:xfrm>
              <a:off x="5954634" y="3501008"/>
              <a:ext cx="146230" cy="146228"/>
            </a:xfrm>
            <a:prstGeom prst="donut">
              <a:avLst>
                <a:gd name="adj" fmla="val 23685"/>
              </a:avLst>
            </a:prstGeom>
            <a:solidFill>
              <a:srgbClr val="0070C0"/>
            </a:solidFill>
            <a:ln w="19050" cap="flat" cmpd="sng" algn="ctr">
              <a:noFill/>
              <a:prstDash val="solid"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79" name="그룹 111">
            <a:extLst>
              <a:ext uri="{FF2B5EF4-FFF2-40B4-BE49-F238E27FC236}">
                <a16:creationId xmlns="" xmlns:a16="http://schemas.microsoft.com/office/drawing/2014/main" id="{36608D95-57FD-473E-90FA-A95F50675940}"/>
              </a:ext>
            </a:extLst>
          </p:cNvPr>
          <p:cNvGrpSpPr/>
          <p:nvPr/>
        </p:nvGrpSpPr>
        <p:grpSpPr>
          <a:xfrm>
            <a:off x="4464147" y="2960653"/>
            <a:ext cx="166687" cy="166687"/>
            <a:chOff x="5954634" y="3501008"/>
            <a:chExt cx="146230" cy="146228"/>
          </a:xfrm>
        </p:grpSpPr>
        <p:sp>
          <p:nvSpPr>
            <p:cNvPr id="80" name="타원 112">
              <a:extLst>
                <a:ext uri="{FF2B5EF4-FFF2-40B4-BE49-F238E27FC236}">
                  <a16:creationId xmlns="" xmlns:a16="http://schemas.microsoft.com/office/drawing/2014/main" id="{B59116F1-0B30-4960-B958-8FDE32589194}"/>
                </a:ext>
              </a:extLst>
            </p:cNvPr>
            <p:cNvSpPr/>
            <p:nvPr/>
          </p:nvSpPr>
          <p:spPr>
            <a:xfrm>
              <a:off x="5964382" y="3512149"/>
              <a:ext cx="123948" cy="12255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81" name="도넛 113">
              <a:extLst>
                <a:ext uri="{FF2B5EF4-FFF2-40B4-BE49-F238E27FC236}">
                  <a16:creationId xmlns="" xmlns:a16="http://schemas.microsoft.com/office/drawing/2014/main" id="{B8FB0759-B69B-4C33-90B8-8AFB75AC9B74}"/>
                </a:ext>
              </a:extLst>
            </p:cNvPr>
            <p:cNvSpPr/>
            <p:nvPr/>
          </p:nvSpPr>
          <p:spPr>
            <a:xfrm>
              <a:off x="5954634" y="3501008"/>
              <a:ext cx="146230" cy="146228"/>
            </a:xfrm>
            <a:prstGeom prst="donut">
              <a:avLst>
                <a:gd name="adj" fmla="val 23685"/>
              </a:avLst>
            </a:prstGeom>
            <a:solidFill>
              <a:srgbClr val="0070C0"/>
            </a:solidFill>
            <a:ln w="19050" cap="flat" cmpd="sng" algn="ctr">
              <a:noFill/>
              <a:prstDash val="solid"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82" name="그룹 111">
            <a:extLst>
              <a:ext uri="{FF2B5EF4-FFF2-40B4-BE49-F238E27FC236}">
                <a16:creationId xmlns="" xmlns:a16="http://schemas.microsoft.com/office/drawing/2014/main" id="{8CB25A80-4315-43C1-B353-F5BC5CF3AA29}"/>
              </a:ext>
            </a:extLst>
          </p:cNvPr>
          <p:cNvGrpSpPr/>
          <p:nvPr/>
        </p:nvGrpSpPr>
        <p:grpSpPr>
          <a:xfrm>
            <a:off x="4390027" y="3591227"/>
            <a:ext cx="166687" cy="166687"/>
            <a:chOff x="5954634" y="3501008"/>
            <a:chExt cx="146230" cy="146228"/>
          </a:xfrm>
        </p:grpSpPr>
        <p:sp>
          <p:nvSpPr>
            <p:cNvPr id="83" name="타원 112">
              <a:extLst>
                <a:ext uri="{FF2B5EF4-FFF2-40B4-BE49-F238E27FC236}">
                  <a16:creationId xmlns="" xmlns:a16="http://schemas.microsoft.com/office/drawing/2014/main" id="{AB33EC23-B6C2-405F-90AC-F32069B54D76}"/>
                </a:ext>
              </a:extLst>
            </p:cNvPr>
            <p:cNvSpPr/>
            <p:nvPr/>
          </p:nvSpPr>
          <p:spPr>
            <a:xfrm>
              <a:off x="5964382" y="3512149"/>
              <a:ext cx="123948" cy="12255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84" name="도넛 113">
              <a:extLst>
                <a:ext uri="{FF2B5EF4-FFF2-40B4-BE49-F238E27FC236}">
                  <a16:creationId xmlns="" xmlns:a16="http://schemas.microsoft.com/office/drawing/2014/main" id="{032EF894-9DF2-40A2-9C59-54688EE1D86B}"/>
                </a:ext>
              </a:extLst>
            </p:cNvPr>
            <p:cNvSpPr/>
            <p:nvPr/>
          </p:nvSpPr>
          <p:spPr>
            <a:xfrm>
              <a:off x="5954634" y="3501008"/>
              <a:ext cx="146230" cy="146228"/>
            </a:xfrm>
            <a:prstGeom prst="donut">
              <a:avLst>
                <a:gd name="adj" fmla="val 23685"/>
              </a:avLst>
            </a:prstGeom>
            <a:solidFill>
              <a:srgbClr val="0070C0"/>
            </a:solidFill>
            <a:ln w="19050" cap="flat" cmpd="sng" algn="ctr">
              <a:noFill/>
              <a:prstDash val="solid"/>
            </a:ln>
            <a:effectLst>
              <a:innerShdw blurRad="127000">
                <a:prstClr val="black">
                  <a:alpha val="1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endParaRPr>
            </a:p>
          </p:txBody>
        </p:sp>
      </p:grpSp>
      <p:pic>
        <p:nvPicPr>
          <p:cNvPr id="85" name="图片 84" descr="图片包含 室内&#10;&#10;已生成高可信度的说明">
            <a:extLst>
              <a:ext uri="{FF2B5EF4-FFF2-40B4-BE49-F238E27FC236}">
                <a16:creationId xmlns="" xmlns:a16="http://schemas.microsoft.com/office/drawing/2014/main" id="{3D92E548-D7D8-4561-9D10-AAA4DB69F7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421" y="2952132"/>
            <a:ext cx="1259014" cy="90771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F8DB15AC-4A2E-42C4-98E5-C39043B6F64D}"/>
              </a:ext>
            </a:extLst>
          </p:cNvPr>
          <p:cNvSpPr/>
          <p:nvPr/>
        </p:nvSpPr>
        <p:spPr>
          <a:xfrm>
            <a:off x="748408" y="1708189"/>
            <a:ext cx="445409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号，标题字体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="" xmlns:a16="http://schemas.microsoft.com/office/drawing/2014/main" id="{B51B00C0-DF26-4AEF-9B91-6D2C7C47DDCD}"/>
              </a:ext>
            </a:extLst>
          </p:cNvPr>
          <p:cNvSpPr/>
          <p:nvPr/>
        </p:nvSpPr>
        <p:spPr>
          <a:xfrm>
            <a:off x="723083" y="2314185"/>
            <a:ext cx="36574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="" xmlns:a16="http://schemas.microsoft.com/office/drawing/2014/main" id="{E250F3B5-6D5A-42EB-8BCA-A843934CE944}"/>
              </a:ext>
            </a:extLst>
          </p:cNvPr>
          <p:cNvSpPr/>
          <p:nvPr/>
        </p:nvSpPr>
        <p:spPr>
          <a:xfrm>
            <a:off x="755394" y="2864990"/>
            <a:ext cx="36574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0CEB086C-9B5F-46B0-A229-DAB8F888BAD1}"/>
              </a:ext>
            </a:extLst>
          </p:cNvPr>
          <p:cNvSpPr/>
          <p:nvPr/>
        </p:nvSpPr>
        <p:spPr>
          <a:xfrm>
            <a:off x="748408" y="3442780"/>
            <a:ext cx="36574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号，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40018A17-8440-41DC-9FF7-092CB08BF9F2}"/>
              </a:ext>
            </a:extLst>
          </p:cNvPr>
          <p:cNvSpPr/>
          <p:nvPr/>
        </p:nvSpPr>
        <p:spPr>
          <a:xfrm>
            <a:off x="7588782" y="3267347"/>
            <a:ext cx="36574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>
            <a:extLst>
              <a:ext uri="{FF2B5EF4-FFF2-40B4-BE49-F238E27FC236}">
                <a16:creationId xmlns="" xmlns:a16="http://schemas.microsoft.com/office/drawing/2014/main" id="{F3A79085-9E9F-4245-B5E5-ADC6219BAC23}"/>
              </a:ext>
            </a:extLst>
          </p:cNvPr>
          <p:cNvSpPr/>
          <p:nvPr/>
        </p:nvSpPr>
        <p:spPr>
          <a:xfrm>
            <a:off x="7615631" y="3830098"/>
            <a:ext cx="36574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>
            <a:extLst>
              <a:ext uri="{FF2B5EF4-FFF2-40B4-BE49-F238E27FC236}">
                <a16:creationId xmlns="" xmlns:a16="http://schemas.microsoft.com/office/drawing/2014/main" id="{280A603E-BF5C-41E8-855F-B20CF0417232}"/>
              </a:ext>
            </a:extLst>
          </p:cNvPr>
          <p:cNvSpPr/>
          <p:nvPr/>
        </p:nvSpPr>
        <p:spPr>
          <a:xfrm>
            <a:off x="7312857" y="4402372"/>
            <a:ext cx="36574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="" xmlns:a16="http://schemas.microsoft.com/office/drawing/2014/main" id="{28ADE240-713E-4744-8A25-E87A0262A608}"/>
              </a:ext>
            </a:extLst>
          </p:cNvPr>
          <p:cNvSpPr/>
          <p:nvPr/>
        </p:nvSpPr>
        <p:spPr>
          <a:xfrm>
            <a:off x="6615509" y="4831804"/>
            <a:ext cx="3657466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512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9797C5A-5F9F-416E-BDAC-9A1D3A4BA483}"/>
              </a:ext>
            </a:extLst>
          </p:cNvPr>
          <p:cNvGrpSpPr/>
          <p:nvPr/>
        </p:nvGrpSpPr>
        <p:grpSpPr>
          <a:xfrm>
            <a:off x="386423" y="345819"/>
            <a:ext cx="1107996" cy="597039"/>
            <a:chOff x="685715" y="361847"/>
            <a:chExt cx="1107996" cy="597039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2F9B5BDD-EA1E-4A48-93D2-E430D1973F5A}"/>
                </a:ext>
              </a:extLst>
            </p:cNvPr>
            <p:cNvSpPr/>
            <p:nvPr/>
          </p:nvSpPr>
          <p:spPr>
            <a:xfrm>
              <a:off x="685715" y="361847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070C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过渡页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7CB40C6B-00CF-4D18-9FCC-00F2AA9480ED}"/>
                </a:ext>
              </a:extLst>
            </p:cNvPr>
            <p:cNvSpPr/>
            <p:nvPr/>
          </p:nvSpPr>
          <p:spPr>
            <a:xfrm>
              <a:off x="855571" y="772477"/>
              <a:ext cx="726481" cy="184666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en-US" altLang="zh-CN" sz="6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Transition Page</a:t>
              </a:r>
              <a:endParaRPr lang="zh-CN" altLang="en-US" sz="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32649C75-81EE-42AB-BC56-A80A18248FE8}"/>
                </a:ext>
              </a:extLst>
            </p:cNvPr>
            <p:cNvCxnSpPr>
              <a:cxnSpLocks/>
            </p:cNvCxnSpPr>
            <p:nvPr/>
          </p:nvCxnSpPr>
          <p:spPr>
            <a:xfrm>
              <a:off x="1067961" y="957873"/>
              <a:ext cx="301699" cy="101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20C83678-ADAD-4724-8390-63583CFA24F3}"/>
              </a:ext>
            </a:extLst>
          </p:cNvPr>
          <p:cNvSpPr/>
          <p:nvPr/>
        </p:nvSpPr>
        <p:spPr>
          <a:xfrm>
            <a:off x="952802" y="576651"/>
            <a:ext cx="3451586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13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34CC849-7CDA-4B03-9181-770698549B02}"/>
              </a:ext>
            </a:extLst>
          </p:cNvPr>
          <p:cNvSpPr/>
          <p:nvPr/>
        </p:nvSpPr>
        <p:spPr>
          <a:xfrm>
            <a:off x="4033342" y="2589812"/>
            <a:ext cx="43396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AD0B4E9A-D709-4293-AE2B-547EC0BFBC4D}"/>
              </a:ext>
            </a:extLst>
          </p:cNvPr>
          <p:cNvSpPr/>
          <p:nvPr/>
        </p:nvSpPr>
        <p:spPr>
          <a:xfrm>
            <a:off x="287383" y="216367"/>
            <a:ext cx="1417320" cy="880913"/>
          </a:xfrm>
          <a:custGeom>
            <a:avLst/>
            <a:gdLst>
              <a:gd name="connsiteX0" fmla="*/ 2042160 w 6743700"/>
              <a:gd name="connsiteY0" fmla="*/ 0 h 3025140"/>
              <a:gd name="connsiteX1" fmla="*/ 0 w 6743700"/>
              <a:gd name="connsiteY1" fmla="*/ 0 h 3025140"/>
              <a:gd name="connsiteX2" fmla="*/ 0 w 6743700"/>
              <a:gd name="connsiteY2" fmla="*/ 3025140 h 3025140"/>
              <a:gd name="connsiteX3" fmla="*/ 6743700 w 6743700"/>
              <a:gd name="connsiteY3" fmla="*/ 3025140 h 3025140"/>
              <a:gd name="connsiteX0" fmla="*/ 2042160 w 6168480"/>
              <a:gd name="connsiteY0" fmla="*/ 0 h 3032167"/>
              <a:gd name="connsiteX1" fmla="*/ 0 w 6168480"/>
              <a:gd name="connsiteY1" fmla="*/ 0 h 3032167"/>
              <a:gd name="connsiteX2" fmla="*/ 0 w 6168480"/>
              <a:gd name="connsiteY2" fmla="*/ 3025140 h 3032167"/>
              <a:gd name="connsiteX3" fmla="*/ 6168480 w 6168480"/>
              <a:gd name="connsiteY3" fmla="*/ 3032167 h 303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8480" h="3032167">
                <a:moveTo>
                  <a:pt x="2042160" y="0"/>
                </a:moveTo>
                <a:lnTo>
                  <a:pt x="0" y="0"/>
                </a:lnTo>
                <a:lnTo>
                  <a:pt x="0" y="3025140"/>
                </a:lnTo>
                <a:lnTo>
                  <a:pt x="6168480" y="3032167"/>
                </a:lnTo>
              </a:path>
            </a:pathLst>
          </a:custGeom>
          <a:noFill/>
          <a:ln w="698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EF14E6C-5D43-4A4E-B5FC-38C0B3B01302}"/>
              </a:ext>
            </a:extLst>
          </p:cNvPr>
          <p:cNvSpPr/>
          <p:nvPr/>
        </p:nvSpPr>
        <p:spPr>
          <a:xfrm>
            <a:off x="722708" y="103867"/>
            <a:ext cx="8867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201X/201X</a:t>
            </a:r>
          </a:p>
        </p:txBody>
      </p:sp>
      <p:sp>
        <p:nvSpPr>
          <p:cNvPr id="10" name="等腰三角形 9">
            <a:extLst>
              <a:ext uri="{FF2B5EF4-FFF2-40B4-BE49-F238E27FC236}">
                <a16:creationId xmlns="" xmlns:a16="http://schemas.microsoft.com/office/drawing/2014/main" id="{BFC8042B-EA4B-4AB0-802C-40BAFB91ABE8}"/>
              </a:ext>
            </a:extLst>
          </p:cNvPr>
          <p:cNvSpPr/>
          <p:nvPr/>
        </p:nvSpPr>
        <p:spPr>
          <a:xfrm rot="5400000">
            <a:off x="4213269" y="3742425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5648E49-AA6C-42D2-890C-63AAE14E627A}"/>
              </a:ext>
            </a:extLst>
          </p:cNvPr>
          <p:cNvSpPr/>
          <p:nvPr/>
        </p:nvSpPr>
        <p:spPr>
          <a:xfrm>
            <a:off x="4404388" y="364071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北城天骄项目</a:t>
            </a:r>
          </a:p>
        </p:txBody>
      </p:sp>
      <p:sp>
        <p:nvSpPr>
          <p:cNvPr id="16" name="等腰三角形 15">
            <a:extLst>
              <a:ext uri="{FF2B5EF4-FFF2-40B4-BE49-F238E27FC236}">
                <a16:creationId xmlns="" xmlns:a16="http://schemas.microsoft.com/office/drawing/2014/main" id="{DE3EB55C-B7E9-457E-AD07-759F1007E197}"/>
              </a:ext>
            </a:extLst>
          </p:cNvPr>
          <p:cNvSpPr/>
          <p:nvPr/>
        </p:nvSpPr>
        <p:spPr>
          <a:xfrm rot="5400000">
            <a:off x="4213269" y="4181710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2EC844D-2428-432A-B14D-02DEE5171D70}"/>
              </a:ext>
            </a:extLst>
          </p:cNvPr>
          <p:cNvSpPr/>
          <p:nvPr/>
        </p:nvSpPr>
        <p:spPr>
          <a:xfrm>
            <a:off x="4404388" y="408000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天御龙城项目</a:t>
            </a:r>
          </a:p>
        </p:txBody>
      </p:sp>
      <p:sp>
        <p:nvSpPr>
          <p:cNvPr id="20" name="等腰三角形 19">
            <a:extLst>
              <a:ext uri="{FF2B5EF4-FFF2-40B4-BE49-F238E27FC236}">
                <a16:creationId xmlns="" xmlns:a16="http://schemas.microsoft.com/office/drawing/2014/main" id="{F3C45CFE-4E39-436B-A384-C218AC3C64CB}"/>
              </a:ext>
            </a:extLst>
          </p:cNvPr>
          <p:cNvSpPr/>
          <p:nvPr/>
        </p:nvSpPr>
        <p:spPr>
          <a:xfrm rot="5400000">
            <a:off x="4213269" y="4607058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99BF19BF-8B65-4779-8D29-56ABE5A95057}"/>
              </a:ext>
            </a:extLst>
          </p:cNvPr>
          <p:cNvSpPr/>
          <p:nvPr/>
        </p:nvSpPr>
        <p:spPr>
          <a:xfrm>
            <a:off x="4404388" y="450534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其他项目添加</a:t>
            </a:r>
          </a:p>
        </p:txBody>
      </p:sp>
    </p:spTree>
    <p:extLst>
      <p:ext uri="{BB962C8B-B14F-4D97-AF65-F5344CB8AC3E}">
        <p14:creationId xmlns:p14="http://schemas.microsoft.com/office/powerpoint/2010/main" val="424842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矩形 1675">
            <a:extLst>
              <a:ext uri="{FF2B5EF4-FFF2-40B4-BE49-F238E27FC236}">
                <a16:creationId xmlns="" xmlns:a16="http://schemas.microsoft.com/office/drawing/2014/main" id="{A8D9EA3B-AC9A-4DC2-8A6A-F369DA3F6A0D}"/>
              </a:ext>
            </a:extLst>
          </p:cNvPr>
          <p:cNvSpPr/>
          <p:nvPr/>
        </p:nvSpPr>
        <p:spPr>
          <a:xfrm>
            <a:off x="176966" y="70272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F77C7766-864F-455A-AF31-E58FF50F12CD}"/>
              </a:ext>
            </a:extLst>
          </p:cNvPr>
          <p:cNvGrpSpPr/>
          <p:nvPr/>
        </p:nvGrpSpPr>
        <p:grpSpPr>
          <a:xfrm>
            <a:off x="988292" y="1667007"/>
            <a:ext cx="3221701" cy="3740311"/>
            <a:chOff x="998217" y="1425850"/>
            <a:chExt cx="3221701" cy="3740311"/>
          </a:xfrm>
        </p:grpSpPr>
        <p:grpSp>
          <p:nvGrpSpPr>
            <p:cNvPr id="30" name="组合 29">
              <a:extLst>
                <a:ext uri="{FF2B5EF4-FFF2-40B4-BE49-F238E27FC236}">
                  <a16:creationId xmlns="" xmlns:a16="http://schemas.microsoft.com/office/drawing/2014/main" id="{32828EA0-933E-4E71-9EBB-0EF16FD1719C}"/>
                </a:ext>
              </a:extLst>
            </p:cNvPr>
            <p:cNvGrpSpPr/>
            <p:nvPr/>
          </p:nvGrpSpPr>
          <p:grpSpPr>
            <a:xfrm>
              <a:off x="998217" y="1425850"/>
              <a:ext cx="3221701" cy="3220535"/>
              <a:chOff x="998217" y="1425850"/>
              <a:chExt cx="3221701" cy="3220535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="" xmlns:a16="http://schemas.microsoft.com/office/drawing/2014/main" id="{027ECD7A-5E4E-42FA-97D7-67387C32D8E8}"/>
                  </a:ext>
                </a:extLst>
              </p:cNvPr>
              <p:cNvGrpSpPr/>
              <p:nvPr/>
            </p:nvGrpSpPr>
            <p:grpSpPr>
              <a:xfrm>
                <a:off x="998217" y="1425850"/>
                <a:ext cx="3221701" cy="3220535"/>
                <a:chOff x="998217" y="1425850"/>
                <a:chExt cx="3221701" cy="3220535"/>
              </a:xfrm>
            </p:grpSpPr>
            <p:sp>
              <p:nvSpPr>
                <p:cNvPr id="29" name="椭圆 28">
                  <a:extLst>
                    <a:ext uri="{FF2B5EF4-FFF2-40B4-BE49-F238E27FC236}">
                      <a16:creationId xmlns="" xmlns:a16="http://schemas.microsoft.com/office/drawing/2014/main" id="{4119BE95-AA82-40FC-949D-1D6804F18136}"/>
                    </a:ext>
                  </a:extLst>
                </p:cNvPr>
                <p:cNvSpPr/>
                <p:nvPr/>
              </p:nvSpPr>
              <p:spPr>
                <a:xfrm>
                  <a:off x="998217" y="1425850"/>
                  <a:ext cx="3221701" cy="3220535"/>
                </a:xfrm>
                <a:prstGeom prst="ellipse">
                  <a:avLst/>
                </a:prstGeom>
                <a:solidFill>
                  <a:schemeClr val="bg1"/>
                </a:solidFill>
                <a:ln w="31750" cap="flat" cmpd="sng" algn="ctr">
                  <a:noFill/>
                  <a:prstDash val="solid"/>
                </a:ln>
                <a:effectLst>
                  <a:outerShdw blurRad="266700" sx="101000" sy="101000" algn="ctr" rotWithShape="0">
                    <a:prstClr val="black">
                      <a:alpha val="3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22" name="组合 21">
                  <a:extLst>
                    <a:ext uri="{FF2B5EF4-FFF2-40B4-BE49-F238E27FC236}">
                      <a16:creationId xmlns="" xmlns:a16="http://schemas.microsoft.com/office/drawing/2014/main" id="{7925ED38-779D-4107-B4D2-CF09FBF68071}"/>
                    </a:ext>
                  </a:extLst>
                </p:cNvPr>
                <p:cNvGrpSpPr/>
                <p:nvPr/>
              </p:nvGrpSpPr>
              <p:grpSpPr>
                <a:xfrm>
                  <a:off x="1067993" y="1495601"/>
                  <a:ext cx="3082148" cy="3081032"/>
                  <a:chOff x="5787323" y="1979591"/>
                  <a:chExt cx="1767610" cy="1767610"/>
                </a:xfrm>
              </p:grpSpPr>
              <p:sp>
                <p:nvSpPr>
                  <p:cNvPr id="25" name="椭圆 24">
                    <a:extLst>
                      <a:ext uri="{FF2B5EF4-FFF2-40B4-BE49-F238E27FC236}">
                        <a16:creationId xmlns="" xmlns:a16="http://schemas.microsoft.com/office/drawing/2014/main" id="{E46C0923-9DDE-4D50-96EE-3BDA2205B246}"/>
                      </a:ext>
                    </a:extLst>
                  </p:cNvPr>
                  <p:cNvSpPr/>
                  <p:nvPr/>
                </p:nvSpPr>
                <p:spPr>
                  <a:xfrm>
                    <a:off x="5787323" y="1979591"/>
                    <a:ext cx="1767610" cy="1767610"/>
                  </a:xfrm>
                  <a:prstGeom prst="ellipse">
                    <a:avLst/>
                  </a:prstGeom>
                  <a:gradFill>
                    <a:gsLst>
                      <a:gs pos="100000">
                        <a:sysClr val="window" lastClr="FFFFFF"/>
                      </a:gs>
                      <a:gs pos="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>
                    <a:softEdge rad="50800"/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26" name="椭圆 25">
                    <a:extLst>
                      <a:ext uri="{FF2B5EF4-FFF2-40B4-BE49-F238E27FC236}">
                        <a16:creationId xmlns="" xmlns:a16="http://schemas.microsoft.com/office/drawing/2014/main" id="{EFBDC6BD-55FD-4493-92CF-B218B1AF3A91}"/>
                      </a:ext>
                    </a:extLst>
                  </p:cNvPr>
                  <p:cNvSpPr/>
                  <p:nvPr/>
                </p:nvSpPr>
                <p:spPr>
                  <a:xfrm>
                    <a:off x="5956263" y="2148531"/>
                    <a:ext cx="1429731" cy="1429731"/>
                  </a:xfrm>
                  <a:prstGeom prst="ellipse">
                    <a:avLst/>
                  </a:prstGeom>
                  <a:solidFill>
                    <a:srgbClr val="0070C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27" name="椭圆 26">
                    <a:extLst>
                      <a:ext uri="{FF2B5EF4-FFF2-40B4-BE49-F238E27FC236}">
                        <a16:creationId xmlns="" xmlns:a16="http://schemas.microsoft.com/office/drawing/2014/main" id="{D264E4A1-0EF3-4406-8678-3CA8980488C3}"/>
                      </a:ext>
                    </a:extLst>
                  </p:cNvPr>
                  <p:cNvSpPr/>
                  <p:nvPr/>
                </p:nvSpPr>
                <p:spPr>
                  <a:xfrm>
                    <a:off x="6014084" y="2206352"/>
                    <a:ext cx="1314088" cy="1314088"/>
                  </a:xfrm>
                  <a:prstGeom prst="ellipse">
                    <a:avLst/>
                  </a:prstGeom>
                  <a:gradFill>
                    <a:gsLst>
                      <a:gs pos="0">
                        <a:srgbClr val="F7F7F7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28" name="椭圆 27">
                    <a:extLst>
                      <a:ext uri="{FF2B5EF4-FFF2-40B4-BE49-F238E27FC236}">
                        <a16:creationId xmlns="" xmlns:a16="http://schemas.microsoft.com/office/drawing/2014/main" id="{4DA7ED44-4CE2-4041-B5D6-3D501F54E06E}"/>
                      </a:ext>
                    </a:extLst>
                  </p:cNvPr>
                  <p:cNvSpPr/>
                  <p:nvPr/>
                </p:nvSpPr>
                <p:spPr>
                  <a:xfrm>
                    <a:off x="6078822" y="2271090"/>
                    <a:ext cx="1184612" cy="1184612"/>
                  </a:xfrm>
                  <a:prstGeom prst="ellipse">
                    <a:avLst/>
                  </a:prstGeom>
                  <a:gradFill>
                    <a:gsLst>
                      <a:gs pos="0">
                        <a:sysClr val="window" lastClr="FFFFFF"/>
                      </a:gs>
                      <a:gs pos="100000">
                        <a:srgbClr val="D1D1D1"/>
                      </a:gs>
                    </a:gsLst>
                    <a:lin ang="2700000" scaled="1"/>
                  </a:gradFill>
                  <a:ln w="31750" cap="flat" cmpd="sng" algn="ctr">
                    <a:gradFill flip="none" rotWithShape="1">
                      <a:gsLst>
                        <a:gs pos="0">
                          <a:sysClr val="window" lastClr="FFFFFF">
                            <a:lumMod val="75000"/>
                          </a:sysClr>
                        </a:gs>
                        <a:gs pos="100000">
                          <a:sysClr val="window" lastClr="FFFFFF"/>
                        </a:gs>
                      </a:gsLst>
                      <a:lin ang="2700000" scaled="1"/>
                      <a:tileRect/>
                    </a:gradFill>
                    <a:prstDash val="solid"/>
                  </a:ln>
                  <a:effectLst>
                    <a:innerShdw blurRad="76200" dist="38100" dir="13500000">
                      <a:prstClr val="black">
                        <a:alpha val="50000"/>
                      </a:prstClr>
                    </a:inn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8AA88D77-FDCB-415B-AEB2-8EFCA3014A77}"/>
                  </a:ext>
                </a:extLst>
              </p:cNvPr>
              <p:cNvSpPr/>
              <p:nvPr/>
            </p:nvSpPr>
            <p:spPr>
              <a:xfrm>
                <a:off x="1726572" y="2487585"/>
                <a:ext cx="1826142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32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中标金额</a:t>
                </a:r>
                <a:endParaRPr lang="en-US" altLang="zh-CN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5000</a:t>
                </a:r>
                <a:r>
                  <a:rPr lang="zh-CN" altLang="en-US" sz="32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2145B7F6-AA7A-4513-BE92-2804CDE5E54B}"/>
                </a:ext>
              </a:extLst>
            </p:cNvPr>
            <p:cNvSpPr/>
            <p:nvPr/>
          </p:nvSpPr>
          <p:spPr>
            <a:xfrm>
              <a:off x="1490810" y="476605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北城天骄项目中标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AF32EDAA-4F1B-4BB0-81A3-278B503092E4}"/>
              </a:ext>
            </a:extLst>
          </p:cNvPr>
          <p:cNvGrpSpPr/>
          <p:nvPr/>
        </p:nvGrpSpPr>
        <p:grpSpPr>
          <a:xfrm>
            <a:off x="4700927" y="1558844"/>
            <a:ext cx="6136123" cy="1191957"/>
            <a:chOff x="1169540" y="1635942"/>
            <a:chExt cx="8167893" cy="1586634"/>
          </a:xfrm>
        </p:grpSpPr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B126C010-3003-443D-835A-742C9534C2A2}"/>
                </a:ext>
              </a:extLst>
            </p:cNvPr>
            <p:cNvGrpSpPr/>
            <p:nvPr/>
          </p:nvGrpSpPr>
          <p:grpSpPr>
            <a:xfrm>
              <a:off x="1169540" y="1635942"/>
              <a:ext cx="1518738" cy="1518738"/>
              <a:chOff x="1504820" y="1971222"/>
              <a:chExt cx="1518738" cy="1518738"/>
            </a:xfrm>
          </p:grpSpPr>
          <p:sp>
            <p:nvSpPr>
              <p:cNvPr id="40" name="타원 33">
                <a:extLst>
                  <a:ext uri="{FF2B5EF4-FFF2-40B4-BE49-F238E27FC236}">
                    <a16:creationId xmlns="" xmlns:a16="http://schemas.microsoft.com/office/drawing/2014/main" id="{FAB67E8F-1718-4AAB-BC20-89103594A6A8}"/>
                  </a:ext>
                </a:extLst>
              </p:cNvPr>
              <p:cNvSpPr/>
              <p:nvPr/>
            </p:nvSpPr>
            <p:spPr>
              <a:xfrm>
                <a:off x="1504820" y="1971222"/>
                <a:ext cx="1518738" cy="1518738"/>
              </a:xfrm>
              <a:prstGeom prst="ellipse">
                <a:avLst/>
              </a:prstGeom>
              <a:solidFill>
                <a:srgbClr val="0070C0"/>
              </a:solidFill>
              <a:ln w="76200" cap="flat" cmpd="sng" algn="ctr">
                <a:solidFill>
                  <a:schemeClr val="bg1">
                    <a:lumMod val="85000"/>
                  </a:schemeClr>
                </a:solidFill>
                <a:prstDash val="solid"/>
              </a:ln>
              <a:effectLst/>
            </p:spPr>
            <p:txBody>
              <a:bodyPr anchor="ctr"/>
              <a:lstStyle>
                <a:defPPr>
                  <a:defRPr lang="ko-KR">
                    <a:solidFill>
                      <a:schemeClr val="lt1"/>
                    </a:solidFill>
                  </a:defRPr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="" xmlns:a16="http://schemas.microsoft.com/office/drawing/2014/main" id="{FA7361C4-C5CC-46C5-A8A2-06E804BB69C3}"/>
                  </a:ext>
                </a:extLst>
              </p:cNvPr>
              <p:cNvSpPr/>
              <p:nvPr/>
            </p:nvSpPr>
            <p:spPr>
              <a:xfrm>
                <a:off x="1814384" y="2427610"/>
                <a:ext cx="9893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原因</a:t>
                </a:r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938179A4-0537-4E35-B693-FDDF63497BF3}"/>
                </a:ext>
              </a:extLst>
            </p:cNvPr>
            <p:cNvSpPr txBox="1"/>
            <p:nvPr/>
          </p:nvSpPr>
          <p:spPr>
            <a:xfrm>
              <a:off x="2953475" y="1723124"/>
              <a:ext cx="6383958" cy="1499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764F8642-0ED0-4561-83E1-71C0F7F7A09C}"/>
              </a:ext>
            </a:extLst>
          </p:cNvPr>
          <p:cNvGrpSpPr/>
          <p:nvPr/>
        </p:nvGrpSpPr>
        <p:grpSpPr>
          <a:xfrm>
            <a:off x="4700927" y="3080818"/>
            <a:ext cx="6136123" cy="1191957"/>
            <a:chOff x="1169540" y="1635942"/>
            <a:chExt cx="8167893" cy="1586634"/>
          </a:xfrm>
        </p:grpSpPr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AE1B8A7B-63B4-4AA9-85FE-34035A28EFCD}"/>
                </a:ext>
              </a:extLst>
            </p:cNvPr>
            <p:cNvGrpSpPr/>
            <p:nvPr/>
          </p:nvGrpSpPr>
          <p:grpSpPr>
            <a:xfrm>
              <a:off x="1169540" y="1635942"/>
              <a:ext cx="1518738" cy="1518738"/>
              <a:chOff x="1504820" y="1971222"/>
              <a:chExt cx="1518738" cy="1518738"/>
            </a:xfrm>
          </p:grpSpPr>
          <p:sp>
            <p:nvSpPr>
              <p:cNvPr id="47" name="타원 33">
                <a:extLst>
                  <a:ext uri="{FF2B5EF4-FFF2-40B4-BE49-F238E27FC236}">
                    <a16:creationId xmlns="" xmlns:a16="http://schemas.microsoft.com/office/drawing/2014/main" id="{DB3D7344-4DFC-45DF-9B03-BF52CC7BF933}"/>
                  </a:ext>
                </a:extLst>
              </p:cNvPr>
              <p:cNvSpPr/>
              <p:nvPr/>
            </p:nvSpPr>
            <p:spPr>
              <a:xfrm>
                <a:off x="1504820" y="1971222"/>
                <a:ext cx="1518738" cy="1518738"/>
              </a:xfrm>
              <a:prstGeom prst="ellipse">
                <a:avLst/>
              </a:prstGeom>
              <a:solidFill>
                <a:srgbClr val="0070C0"/>
              </a:solidFill>
              <a:ln w="76200" cap="flat" cmpd="sng" algn="ctr">
                <a:solidFill>
                  <a:schemeClr val="bg1">
                    <a:lumMod val="85000"/>
                  </a:schemeClr>
                </a:solidFill>
                <a:prstDash val="solid"/>
              </a:ln>
              <a:effectLst/>
            </p:spPr>
            <p:txBody>
              <a:bodyPr anchor="ctr"/>
              <a:lstStyle>
                <a:defPPr>
                  <a:defRPr lang="ko-KR">
                    <a:solidFill>
                      <a:schemeClr val="lt1"/>
                    </a:solidFill>
                  </a:defRPr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="" xmlns:a16="http://schemas.microsoft.com/office/drawing/2014/main" id="{21B878F0-CFBC-4E27-8A12-E1E94D5B2F0E}"/>
                  </a:ext>
                </a:extLst>
              </p:cNvPr>
              <p:cNvSpPr/>
              <p:nvPr/>
            </p:nvSpPr>
            <p:spPr>
              <a:xfrm>
                <a:off x="1650587" y="2427610"/>
                <a:ext cx="1316971" cy="6145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原因</a:t>
                </a:r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0A0898CA-6B5C-4526-B696-CC7782860E91}"/>
                </a:ext>
              </a:extLst>
            </p:cNvPr>
            <p:cNvSpPr txBox="1"/>
            <p:nvPr/>
          </p:nvSpPr>
          <p:spPr>
            <a:xfrm>
              <a:off x="2953475" y="1723124"/>
              <a:ext cx="6383958" cy="1499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93CFE023-2B70-468C-835B-B0E4A5A87ED5}"/>
              </a:ext>
            </a:extLst>
          </p:cNvPr>
          <p:cNvGrpSpPr/>
          <p:nvPr/>
        </p:nvGrpSpPr>
        <p:grpSpPr>
          <a:xfrm>
            <a:off x="4700927" y="4602792"/>
            <a:ext cx="6136123" cy="1191957"/>
            <a:chOff x="1169540" y="1635942"/>
            <a:chExt cx="8167893" cy="1586634"/>
          </a:xfrm>
        </p:grpSpPr>
        <p:grpSp>
          <p:nvGrpSpPr>
            <p:cNvPr id="50" name="组合 49">
              <a:extLst>
                <a:ext uri="{FF2B5EF4-FFF2-40B4-BE49-F238E27FC236}">
                  <a16:creationId xmlns="" xmlns:a16="http://schemas.microsoft.com/office/drawing/2014/main" id="{B19EFDA7-E3E9-4F58-9F99-70CD56582DEC}"/>
                </a:ext>
              </a:extLst>
            </p:cNvPr>
            <p:cNvGrpSpPr/>
            <p:nvPr/>
          </p:nvGrpSpPr>
          <p:grpSpPr>
            <a:xfrm>
              <a:off x="1169540" y="1635942"/>
              <a:ext cx="1518738" cy="1518738"/>
              <a:chOff x="1504820" y="1971222"/>
              <a:chExt cx="1518738" cy="1518738"/>
            </a:xfrm>
          </p:grpSpPr>
          <p:sp>
            <p:nvSpPr>
              <p:cNvPr id="52" name="타원 33">
                <a:extLst>
                  <a:ext uri="{FF2B5EF4-FFF2-40B4-BE49-F238E27FC236}">
                    <a16:creationId xmlns="" xmlns:a16="http://schemas.microsoft.com/office/drawing/2014/main" id="{D92CE14E-1122-411C-99B6-AA3E656690B9}"/>
                  </a:ext>
                </a:extLst>
              </p:cNvPr>
              <p:cNvSpPr/>
              <p:nvPr/>
            </p:nvSpPr>
            <p:spPr>
              <a:xfrm>
                <a:off x="1504820" y="1971222"/>
                <a:ext cx="1518738" cy="1518738"/>
              </a:xfrm>
              <a:prstGeom prst="ellipse">
                <a:avLst/>
              </a:prstGeom>
              <a:solidFill>
                <a:srgbClr val="0070C0"/>
              </a:solidFill>
              <a:ln w="76200" cap="flat" cmpd="sng" algn="ctr">
                <a:solidFill>
                  <a:schemeClr val="bg1">
                    <a:lumMod val="85000"/>
                  </a:schemeClr>
                </a:solidFill>
                <a:prstDash val="solid"/>
              </a:ln>
              <a:effectLst/>
            </p:spPr>
            <p:txBody>
              <a:bodyPr anchor="ctr"/>
              <a:lstStyle>
                <a:defPPr>
                  <a:defRPr lang="ko-KR">
                    <a:solidFill>
                      <a:schemeClr val="lt1"/>
                    </a:solidFill>
                  </a:defRPr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="" xmlns:a16="http://schemas.microsoft.com/office/drawing/2014/main" id="{4FA2A7E4-86C9-4C6A-8540-5A6311690ABF}"/>
                  </a:ext>
                </a:extLst>
              </p:cNvPr>
              <p:cNvSpPr/>
              <p:nvPr/>
            </p:nvSpPr>
            <p:spPr>
              <a:xfrm>
                <a:off x="1650587" y="2427610"/>
                <a:ext cx="1316971" cy="6145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原因</a:t>
                </a:r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2319211F-7DEA-4A62-9B5C-0FC0D3EB0457}"/>
                </a:ext>
              </a:extLst>
            </p:cNvPr>
            <p:cNvSpPr txBox="1"/>
            <p:nvPr/>
          </p:nvSpPr>
          <p:spPr>
            <a:xfrm>
              <a:off x="2953475" y="1723124"/>
              <a:ext cx="6383958" cy="1499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805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">
            <a:extLst>
              <a:ext uri="{FF2B5EF4-FFF2-40B4-BE49-F238E27FC236}">
                <a16:creationId xmlns="" xmlns:a16="http://schemas.microsoft.com/office/drawing/2014/main" id="{1A7FEC02-24FF-4406-9BE4-697EAB0621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9941851"/>
              </p:ext>
            </p:extLst>
          </p:nvPr>
        </p:nvGraphicFramePr>
        <p:xfrm>
          <a:off x="689610" y="1485900"/>
          <a:ext cx="10812780" cy="4439921"/>
        </p:xfrm>
        <a:graphic>
          <a:graphicData uri="http://schemas.openxmlformats.org/drawingml/2006/table">
            <a:tbl>
              <a:tblPr/>
              <a:tblGrid>
                <a:gridCol w="4649246">
                  <a:extLst>
                    <a:ext uri="{9D8B030D-6E8A-4147-A177-3AD203B41FA5}">
                      <a16:colId xmlns="" xmlns:a16="http://schemas.microsoft.com/office/drawing/2014/main" val="2855553013"/>
                    </a:ext>
                  </a:extLst>
                </a:gridCol>
                <a:gridCol w="2175487">
                  <a:extLst>
                    <a:ext uri="{9D8B030D-6E8A-4147-A177-3AD203B41FA5}">
                      <a16:colId xmlns="" xmlns:a16="http://schemas.microsoft.com/office/drawing/2014/main" val="898588006"/>
                    </a:ext>
                  </a:extLst>
                </a:gridCol>
                <a:gridCol w="2081627">
                  <a:extLst>
                    <a:ext uri="{9D8B030D-6E8A-4147-A177-3AD203B41FA5}">
                      <a16:colId xmlns="" xmlns:a16="http://schemas.microsoft.com/office/drawing/2014/main" val="3787544528"/>
                    </a:ext>
                  </a:extLst>
                </a:gridCol>
                <a:gridCol w="1906420">
                  <a:extLst>
                    <a:ext uri="{9D8B030D-6E8A-4147-A177-3AD203B41FA5}">
                      <a16:colId xmlns="" xmlns:a16="http://schemas.microsoft.com/office/drawing/2014/main" val="2663429355"/>
                    </a:ext>
                  </a:extLst>
                </a:gridCol>
              </a:tblGrid>
              <a:tr h="525575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货币单位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2017/04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2018/03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变化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3292193"/>
                  </a:ext>
                </a:extLst>
              </a:tr>
              <a:tr h="65239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营业额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23452907"/>
                  </a:ext>
                </a:extLst>
              </a:tr>
              <a:tr h="65239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整体毛利率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18599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3588766"/>
                  </a:ext>
                </a:extLst>
              </a:tr>
              <a:tr h="65239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除利息、税项、折旧及摊销前经营利益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17111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14563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69104620"/>
                  </a:ext>
                </a:extLst>
              </a:tr>
              <a:tr h="65239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股东应占利益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14944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18961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91891038"/>
                  </a:ext>
                </a:extLst>
              </a:tr>
              <a:tr h="65239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股东回报率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13616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49177826"/>
                  </a:ext>
                </a:extLst>
              </a:tr>
              <a:tr h="65239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buSzPct val="13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末期股息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18599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11249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92948021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29DE7A7-EC0D-4B48-B2B3-4C921C0A2D04}"/>
              </a:ext>
            </a:extLst>
          </p:cNvPr>
          <p:cNvSpPr/>
          <p:nvPr/>
        </p:nvSpPr>
        <p:spPr>
          <a:xfrm>
            <a:off x="10348092" y="108579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单位：万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64B388A-1763-4641-BFA1-C99A21D4FFA7}"/>
              </a:ext>
            </a:extLst>
          </p:cNvPr>
          <p:cNvGrpSpPr/>
          <p:nvPr/>
        </p:nvGrpSpPr>
        <p:grpSpPr>
          <a:xfrm>
            <a:off x="355869" y="88072"/>
            <a:ext cx="2912158" cy="584775"/>
            <a:chOff x="355869" y="88072"/>
            <a:chExt cx="2912158" cy="584775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9DA89D33-BDAA-4FBC-BDE7-420C08A00694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业绩回顾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B7551C01-B10C-4462-95FC-A08E12092C61}"/>
                </a:ext>
              </a:extLst>
            </p:cNvPr>
            <p:cNvSpPr/>
            <p:nvPr/>
          </p:nvSpPr>
          <p:spPr>
            <a:xfrm>
              <a:off x="2057439" y="253304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业绩概要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053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DAA8E225-238A-4650-A20F-64A1C759B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327237"/>
              </p:ext>
            </p:extLst>
          </p:nvPr>
        </p:nvGraphicFramePr>
        <p:xfrm>
          <a:off x="964265" y="1156447"/>
          <a:ext cx="10263469" cy="4861111"/>
        </p:xfrm>
        <a:graphic>
          <a:graphicData uri="http://schemas.openxmlformats.org/drawingml/2006/table">
            <a:tbl>
              <a:tblPr/>
              <a:tblGrid>
                <a:gridCol w="1162856">
                  <a:extLst>
                    <a:ext uri="{9D8B030D-6E8A-4147-A177-3AD203B41FA5}">
                      <a16:colId xmlns="" xmlns:a16="http://schemas.microsoft.com/office/drawing/2014/main" val="2952260240"/>
                    </a:ext>
                  </a:extLst>
                </a:gridCol>
                <a:gridCol w="1162856">
                  <a:extLst>
                    <a:ext uri="{9D8B030D-6E8A-4147-A177-3AD203B41FA5}">
                      <a16:colId xmlns="" xmlns:a16="http://schemas.microsoft.com/office/drawing/2014/main" val="184834742"/>
                    </a:ext>
                  </a:extLst>
                </a:gridCol>
                <a:gridCol w="1162856">
                  <a:extLst>
                    <a:ext uri="{9D8B030D-6E8A-4147-A177-3AD203B41FA5}">
                      <a16:colId xmlns="" xmlns:a16="http://schemas.microsoft.com/office/drawing/2014/main" val="763252795"/>
                    </a:ext>
                  </a:extLst>
                </a:gridCol>
                <a:gridCol w="1162856">
                  <a:extLst>
                    <a:ext uri="{9D8B030D-6E8A-4147-A177-3AD203B41FA5}">
                      <a16:colId xmlns="" xmlns:a16="http://schemas.microsoft.com/office/drawing/2014/main" val="843677886"/>
                    </a:ext>
                  </a:extLst>
                </a:gridCol>
                <a:gridCol w="1162856">
                  <a:extLst>
                    <a:ext uri="{9D8B030D-6E8A-4147-A177-3AD203B41FA5}">
                      <a16:colId xmlns="" xmlns:a16="http://schemas.microsoft.com/office/drawing/2014/main" val="4216224329"/>
                    </a:ext>
                  </a:extLst>
                </a:gridCol>
                <a:gridCol w="1162856">
                  <a:extLst>
                    <a:ext uri="{9D8B030D-6E8A-4147-A177-3AD203B41FA5}">
                      <a16:colId xmlns="" xmlns:a16="http://schemas.microsoft.com/office/drawing/2014/main" val="4041831710"/>
                    </a:ext>
                  </a:extLst>
                </a:gridCol>
                <a:gridCol w="1028032">
                  <a:extLst>
                    <a:ext uri="{9D8B030D-6E8A-4147-A177-3AD203B41FA5}">
                      <a16:colId xmlns="" xmlns:a16="http://schemas.microsoft.com/office/drawing/2014/main" val="3738942358"/>
                    </a:ext>
                  </a:extLst>
                </a:gridCol>
                <a:gridCol w="808944">
                  <a:extLst>
                    <a:ext uri="{9D8B030D-6E8A-4147-A177-3AD203B41FA5}">
                      <a16:colId xmlns="" xmlns:a16="http://schemas.microsoft.com/office/drawing/2014/main" val="3035392966"/>
                    </a:ext>
                  </a:extLst>
                </a:gridCol>
                <a:gridCol w="1449357">
                  <a:extLst>
                    <a:ext uri="{9D8B030D-6E8A-4147-A177-3AD203B41FA5}">
                      <a16:colId xmlns="" xmlns:a16="http://schemas.microsoft.com/office/drawing/2014/main" val="1095419667"/>
                    </a:ext>
                  </a:extLst>
                </a:gridCol>
              </a:tblGrid>
              <a:tr h="81666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北京</a:t>
                      </a:r>
                      <a:b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总公司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上海</a:t>
                      </a:r>
                      <a:b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分公司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成都</a:t>
                      </a:r>
                      <a:b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分公司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广州</a:t>
                      </a:r>
                      <a:b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分公司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泸州</a:t>
                      </a:r>
                      <a:b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分公司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澳门</a:t>
                      </a:r>
                      <a:b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分公司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季度销售额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2836903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309.00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5641.00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7049005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46178466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279.00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79556140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313.00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5467.00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36988526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259.00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5095986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349.00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26351476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323.00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5887.00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04957702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2579154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30899067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4794.00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08993109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369.00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01772604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234.00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215.00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99273084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3676.00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3459.00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3572.00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3476.00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3811.00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3828.00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21557.00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7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19286139"/>
                  </a:ext>
                </a:extLst>
              </a:tr>
            </a:tbl>
          </a:graphicData>
        </a:graphic>
      </p:graphicFrame>
      <p:sp>
        <p:nvSpPr>
          <p:cNvPr id="7" name="文本框 1">
            <a:extLst>
              <a:ext uri="{FF2B5EF4-FFF2-40B4-BE49-F238E27FC236}">
                <a16:creationId xmlns="" xmlns:a16="http://schemas.microsoft.com/office/drawing/2014/main" id="{00000000-0008-0000-0100-000002000000}"/>
              </a:ext>
            </a:extLst>
          </p:cNvPr>
          <p:cNvSpPr txBox="1"/>
          <p:nvPr/>
        </p:nvSpPr>
        <p:spPr>
          <a:xfrm>
            <a:off x="1550614" y="1250110"/>
            <a:ext cx="787400" cy="246062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地区</a:t>
            </a:r>
          </a:p>
        </p:txBody>
      </p:sp>
      <p:sp>
        <p:nvSpPr>
          <p:cNvPr id="8" name="文本框 2">
            <a:extLst>
              <a:ext uri="{FF2B5EF4-FFF2-40B4-BE49-F238E27FC236}">
                <a16:creationId xmlns="" xmlns:a16="http://schemas.microsoft.com/office/drawing/2014/main" id="{00000000-0008-0000-0100-000003000000}"/>
              </a:ext>
            </a:extLst>
          </p:cNvPr>
          <p:cNvSpPr txBox="1"/>
          <p:nvPr/>
        </p:nvSpPr>
        <p:spPr>
          <a:xfrm>
            <a:off x="1028327" y="1426042"/>
            <a:ext cx="522287" cy="24447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BE627EE-B7D2-4B7B-B757-31DBA16E4052}"/>
              </a:ext>
            </a:extLst>
          </p:cNvPr>
          <p:cNvGrpSpPr/>
          <p:nvPr/>
        </p:nvGrpSpPr>
        <p:grpSpPr>
          <a:xfrm>
            <a:off x="355869" y="88072"/>
            <a:ext cx="3681599" cy="584775"/>
            <a:chOff x="355869" y="88072"/>
            <a:chExt cx="3681599" cy="584775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FE7FE93C-C3BF-4681-91FE-442C438B7670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业绩回顾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5D69481A-5E4B-4FBB-BAAC-25B6ACDE22F9}"/>
                </a:ext>
              </a:extLst>
            </p:cNvPr>
            <p:cNvSpPr/>
            <p:nvPr/>
          </p:nvSpPr>
          <p:spPr>
            <a:xfrm>
              <a:off x="2057439" y="253304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财年营业额分布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635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F990962-E3B1-49B6-8EDC-AEF5CC6AEA49}"/>
              </a:ext>
            </a:extLst>
          </p:cNvPr>
          <p:cNvSpPr/>
          <p:nvPr/>
        </p:nvSpPr>
        <p:spPr>
          <a:xfrm>
            <a:off x="1054818" y="1098044"/>
            <a:ext cx="389255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财年综合损益表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主要业务毛利率分析表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经营费用分析表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综合资产负债表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11996BB1-36A3-4781-B5D5-B71006A44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645102"/>
              </p:ext>
            </p:extLst>
          </p:nvPr>
        </p:nvGraphicFramePr>
        <p:xfrm>
          <a:off x="912462" y="3556088"/>
          <a:ext cx="10028865" cy="2831458"/>
        </p:xfrm>
        <a:graphic>
          <a:graphicData uri="http://schemas.openxmlformats.org/drawingml/2006/table">
            <a:tbl>
              <a:tblPr/>
              <a:tblGrid>
                <a:gridCol w="1596355">
                  <a:extLst>
                    <a:ext uri="{9D8B030D-6E8A-4147-A177-3AD203B41FA5}">
                      <a16:colId xmlns="" xmlns:a16="http://schemas.microsoft.com/office/drawing/2014/main" val="1658606144"/>
                    </a:ext>
                  </a:extLst>
                </a:gridCol>
                <a:gridCol w="1596355">
                  <a:extLst>
                    <a:ext uri="{9D8B030D-6E8A-4147-A177-3AD203B41FA5}">
                      <a16:colId xmlns="" xmlns:a16="http://schemas.microsoft.com/office/drawing/2014/main" val="3406219278"/>
                    </a:ext>
                  </a:extLst>
                </a:gridCol>
                <a:gridCol w="1596355">
                  <a:extLst>
                    <a:ext uri="{9D8B030D-6E8A-4147-A177-3AD203B41FA5}">
                      <a16:colId xmlns="" xmlns:a16="http://schemas.microsoft.com/office/drawing/2014/main" val="1610916538"/>
                    </a:ext>
                  </a:extLst>
                </a:gridCol>
                <a:gridCol w="1596355">
                  <a:extLst>
                    <a:ext uri="{9D8B030D-6E8A-4147-A177-3AD203B41FA5}">
                      <a16:colId xmlns="" xmlns:a16="http://schemas.microsoft.com/office/drawing/2014/main" val="1258755498"/>
                    </a:ext>
                  </a:extLst>
                </a:gridCol>
                <a:gridCol w="1596355">
                  <a:extLst>
                    <a:ext uri="{9D8B030D-6E8A-4147-A177-3AD203B41FA5}">
                      <a16:colId xmlns="" xmlns:a16="http://schemas.microsoft.com/office/drawing/2014/main" val="263115704"/>
                    </a:ext>
                  </a:extLst>
                </a:gridCol>
                <a:gridCol w="2047090">
                  <a:extLst>
                    <a:ext uri="{9D8B030D-6E8A-4147-A177-3AD203B41FA5}">
                      <a16:colId xmlns="" xmlns:a16="http://schemas.microsoft.com/office/drawing/2014/main" val="809516670"/>
                    </a:ext>
                  </a:extLst>
                </a:gridCol>
              </a:tblGrid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2016</a:t>
                      </a:r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年销量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目标值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2017</a:t>
                      </a:r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年实际销量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增值率（对比目标值）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增值率（对比</a:t>
                      </a:r>
                      <a:r>
                        <a:rPr lang="en-US" altLang="zh-CN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2016</a:t>
                      </a:r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）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57553761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1</a:t>
                      </a:r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476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24.61%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94.29%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76159916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-3.02%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20.63%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95531536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</a:t>
                      </a:r>
                      <a:r>
                        <a:rPr lang="zh-CN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395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2.60%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9.72%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86853733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4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367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0.79%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4.36%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22798767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5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292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1.29%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34.93%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2067561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6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400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-4.50%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9.46%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29417974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7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395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2.34%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-0.25%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63261042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8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395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1.54%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63.22%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50323574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9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297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-3.76%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29.29%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16887251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10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400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-3.50%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74.66%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0407224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11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-0.51%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5.15%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59348587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12</a:t>
                      </a:r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月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234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393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-2.54%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63.68%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11945939"/>
                  </a:ext>
                </a:extLst>
              </a:tr>
              <a:tr h="2022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总计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3691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4690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4746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迷你简准圆" panose="03000509000000000000" pitchFamily="65" charset="-122"/>
                          <a:ea typeface="迷你简准圆" panose="03000509000000000000" pitchFamily="65" charset="-122"/>
                        </a:rPr>
                        <a:t>　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07641723"/>
                  </a:ext>
                </a:extLst>
              </a:tr>
            </a:tbl>
          </a:graphicData>
        </a:graphic>
      </p:graphicFrame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D18A619D-1F18-410A-9C55-3B732C094732}"/>
              </a:ext>
            </a:extLst>
          </p:cNvPr>
          <p:cNvGrpSpPr/>
          <p:nvPr/>
        </p:nvGrpSpPr>
        <p:grpSpPr>
          <a:xfrm>
            <a:off x="355869" y="88072"/>
            <a:ext cx="3681599" cy="584775"/>
            <a:chOff x="355869" y="88072"/>
            <a:chExt cx="3681599" cy="584775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C217C5FC-A6B8-40CC-9466-5ECE58865A1C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业绩回顾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5D0C0661-9435-4F8B-B5AF-AE6644B95CB4}"/>
                </a:ext>
              </a:extLst>
            </p:cNvPr>
            <p:cNvSpPr/>
            <p:nvPr/>
          </p:nvSpPr>
          <p:spPr>
            <a:xfrm>
              <a:off x="2057439" y="253304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各项对比分析表</a:t>
              </a:r>
            </a:p>
          </p:txBody>
        </p:sp>
      </p:grpSp>
      <p:graphicFrame>
        <p:nvGraphicFramePr>
          <p:cNvPr id="10" name="图表 9">
            <a:extLst>
              <a:ext uri="{FF2B5EF4-FFF2-40B4-BE49-F238E27FC236}">
                <a16:creationId xmlns="" xmlns:a16="http://schemas.microsoft.com/office/drawing/2014/main" id="{A27C2B38-21B8-4258-8047-B38EFBD35A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357630"/>
              </p:ext>
            </p:extLst>
          </p:nvPr>
        </p:nvGraphicFramePr>
        <p:xfrm>
          <a:off x="4654108" y="842537"/>
          <a:ext cx="6551930" cy="2713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2506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Graphic spid="10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3">
            <a:extLst>
              <a:ext uri="{FF2B5EF4-FFF2-40B4-BE49-F238E27FC236}">
                <a16:creationId xmlns="" xmlns:a16="http://schemas.microsoft.com/office/drawing/2014/main" id="{D5BB5EBC-5C23-49BB-984C-3C4B1C4234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2965563"/>
              </p:ext>
            </p:extLst>
          </p:nvPr>
        </p:nvGraphicFramePr>
        <p:xfrm>
          <a:off x="905835" y="1463040"/>
          <a:ext cx="9998796" cy="4332030"/>
        </p:xfrm>
        <a:graphic>
          <a:graphicData uri="http://schemas.openxmlformats.org/drawingml/2006/table">
            <a:tbl>
              <a:tblPr/>
              <a:tblGrid>
                <a:gridCol w="3332932">
                  <a:extLst>
                    <a:ext uri="{9D8B030D-6E8A-4147-A177-3AD203B41FA5}">
                      <a16:colId xmlns="" xmlns:a16="http://schemas.microsoft.com/office/drawing/2014/main" val="3254779146"/>
                    </a:ext>
                  </a:extLst>
                </a:gridCol>
                <a:gridCol w="3332932">
                  <a:extLst>
                    <a:ext uri="{9D8B030D-6E8A-4147-A177-3AD203B41FA5}">
                      <a16:colId xmlns="" xmlns:a16="http://schemas.microsoft.com/office/drawing/2014/main" val="461091112"/>
                    </a:ext>
                  </a:extLst>
                </a:gridCol>
                <a:gridCol w="3332932">
                  <a:extLst>
                    <a:ext uri="{9D8B030D-6E8A-4147-A177-3AD203B41FA5}">
                      <a16:colId xmlns="" xmlns:a16="http://schemas.microsoft.com/office/drawing/2014/main" val="419493679"/>
                    </a:ext>
                  </a:extLst>
                </a:gridCol>
              </a:tblGrid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（货币单位）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2017/04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2018/03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9618357"/>
                  </a:ext>
                </a:extLst>
              </a:tr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现金储备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14488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16525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06323121"/>
                  </a:ext>
                </a:extLst>
              </a:tr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银行债务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18723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22252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3024761"/>
                  </a:ext>
                </a:extLst>
              </a:tr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净现金储备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13129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14813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72329554"/>
                  </a:ext>
                </a:extLst>
              </a:tr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净有形资产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19420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25000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27360964"/>
                  </a:ext>
                </a:extLst>
              </a:tr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资本性输出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11480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13252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22909287"/>
                  </a:ext>
                </a:extLst>
              </a:tr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流动比率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14606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15399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97979800"/>
                  </a:ext>
                </a:extLst>
              </a:tr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存货周转期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12728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15689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13829457"/>
                  </a:ext>
                </a:extLst>
              </a:tr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应收帐周转期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10377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15222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2926928"/>
                  </a:ext>
                </a:extLst>
              </a:tr>
              <a:tr h="4332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SzPct val="150000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SzPct val="13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SzPct val="13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5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应付帐周转期</a:t>
                      </a:r>
                    </a:p>
                  </a:txBody>
                  <a:tcPr horzOverflow="overflow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14488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16525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26348500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7DD4E46F-2A72-46F5-B3F2-4849C4FB09AD}"/>
              </a:ext>
            </a:extLst>
          </p:cNvPr>
          <p:cNvSpPr/>
          <p:nvPr/>
        </p:nvSpPr>
        <p:spPr>
          <a:xfrm>
            <a:off x="9694042" y="106293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单位：万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953DD996-C4A4-4CB2-99B9-AB44D2BBCB58}"/>
              </a:ext>
            </a:extLst>
          </p:cNvPr>
          <p:cNvGrpSpPr/>
          <p:nvPr/>
        </p:nvGrpSpPr>
        <p:grpSpPr>
          <a:xfrm>
            <a:off x="355869" y="88072"/>
            <a:ext cx="3681599" cy="584775"/>
            <a:chOff x="355869" y="88072"/>
            <a:chExt cx="3681599" cy="584775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0253A726-723D-47B5-8F7D-11D72DB53DFF}"/>
                </a:ext>
              </a:extLst>
            </p:cNvPr>
            <p:cNvSpPr/>
            <p:nvPr/>
          </p:nvSpPr>
          <p:spPr>
            <a:xfrm>
              <a:off x="355869" y="88072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业绩回顾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3CF9ED8B-2E79-41BB-B9E3-3F75DB1A58DC}"/>
                </a:ext>
              </a:extLst>
            </p:cNvPr>
            <p:cNvSpPr/>
            <p:nvPr/>
          </p:nvSpPr>
          <p:spPr>
            <a:xfrm>
              <a:off x="2057439" y="253304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各项对比分析表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89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9797C5A-5F9F-416E-BDAC-9A1D3A4BA483}"/>
              </a:ext>
            </a:extLst>
          </p:cNvPr>
          <p:cNvGrpSpPr/>
          <p:nvPr/>
        </p:nvGrpSpPr>
        <p:grpSpPr>
          <a:xfrm>
            <a:off x="386423" y="345819"/>
            <a:ext cx="1107996" cy="597039"/>
            <a:chOff x="685715" y="361847"/>
            <a:chExt cx="1107996" cy="597039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2F9B5BDD-EA1E-4A48-93D2-E430D1973F5A}"/>
                </a:ext>
              </a:extLst>
            </p:cNvPr>
            <p:cNvSpPr/>
            <p:nvPr/>
          </p:nvSpPr>
          <p:spPr>
            <a:xfrm>
              <a:off x="685715" y="361847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070C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过渡页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7CB40C6B-00CF-4D18-9FCC-00F2AA9480ED}"/>
                </a:ext>
              </a:extLst>
            </p:cNvPr>
            <p:cNvSpPr/>
            <p:nvPr/>
          </p:nvSpPr>
          <p:spPr>
            <a:xfrm>
              <a:off x="855571" y="772477"/>
              <a:ext cx="726481" cy="184666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en-US" altLang="zh-CN" sz="6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Transition Page</a:t>
              </a:r>
              <a:endParaRPr lang="zh-CN" altLang="en-US" sz="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32649C75-81EE-42AB-BC56-A80A18248FE8}"/>
                </a:ext>
              </a:extLst>
            </p:cNvPr>
            <p:cNvCxnSpPr>
              <a:cxnSpLocks/>
            </p:cNvCxnSpPr>
            <p:nvPr/>
          </p:nvCxnSpPr>
          <p:spPr>
            <a:xfrm>
              <a:off x="1067961" y="957873"/>
              <a:ext cx="301699" cy="101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20C83678-ADAD-4724-8390-63583CFA24F3}"/>
              </a:ext>
            </a:extLst>
          </p:cNvPr>
          <p:cNvSpPr/>
          <p:nvPr/>
        </p:nvSpPr>
        <p:spPr>
          <a:xfrm>
            <a:off x="952802" y="576651"/>
            <a:ext cx="3451586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13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34CC849-7CDA-4B03-9181-770698549B02}"/>
              </a:ext>
            </a:extLst>
          </p:cNvPr>
          <p:cNvSpPr/>
          <p:nvPr/>
        </p:nvSpPr>
        <p:spPr>
          <a:xfrm>
            <a:off x="4033342" y="2589812"/>
            <a:ext cx="64171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工作不足及改进措施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AD0B4E9A-D709-4293-AE2B-547EC0BFBC4D}"/>
              </a:ext>
            </a:extLst>
          </p:cNvPr>
          <p:cNvSpPr/>
          <p:nvPr/>
        </p:nvSpPr>
        <p:spPr>
          <a:xfrm>
            <a:off x="287383" y="216367"/>
            <a:ext cx="1417320" cy="880913"/>
          </a:xfrm>
          <a:custGeom>
            <a:avLst/>
            <a:gdLst>
              <a:gd name="connsiteX0" fmla="*/ 2042160 w 6743700"/>
              <a:gd name="connsiteY0" fmla="*/ 0 h 3025140"/>
              <a:gd name="connsiteX1" fmla="*/ 0 w 6743700"/>
              <a:gd name="connsiteY1" fmla="*/ 0 h 3025140"/>
              <a:gd name="connsiteX2" fmla="*/ 0 w 6743700"/>
              <a:gd name="connsiteY2" fmla="*/ 3025140 h 3025140"/>
              <a:gd name="connsiteX3" fmla="*/ 6743700 w 6743700"/>
              <a:gd name="connsiteY3" fmla="*/ 3025140 h 3025140"/>
              <a:gd name="connsiteX0" fmla="*/ 2042160 w 6168480"/>
              <a:gd name="connsiteY0" fmla="*/ 0 h 3032167"/>
              <a:gd name="connsiteX1" fmla="*/ 0 w 6168480"/>
              <a:gd name="connsiteY1" fmla="*/ 0 h 3032167"/>
              <a:gd name="connsiteX2" fmla="*/ 0 w 6168480"/>
              <a:gd name="connsiteY2" fmla="*/ 3025140 h 3032167"/>
              <a:gd name="connsiteX3" fmla="*/ 6168480 w 6168480"/>
              <a:gd name="connsiteY3" fmla="*/ 3032167 h 303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8480" h="3032167">
                <a:moveTo>
                  <a:pt x="2042160" y="0"/>
                </a:moveTo>
                <a:lnTo>
                  <a:pt x="0" y="0"/>
                </a:lnTo>
                <a:lnTo>
                  <a:pt x="0" y="3025140"/>
                </a:lnTo>
                <a:lnTo>
                  <a:pt x="6168480" y="3032167"/>
                </a:lnTo>
              </a:path>
            </a:pathLst>
          </a:custGeom>
          <a:noFill/>
          <a:ln w="698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EF14E6C-5D43-4A4E-B5FC-38C0B3B01302}"/>
              </a:ext>
            </a:extLst>
          </p:cNvPr>
          <p:cNvSpPr/>
          <p:nvPr/>
        </p:nvSpPr>
        <p:spPr>
          <a:xfrm>
            <a:off x="722708" y="103867"/>
            <a:ext cx="8867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201X/201X</a:t>
            </a:r>
          </a:p>
        </p:txBody>
      </p:sp>
      <p:sp>
        <p:nvSpPr>
          <p:cNvPr id="10" name="等腰三角形 9">
            <a:extLst>
              <a:ext uri="{FF2B5EF4-FFF2-40B4-BE49-F238E27FC236}">
                <a16:creationId xmlns="" xmlns:a16="http://schemas.microsoft.com/office/drawing/2014/main" id="{BFC8042B-EA4B-4AB0-802C-40BAFB91ABE8}"/>
              </a:ext>
            </a:extLst>
          </p:cNvPr>
          <p:cNvSpPr/>
          <p:nvPr/>
        </p:nvSpPr>
        <p:spPr>
          <a:xfrm rot="5400000">
            <a:off x="4213269" y="3742425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5648E49-AA6C-42D2-890C-63AAE14E627A}"/>
              </a:ext>
            </a:extLst>
          </p:cNvPr>
          <p:cNvSpPr/>
          <p:nvPr/>
        </p:nvSpPr>
        <p:spPr>
          <a:xfrm>
            <a:off x="4404388" y="364071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</a:p>
        </p:txBody>
      </p:sp>
      <p:sp>
        <p:nvSpPr>
          <p:cNvPr id="16" name="等腰三角形 15">
            <a:extLst>
              <a:ext uri="{FF2B5EF4-FFF2-40B4-BE49-F238E27FC236}">
                <a16:creationId xmlns="" xmlns:a16="http://schemas.microsoft.com/office/drawing/2014/main" id="{DE3EB55C-B7E9-457E-AD07-759F1007E197}"/>
              </a:ext>
            </a:extLst>
          </p:cNvPr>
          <p:cNvSpPr/>
          <p:nvPr/>
        </p:nvSpPr>
        <p:spPr>
          <a:xfrm rot="5400000">
            <a:off x="4213269" y="4181710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2EC844D-2428-432A-B14D-02DEE5171D70}"/>
              </a:ext>
            </a:extLst>
          </p:cNvPr>
          <p:cNvSpPr/>
          <p:nvPr/>
        </p:nvSpPr>
        <p:spPr>
          <a:xfrm>
            <a:off x="4404388" y="408000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工作改进措施</a:t>
            </a:r>
          </a:p>
        </p:txBody>
      </p:sp>
    </p:spTree>
    <p:extLst>
      <p:ext uri="{BB962C8B-B14F-4D97-AF65-F5344CB8AC3E}">
        <p14:creationId xmlns:p14="http://schemas.microsoft.com/office/powerpoint/2010/main" val="387842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299EC832-5C52-46AC-AC33-1BC183057AA0}"/>
              </a:ext>
            </a:extLst>
          </p:cNvPr>
          <p:cNvGrpSpPr/>
          <p:nvPr/>
        </p:nvGrpSpPr>
        <p:grpSpPr>
          <a:xfrm>
            <a:off x="922566" y="1687553"/>
            <a:ext cx="5111399" cy="1688107"/>
            <a:chOff x="1169540" y="1466573"/>
            <a:chExt cx="5111399" cy="1688107"/>
          </a:xfrm>
        </p:grpSpPr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F9D2C9A3-B539-47B4-8233-FC12C3489A95}"/>
                </a:ext>
              </a:extLst>
            </p:cNvPr>
            <p:cNvGrpSpPr/>
            <p:nvPr/>
          </p:nvGrpSpPr>
          <p:grpSpPr>
            <a:xfrm>
              <a:off x="1169540" y="1466573"/>
              <a:ext cx="1717887" cy="1688107"/>
              <a:chOff x="1504820" y="1801853"/>
              <a:chExt cx="1717887" cy="1688107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="" xmlns:a16="http://schemas.microsoft.com/office/drawing/2014/main" id="{BB9DD893-3053-45EB-A48A-C2FA7754B555}"/>
                  </a:ext>
                </a:extLst>
              </p:cNvPr>
              <p:cNvGrpSpPr/>
              <p:nvPr/>
            </p:nvGrpSpPr>
            <p:grpSpPr>
              <a:xfrm>
                <a:off x="1504820" y="1801853"/>
                <a:ext cx="1717887" cy="1688107"/>
                <a:chOff x="2403475" y="3712369"/>
                <a:chExt cx="1465263" cy="1439862"/>
              </a:xfrm>
              <a:solidFill>
                <a:srgbClr val="C00000"/>
              </a:solidFill>
            </p:grpSpPr>
            <p:sp>
              <p:nvSpPr>
                <p:cNvPr id="8" name="타원 33">
                  <a:extLst>
                    <a:ext uri="{FF2B5EF4-FFF2-40B4-BE49-F238E27FC236}">
                      <a16:creationId xmlns="" xmlns:a16="http://schemas.microsoft.com/office/drawing/2014/main" id="{70B16EAA-2744-42C5-AB7D-D24280504B47}"/>
                    </a:ext>
                  </a:extLst>
                </p:cNvPr>
                <p:cNvSpPr/>
                <p:nvPr/>
              </p:nvSpPr>
              <p:spPr>
                <a:xfrm>
                  <a:off x="2403475" y="3856831"/>
                  <a:ext cx="1295400" cy="1295400"/>
                </a:xfrm>
                <a:prstGeom prst="ellipse">
                  <a:avLst/>
                </a:prstGeom>
                <a:solidFill>
                  <a:srgbClr val="0070C0"/>
                </a:solidFill>
                <a:ln w="7620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grpSp>
              <p:nvGrpSpPr>
                <p:cNvPr id="9" name="그룹 53">
                  <a:extLst>
                    <a:ext uri="{FF2B5EF4-FFF2-40B4-BE49-F238E27FC236}">
                      <a16:creationId xmlns="" xmlns:a16="http://schemas.microsoft.com/office/drawing/2014/main" id="{133D323A-C65E-4C9D-AEC7-4D1B3E3DC7E0}"/>
                    </a:ext>
                  </a:extLst>
                </p:cNvPr>
                <p:cNvGrpSpPr/>
                <p:nvPr/>
              </p:nvGrpSpPr>
              <p:grpSpPr>
                <a:xfrm>
                  <a:off x="2632075" y="3712369"/>
                  <a:ext cx="1236663" cy="1323975"/>
                  <a:chOff x="1009650" y="3961130"/>
                  <a:chExt cx="1236980" cy="1323340"/>
                </a:xfrm>
                <a:grpFill/>
              </p:grpSpPr>
              <p:sp>
                <p:nvSpPr>
                  <p:cNvPr id="11" name="막힌 원호 38">
                    <a:extLst>
                      <a:ext uri="{FF2B5EF4-FFF2-40B4-BE49-F238E27FC236}">
                        <a16:creationId xmlns="" xmlns:a16="http://schemas.microsoft.com/office/drawing/2014/main" id="{29F5B536-9585-4039-B334-154EC17B59D3}"/>
                      </a:ext>
                    </a:extLst>
                  </p:cNvPr>
                  <p:cNvSpPr/>
                  <p:nvPr/>
                </p:nvSpPr>
                <p:spPr>
                  <a:xfrm rot="3392541">
                    <a:off x="966470" y="4004310"/>
                    <a:ext cx="1323340" cy="1236980"/>
                  </a:xfrm>
                  <a:prstGeom prst="blockArc">
                    <a:avLst>
                      <a:gd name="adj1" fmla="val 13465104"/>
                      <a:gd name="adj2" fmla="val 18986026"/>
                      <a:gd name="adj3" fmla="val 5324"/>
                    </a:avLst>
                  </a:prstGeom>
                  <a:solidFill>
                    <a:srgbClr val="0070C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  <p:sp>
                <p:nvSpPr>
                  <p:cNvPr id="12" name="직각 삼각형 46">
                    <a:extLst>
                      <a:ext uri="{FF2B5EF4-FFF2-40B4-BE49-F238E27FC236}">
                        <a16:creationId xmlns="" xmlns:a16="http://schemas.microsoft.com/office/drawing/2014/main" id="{DB6834BD-B606-47D8-817B-D907D002BB49}"/>
                      </a:ext>
                    </a:extLst>
                  </p:cNvPr>
                  <p:cNvSpPr/>
                  <p:nvPr/>
                </p:nvSpPr>
                <p:spPr>
                  <a:xfrm rot="11492934">
                    <a:off x="2011620" y="4205488"/>
                    <a:ext cx="208015" cy="209449"/>
                  </a:xfrm>
                  <a:prstGeom prst="rtTriangle">
                    <a:avLst/>
                  </a:prstGeom>
                  <a:solidFill>
                    <a:srgbClr val="0070C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</p:grpSp>
          </p:grpSp>
          <p:sp>
            <p:nvSpPr>
              <p:cNvPr id="14" name="矩形 13">
                <a:extLst>
                  <a:ext uri="{FF2B5EF4-FFF2-40B4-BE49-F238E27FC236}">
                    <a16:creationId xmlns="" xmlns:a16="http://schemas.microsoft.com/office/drawing/2014/main" id="{B6874530-104F-48DD-A7A0-3655BA28A91D}"/>
                  </a:ext>
                </a:extLst>
              </p:cNvPr>
              <p:cNvSpPr/>
              <p:nvPr/>
            </p:nvSpPr>
            <p:spPr>
              <a:xfrm>
                <a:off x="1864595" y="2346465"/>
                <a:ext cx="80021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管理</a:t>
                </a:r>
                <a:endPara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不足</a:t>
                </a: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98174025-2B54-4DE6-90F7-5426B6673583}"/>
                </a:ext>
              </a:extLst>
            </p:cNvPr>
            <p:cNvSpPr txBox="1"/>
            <p:nvPr/>
          </p:nvSpPr>
          <p:spPr>
            <a:xfrm>
              <a:off x="2950054" y="1567877"/>
              <a:ext cx="333088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4EEF6AEB-C29E-426D-976F-880A1F9B4465}"/>
              </a:ext>
            </a:extLst>
          </p:cNvPr>
          <p:cNvGrpSpPr/>
          <p:nvPr/>
        </p:nvGrpSpPr>
        <p:grpSpPr>
          <a:xfrm>
            <a:off x="922566" y="3851633"/>
            <a:ext cx="5111399" cy="1688107"/>
            <a:chOff x="1169540" y="1466573"/>
            <a:chExt cx="5111399" cy="1688107"/>
          </a:xfrm>
        </p:grpSpPr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5781480D-A9DC-4BD2-A30F-B24609586E06}"/>
                </a:ext>
              </a:extLst>
            </p:cNvPr>
            <p:cNvGrpSpPr/>
            <p:nvPr/>
          </p:nvGrpSpPr>
          <p:grpSpPr>
            <a:xfrm>
              <a:off x="1169540" y="1466573"/>
              <a:ext cx="1717887" cy="1688107"/>
              <a:chOff x="1504820" y="1801853"/>
              <a:chExt cx="1717887" cy="1688107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="" xmlns:a16="http://schemas.microsoft.com/office/drawing/2014/main" id="{F4CABDE5-9921-46DD-BE3C-15B3EE288174}"/>
                  </a:ext>
                </a:extLst>
              </p:cNvPr>
              <p:cNvGrpSpPr/>
              <p:nvPr/>
            </p:nvGrpSpPr>
            <p:grpSpPr>
              <a:xfrm>
                <a:off x="1504820" y="1801853"/>
                <a:ext cx="1717887" cy="1688107"/>
                <a:chOff x="2403475" y="3712369"/>
                <a:chExt cx="1465263" cy="1439862"/>
              </a:xfrm>
              <a:solidFill>
                <a:srgbClr val="C00000"/>
              </a:solidFill>
            </p:grpSpPr>
            <p:sp>
              <p:nvSpPr>
                <p:cNvPr id="22" name="타원 33">
                  <a:extLst>
                    <a:ext uri="{FF2B5EF4-FFF2-40B4-BE49-F238E27FC236}">
                      <a16:creationId xmlns="" xmlns:a16="http://schemas.microsoft.com/office/drawing/2014/main" id="{9C20C578-905D-4E94-9B03-1D28FB2F5280}"/>
                    </a:ext>
                  </a:extLst>
                </p:cNvPr>
                <p:cNvSpPr/>
                <p:nvPr/>
              </p:nvSpPr>
              <p:spPr>
                <a:xfrm>
                  <a:off x="2403475" y="3856831"/>
                  <a:ext cx="1295400" cy="1295400"/>
                </a:xfrm>
                <a:prstGeom prst="ellipse">
                  <a:avLst/>
                </a:prstGeom>
                <a:solidFill>
                  <a:srgbClr val="0070C0"/>
                </a:solidFill>
                <a:ln w="7620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grpSp>
              <p:nvGrpSpPr>
                <p:cNvPr id="23" name="그룹 53">
                  <a:extLst>
                    <a:ext uri="{FF2B5EF4-FFF2-40B4-BE49-F238E27FC236}">
                      <a16:creationId xmlns="" xmlns:a16="http://schemas.microsoft.com/office/drawing/2014/main" id="{7B9E7C59-012E-43B8-B39B-BCE7AB62B070}"/>
                    </a:ext>
                  </a:extLst>
                </p:cNvPr>
                <p:cNvGrpSpPr/>
                <p:nvPr/>
              </p:nvGrpSpPr>
              <p:grpSpPr>
                <a:xfrm>
                  <a:off x="2632075" y="3712369"/>
                  <a:ext cx="1236663" cy="1323975"/>
                  <a:chOff x="1009650" y="3961130"/>
                  <a:chExt cx="1236980" cy="1323340"/>
                </a:xfrm>
                <a:grpFill/>
              </p:grpSpPr>
              <p:sp>
                <p:nvSpPr>
                  <p:cNvPr id="24" name="막힌 원호 38">
                    <a:extLst>
                      <a:ext uri="{FF2B5EF4-FFF2-40B4-BE49-F238E27FC236}">
                        <a16:creationId xmlns="" xmlns:a16="http://schemas.microsoft.com/office/drawing/2014/main" id="{C7F5F2BD-24E1-4D58-953F-DD84BF0BC87D}"/>
                      </a:ext>
                    </a:extLst>
                  </p:cNvPr>
                  <p:cNvSpPr/>
                  <p:nvPr/>
                </p:nvSpPr>
                <p:spPr>
                  <a:xfrm rot="3392541">
                    <a:off x="966470" y="4004310"/>
                    <a:ext cx="1323340" cy="1236980"/>
                  </a:xfrm>
                  <a:prstGeom prst="blockArc">
                    <a:avLst>
                      <a:gd name="adj1" fmla="val 13465104"/>
                      <a:gd name="adj2" fmla="val 18986026"/>
                      <a:gd name="adj3" fmla="val 5324"/>
                    </a:avLst>
                  </a:prstGeom>
                  <a:solidFill>
                    <a:srgbClr val="0070C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  <p:sp>
                <p:nvSpPr>
                  <p:cNvPr id="25" name="직각 삼각형 46">
                    <a:extLst>
                      <a:ext uri="{FF2B5EF4-FFF2-40B4-BE49-F238E27FC236}">
                        <a16:creationId xmlns="" xmlns:a16="http://schemas.microsoft.com/office/drawing/2014/main" id="{8DB6FA3D-8068-48EF-881A-915457C34B5C}"/>
                      </a:ext>
                    </a:extLst>
                  </p:cNvPr>
                  <p:cNvSpPr/>
                  <p:nvPr/>
                </p:nvSpPr>
                <p:spPr>
                  <a:xfrm rot="11492934">
                    <a:off x="2011620" y="4205488"/>
                    <a:ext cx="208015" cy="209449"/>
                  </a:xfrm>
                  <a:prstGeom prst="rtTriangle">
                    <a:avLst/>
                  </a:prstGeom>
                  <a:solidFill>
                    <a:srgbClr val="0070C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</p:grpSp>
          </p:grpSp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5EBDCF33-F594-4B00-A449-3691647E054E}"/>
                  </a:ext>
                </a:extLst>
              </p:cNvPr>
              <p:cNvSpPr/>
              <p:nvPr/>
            </p:nvSpPr>
            <p:spPr>
              <a:xfrm>
                <a:off x="1864594" y="2346465"/>
                <a:ext cx="80021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运营</a:t>
                </a:r>
                <a:endPara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不足</a:t>
                </a: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CEB50267-B576-4D0E-B255-696A05BEBC48}"/>
                </a:ext>
              </a:extLst>
            </p:cNvPr>
            <p:cNvSpPr txBox="1"/>
            <p:nvPr/>
          </p:nvSpPr>
          <p:spPr>
            <a:xfrm>
              <a:off x="2950054" y="1567877"/>
              <a:ext cx="333088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B17B55DE-D6E0-4588-828A-F49A5CF06CD5}"/>
              </a:ext>
            </a:extLst>
          </p:cNvPr>
          <p:cNvGrpSpPr/>
          <p:nvPr/>
        </p:nvGrpSpPr>
        <p:grpSpPr>
          <a:xfrm>
            <a:off x="6295741" y="1687553"/>
            <a:ext cx="5111399" cy="1688107"/>
            <a:chOff x="1169540" y="1466573"/>
            <a:chExt cx="5111399" cy="1688107"/>
          </a:xfrm>
        </p:grpSpPr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CA1A878A-3B1F-481D-99A9-DF9EB39042D9}"/>
                </a:ext>
              </a:extLst>
            </p:cNvPr>
            <p:cNvGrpSpPr/>
            <p:nvPr/>
          </p:nvGrpSpPr>
          <p:grpSpPr>
            <a:xfrm>
              <a:off x="1169540" y="1466573"/>
              <a:ext cx="1717887" cy="1688107"/>
              <a:chOff x="1504820" y="1801853"/>
              <a:chExt cx="1717887" cy="1688107"/>
            </a:xfrm>
          </p:grpSpPr>
          <p:grpSp>
            <p:nvGrpSpPr>
              <p:cNvPr id="47" name="组合 46">
                <a:extLst>
                  <a:ext uri="{FF2B5EF4-FFF2-40B4-BE49-F238E27FC236}">
                    <a16:creationId xmlns="" xmlns:a16="http://schemas.microsoft.com/office/drawing/2014/main" id="{9FFFA484-3DEE-44BA-ADA3-392677D7D442}"/>
                  </a:ext>
                </a:extLst>
              </p:cNvPr>
              <p:cNvGrpSpPr/>
              <p:nvPr/>
            </p:nvGrpSpPr>
            <p:grpSpPr>
              <a:xfrm>
                <a:off x="1504820" y="1801853"/>
                <a:ext cx="1717887" cy="1688107"/>
                <a:chOff x="2403475" y="3712369"/>
                <a:chExt cx="1465263" cy="1439862"/>
              </a:xfrm>
              <a:solidFill>
                <a:srgbClr val="C00000"/>
              </a:solidFill>
            </p:grpSpPr>
            <p:sp>
              <p:nvSpPr>
                <p:cNvPr id="49" name="타원 33">
                  <a:extLst>
                    <a:ext uri="{FF2B5EF4-FFF2-40B4-BE49-F238E27FC236}">
                      <a16:creationId xmlns="" xmlns:a16="http://schemas.microsoft.com/office/drawing/2014/main" id="{8D8A0E32-736C-4190-B54F-6AE1649F6FDA}"/>
                    </a:ext>
                  </a:extLst>
                </p:cNvPr>
                <p:cNvSpPr/>
                <p:nvPr/>
              </p:nvSpPr>
              <p:spPr>
                <a:xfrm>
                  <a:off x="2403475" y="3856831"/>
                  <a:ext cx="1295400" cy="1295400"/>
                </a:xfrm>
                <a:prstGeom prst="ellipse">
                  <a:avLst/>
                </a:prstGeom>
                <a:solidFill>
                  <a:srgbClr val="0070C0"/>
                </a:solidFill>
                <a:ln w="7620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grpSp>
              <p:nvGrpSpPr>
                <p:cNvPr id="50" name="그룹 53">
                  <a:extLst>
                    <a:ext uri="{FF2B5EF4-FFF2-40B4-BE49-F238E27FC236}">
                      <a16:creationId xmlns="" xmlns:a16="http://schemas.microsoft.com/office/drawing/2014/main" id="{CE0B56F2-F1CE-48A8-AC0C-8E6020533F0D}"/>
                    </a:ext>
                  </a:extLst>
                </p:cNvPr>
                <p:cNvGrpSpPr/>
                <p:nvPr/>
              </p:nvGrpSpPr>
              <p:grpSpPr>
                <a:xfrm>
                  <a:off x="2632075" y="3712369"/>
                  <a:ext cx="1236663" cy="1323975"/>
                  <a:chOff x="1009650" y="3961130"/>
                  <a:chExt cx="1236980" cy="1323340"/>
                </a:xfrm>
                <a:grpFill/>
              </p:grpSpPr>
              <p:sp>
                <p:nvSpPr>
                  <p:cNvPr id="51" name="막힌 원호 38">
                    <a:extLst>
                      <a:ext uri="{FF2B5EF4-FFF2-40B4-BE49-F238E27FC236}">
                        <a16:creationId xmlns="" xmlns:a16="http://schemas.microsoft.com/office/drawing/2014/main" id="{1A64B798-B93F-4CEB-800F-645CF2431224}"/>
                      </a:ext>
                    </a:extLst>
                  </p:cNvPr>
                  <p:cNvSpPr/>
                  <p:nvPr/>
                </p:nvSpPr>
                <p:spPr>
                  <a:xfrm rot="3392541">
                    <a:off x="966470" y="4004310"/>
                    <a:ext cx="1323340" cy="1236980"/>
                  </a:xfrm>
                  <a:prstGeom prst="blockArc">
                    <a:avLst>
                      <a:gd name="adj1" fmla="val 13465104"/>
                      <a:gd name="adj2" fmla="val 18986026"/>
                      <a:gd name="adj3" fmla="val 5324"/>
                    </a:avLst>
                  </a:prstGeom>
                  <a:solidFill>
                    <a:srgbClr val="0070C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  <p:sp>
                <p:nvSpPr>
                  <p:cNvPr id="52" name="직각 삼각형 46">
                    <a:extLst>
                      <a:ext uri="{FF2B5EF4-FFF2-40B4-BE49-F238E27FC236}">
                        <a16:creationId xmlns="" xmlns:a16="http://schemas.microsoft.com/office/drawing/2014/main" id="{30A6CF9B-E377-4376-BA42-BD42F9834408}"/>
                      </a:ext>
                    </a:extLst>
                  </p:cNvPr>
                  <p:cNvSpPr/>
                  <p:nvPr/>
                </p:nvSpPr>
                <p:spPr>
                  <a:xfrm rot="11492934">
                    <a:off x="2011620" y="4205488"/>
                    <a:ext cx="208015" cy="209449"/>
                  </a:xfrm>
                  <a:prstGeom prst="rtTriangle">
                    <a:avLst/>
                  </a:prstGeom>
                  <a:solidFill>
                    <a:srgbClr val="0070C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</p:grpSp>
          </p:grpSp>
          <p:sp>
            <p:nvSpPr>
              <p:cNvPr id="48" name="矩形 47">
                <a:extLst>
                  <a:ext uri="{FF2B5EF4-FFF2-40B4-BE49-F238E27FC236}">
                    <a16:creationId xmlns="" xmlns:a16="http://schemas.microsoft.com/office/drawing/2014/main" id="{D07419DD-F84B-40A6-9BB7-A248E71C2588}"/>
                  </a:ext>
                </a:extLst>
              </p:cNvPr>
              <p:cNvSpPr/>
              <p:nvPr/>
            </p:nvSpPr>
            <p:spPr>
              <a:xfrm>
                <a:off x="1556817" y="2346465"/>
                <a:ext cx="1415772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团队建设</a:t>
                </a:r>
                <a:endPara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不足</a:t>
                </a:r>
              </a:p>
            </p:txBody>
          </p:sp>
        </p:grp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778F9ECB-C9BB-4B51-9457-30206ED63434}"/>
                </a:ext>
              </a:extLst>
            </p:cNvPr>
            <p:cNvSpPr txBox="1"/>
            <p:nvPr/>
          </p:nvSpPr>
          <p:spPr>
            <a:xfrm>
              <a:off x="2950054" y="1567877"/>
              <a:ext cx="333088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96C84F3D-49F4-461B-8ACC-04DC6A006C07}"/>
              </a:ext>
            </a:extLst>
          </p:cNvPr>
          <p:cNvGrpSpPr/>
          <p:nvPr/>
        </p:nvGrpSpPr>
        <p:grpSpPr>
          <a:xfrm>
            <a:off x="6295741" y="3851633"/>
            <a:ext cx="5111399" cy="1688107"/>
            <a:chOff x="1169540" y="1466573"/>
            <a:chExt cx="5111399" cy="1688107"/>
          </a:xfrm>
        </p:grpSpPr>
        <p:grpSp>
          <p:nvGrpSpPr>
            <p:cNvPr id="54" name="组合 53">
              <a:extLst>
                <a:ext uri="{FF2B5EF4-FFF2-40B4-BE49-F238E27FC236}">
                  <a16:creationId xmlns="" xmlns:a16="http://schemas.microsoft.com/office/drawing/2014/main" id="{8F36565E-3EED-405E-B592-00AE02A5B7AE}"/>
                </a:ext>
              </a:extLst>
            </p:cNvPr>
            <p:cNvGrpSpPr/>
            <p:nvPr/>
          </p:nvGrpSpPr>
          <p:grpSpPr>
            <a:xfrm>
              <a:off x="1169540" y="1466573"/>
              <a:ext cx="1717887" cy="1688107"/>
              <a:chOff x="1504820" y="1801853"/>
              <a:chExt cx="1717887" cy="1688107"/>
            </a:xfrm>
          </p:grpSpPr>
          <p:grpSp>
            <p:nvGrpSpPr>
              <p:cNvPr id="56" name="组合 55">
                <a:extLst>
                  <a:ext uri="{FF2B5EF4-FFF2-40B4-BE49-F238E27FC236}">
                    <a16:creationId xmlns="" xmlns:a16="http://schemas.microsoft.com/office/drawing/2014/main" id="{245E83F2-F181-4084-B96C-82771CD25FE6}"/>
                  </a:ext>
                </a:extLst>
              </p:cNvPr>
              <p:cNvGrpSpPr/>
              <p:nvPr/>
            </p:nvGrpSpPr>
            <p:grpSpPr>
              <a:xfrm>
                <a:off x="1504820" y="1801853"/>
                <a:ext cx="1717887" cy="1688107"/>
                <a:chOff x="2403475" y="3712369"/>
                <a:chExt cx="1465263" cy="1439862"/>
              </a:xfrm>
              <a:solidFill>
                <a:srgbClr val="C00000"/>
              </a:solidFill>
            </p:grpSpPr>
            <p:sp>
              <p:nvSpPr>
                <p:cNvPr id="58" name="타원 33">
                  <a:extLst>
                    <a:ext uri="{FF2B5EF4-FFF2-40B4-BE49-F238E27FC236}">
                      <a16:creationId xmlns="" xmlns:a16="http://schemas.microsoft.com/office/drawing/2014/main" id="{9E10D9E9-3661-4754-BD18-58F2621667FC}"/>
                    </a:ext>
                  </a:extLst>
                </p:cNvPr>
                <p:cNvSpPr/>
                <p:nvPr/>
              </p:nvSpPr>
              <p:spPr>
                <a:xfrm>
                  <a:off x="2403475" y="3856831"/>
                  <a:ext cx="1295400" cy="1295400"/>
                </a:xfrm>
                <a:prstGeom prst="ellipse">
                  <a:avLst/>
                </a:prstGeom>
                <a:solidFill>
                  <a:srgbClr val="0070C0"/>
                </a:solidFill>
                <a:ln w="76200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grpSp>
              <p:nvGrpSpPr>
                <p:cNvPr id="59" name="그룹 53">
                  <a:extLst>
                    <a:ext uri="{FF2B5EF4-FFF2-40B4-BE49-F238E27FC236}">
                      <a16:creationId xmlns="" xmlns:a16="http://schemas.microsoft.com/office/drawing/2014/main" id="{6490C83A-C059-4FAA-8E5A-81108E284E72}"/>
                    </a:ext>
                  </a:extLst>
                </p:cNvPr>
                <p:cNvGrpSpPr/>
                <p:nvPr/>
              </p:nvGrpSpPr>
              <p:grpSpPr>
                <a:xfrm>
                  <a:off x="2632075" y="3712369"/>
                  <a:ext cx="1236663" cy="1323975"/>
                  <a:chOff x="1009650" y="3961130"/>
                  <a:chExt cx="1236980" cy="1323340"/>
                </a:xfrm>
                <a:grpFill/>
              </p:grpSpPr>
              <p:sp>
                <p:nvSpPr>
                  <p:cNvPr id="60" name="막힌 원호 38">
                    <a:extLst>
                      <a:ext uri="{FF2B5EF4-FFF2-40B4-BE49-F238E27FC236}">
                        <a16:creationId xmlns="" xmlns:a16="http://schemas.microsoft.com/office/drawing/2014/main" id="{DF82AB12-81E5-485B-81C9-1B7E16230B9F}"/>
                      </a:ext>
                    </a:extLst>
                  </p:cNvPr>
                  <p:cNvSpPr/>
                  <p:nvPr/>
                </p:nvSpPr>
                <p:spPr>
                  <a:xfrm rot="3392541">
                    <a:off x="966470" y="4004310"/>
                    <a:ext cx="1323340" cy="1236980"/>
                  </a:xfrm>
                  <a:prstGeom prst="blockArc">
                    <a:avLst>
                      <a:gd name="adj1" fmla="val 13465104"/>
                      <a:gd name="adj2" fmla="val 18986026"/>
                      <a:gd name="adj3" fmla="val 5324"/>
                    </a:avLst>
                  </a:prstGeom>
                  <a:solidFill>
                    <a:srgbClr val="0070C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  <p:sp>
                <p:nvSpPr>
                  <p:cNvPr id="61" name="직각 삼각형 46">
                    <a:extLst>
                      <a:ext uri="{FF2B5EF4-FFF2-40B4-BE49-F238E27FC236}">
                        <a16:creationId xmlns="" xmlns:a16="http://schemas.microsoft.com/office/drawing/2014/main" id="{EEB606E7-305C-4274-8B5C-8D6B6B954811}"/>
                      </a:ext>
                    </a:extLst>
                  </p:cNvPr>
                  <p:cNvSpPr/>
                  <p:nvPr/>
                </p:nvSpPr>
                <p:spPr>
                  <a:xfrm rot="11492934">
                    <a:off x="2011620" y="4205488"/>
                    <a:ext cx="208015" cy="209449"/>
                  </a:xfrm>
                  <a:prstGeom prst="rtTriangle">
                    <a:avLst/>
                  </a:prstGeom>
                  <a:solidFill>
                    <a:srgbClr val="0070C0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lt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</p:grpSp>
          </p:grpSp>
          <p:sp>
            <p:nvSpPr>
              <p:cNvPr id="57" name="矩形 56">
                <a:extLst>
                  <a:ext uri="{FF2B5EF4-FFF2-40B4-BE49-F238E27FC236}">
                    <a16:creationId xmlns="" xmlns:a16="http://schemas.microsoft.com/office/drawing/2014/main" id="{BB13DB0C-21B5-4594-AE7A-399C85110920}"/>
                  </a:ext>
                </a:extLst>
              </p:cNvPr>
              <p:cNvSpPr/>
              <p:nvPr/>
            </p:nvSpPr>
            <p:spPr>
              <a:xfrm>
                <a:off x="1864595" y="2346465"/>
                <a:ext cx="80021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其他</a:t>
                </a:r>
                <a:endPara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不足</a:t>
                </a:r>
              </a:p>
            </p:txBody>
          </p:sp>
        </p:grpSp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13081237-133D-4975-941D-0DDC183E0C46}"/>
                </a:ext>
              </a:extLst>
            </p:cNvPr>
            <p:cNvSpPr txBox="1"/>
            <p:nvPr/>
          </p:nvSpPr>
          <p:spPr>
            <a:xfrm>
              <a:off x="2950054" y="1567877"/>
              <a:ext cx="333088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lvl="0" indent="-285750" algn="just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48C261E7-4B13-4EC6-99C8-BA131BD6D8FE}"/>
              </a:ext>
            </a:extLst>
          </p:cNvPr>
          <p:cNvSpPr/>
          <p:nvPr/>
        </p:nvSpPr>
        <p:spPr>
          <a:xfrm>
            <a:off x="355869" y="88072"/>
            <a:ext cx="32496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年工作不足</a:t>
            </a:r>
          </a:p>
        </p:txBody>
      </p:sp>
    </p:spTree>
    <p:extLst>
      <p:ext uri="{BB962C8B-B14F-4D97-AF65-F5344CB8AC3E}">
        <p14:creationId xmlns:p14="http://schemas.microsoft.com/office/powerpoint/2010/main" val="158446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1E7B0105-CE79-46D4-9BA2-E05DF15AFFCE}"/>
              </a:ext>
            </a:extLst>
          </p:cNvPr>
          <p:cNvSpPr/>
          <p:nvPr/>
        </p:nvSpPr>
        <p:spPr>
          <a:xfrm>
            <a:off x="355869" y="88072"/>
            <a:ext cx="40703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年工作改进措施</a:t>
            </a:r>
          </a:p>
        </p:txBody>
      </p:sp>
      <p:sp>
        <p:nvSpPr>
          <p:cNvPr id="26" name="MH_Other_1">
            <a:extLst>
              <a:ext uri="{FF2B5EF4-FFF2-40B4-BE49-F238E27FC236}">
                <a16:creationId xmlns="" xmlns:a16="http://schemas.microsoft.com/office/drawing/2014/main" id="{7723C73A-5BFB-4E78-94C0-EFF996796DCD}"/>
              </a:ext>
            </a:extLst>
          </p:cNvPr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3469005" y="1468755"/>
            <a:ext cx="4656138" cy="4692650"/>
          </a:xfrm>
          <a:custGeom>
            <a:avLst/>
            <a:gdLst>
              <a:gd name="T0" fmla="*/ 2147483646 w 133"/>
              <a:gd name="T1" fmla="*/ 2147483646 h 134"/>
              <a:gd name="T2" fmla="*/ 2147483646 w 133"/>
              <a:gd name="T3" fmla="*/ 2147483646 h 134"/>
              <a:gd name="T4" fmla="*/ 2147483646 w 133"/>
              <a:gd name="T5" fmla="*/ 2147483646 h 134"/>
              <a:gd name="T6" fmla="*/ 2147483646 w 133"/>
              <a:gd name="T7" fmla="*/ 2147483646 h 134"/>
              <a:gd name="T8" fmla="*/ 2147483646 w 133"/>
              <a:gd name="T9" fmla="*/ 2147483646 h 134"/>
              <a:gd name="T10" fmla="*/ 2147483646 w 133"/>
              <a:gd name="T11" fmla="*/ 0 h 134"/>
              <a:gd name="T12" fmla="*/ 0 w 133"/>
              <a:gd name="T13" fmla="*/ 2147483646 h 134"/>
              <a:gd name="T14" fmla="*/ 2147483646 w 133"/>
              <a:gd name="T15" fmla="*/ 2147483646 h 134"/>
              <a:gd name="T16" fmla="*/ 2147483646 w 133"/>
              <a:gd name="T17" fmla="*/ 2147483646 h 134"/>
              <a:gd name="T18" fmla="*/ 2147483646 w 133"/>
              <a:gd name="T19" fmla="*/ 0 h 13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33" h="134">
                <a:moveTo>
                  <a:pt x="67" y="130"/>
                </a:moveTo>
                <a:cubicBezTo>
                  <a:pt x="32" y="130"/>
                  <a:pt x="4" y="102"/>
                  <a:pt x="4" y="67"/>
                </a:cubicBezTo>
                <a:cubicBezTo>
                  <a:pt x="4" y="32"/>
                  <a:pt x="32" y="4"/>
                  <a:pt x="67" y="4"/>
                </a:cubicBezTo>
                <a:cubicBezTo>
                  <a:pt x="101" y="4"/>
                  <a:pt x="129" y="32"/>
                  <a:pt x="129" y="67"/>
                </a:cubicBezTo>
                <a:cubicBezTo>
                  <a:pt x="129" y="102"/>
                  <a:pt x="101" y="130"/>
                  <a:pt x="67" y="130"/>
                </a:cubicBezTo>
                <a:moveTo>
                  <a:pt x="67" y="0"/>
                </a:moveTo>
                <a:cubicBezTo>
                  <a:pt x="30" y="0"/>
                  <a:pt x="0" y="30"/>
                  <a:pt x="0" y="67"/>
                </a:cubicBezTo>
                <a:cubicBezTo>
                  <a:pt x="0" y="104"/>
                  <a:pt x="30" y="134"/>
                  <a:pt x="67" y="134"/>
                </a:cubicBezTo>
                <a:cubicBezTo>
                  <a:pt x="104" y="134"/>
                  <a:pt x="133" y="104"/>
                  <a:pt x="133" y="67"/>
                </a:cubicBezTo>
                <a:cubicBezTo>
                  <a:pt x="133" y="30"/>
                  <a:pt x="104" y="0"/>
                  <a:pt x="67" y="0"/>
                </a:cubicBezTo>
              </a:path>
            </a:pathLst>
          </a:cu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MH_Other_2">
            <a:extLst>
              <a:ext uri="{FF2B5EF4-FFF2-40B4-BE49-F238E27FC236}">
                <a16:creationId xmlns="" xmlns:a16="http://schemas.microsoft.com/office/drawing/2014/main" id="{D47CC4E1-EFB2-4E19-AB8D-F7F908EF96B2}"/>
              </a:ext>
            </a:extLst>
          </p:cNvPr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3713480" y="1748156"/>
            <a:ext cx="4167188" cy="4132263"/>
          </a:xfrm>
          <a:custGeom>
            <a:avLst/>
            <a:gdLst>
              <a:gd name="T0" fmla="*/ 2147483646 w 119"/>
              <a:gd name="T1" fmla="*/ 2147483646 h 118"/>
              <a:gd name="T2" fmla="*/ 2147483646 w 119"/>
              <a:gd name="T3" fmla="*/ 2147483646 h 118"/>
              <a:gd name="T4" fmla="*/ 2147483646 w 119"/>
              <a:gd name="T5" fmla="*/ 2147483646 h 118"/>
              <a:gd name="T6" fmla="*/ 2147483646 w 119"/>
              <a:gd name="T7" fmla="*/ 2147483646 h 118"/>
              <a:gd name="T8" fmla="*/ 2147483646 w 119"/>
              <a:gd name="T9" fmla="*/ 2147483646 h 118"/>
              <a:gd name="T10" fmla="*/ 2147483646 w 119"/>
              <a:gd name="T11" fmla="*/ 0 h 118"/>
              <a:gd name="T12" fmla="*/ 0 w 119"/>
              <a:gd name="T13" fmla="*/ 2147483646 h 118"/>
              <a:gd name="T14" fmla="*/ 2147483646 w 119"/>
              <a:gd name="T15" fmla="*/ 2147483646 h 118"/>
              <a:gd name="T16" fmla="*/ 2147483646 w 119"/>
              <a:gd name="T17" fmla="*/ 2147483646 h 118"/>
              <a:gd name="T18" fmla="*/ 2147483646 w 119"/>
              <a:gd name="T19" fmla="*/ 0 h 1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19" h="118">
                <a:moveTo>
                  <a:pt x="60" y="114"/>
                </a:moveTo>
                <a:cubicBezTo>
                  <a:pt x="29" y="114"/>
                  <a:pt x="5" y="89"/>
                  <a:pt x="5" y="59"/>
                </a:cubicBezTo>
                <a:cubicBezTo>
                  <a:pt x="5" y="29"/>
                  <a:pt x="29" y="4"/>
                  <a:pt x="60" y="4"/>
                </a:cubicBezTo>
                <a:cubicBezTo>
                  <a:pt x="90" y="4"/>
                  <a:pt x="114" y="29"/>
                  <a:pt x="114" y="59"/>
                </a:cubicBezTo>
                <a:cubicBezTo>
                  <a:pt x="114" y="89"/>
                  <a:pt x="90" y="114"/>
                  <a:pt x="60" y="114"/>
                </a:cubicBezTo>
                <a:moveTo>
                  <a:pt x="60" y="0"/>
                </a:moveTo>
                <a:cubicBezTo>
                  <a:pt x="27" y="0"/>
                  <a:pt x="0" y="26"/>
                  <a:pt x="0" y="59"/>
                </a:cubicBezTo>
                <a:cubicBezTo>
                  <a:pt x="0" y="92"/>
                  <a:pt x="27" y="118"/>
                  <a:pt x="60" y="118"/>
                </a:cubicBezTo>
                <a:cubicBezTo>
                  <a:pt x="92" y="118"/>
                  <a:pt x="119" y="92"/>
                  <a:pt x="119" y="59"/>
                </a:cubicBezTo>
                <a:cubicBezTo>
                  <a:pt x="119" y="26"/>
                  <a:pt x="92" y="0"/>
                  <a:pt x="60" y="0"/>
                </a:cubicBezTo>
              </a:path>
            </a:pathLst>
          </a:cu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MH_Other_3">
            <a:extLst>
              <a:ext uri="{FF2B5EF4-FFF2-40B4-BE49-F238E27FC236}">
                <a16:creationId xmlns="" xmlns:a16="http://schemas.microsoft.com/office/drawing/2014/main" id="{BCEDECBA-A88B-4BF7-958F-E6B260F17EC3}"/>
              </a:ext>
            </a:extLst>
          </p:cNvPr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4029393" y="2029144"/>
            <a:ext cx="3536950" cy="3571875"/>
          </a:xfrm>
          <a:custGeom>
            <a:avLst/>
            <a:gdLst>
              <a:gd name="T0" fmla="*/ 2147483646 w 101"/>
              <a:gd name="T1" fmla="*/ 2147483646 h 102"/>
              <a:gd name="T2" fmla="*/ 2147483646 w 101"/>
              <a:gd name="T3" fmla="*/ 2147483646 h 102"/>
              <a:gd name="T4" fmla="*/ 2147483646 w 101"/>
              <a:gd name="T5" fmla="*/ 2147483646 h 102"/>
              <a:gd name="T6" fmla="*/ 2147483646 w 101"/>
              <a:gd name="T7" fmla="*/ 2147483646 h 102"/>
              <a:gd name="T8" fmla="*/ 2147483646 w 101"/>
              <a:gd name="T9" fmla="*/ 2147483646 h 102"/>
              <a:gd name="T10" fmla="*/ 2147483646 w 101"/>
              <a:gd name="T11" fmla="*/ 0 h 102"/>
              <a:gd name="T12" fmla="*/ 0 w 101"/>
              <a:gd name="T13" fmla="*/ 2147483646 h 102"/>
              <a:gd name="T14" fmla="*/ 2147483646 w 101"/>
              <a:gd name="T15" fmla="*/ 2147483646 h 102"/>
              <a:gd name="T16" fmla="*/ 2147483646 w 101"/>
              <a:gd name="T17" fmla="*/ 2147483646 h 102"/>
              <a:gd name="T18" fmla="*/ 2147483646 w 101"/>
              <a:gd name="T19" fmla="*/ 0 h 10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1" h="102">
                <a:moveTo>
                  <a:pt x="51" y="98"/>
                </a:moveTo>
                <a:cubicBezTo>
                  <a:pt x="25" y="98"/>
                  <a:pt x="4" y="77"/>
                  <a:pt x="4" y="51"/>
                </a:cubicBezTo>
                <a:cubicBezTo>
                  <a:pt x="4" y="25"/>
                  <a:pt x="25" y="4"/>
                  <a:pt x="51" y="4"/>
                </a:cubicBezTo>
                <a:cubicBezTo>
                  <a:pt x="76" y="4"/>
                  <a:pt x="97" y="25"/>
                  <a:pt x="97" y="51"/>
                </a:cubicBezTo>
                <a:cubicBezTo>
                  <a:pt x="97" y="77"/>
                  <a:pt x="76" y="98"/>
                  <a:pt x="51" y="98"/>
                </a:cubicBezTo>
                <a:moveTo>
                  <a:pt x="51" y="0"/>
                </a:moveTo>
                <a:cubicBezTo>
                  <a:pt x="22" y="0"/>
                  <a:pt x="0" y="23"/>
                  <a:pt x="0" y="51"/>
                </a:cubicBezTo>
                <a:cubicBezTo>
                  <a:pt x="0" y="79"/>
                  <a:pt x="22" y="102"/>
                  <a:pt x="51" y="102"/>
                </a:cubicBezTo>
                <a:cubicBezTo>
                  <a:pt x="79" y="102"/>
                  <a:pt x="101" y="79"/>
                  <a:pt x="101" y="51"/>
                </a:cubicBezTo>
                <a:cubicBezTo>
                  <a:pt x="101" y="23"/>
                  <a:pt x="79" y="0"/>
                  <a:pt x="51" y="0"/>
                </a:cubicBezTo>
              </a:path>
            </a:pathLst>
          </a:cu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MH_Other_4">
            <a:extLst>
              <a:ext uri="{FF2B5EF4-FFF2-40B4-BE49-F238E27FC236}">
                <a16:creationId xmlns="" xmlns:a16="http://schemas.microsoft.com/office/drawing/2014/main" id="{727DAE8C-C619-4C91-8CFB-B0D5489A6AC4}"/>
              </a:ext>
            </a:extLst>
          </p:cNvPr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4308793" y="2308544"/>
            <a:ext cx="2976562" cy="3013075"/>
          </a:xfrm>
          <a:custGeom>
            <a:avLst/>
            <a:gdLst>
              <a:gd name="T0" fmla="*/ 2147483646 w 85"/>
              <a:gd name="T1" fmla="*/ 2147483646 h 86"/>
              <a:gd name="T2" fmla="*/ 2147483646 w 85"/>
              <a:gd name="T3" fmla="*/ 2147483646 h 86"/>
              <a:gd name="T4" fmla="*/ 2147483646 w 85"/>
              <a:gd name="T5" fmla="*/ 2147483646 h 86"/>
              <a:gd name="T6" fmla="*/ 2147483646 w 85"/>
              <a:gd name="T7" fmla="*/ 2147483646 h 86"/>
              <a:gd name="T8" fmla="*/ 2147483646 w 85"/>
              <a:gd name="T9" fmla="*/ 2147483646 h 86"/>
              <a:gd name="T10" fmla="*/ 2147483646 w 85"/>
              <a:gd name="T11" fmla="*/ 0 h 86"/>
              <a:gd name="T12" fmla="*/ 0 w 85"/>
              <a:gd name="T13" fmla="*/ 2147483646 h 86"/>
              <a:gd name="T14" fmla="*/ 2147483646 w 85"/>
              <a:gd name="T15" fmla="*/ 2147483646 h 86"/>
              <a:gd name="T16" fmla="*/ 2147483646 w 85"/>
              <a:gd name="T17" fmla="*/ 2147483646 h 86"/>
              <a:gd name="T18" fmla="*/ 2147483646 w 85"/>
              <a:gd name="T19" fmla="*/ 0 h 8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5" h="86">
                <a:moveTo>
                  <a:pt x="43" y="82"/>
                </a:moveTo>
                <a:cubicBezTo>
                  <a:pt x="21" y="82"/>
                  <a:pt x="4" y="65"/>
                  <a:pt x="4" y="43"/>
                </a:cubicBezTo>
                <a:cubicBezTo>
                  <a:pt x="4" y="22"/>
                  <a:pt x="21" y="4"/>
                  <a:pt x="43" y="4"/>
                </a:cubicBezTo>
                <a:cubicBezTo>
                  <a:pt x="64" y="4"/>
                  <a:pt x="81" y="22"/>
                  <a:pt x="81" y="43"/>
                </a:cubicBezTo>
                <a:cubicBezTo>
                  <a:pt x="81" y="65"/>
                  <a:pt x="64" y="82"/>
                  <a:pt x="43" y="82"/>
                </a:cubicBezTo>
                <a:moveTo>
                  <a:pt x="43" y="0"/>
                </a:moveTo>
                <a:cubicBezTo>
                  <a:pt x="19" y="0"/>
                  <a:pt x="0" y="19"/>
                  <a:pt x="0" y="43"/>
                </a:cubicBezTo>
                <a:cubicBezTo>
                  <a:pt x="0" y="67"/>
                  <a:pt x="19" y="86"/>
                  <a:pt x="43" y="86"/>
                </a:cubicBezTo>
                <a:cubicBezTo>
                  <a:pt x="66" y="86"/>
                  <a:pt x="85" y="67"/>
                  <a:pt x="85" y="43"/>
                </a:cubicBezTo>
                <a:cubicBezTo>
                  <a:pt x="85" y="19"/>
                  <a:pt x="66" y="0"/>
                  <a:pt x="43" y="0"/>
                </a:cubicBezTo>
              </a:path>
            </a:pathLst>
          </a:cu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MH_Other_5">
            <a:extLst>
              <a:ext uri="{FF2B5EF4-FFF2-40B4-BE49-F238E27FC236}">
                <a16:creationId xmlns="" xmlns:a16="http://schemas.microsoft.com/office/drawing/2014/main" id="{98E62F66-D5BA-4252-A166-BAB279980057}"/>
              </a:ext>
            </a:extLst>
          </p:cNvPr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589781" y="2589530"/>
            <a:ext cx="2416175" cy="2451100"/>
          </a:xfrm>
          <a:custGeom>
            <a:avLst/>
            <a:gdLst>
              <a:gd name="T0" fmla="*/ 2147483646 w 69"/>
              <a:gd name="T1" fmla="*/ 2147483646 h 70"/>
              <a:gd name="T2" fmla="*/ 2147483646 w 69"/>
              <a:gd name="T3" fmla="*/ 2147483646 h 70"/>
              <a:gd name="T4" fmla="*/ 2147483646 w 69"/>
              <a:gd name="T5" fmla="*/ 2147483646 h 70"/>
              <a:gd name="T6" fmla="*/ 2147483646 w 69"/>
              <a:gd name="T7" fmla="*/ 2147483646 h 70"/>
              <a:gd name="T8" fmla="*/ 2147483646 w 69"/>
              <a:gd name="T9" fmla="*/ 2147483646 h 70"/>
              <a:gd name="T10" fmla="*/ 2147483646 w 69"/>
              <a:gd name="T11" fmla="*/ 0 h 70"/>
              <a:gd name="T12" fmla="*/ 0 w 69"/>
              <a:gd name="T13" fmla="*/ 2147483646 h 70"/>
              <a:gd name="T14" fmla="*/ 2147483646 w 69"/>
              <a:gd name="T15" fmla="*/ 2147483646 h 70"/>
              <a:gd name="T16" fmla="*/ 2147483646 w 69"/>
              <a:gd name="T17" fmla="*/ 2147483646 h 70"/>
              <a:gd name="T18" fmla="*/ 2147483646 w 69"/>
              <a:gd name="T19" fmla="*/ 0 h 7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9" h="70">
                <a:moveTo>
                  <a:pt x="35" y="66"/>
                </a:moveTo>
                <a:cubicBezTo>
                  <a:pt x="18" y="66"/>
                  <a:pt x="4" y="52"/>
                  <a:pt x="4" y="35"/>
                </a:cubicBezTo>
                <a:cubicBezTo>
                  <a:pt x="4" y="18"/>
                  <a:pt x="18" y="4"/>
                  <a:pt x="35" y="4"/>
                </a:cubicBezTo>
                <a:cubicBezTo>
                  <a:pt x="52" y="4"/>
                  <a:pt x="65" y="18"/>
                  <a:pt x="65" y="35"/>
                </a:cubicBezTo>
                <a:cubicBezTo>
                  <a:pt x="65" y="52"/>
                  <a:pt x="52" y="66"/>
                  <a:pt x="35" y="66"/>
                </a:cubicBezTo>
                <a:moveTo>
                  <a:pt x="35" y="0"/>
                </a:moveTo>
                <a:cubicBezTo>
                  <a:pt x="15" y="0"/>
                  <a:pt x="0" y="16"/>
                  <a:pt x="0" y="35"/>
                </a:cubicBezTo>
                <a:cubicBezTo>
                  <a:pt x="0" y="54"/>
                  <a:pt x="15" y="70"/>
                  <a:pt x="35" y="70"/>
                </a:cubicBezTo>
                <a:cubicBezTo>
                  <a:pt x="54" y="70"/>
                  <a:pt x="69" y="54"/>
                  <a:pt x="69" y="35"/>
                </a:cubicBezTo>
                <a:cubicBezTo>
                  <a:pt x="69" y="16"/>
                  <a:pt x="54" y="0"/>
                  <a:pt x="35" y="0"/>
                </a:cubicBezTo>
              </a:path>
            </a:pathLst>
          </a:cu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MH_Other_6">
            <a:extLst>
              <a:ext uri="{FF2B5EF4-FFF2-40B4-BE49-F238E27FC236}">
                <a16:creationId xmlns="" xmlns:a16="http://schemas.microsoft.com/office/drawing/2014/main" id="{1B504BCE-224F-40B1-BA4C-3BD229E78F62}"/>
              </a:ext>
            </a:extLst>
          </p:cNvPr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4870768" y="2868930"/>
            <a:ext cx="1854200" cy="1892300"/>
          </a:xfrm>
          <a:custGeom>
            <a:avLst/>
            <a:gdLst>
              <a:gd name="T0" fmla="*/ 2147483646 w 53"/>
              <a:gd name="T1" fmla="*/ 2147483646 h 54"/>
              <a:gd name="T2" fmla="*/ 2147483646 w 53"/>
              <a:gd name="T3" fmla="*/ 2147483646 h 54"/>
              <a:gd name="T4" fmla="*/ 2147483646 w 53"/>
              <a:gd name="T5" fmla="*/ 2147483646 h 54"/>
              <a:gd name="T6" fmla="*/ 2147483646 w 53"/>
              <a:gd name="T7" fmla="*/ 2147483646 h 54"/>
              <a:gd name="T8" fmla="*/ 2147483646 w 53"/>
              <a:gd name="T9" fmla="*/ 2147483646 h 54"/>
              <a:gd name="T10" fmla="*/ 2147483646 w 53"/>
              <a:gd name="T11" fmla="*/ 0 h 54"/>
              <a:gd name="T12" fmla="*/ 0 w 53"/>
              <a:gd name="T13" fmla="*/ 2147483646 h 54"/>
              <a:gd name="T14" fmla="*/ 2147483646 w 53"/>
              <a:gd name="T15" fmla="*/ 2147483646 h 54"/>
              <a:gd name="T16" fmla="*/ 2147483646 w 53"/>
              <a:gd name="T17" fmla="*/ 2147483646 h 54"/>
              <a:gd name="T18" fmla="*/ 2147483646 w 53"/>
              <a:gd name="T19" fmla="*/ 0 h 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3" h="54">
                <a:moveTo>
                  <a:pt x="27" y="50"/>
                </a:moveTo>
                <a:cubicBezTo>
                  <a:pt x="14" y="50"/>
                  <a:pt x="4" y="40"/>
                  <a:pt x="4" y="27"/>
                </a:cubicBezTo>
                <a:cubicBezTo>
                  <a:pt x="4" y="14"/>
                  <a:pt x="14" y="4"/>
                  <a:pt x="27" y="4"/>
                </a:cubicBezTo>
                <a:cubicBezTo>
                  <a:pt x="39" y="4"/>
                  <a:pt x="50" y="14"/>
                  <a:pt x="50" y="27"/>
                </a:cubicBezTo>
                <a:cubicBezTo>
                  <a:pt x="50" y="40"/>
                  <a:pt x="39" y="50"/>
                  <a:pt x="27" y="50"/>
                </a:cubicBezTo>
                <a:moveTo>
                  <a:pt x="27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2"/>
                  <a:pt x="12" y="54"/>
                  <a:pt x="27" y="54"/>
                </a:cubicBezTo>
                <a:cubicBezTo>
                  <a:pt x="41" y="54"/>
                  <a:pt x="53" y="42"/>
                  <a:pt x="53" y="27"/>
                </a:cubicBezTo>
                <a:cubicBezTo>
                  <a:pt x="53" y="12"/>
                  <a:pt x="41" y="0"/>
                  <a:pt x="27" y="0"/>
                </a:cubicBezTo>
              </a:path>
            </a:pathLst>
          </a:cu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MH_Other_7">
            <a:extLst>
              <a:ext uri="{FF2B5EF4-FFF2-40B4-BE49-F238E27FC236}">
                <a16:creationId xmlns="" xmlns:a16="http://schemas.microsoft.com/office/drawing/2014/main" id="{60945106-B7DC-46BD-8F62-6DBE30EFC87A}"/>
              </a:ext>
            </a:extLst>
          </p:cNvPr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5115243" y="3148331"/>
            <a:ext cx="1365250" cy="1331913"/>
          </a:xfrm>
          <a:custGeom>
            <a:avLst/>
            <a:gdLst>
              <a:gd name="T0" fmla="*/ 2147483646 w 39"/>
              <a:gd name="T1" fmla="*/ 2147483646 h 38"/>
              <a:gd name="T2" fmla="*/ 2147483646 w 39"/>
              <a:gd name="T3" fmla="*/ 2147483646 h 38"/>
              <a:gd name="T4" fmla="*/ 2147483646 w 39"/>
              <a:gd name="T5" fmla="*/ 2147483646 h 38"/>
              <a:gd name="T6" fmla="*/ 2147483646 w 39"/>
              <a:gd name="T7" fmla="*/ 2147483646 h 38"/>
              <a:gd name="T8" fmla="*/ 2147483646 w 39"/>
              <a:gd name="T9" fmla="*/ 2147483646 h 38"/>
              <a:gd name="T10" fmla="*/ 2147483646 w 39"/>
              <a:gd name="T11" fmla="*/ 0 h 38"/>
              <a:gd name="T12" fmla="*/ 0 w 39"/>
              <a:gd name="T13" fmla="*/ 2147483646 h 38"/>
              <a:gd name="T14" fmla="*/ 2147483646 w 39"/>
              <a:gd name="T15" fmla="*/ 2147483646 h 38"/>
              <a:gd name="T16" fmla="*/ 2147483646 w 39"/>
              <a:gd name="T17" fmla="*/ 2147483646 h 38"/>
              <a:gd name="T18" fmla="*/ 2147483646 w 39"/>
              <a:gd name="T19" fmla="*/ 0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9" h="38">
                <a:moveTo>
                  <a:pt x="20" y="34"/>
                </a:moveTo>
                <a:cubicBezTo>
                  <a:pt x="11" y="34"/>
                  <a:pt x="4" y="27"/>
                  <a:pt x="4" y="19"/>
                </a:cubicBezTo>
                <a:cubicBezTo>
                  <a:pt x="4" y="11"/>
                  <a:pt x="11" y="4"/>
                  <a:pt x="20" y="4"/>
                </a:cubicBezTo>
                <a:cubicBezTo>
                  <a:pt x="28" y="4"/>
                  <a:pt x="35" y="11"/>
                  <a:pt x="35" y="19"/>
                </a:cubicBezTo>
                <a:cubicBezTo>
                  <a:pt x="35" y="27"/>
                  <a:pt x="28" y="34"/>
                  <a:pt x="20" y="34"/>
                </a:cubicBezTo>
                <a:moveTo>
                  <a:pt x="20" y="0"/>
                </a:moveTo>
                <a:cubicBezTo>
                  <a:pt x="9" y="0"/>
                  <a:pt x="0" y="9"/>
                  <a:pt x="0" y="19"/>
                </a:cubicBezTo>
                <a:cubicBezTo>
                  <a:pt x="0" y="30"/>
                  <a:pt x="9" y="38"/>
                  <a:pt x="20" y="38"/>
                </a:cubicBezTo>
                <a:cubicBezTo>
                  <a:pt x="30" y="38"/>
                  <a:pt x="39" y="30"/>
                  <a:pt x="39" y="19"/>
                </a:cubicBezTo>
                <a:cubicBezTo>
                  <a:pt x="39" y="9"/>
                  <a:pt x="30" y="0"/>
                  <a:pt x="20" y="0"/>
                </a:cubicBezTo>
              </a:path>
            </a:pathLst>
          </a:cu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MH_Other_8">
            <a:extLst>
              <a:ext uri="{FF2B5EF4-FFF2-40B4-BE49-F238E27FC236}">
                <a16:creationId xmlns="" xmlns:a16="http://schemas.microsoft.com/office/drawing/2014/main" id="{B536ED68-E2A3-481D-A715-2917DA74BEC1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394643" y="3429319"/>
            <a:ext cx="806450" cy="769937"/>
          </a:xfrm>
          <a:prstGeom prst="ellipse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68F24C3-0C0A-4C31-8484-645F6D2674C2}"/>
              </a:ext>
            </a:extLst>
          </p:cNvPr>
          <p:cNvGrpSpPr/>
          <p:nvPr/>
        </p:nvGrpSpPr>
        <p:grpSpPr>
          <a:xfrm>
            <a:off x="3959544" y="1502094"/>
            <a:ext cx="2206625" cy="1260475"/>
            <a:chOff x="3959544" y="1502094"/>
            <a:chExt cx="2206625" cy="1260475"/>
          </a:xfrm>
        </p:grpSpPr>
        <p:sp>
          <p:nvSpPr>
            <p:cNvPr id="34" name="MH_Other_9">
              <a:extLst>
                <a:ext uri="{FF2B5EF4-FFF2-40B4-BE49-F238E27FC236}">
                  <a16:creationId xmlns="" xmlns:a16="http://schemas.microsoft.com/office/drawing/2014/main" id="{9E66B205-837D-46DC-A736-3B945B3E571E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3959544" y="1502094"/>
              <a:ext cx="2206625" cy="1260475"/>
            </a:xfrm>
            <a:custGeom>
              <a:avLst/>
              <a:gdLst>
                <a:gd name="T0" fmla="*/ 2147483646 w 63"/>
                <a:gd name="T1" fmla="*/ 2147483646 h 36"/>
                <a:gd name="T2" fmla="*/ 2147483646 w 63"/>
                <a:gd name="T3" fmla="*/ 2147483646 h 36"/>
                <a:gd name="T4" fmla="*/ 2147483646 w 63"/>
                <a:gd name="T5" fmla="*/ 2147483646 h 36"/>
                <a:gd name="T6" fmla="*/ 2147483646 w 63"/>
                <a:gd name="T7" fmla="*/ 0 h 36"/>
                <a:gd name="T8" fmla="*/ 0 w 63"/>
                <a:gd name="T9" fmla="*/ 2147483646 h 36"/>
                <a:gd name="T10" fmla="*/ 2147483646 w 63"/>
                <a:gd name="T11" fmla="*/ 2147483646 h 36"/>
                <a:gd name="T12" fmla="*/ 2147483646 w 63"/>
                <a:gd name="T13" fmla="*/ 2147483646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3" h="36">
                  <a:moveTo>
                    <a:pt x="53" y="30"/>
                  </a:moveTo>
                  <a:cubicBezTo>
                    <a:pt x="55" y="30"/>
                    <a:pt x="58" y="30"/>
                    <a:pt x="60" y="31"/>
                  </a:cubicBezTo>
                  <a:cubicBezTo>
                    <a:pt x="62" y="28"/>
                    <a:pt x="63" y="24"/>
                    <a:pt x="63" y="18"/>
                  </a:cubicBezTo>
                  <a:cubicBezTo>
                    <a:pt x="63" y="6"/>
                    <a:pt x="58" y="0"/>
                    <a:pt x="47" y="0"/>
                  </a:cubicBezTo>
                  <a:cubicBezTo>
                    <a:pt x="30" y="0"/>
                    <a:pt x="6" y="14"/>
                    <a:pt x="0" y="18"/>
                  </a:cubicBezTo>
                  <a:cubicBezTo>
                    <a:pt x="5" y="22"/>
                    <a:pt x="23" y="32"/>
                    <a:pt x="39" y="36"/>
                  </a:cubicBezTo>
                  <a:cubicBezTo>
                    <a:pt x="43" y="31"/>
                    <a:pt x="48" y="30"/>
                    <a:pt x="53" y="3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303BD468-6379-45AE-97F9-5A23AEE9F996}"/>
                </a:ext>
              </a:extLst>
            </p:cNvPr>
            <p:cNvSpPr/>
            <p:nvPr/>
          </p:nvSpPr>
          <p:spPr>
            <a:xfrm>
              <a:off x="4790474" y="1857000"/>
              <a:ext cx="9893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A87D316-0EBE-46BC-A63D-C63CF743FE84}"/>
              </a:ext>
            </a:extLst>
          </p:cNvPr>
          <p:cNvGrpSpPr/>
          <p:nvPr/>
        </p:nvGrpSpPr>
        <p:grpSpPr>
          <a:xfrm>
            <a:off x="5254944" y="2624455"/>
            <a:ext cx="2206625" cy="1295400"/>
            <a:chOff x="5254944" y="2624455"/>
            <a:chExt cx="2206625" cy="1295400"/>
          </a:xfrm>
        </p:grpSpPr>
        <p:sp>
          <p:nvSpPr>
            <p:cNvPr id="35" name="MH_Other_10">
              <a:extLst>
                <a:ext uri="{FF2B5EF4-FFF2-40B4-BE49-F238E27FC236}">
                  <a16:creationId xmlns="" xmlns:a16="http://schemas.microsoft.com/office/drawing/2014/main" id="{024C9A91-365B-4285-A294-2BC2A1C5D827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5254944" y="2624455"/>
              <a:ext cx="2206625" cy="1295400"/>
            </a:xfrm>
            <a:custGeom>
              <a:avLst/>
              <a:gdLst>
                <a:gd name="T0" fmla="*/ 2147483646 w 63"/>
                <a:gd name="T1" fmla="*/ 2147483646 h 37"/>
                <a:gd name="T2" fmla="*/ 2147483646 w 63"/>
                <a:gd name="T3" fmla="*/ 0 h 37"/>
                <a:gd name="T4" fmla="*/ 2147483646 w 63"/>
                <a:gd name="T5" fmla="*/ 2147483646 h 37"/>
                <a:gd name="T6" fmla="*/ 0 w 63"/>
                <a:gd name="T7" fmla="*/ 2147483646 h 37"/>
                <a:gd name="T8" fmla="*/ 2147483646 w 63"/>
                <a:gd name="T9" fmla="*/ 2147483646 h 37"/>
                <a:gd name="T10" fmla="*/ 2147483646 w 63"/>
                <a:gd name="T11" fmla="*/ 2147483646 h 37"/>
                <a:gd name="T12" fmla="*/ 2147483646 w 63"/>
                <a:gd name="T13" fmla="*/ 2147483646 h 37"/>
                <a:gd name="T14" fmla="*/ 2147483646 w 63"/>
                <a:gd name="T15" fmla="*/ 2147483646 h 37"/>
                <a:gd name="T16" fmla="*/ 2147483646 w 63"/>
                <a:gd name="T17" fmla="*/ 2147483646 h 37"/>
                <a:gd name="T18" fmla="*/ 2147483646 w 63"/>
                <a:gd name="T19" fmla="*/ 2147483646 h 37"/>
                <a:gd name="T20" fmla="*/ 2147483646 w 63"/>
                <a:gd name="T21" fmla="*/ 2147483646 h 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3" h="37">
                  <a:moveTo>
                    <a:pt x="21" y="1"/>
                  </a:moveTo>
                  <a:cubicBezTo>
                    <a:pt x="20" y="1"/>
                    <a:pt x="18" y="0"/>
                    <a:pt x="16" y="0"/>
                  </a:cubicBezTo>
                  <a:cubicBezTo>
                    <a:pt x="11" y="0"/>
                    <a:pt x="7" y="2"/>
                    <a:pt x="5" y="4"/>
                  </a:cubicBezTo>
                  <a:cubicBezTo>
                    <a:pt x="2" y="7"/>
                    <a:pt x="0" y="12"/>
                    <a:pt x="0" y="19"/>
                  </a:cubicBezTo>
                  <a:cubicBezTo>
                    <a:pt x="0" y="25"/>
                    <a:pt x="1" y="30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7" y="36"/>
                    <a:pt x="11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8" y="37"/>
                    <a:pt x="20" y="37"/>
                    <a:pt x="22" y="37"/>
                  </a:cubicBezTo>
                  <a:cubicBezTo>
                    <a:pt x="38" y="34"/>
                    <a:pt x="58" y="22"/>
                    <a:pt x="63" y="19"/>
                  </a:cubicBezTo>
                  <a:cubicBezTo>
                    <a:pt x="58" y="15"/>
                    <a:pt x="38" y="3"/>
                    <a:pt x="21" y="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699B3B45-D88E-4C29-8563-4172FB25B0F4}"/>
                </a:ext>
              </a:extLst>
            </p:cNvPr>
            <p:cNvSpPr/>
            <p:nvPr/>
          </p:nvSpPr>
          <p:spPr>
            <a:xfrm>
              <a:off x="5398071" y="3042436"/>
              <a:ext cx="9893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CE9F0DCB-B25B-4A60-AC13-CDA54C7CF127}"/>
              </a:ext>
            </a:extLst>
          </p:cNvPr>
          <p:cNvGrpSpPr/>
          <p:nvPr/>
        </p:nvGrpSpPr>
        <p:grpSpPr>
          <a:xfrm>
            <a:off x="3959544" y="3815081"/>
            <a:ext cx="2206625" cy="1190625"/>
            <a:chOff x="3959544" y="3815081"/>
            <a:chExt cx="2206625" cy="1190625"/>
          </a:xfrm>
        </p:grpSpPr>
        <p:sp>
          <p:nvSpPr>
            <p:cNvPr id="36" name="MH_Other_11">
              <a:extLst>
                <a:ext uri="{FF2B5EF4-FFF2-40B4-BE49-F238E27FC236}">
                  <a16:creationId xmlns="" xmlns:a16="http://schemas.microsoft.com/office/drawing/2014/main" id="{0D47A957-3B42-4183-9316-804D34862A4B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3959544" y="3815081"/>
              <a:ext cx="2206625" cy="1190625"/>
            </a:xfrm>
            <a:custGeom>
              <a:avLst/>
              <a:gdLst>
                <a:gd name="T0" fmla="*/ 52 w 63"/>
                <a:gd name="T1" fmla="*/ 29 h 34"/>
                <a:gd name="T2" fmla="*/ 60 w 63"/>
                <a:gd name="T3" fmla="*/ 29 h 34"/>
                <a:gd name="T4" fmla="*/ 63 w 63"/>
                <a:gd name="T5" fmla="*/ 17 h 34"/>
                <a:gd name="T6" fmla="*/ 61 w 63"/>
                <a:gd name="T7" fmla="*/ 5 h 34"/>
                <a:gd name="T8" fmla="*/ 53 w 63"/>
                <a:gd name="T9" fmla="*/ 6 h 34"/>
                <a:gd name="T10" fmla="*/ 53 w 63"/>
                <a:gd name="T11" fmla="*/ 6 h 34"/>
                <a:gd name="T12" fmla="*/ 40 w 63"/>
                <a:gd name="T13" fmla="*/ 1 h 34"/>
                <a:gd name="T14" fmla="*/ 39 w 63"/>
                <a:gd name="T15" fmla="*/ 0 h 34"/>
                <a:gd name="T16" fmla="*/ 0 w 63"/>
                <a:gd name="T17" fmla="*/ 17 h 34"/>
                <a:gd name="T18" fmla="*/ 38 w 63"/>
                <a:gd name="T19" fmla="*/ 34 h 34"/>
                <a:gd name="T20" fmla="*/ 52 w 63"/>
                <a:gd name="T21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34">
                  <a:moveTo>
                    <a:pt x="52" y="29"/>
                  </a:moveTo>
                  <a:cubicBezTo>
                    <a:pt x="55" y="29"/>
                    <a:pt x="57" y="29"/>
                    <a:pt x="60" y="29"/>
                  </a:cubicBezTo>
                  <a:cubicBezTo>
                    <a:pt x="62" y="26"/>
                    <a:pt x="63" y="22"/>
                    <a:pt x="63" y="17"/>
                  </a:cubicBezTo>
                  <a:cubicBezTo>
                    <a:pt x="63" y="12"/>
                    <a:pt x="62" y="8"/>
                    <a:pt x="61" y="5"/>
                  </a:cubicBezTo>
                  <a:cubicBezTo>
                    <a:pt x="58" y="5"/>
                    <a:pt x="55" y="6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7" y="6"/>
                    <a:pt x="43" y="4"/>
                    <a:pt x="40" y="1"/>
                  </a:cubicBezTo>
                  <a:cubicBezTo>
                    <a:pt x="39" y="1"/>
                    <a:pt x="39" y="0"/>
                    <a:pt x="39" y="0"/>
                  </a:cubicBezTo>
                  <a:cubicBezTo>
                    <a:pt x="23" y="3"/>
                    <a:pt x="5" y="14"/>
                    <a:pt x="0" y="17"/>
                  </a:cubicBezTo>
                  <a:cubicBezTo>
                    <a:pt x="5" y="20"/>
                    <a:pt x="23" y="31"/>
                    <a:pt x="38" y="34"/>
                  </a:cubicBezTo>
                  <a:cubicBezTo>
                    <a:pt x="42" y="30"/>
                    <a:pt x="47" y="29"/>
                    <a:pt x="52" y="29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A39EB4A0-213D-42CA-9174-91037754DBB3}"/>
                </a:ext>
              </a:extLst>
            </p:cNvPr>
            <p:cNvSpPr/>
            <p:nvPr/>
          </p:nvSpPr>
          <p:spPr>
            <a:xfrm>
              <a:off x="4899787" y="4175260"/>
              <a:ext cx="9893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5810FD5B-899C-47A3-8770-5D587C4CA3FF}"/>
              </a:ext>
            </a:extLst>
          </p:cNvPr>
          <p:cNvGrpSpPr/>
          <p:nvPr/>
        </p:nvGrpSpPr>
        <p:grpSpPr>
          <a:xfrm>
            <a:off x="5220019" y="4900930"/>
            <a:ext cx="2205037" cy="1295400"/>
            <a:chOff x="5220019" y="4900930"/>
            <a:chExt cx="2205037" cy="1295400"/>
          </a:xfrm>
        </p:grpSpPr>
        <p:sp>
          <p:nvSpPr>
            <p:cNvPr id="37" name="MH_Other_12">
              <a:extLst>
                <a:ext uri="{FF2B5EF4-FFF2-40B4-BE49-F238E27FC236}">
                  <a16:creationId xmlns="" xmlns:a16="http://schemas.microsoft.com/office/drawing/2014/main" id="{9CC35850-140C-4A12-B14C-35B238138745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5220019" y="4900930"/>
              <a:ext cx="2205037" cy="1295400"/>
            </a:xfrm>
            <a:custGeom>
              <a:avLst/>
              <a:gdLst>
                <a:gd name="T0" fmla="*/ 22 w 63"/>
                <a:gd name="T1" fmla="*/ 1 h 37"/>
                <a:gd name="T2" fmla="*/ 16 w 63"/>
                <a:gd name="T3" fmla="*/ 0 h 37"/>
                <a:gd name="T4" fmla="*/ 5 w 63"/>
                <a:gd name="T5" fmla="*/ 4 h 37"/>
                <a:gd name="T6" fmla="*/ 0 w 63"/>
                <a:gd name="T7" fmla="*/ 18 h 37"/>
                <a:gd name="T8" fmla="*/ 5 w 63"/>
                <a:gd name="T9" fmla="*/ 33 h 37"/>
                <a:gd name="T10" fmla="*/ 16 w 63"/>
                <a:gd name="T11" fmla="*/ 37 h 37"/>
                <a:gd name="T12" fmla="*/ 16 w 63"/>
                <a:gd name="T13" fmla="*/ 37 h 37"/>
                <a:gd name="T14" fmla="*/ 63 w 63"/>
                <a:gd name="T15" fmla="*/ 18 h 37"/>
                <a:gd name="T16" fmla="*/ 22 w 63"/>
                <a:gd name="T1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37">
                  <a:moveTo>
                    <a:pt x="22" y="1"/>
                  </a:moveTo>
                  <a:cubicBezTo>
                    <a:pt x="20" y="0"/>
                    <a:pt x="18" y="0"/>
                    <a:pt x="16" y="0"/>
                  </a:cubicBezTo>
                  <a:cubicBezTo>
                    <a:pt x="11" y="0"/>
                    <a:pt x="8" y="1"/>
                    <a:pt x="5" y="4"/>
                  </a:cubicBezTo>
                  <a:cubicBezTo>
                    <a:pt x="2" y="7"/>
                    <a:pt x="0" y="12"/>
                    <a:pt x="0" y="18"/>
                  </a:cubicBezTo>
                  <a:cubicBezTo>
                    <a:pt x="0" y="25"/>
                    <a:pt x="2" y="30"/>
                    <a:pt x="5" y="33"/>
                  </a:cubicBezTo>
                  <a:cubicBezTo>
                    <a:pt x="7" y="36"/>
                    <a:pt x="11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33" y="37"/>
                    <a:pt x="57" y="22"/>
                    <a:pt x="63" y="18"/>
                  </a:cubicBezTo>
                  <a:cubicBezTo>
                    <a:pt x="58" y="15"/>
                    <a:pt x="38" y="3"/>
                    <a:pt x="22" y="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6D178231-AB58-4954-A075-32530105A602}"/>
                </a:ext>
              </a:extLst>
            </p:cNvPr>
            <p:cNvSpPr/>
            <p:nvPr/>
          </p:nvSpPr>
          <p:spPr>
            <a:xfrm>
              <a:off x="5507384" y="5360696"/>
              <a:ext cx="9893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598B9DAF-2EB9-4965-9F8B-B7B2A1F7DA07}"/>
              </a:ext>
            </a:extLst>
          </p:cNvPr>
          <p:cNvSpPr txBox="1"/>
          <p:nvPr/>
        </p:nvSpPr>
        <p:spPr>
          <a:xfrm>
            <a:off x="699861" y="1598467"/>
            <a:ext cx="301441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号，标题字体为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32-48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号，字体间距为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3848B2EE-829F-4A33-87C0-D09CC5522278}"/>
              </a:ext>
            </a:extLst>
          </p:cNvPr>
          <p:cNvSpPr txBox="1"/>
          <p:nvPr/>
        </p:nvSpPr>
        <p:spPr>
          <a:xfrm>
            <a:off x="8160068" y="2782790"/>
            <a:ext cx="305148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号，标题字体为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32-48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号，字体间距为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9C47A42E-8431-406E-A77F-55B278074D45}"/>
              </a:ext>
            </a:extLst>
          </p:cNvPr>
          <p:cNvSpPr txBox="1"/>
          <p:nvPr/>
        </p:nvSpPr>
        <p:spPr>
          <a:xfrm>
            <a:off x="718321" y="4032141"/>
            <a:ext cx="289038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号，标题字体为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32-48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号，字体间距为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B280E9BE-070E-41DB-A671-AD9366BE31C4}"/>
              </a:ext>
            </a:extLst>
          </p:cNvPr>
          <p:cNvSpPr txBox="1"/>
          <p:nvPr/>
        </p:nvSpPr>
        <p:spPr>
          <a:xfrm>
            <a:off x="8229916" y="4827122"/>
            <a:ext cx="333088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专业完美财务分析报告，正文字体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16-24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号，标题字体为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32-48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号，字体间距为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011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9797C5A-5F9F-416E-BDAC-9A1D3A4BA483}"/>
              </a:ext>
            </a:extLst>
          </p:cNvPr>
          <p:cNvGrpSpPr/>
          <p:nvPr/>
        </p:nvGrpSpPr>
        <p:grpSpPr>
          <a:xfrm>
            <a:off x="386423" y="345819"/>
            <a:ext cx="1107996" cy="597039"/>
            <a:chOff x="685715" y="361847"/>
            <a:chExt cx="1107996" cy="597039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2F9B5BDD-EA1E-4A48-93D2-E430D1973F5A}"/>
                </a:ext>
              </a:extLst>
            </p:cNvPr>
            <p:cNvSpPr/>
            <p:nvPr/>
          </p:nvSpPr>
          <p:spPr>
            <a:xfrm>
              <a:off x="685715" y="361847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070C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过渡页</a:t>
              </a:r>
              <a:endParaRPr lang="zh-CN" alt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7CB40C6B-00CF-4D18-9FCC-00F2AA9480ED}"/>
                </a:ext>
              </a:extLst>
            </p:cNvPr>
            <p:cNvSpPr/>
            <p:nvPr/>
          </p:nvSpPr>
          <p:spPr>
            <a:xfrm>
              <a:off x="855571" y="772477"/>
              <a:ext cx="726481" cy="184666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en-US" altLang="zh-CN" sz="6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Transition Page</a:t>
              </a:r>
              <a:endParaRPr lang="zh-CN" altLang="en-US" sz="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32649C75-81EE-42AB-BC56-A80A18248FE8}"/>
                </a:ext>
              </a:extLst>
            </p:cNvPr>
            <p:cNvCxnSpPr>
              <a:cxnSpLocks/>
            </p:cNvCxnSpPr>
            <p:nvPr/>
          </p:nvCxnSpPr>
          <p:spPr>
            <a:xfrm>
              <a:off x="1067961" y="957873"/>
              <a:ext cx="301699" cy="101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20C83678-ADAD-4724-8390-63583CFA24F3}"/>
              </a:ext>
            </a:extLst>
          </p:cNvPr>
          <p:cNvSpPr/>
          <p:nvPr/>
        </p:nvSpPr>
        <p:spPr>
          <a:xfrm>
            <a:off x="952802" y="576651"/>
            <a:ext cx="3451586" cy="6447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13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34CC849-7CDA-4B03-9181-770698549B02}"/>
              </a:ext>
            </a:extLst>
          </p:cNvPr>
          <p:cNvSpPr/>
          <p:nvPr/>
        </p:nvSpPr>
        <p:spPr>
          <a:xfrm>
            <a:off x="4298203" y="2564587"/>
            <a:ext cx="39677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年展望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AD0B4E9A-D709-4293-AE2B-547EC0BFBC4D}"/>
              </a:ext>
            </a:extLst>
          </p:cNvPr>
          <p:cNvSpPr/>
          <p:nvPr/>
        </p:nvSpPr>
        <p:spPr>
          <a:xfrm>
            <a:off x="287383" y="216367"/>
            <a:ext cx="1417320" cy="880913"/>
          </a:xfrm>
          <a:custGeom>
            <a:avLst/>
            <a:gdLst>
              <a:gd name="connsiteX0" fmla="*/ 2042160 w 6743700"/>
              <a:gd name="connsiteY0" fmla="*/ 0 h 3025140"/>
              <a:gd name="connsiteX1" fmla="*/ 0 w 6743700"/>
              <a:gd name="connsiteY1" fmla="*/ 0 h 3025140"/>
              <a:gd name="connsiteX2" fmla="*/ 0 w 6743700"/>
              <a:gd name="connsiteY2" fmla="*/ 3025140 h 3025140"/>
              <a:gd name="connsiteX3" fmla="*/ 6743700 w 6743700"/>
              <a:gd name="connsiteY3" fmla="*/ 3025140 h 3025140"/>
              <a:gd name="connsiteX0" fmla="*/ 2042160 w 6168480"/>
              <a:gd name="connsiteY0" fmla="*/ 0 h 3032167"/>
              <a:gd name="connsiteX1" fmla="*/ 0 w 6168480"/>
              <a:gd name="connsiteY1" fmla="*/ 0 h 3032167"/>
              <a:gd name="connsiteX2" fmla="*/ 0 w 6168480"/>
              <a:gd name="connsiteY2" fmla="*/ 3025140 h 3032167"/>
              <a:gd name="connsiteX3" fmla="*/ 6168480 w 6168480"/>
              <a:gd name="connsiteY3" fmla="*/ 3032167 h 303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8480" h="3032167">
                <a:moveTo>
                  <a:pt x="2042160" y="0"/>
                </a:moveTo>
                <a:lnTo>
                  <a:pt x="0" y="0"/>
                </a:lnTo>
                <a:lnTo>
                  <a:pt x="0" y="3025140"/>
                </a:lnTo>
                <a:lnTo>
                  <a:pt x="6168480" y="3032167"/>
                </a:lnTo>
              </a:path>
            </a:pathLst>
          </a:custGeom>
          <a:noFill/>
          <a:ln w="698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EF14E6C-5D43-4A4E-B5FC-38C0B3B01302}"/>
              </a:ext>
            </a:extLst>
          </p:cNvPr>
          <p:cNvSpPr/>
          <p:nvPr/>
        </p:nvSpPr>
        <p:spPr>
          <a:xfrm>
            <a:off x="722708" y="103867"/>
            <a:ext cx="8867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201X/201X</a:t>
            </a:r>
          </a:p>
        </p:txBody>
      </p:sp>
      <p:sp>
        <p:nvSpPr>
          <p:cNvPr id="10" name="等腰三角形 9">
            <a:extLst>
              <a:ext uri="{FF2B5EF4-FFF2-40B4-BE49-F238E27FC236}">
                <a16:creationId xmlns="" xmlns:a16="http://schemas.microsoft.com/office/drawing/2014/main" id="{BFC8042B-EA4B-4AB0-802C-40BAFB91ABE8}"/>
              </a:ext>
            </a:extLst>
          </p:cNvPr>
          <p:cNvSpPr/>
          <p:nvPr/>
        </p:nvSpPr>
        <p:spPr>
          <a:xfrm rot="5400000">
            <a:off x="4478130" y="3717200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5648E49-AA6C-42D2-890C-63AAE14E627A}"/>
              </a:ext>
            </a:extLst>
          </p:cNvPr>
          <p:cNvSpPr/>
          <p:nvPr/>
        </p:nvSpPr>
        <p:spPr>
          <a:xfrm>
            <a:off x="4669249" y="361549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业绩方面展望</a:t>
            </a:r>
          </a:p>
        </p:txBody>
      </p:sp>
      <p:sp>
        <p:nvSpPr>
          <p:cNvPr id="16" name="等腰三角形 15">
            <a:extLst>
              <a:ext uri="{FF2B5EF4-FFF2-40B4-BE49-F238E27FC236}">
                <a16:creationId xmlns="" xmlns:a16="http://schemas.microsoft.com/office/drawing/2014/main" id="{DE3EB55C-B7E9-457E-AD07-759F1007E197}"/>
              </a:ext>
            </a:extLst>
          </p:cNvPr>
          <p:cNvSpPr/>
          <p:nvPr/>
        </p:nvSpPr>
        <p:spPr>
          <a:xfrm rot="5400000">
            <a:off x="4478130" y="4156485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2EC844D-2428-432A-B14D-02DEE5171D70}"/>
              </a:ext>
            </a:extLst>
          </p:cNvPr>
          <p:cNvSpPr/>
          <p:nvPr/>
        </p:nvSpPr>
        <p:spPr>
          <a:xfrm>
            <a:off x="4669249" y="405477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公司扩展展望</a:t>
            </a:r>
          </a:p>
        </p:txBody>
      </p:sp>
      <p:sp>
        <p:nvSpPr>
          <p:cNvPr id="14" name="等腰三角形 13">
            <a:extLst>
              <a:ext uri="{FF2B5EF4-FFF2-40B4-BE49-F238E27FC236}">
                <a16:creationId xmlns="" xmlns:a16="http://schemas.microsoft.com/office/drawing/2014/main" id="{566E93E1-E299-42B5-A371-74954386CD30}"/>
              </a:ext>
            </a:extLst>
          </p:cNvPr>
          <p:cNvSpPr/>
          <p:nvPr/>
        </p:nvSpPr>
        <p:spPr>
          <a:xfrm rot="5400000">
            <a:off x="4482671" y="4550848"/>
            <a:ext cx="221876" cy="191272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78341A95-51DC-4B74-8A18-3C51B3EDCCFC}"/>
              </a:ext>
            </a:extLst>
          </p:cNvPr>
          <p:cNvSpPr/>
          <p:nvPr/>
        </p:nvSpPr>
        <p:spPr>
          <a:xfrm>
            <a:off x="4673790" y="444913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其他展望</a:t>
            </a:r>
          </a:p>
        </p:txBody>
      </p:sp>
    </p:spTree>
    <p:extLst>
      <p:ext uri="{BB962C8B-B14F-4D97-AF65-F5344CB8AC3E}">
        <p14:creationId xmlns:p14="http://schemas.microsoft.com/office/powerpoint/2010/main" val="4333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8CD227A7-B268-4B37-A7D4-B564317FE3AC}"/>
              </a:ext>
            </a:extLst>
          </p:cNvPr>
          <p:cNvGrpSpPr/>
          <p:nvPr/>
        </p:nvGrpSpPr>
        <p:grpSpPr>
          <a:xfrm>
            <a:off x="908764" y="1336048"/>
            <a:ext cx="3168445" cy="4708396"/>
            <a:chOff x="1172266" y="1396450"/>
            <a:chExt cx="3078659" cy="4708396"/>
          </a:xfrm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EFDDA4E7-6833-4D16-A40F-562889C237F2}"/>
                </a:ext>
              </a:extLst>
            </p:cNvPr>
            <p:cNvGrpSpPr/>
            <p:nvPr/>
          </p:nvGrpSpPr>
          <p:grpSpPr>
            <a:xfrm>
              <a:off x="1172266" y="1396450"/>
              <a:ext cx="3078659" cy="4708396"/>
              <a:chOff x="1172266" y="1396450"/>
              <a:chExt cx="3078659" cy="4708396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="" xmlns:a16="http://schemas.microsoft.com/office/drawing/2014/main" id="{7884F6BB-073C-4B38-8752-95E713B8CD58}"/>
                  </a:ext>
                </a:extLst>
              </p:cNvPr>
              <p:cNvGrpSpPr/>
              <p:nvPr/>
            </p:nvGrpSpPr>
            <p:grpSpPr>
              <a:xfrm>
                <a:off x="1172266" y="1396450"/>
                <a:ext cx="3078659" cy="4708396"/>
                <a:chOff x="2581965" y="1106890"/>
                <a:chExt cx="1956844" cy="2992731"/>
              </a:xfrm>
            </p:grpSpPr>
            <p:sp>
              <p:nvSpPr>
                <p:cNvPr id="94" name="모서리가 둥근 직사각형 168">
                  <a:extLst>
                    <a:ext uri="{FF2B5EF4-FFF2-40B4-BE49-F238E27FC236}">
                      <a16:creationId xmlns="" xmlns:a16="http://schemas.microsoft.com/office/drawing/2014/main" id="{F05BA6EC-D46A-40C3-AEED-8A61604D906D}"/>
                    </a:ext>
                  </a:extLst>
                </p:cNvPr>
                <p:cNvSpPr/>
                <p:nvPr/>
              </p:nvSpPr>
              <p:spPr>
                <a:xfrm>
                  <a:off x="2581965" y="1106890"/>
                  <a:ext cx="635744" cy="657947"/>
                </a:xfrm>
                <a:prstGeom prst="roundRect">
                  <a:avLst>
                    <a:gd name="adj" fmla="val 6455"/>
                  </a:avLst>
                </a:prstGeom>
                <a:solidFill>
                  <a:schemeClr val="accent5">
                    <a:lumMod val="50000"/>
                  </a:schemeClr>
                </a:solidFill>
                <a:ln w="3175" cap="flat" cmpd="sng" algn="ctr">
                  <a:solidFill>
                    <a:srgbClr val="3C7E00"/>
                  </a:solidFill>
                  <a:prstDash val="solid"/>
                </a:ln>
                <a:effectLst>
                  <a:innerShdw blurRad="190500">
                    <a:prstClr val="black">
                      <a:alpha val="28000"/>
                    </a:prstClr>
                  </a:innerShdw>
                </a:effectLst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95" name="Freeform 7">
                  <a:extLst>
                    <a:ext uri="{FF2B5EF4-FFF2-40B4-BE49-F238E27FC236}">
                      <a16:creationId xmlns="" xmlns:a16="http://schemas.microsoft.com/office/drawing/2014/main" id="{0CD9E115-E8ED-4BBA-9114-CA4357A6145F}"/>
                    </a:ext>
                  </a:extLst>
                </p:cNvPr>
                <p:cNvSpPr/>
                <p:nvPr/>
              </p:nvSpPr>
              <p:spPr bwMode="auto">
                <a:xfrm>
                  <a:off x="2610540" y="1135465"/>
                  <a:ext cx="1928269" cy="2964156"/>
                </a:xfrm>
                <a:prstGeom prst="roundRect">
                  <a:avLst>
                    <a:gd name="adj" fmla="val 6503"/>
                  </a:avLst>
                </a:prstGeom>
                <a:solidFill>
                  <a:sysClr val="window" lastClr="FFFFFF"/>
                </a:solidFill>
                <a:ln w="3175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headEnd type="oval"/>
                  <a:tailEnd type="oval"/>
                </a:ln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</p:spPr>
              <p:txBody>
                <a:bodyPr anchor="ctr"/>
                <a:lstStyle>
                  <a:defPPr>
                    <a:defRPr lang="ko-KR">
                      <a:solidFill>
                        <a:schemeClr val="tx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107" name="Freeform 8">
                  <a:extLst>
                    <a:ext uri="{FF2B5EF4-FFF2-40B4-BE49-F238E27FC236}">
                      <a16:creationId xmlns="" xmlns:a16="http://schemas.microsoft.com/office/drawing/2014/main" id="{3B17DE24-4872-4F08-8493-238AF9D349EC}"/>
                    </a:ext>
                  </a:extLst>
                </p:cNvPr>
                <p:cNvSpPr/>
                <p:nvPr/>
              </p:nvSpPr>
              <p:spPr bwMode="auto">
                <a:xfrm>
                  <a:off x="2583168" y="1116762"/>
                  <a:ext cx="578109" cy="578313"/>
                </a:xfrm>
                <a:custGeom>
                  <a:avLst/>
                  <a:gdLst/>
                  <a:ahLst/>
                  <a:cxnLst>
                    <a:cxn ang="0">
                      <a:pos x="478" y="0"/>
                    </a:cxn>
                    <a:cxn ang="0">
                      <a:pos x="34" y="0"/>
                    </a:cxn>
                    <a:cxn ang="0">
                      <a:pos x="34" y="0"/>
                    </a:cxn>
                    <a:cxn ang="0">
                      <a:pos x="26" y="0"/>
                    </a:cxn>
                    <a:cxn ang="0">
                      <a:pos x="20" y="2"/>
                    </a:cxn>
                    <a:cxn ang="0">
                      <a:pos x="14" y="6"/>
                    </a:cxn>
                    <a:cxn ang="0">
                      <a:pos x="10" y="10"/>
                    </a:cxn>
                    <a:cxn ang="0">
                      <a:pos x="6" y="16"/>
                    </a:cxn>
                    <a:cxn ang="0">
                      <a:pos x="2" y="22"/>
                    </a:cxn>
                    <a:cxn ang="0">
                      <a:pos x="0" y="28"/>
                    </a:cxn>
                    <a:cxn ang="0">
                      <a:pos x="0" y="36"/>
                    </a:cxn>
                    <a:cxn ang="0">
                      <a:pos x="0" y="478"/>
                    </a:cxn>
                    <a:cxn ang="0">
                      <a:pos x="478" y="0"/>
                    </a:cxn>
                  </a:cxnLst>
                  <a:rect l="0" t="0" r="r" b="b"/>
                  <a:pathLst>
                    <a:path w="478" h="478">
                      <a:moveTo>
                        <a:pt x="478" y="0"/>
                      </a:move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26" y="0"/>
                      </a:lnTo>
                      <a:lnTo>
                        <a:pt x="20" y="2"/>
                      </a:lnTo>
                      <a:lnTo>
                        <a:pt x="14" y="6"/>
                      </a:lnTo>
                      <a:lnTo>
                        <a:pt x="10" y="10"/>
                      </a:lnTo>
                      <a:lnTo>
                        <a:pt x="6" y="16"/>
                      </a:lnTo>
                      <a:lnTo>
                        <a:pt x="2" y="22"/>
                      </a:lnTo>
                      <a:lnTo>
                        <a:pt x="0" y="28"/>
                      </a:lnTo>
                      <a:lnTo>
                        <a:pt x="0" y="36"/>
                      </a:lnTo>
                      <a:lnTo>
                        <a:pt x="0" y="478"/>
                      </a:lnTo>
                      <a:lnTo>
                        <a:pt x="478" y="0"/>
                      </a:lnTo>
                      <a:close/>
                    </a:path>
                  </a:pathLst>
                </a:custGeom>
                <a:gradFill>
                  <a:gsLst>
                    <a:gs pos="18000">
                      <a:srgbClr val="0070C0"/>
                    </a:gs>
                    <a:gs pos="100000">
                      <a:srgbClr val="00B0F0"/>
                    </a:gs>
                  </a:gsLst>
                  <a:lin ang="2700000" scaled="1"/>
                </a:gradFill>
                <a:ln w="3175" cap="flat" cmpd="sng" algn="ctr">
                  <a:solidFill>
                    <a:srgbClr val="3C7E00"/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grpSp>
              <p:nvGrpSpPr>
                <p:cNvPr id="101" name="그룹 181">
                  <a:extLst>
                    <a:ext uri="{FF2B5EF4-FFF2-40B4-BE49-F238E27FC236}">
                      <a16:creationId xmlns="" xmlns:a16="http://schemas.microsoft.com/office/drawing/2014/main" id="{BD28915F-88D2-46C7-A8AB-1E77BA234387}"/>
                    </a:ext>
                  </a:extLst>
                </p:cNvPr>
                <p:cNvGrpSpPr/>
                <p:nvPr/>
              </p:nvGrpSpPr>
              <p:grpSpPr>
                <a:xfrm flipH="1">
                  <a:off x="2654988" y="1124352"/>
                  <a:ext cx="469903" cy="6350"/>
                  <a:chOff x="1388546" y="1992137"/>
                  <a:chExt cx="469921" cy="6348"/>
                </a:xfrm>
              </p:grpSpPr>
              <p:sp>
                <p:nvSpPr>
                  <p:cNvPr id="103" name="Freeform 45">
                    <a:extLst>
                      <a:ext uri="{FF2B5EF4-FFF2-40B4-BE49-F238E27FC236}">
                        <a16:creationId xmlns="" xmlns:a16="http://schemas.microsoft.com/office/drawing/2014/main" id="{36558375-2FF2-492C-9A6F-8297C4AA446F}"/>
                      </a:ext>
                    </a:extLst>
                  </p:cNvPr>
                  <p:cNvSpPr/>
                  <p:nvPr/>
                </p:nvSpPr>
                <p:spPr bwMode="auto">
                  <a:xfrm rot="16200000" flipH="1" flipV="1">
                    <a:off x="1637002" y="1775434"/>
                    <a:ext cx="4761" cy="43816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0"/>
                      </a:cxn>
                      <a:cxn ang="0">
                        <a:pos x="0" y="942"/>
                      </a:cxn>
                      <a:cxn ang="0">
                        <a:pos x="2" y="942"/>
                      </a:cxn>
                      <a:cxn ang="0">
                        <a:pos x="4" y="942"/>
                      </a:cxn>
                      <a:cxn ang="0">
                        <a:pos x="4" y="0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4" h="942">
                        <a:moveTo>
                          <a:pt x="2" y="0"/>
                        </a:moveTo>
                        <a:lnTo>
                          <a:pt x="0" y="0"/>
                        </a:lnTo>
                        <a:lnTo>
                          <a:pt x="0" y="942"/>
                        </a:lnTo>
                        <a:lnTo>
                          <a:pt x="2" y="942"/>
                        </a:lnTo>
                        <a:lnTo>
                          <a:pt x="4" y="942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ysClr val="window" lastClr="FFFFFF">
                          <a:alpha val="76000"/>
                        </a:sysClr>
                      </a:gs>
                      <a:gs pos="100000">
                        <a:sysClr val="window" lastClr="FFFFFF">
                          <a:alpha val="7000"/>
                        </a:sysClr>
                      </a:gs>
                    </a:gsLst>
                    <a:lin ang="5400000" scaled="1"/>
                    <a:tileRect/>
                  </a:gradFill>
                  <a:ln w="19050" cap="flat" cmpd="sng" algn="ctr">
                    <a:noFill/>
                    <a:prstDash val="solid"/>
                    <a:headEnd type="oval"/>
                    <a:tailEnd type="oval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tx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  <p:sp>
                <p:nvSpPr>
                  <p:cNvPr id="104" name="Freeform 45">
                    <a:extLst>
                      <a:ext uri="{FF2B5EF4-FFF2-40B4-BE49-F238E27FC236}">
                        <a16:creationId xmlns="" xmlns:a16="http://schemas.microsoft.com/office/drawing/2014/main" id="{9161876F-00A9-4E7E-9376-DC7D05CB8169}"/>
                      </a:ext>
                    </a:extLst>
                  </p:cNvPr>
                  <p:cNvSpPr/>
                  <p:nvPr/>
                </p:nvSpPr>
                <p:spPr bwMode="auto">
                  <a:xfrm rot="5400000" flipV="1">
                    <a:off x="1605250" y="1777021"/>
                    <a:ext cx="4760" cy="43816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0"/>
                      </a:cxn>
                      <a:cxn ang="0">
                        <a:pos x="0" y="942"/>
                      </a:cxn>
                      <a:cxn ang="0">
                        <a:pos x="2" y="942"/>
                      </a:cxn>
                      <a:cxn ang="0">
                        <a:pos x="4" y="942"/>
                      </a:cxn>
                      <a:cxn ang="0">
                        <a:pos x="4" y="0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4" h="942">
                        <a:moveTo>
                          <a:pt x="2" y="0"/>
                        </a:moveTo>
                        <a:lnTo>
                          <a:pt x="0" y="0"/>
                        </a:lnTo>
                        <a:lnTo>
                          <a:pt x="0" y="942"/>
                        </a:lnTo>
                        <a:lnTo>
                          <a:pt x="2" y="942"/>
                        </a:lnTo>
                        <a:lnTo>
                          <a:pt x="4" y="942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ysClr val="window" lastClr="FFFFFF">
                          <a:alpha val="76000"/>
                        </a:sysClr>
                      </a:gs>
                      <a:gs pos="100000">
                        <a:sysClr val="window" lastClr="FFFFFF">
                          <a:alpha val="7000"/>
                        </a:sysClr>
                      </a:gs>
                    </a:gsLst>
                    <a:lin ang="5400000" scaled="1"/>
                    <a:tileRect/>
                  </a:gradFill>
                  <a:ln w="19050" cap="flat" cmpd="sng" algn="ctr">
                    <a:noFill/>
                    <a:prstDash val="solid"/>
                    <a:headEnd type="oval"/>
                    <a:tailEnd type="oval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tx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</p:grpSp>
          </p:grpSp>
          <p:sp>
            <p:nvSpPr>
              <p:cNvPr id="26" name="矩形 25">
                <a:extLst>
                  <a:ext uri="{FF2B5EF4-FFF2-40B4-BE49-F238E27FC236}">
                    <a16:creationId xmlns="" xmlns:a16="http://schemas.microsoft.com/office/drawing/2014/main" id="{FEC1ACBE-B650-478B-B97B-4B7FFFF1B9CF}"/>
                  </a:ext>
                </a:extLst>
              </p:cNvPr>
              <p:cNvSpPr/>
              <p:nvPr/>
            </p:nvSpPr>
            <p:spPr>
              <a:xfrm>
                <a:off x="1597665" y="2016084"/>
                <a:ext cx="2272818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zh-CN" altLang="en-US" sz="24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调整计划一</a:t>
                </a:r>
                <a:endParaRPr lang="en-US" altLang="zh-CN" sz="2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/>
                <a:r>
                  <a:rPr lang="zh-CN" altLang="en-US" sz="24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关键词概括这里</a:t>
                </a:r>
              </a:p>
            </p:txBody>
          </p:sp>
          <p:sp>
            <p:nvSpPr>
              <p:cNvPr id="109" name="矩形 108">
                <a:extLst>
                  <a:ext uri="{FF2B5EF4-FFF2-40B4-BE49-F238E27FC236}">
                    <a16:creationId xmlns="" xmlns:a16="http://schemas.microsoft.com/office/drawing/2014/main" id="{A46F4E6E-69A3-42BE-B5FD-A4C4C3350EB9}"/>
                  </a:ext>
                </a:extLst>
              </p:cNvPr>
              <p:cNvSpPr/>
              <p:nvPr/>
            </p:nvSpPr>
            <p:spPr>
              <a:xfrm>
                <a:off x="1214977" y="1476373"/>
                <a:ext cx="4667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01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0" name="文本框 109">
              <a:extLst>
                <a:ext uri="{FF2B5EF4-FFF2-40B4-BE49-F238E27FC236}">
                  <a16:creationId xmlns="" xmlns:a16="http://schemas.microsoft.com/office/drawing/2014/main" id="{686F2638-3A36-4528-9992-3737477C162D}"/>
                </a:ext>
              </a:extLst>
            </p:cNvPr>
            <p:cNvSpPr txBox="1"/>
            <p:nvPr/>
          </p:nvSpPr>
          <p:spPr>
            <a:xfrm>
              <a:off x="1337106" y="2835557"/>
              <a:ext cx="2728716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E396107E-2244-4D72-B58A-A1A1B84314AC}"/>
              </a:ext>
            </a:extLst>
          </p:cNvPr>
          <p:cNvSpPr/>
          <p:nvPr/>
        </p:nvSpPr>
        <p:spPr>
          <a:xfrm>
            <a:off x="355869" y="88072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调整与变革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17759930-26AF-4B03-9518-CB0774F0F343}"/>
              </a:ext>
            </a:extLst>
          </p:cNvPr>
          <p:cNvGrpSpPr/>
          <p:nvPr/>
        </p:nvGrpSpPr>
        <p:grpSpPr>
          <a:xfrm>
            <a:off x="4334716" y="1336048"/>
            <a:ext cx="3168445" cy="4708396"/>
            <a:chOff x="1172266" y="1396450"/>
            <a:chExt cx="3078659" cy="4708396"/>
          </a:xfrm>
        </p:grpSpPr>
        <p:grpSp>
          <p:nvGrpSpPr>
            <p:cNvPr id="65" name="组合 64">
              <a:extLst>
                <a:ext uri="{FF2B5EF4-FFF2-40B4-BE49-F238E27FC236}">
                  <a16:creationId xmlns="" xmlns:a16="http://schemas.microsoft.com/office/drawing/2014/main" id="{590B5E43-27CF-4BF5-91B1-197E9EB6B697}"/>
                </a:ext>
              </a:extLst>
            </p:cNvPr>
            <p:cNvGrpSpPr/>
            <p:nvPr/>
          </p:nvGrpSpPr>
          <p:grpSpPr>
            <a:xfrm>
              <a:off x="1172266" y="1396450"/>
              <a:ext cx="3078659" cy="4708396"/>
              <a:chOff x="1172266" y="1396450"/>
              <a:chExt cx="3078659" cy="4708396"/>
            </a:xfrm>
          </p:grpSpPr>
          <p:grpSp>
            <p:nvGrpSpPr>
              <p:cNvPr id="67" name="组合 66">
                <a:extLst>
                  <a:ext uri="{FF2B5EF4-FFF2-40B4-BE49-F238E27FC236}">
                    <a16:creationId xmlns="" xmlns:a16="http://schemas.microsoft.com/office/drawing/2014/main" id="{FD85B282-C702-47E2-8995-32F67FE98A10}"/>
                  </a:ext>
                </a:extLst>
              </p:cNvPr>
              <p:cNvGrpSpPr/>
              <p:nvPr/>
            </p:nvGrpSpPr>
            <p:grpSpPr>
              <a:xfrm>
                <a:off x="1172266" y="1396450"/>
                <a:ext cx="3078659" cy="4708396"/>
                <a:chOff x="2581965" y="1106890"/>
                <a:chExt cx="1956844" cy="2992731"/>
              </a:xfrm>
            </p:grpSpPr>
            <p:sp>
              <p:nvSpPr>
                <p:cNvPr id="70" name="모서리가 둥근 직사각형 168">
                  <a:extLst>
                    <a:ext uri="{FF2B5EF4-FFF2-40B4-BE49-F238E27FC236}">
                      <a16:creationId xmlns="" xmlns:a16="http://schemas.microsoft.com/office/drawing/2014/main" id="{112781A4-F6AF-49FF-9DCC-ECEB654A6277}"/>
                    </a:ext>
                  </a:extLst>
                </p:cNvPr>
                <p:cNvSpPr/>
                <p:nvPr/>
              </p:nvSpPr>
              <p:spPr>
                <a:xfrm>
                  <a:off x="2581965" y="1106890"/>
                  <a:ext cx="635744" cy="657947"/>
                </a:xfrm>
                <a:prstGeom prst="roundRect">
                  <a:avLst>
                    <a:gd name="adj" fmla="val 6455"/>
                  </a:avLst>
                </a:prstGeom>
                <a:solidFill>
                  <a:schemeClr val="accent5">
                    <a:lumMod val="50000"/>
                  </a:schemeClr>
                </a:solidFill>
                <a:ln w="3175" cap="flat" cmpd="sng" algn="ctr">
                  <a:solidFill>
                    <a:srgbClr val="3C7E00"/>
                  </a:solidFill>
                  <a:prstDash val="solid"/>
                </a:ln>
                <a:effectLst>
                  <a:innerShdw blurRad="190500">
                    <a:prstClr val="black">
                      <a:alpha val="28000"/>
                    </a:prstClr>
                  </a:innerShdw>
                </a:effectLst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71" name="Freeform 7">
                  <a:extLst>
                    <a:ext uri="{FF2B5EF4-FFF2-40B4-BE49-F238E27FC236}">
                      <a16:creationId xmlns="" xmlns:a16="http://schemas.microsoft.com/office/drawing/2014/main" id="{6848AE26-2044-4C6E-B85A-5DD3B6EA890C}"/>
                    </a:ext>
                  </a:extLst>
                </p:cNvPr>
                <p:cNvSpPr/>
                <p:nvPr/>
              </p:nvSpPr>
              <p:spPr bwMode="auto">
                <a:xfrm>
                  <a:off x="2610540" y="1135465"/>
                  <a:ext cx="1928269" cy="2964156"/>
                </a:xfrm>
                <a:prstGeom prst="roundRect">
                  <a:avLst>
                    <a:gd name="adj" fmla="val 6503"/>
                  </a:avLst>
                </a:prstGeom>
                <a:solidFill>
                  <a:sysClr val="window" lastClr="FFFFFF"/>
                </a:solidFill>
                <a:ln w="3175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headEnd type="oval"/>
                  <a:tailEnd type="oval"/>
                </a:ln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</p:spPr>
              <p:txBody>
                <a:bodyPr anchor="ctr"/>
                <a:lstStyle>
                  <a:defPPr>
                    <a:defRPr lang="ko-KR">
                      <a:solidFill>
                        <a:schemeClr val="tx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72" name="Freeform 8">
                  <a:extLst>
                    <a:ext uri="{FF2B5EF4-FFF2-40B4-BE49-F238E27FC236}">
                      <a16:creationId xmlns="" xmlns:a16="http://schemas.microsoft.com/office/drawing/2014/main" id="{B0C31E0C-CBB2-482B-88B6-E5136CE1F14C}"/>
                    </a:ext>
                  </a:extLst>
                </p:cNvPr>
                <p:cNvSpPr/>
                <p:nvPr/>
              </p:nvSpPr>
              <p:spPr bwMode="auto">
                <a:xfrm>
                  <a:off x="2583168" y="1116762"/>
                  <a:ext cx="578109" cy="578313"/>
                </a:xfrm>
                <a:custGeom>
                  <a:avLst/>
                  <a:gdLst/>
                  <a:ahLst/>
                  <a:cxnLst>
                    <a:cxn ang="0">
                      <a:pos x="478" y="0"/>
                    </a:cxn>
                    <a:cxn ang="0">
                      <a:pos x="34" y="0"/>
                    </a:cxn>
                    <a:cxn ang="0">
                      <a:pos x="34" y="0"/>
                    </a:cxn>
                    <a:cxn ang="0">
                      <a:pos x="26" y="0"/>
                    </a:cxn>
                    <a:cxn ang="0">
                      <a:pos x="20" y="2"/>
                    </a:cxn>
                    <a:cxn ang="0">
                      <a:pos x="14" y="6"/>
                    </a:cxn>
                    <a:cxn ang="0">
                      <a:pos x="10" y="10"/>
                    </a:cxn>
                    <a:cxn ang="0">
                      <a:pos x="6" y="16"/>
                    </a:cxn>
                    <a:cxn ang="0">
                      <a:pos x="2" y="22"/>
                    </a:cxn>
                    <a:cxn ang="0">
                      <a:pos x="0" y="28"/>
                    </a:cxn>
                    <a:cxn ang="0">
                      <a:pos x="0" y="36"/>
                    </a:cxn>
                    <a:cxn ang="0">
                      <a:pos x="0" y="478"/>
                    </a:cxn>
                    <a:cxn ang="0">
                      <a:pos x="478" y="0"/>
                    </a:cxn>
                  </a:cxnLst>
                  <a:rect l="0" t="0" r="r" b="b"/>
                  <a:pathLst>
                    <a:path w="478" h="478">
                      <a:moveTo>
                        <a:pt x="478" y="0"/>
                      </a:move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26" y="0"/>
                      </a:lnTo>
                      <a:lnTo>
                        <a:pt x="20" y="2"/>
                      </a:lnTo>
                      <a:lnTo>
                        <a:pt x="14" y="6"/>
                      </a:lnTo>
                      <a:lnTo>
                        <a:pt x="10" y="10"/>
                      </a:lnTo>
                      <a:lnTo>
                        <a:pt x="6" y="16"/>
                      </a:lnTo>
                      <a:lnTo>
                        <a:pt x="2" y="22"/>
                      </a:lnTo>
                      <a:lnTo>
                        <a:pt x="0" y="28"/>
                      </a:lnTo>
                      <a:lnTo>
                        <a:pt x="0" y="36"/>
                      </a:lnTo>
                      <a:lnTo>
                        <a:pt x="0" y="478"/>
                      </a:lnTo>
                      <a:lnTo>
                        <a:pt x="478" y="0"/>
                      </a:lnTo>
                      <a:close/>
                    </a:path>
                  </a:pathLst>
                </a:custGeom>
                <a:gradFill>
                  <a:gsLst>
                    <a:gs pos="18000">
                      <a:srgbClr val="0070C0"/>
                    </a:gs>
                    <a:gs pos="100000">
                      <a:srgbClr val="00B0F0"/>
                    </a:gs>
                  </a:gsLst>
                  <a:lin ang="2700000" scaled="1"/>
                </a:gradFill>
                <a:ln w="3175" cap="flat" cmpd="sng" algn="ctr">
                  <a:solidFill>
                    <a:srgbClr val="3C7E00"/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grpSp>
              <p:nvGrpSpPr>
                <p:cNvPr id="73" name="그룹 181">
                  <a:extLst>
                    <a:ext uri="{FF2B5EF4-FFF2-40B4-BE49-F238E27FC236}">
                      <a16:creationId xmlns="" xmlns:a16="http://schemas.microsoft.com/office/drawing/2014/main" id="{7318DAA6-9711-4462-9D15-56B256345150}"/>
                    </a:ext>
                  </a:extLst>
                </p:cNvPr>
                <p:cNvGrpSpPr/>
                <p:nvPr/>
              </p:nvGrpSpPr>
              <p:grpSpPr>
                <a:xfrm flipH="1">
                  <a:off x="2654988" y="1124352"/>
                  <a:ext cx="469903" cy="6350"/>
                  <a:chOff x="1388546" y="1992137"/>
                  <a:chExt cx="469921" cy="6348"/>
                </a:xfrm>
              </p:grpSpPr>
              <p:sp>
                <p:nvSpPr>
                  <p:cNvPr id="74" name="Freeform 45">
                    <a:extLst>
                      <a:ext uri="{FF2B5EF4-FFF2-40B4-BE49-F238E27FC236}">
                        <a16:creationId xmlns="" xmlns:a16="http://schemas.microsoft.com/office/drawing/2014/main" id="{86CF72B4-724B-4AC7-AAFD-D1C97673A4A0}"/>
                      </a:ext>
                    </a:extLst>
                  </p:cNvPr>
                  <p:cNvSpPr/>
                  <p:nvPr/>
                </p:nvSpPr>
                <p:spPr bwMode="auto">
                  <a:xfrm rot="16200000" flipH="1" flipV="1">
                    <a:off x="1637002" y="1775434"/>
                    <a:ext cx="4761" cy="43816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0"/>
                      </a:cxn>
                      <a:cxn ang="0">
                        <a:pos x="0" y="942"/>
                      </a:cxn>
                      <a:cxn ang="0">
                        <a:pos x="2" y="942"/>
                      </a:cxn>
                      <a:cxn ang="0">
                        <a:pos x="4" y="942"/>
                      </a:cxn>
                      <a:cxn ang="0">
                        <a:pos x="4" y="0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4" h="942">
                        <a:moveTo>
                          <a:pt x="2" y="0"/>
                        </a:moveTo>
                        <a:lnTo>
                          <a:pt x="0" y="0"/>
                        </a:lnTo>
                        <a:lnTo>
                          <a:pt x="0" y="942"/>
                        </a:lnTo>
                        <a:lnTo>
                          <a:pt x="2" y="942"/>
                        </a:lnTo>
                        <a:lnTo>
                          <a:pt x="4" y="942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ysClr val="window" lastClr="FFFFFF">
                          <a:alpha val="76000"/>
                        </a:sysClr>
                      </a:gs>
                      <a:gs pos="100000">
                        <a:sysClr val="window" lastClr="FFFFFF">
                          <a:alpha val="7000"/>
                        </a:sysClr>
                      </a:gs>
                    </a:gsLst>
                    <a:lin ang="5400000" scaled="1"/>
                    <a:tileRect/>
                  </a:gradFill>
                  <a:ln w="19050" cap="flat" cmpd="sng" algn="ctr">
                    <a:noFill/>
                    <a:prstDash val="solid"/>
                    <a:headEnd type="oval"/>
                    <a:tailEnd type="oval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tx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  <p:sp>
                <p:nvSpPr>
                  <p:cNvPr id="75" name="Freeform 45">
                    <a:extLst>
                      <a:ext uri="{FF2B5EF4-FFF2-40B4-BE49-F238E27FC236}">
                        <a16:creationId xmlns="" xmlns:a16="http://schemas.microsoft.com/office/drawing/2014/main" id="{4430ECAE-A264-4745-9D07-844D51FD8674}"/>
                      </a:ext>
                    </a:extLst>
                  </p:cNvPr>
                  <p:cNvSpPr/>
                  <p:nvPr/>
                </p:nvSpPr>
                <p:spPr bwMode="auto">
                  <a:xfrm rot="5400000" flipV="1">
                    <a:off x="1605250" y="1777021"/>
                    <a:ext cx="4760" cy="43816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0"/>
                      </a:cxn>
                      <a:cxn ang="0">
                        <a:pos x="0" y="942"/>
                      </a:cxn>
                      <a:cxn ang="0">
                        <a:pos x="2" y="942"/>
                      </a:cxn>
                      <a:cxn ang="0">
                        <a:pos x="4" y="942"/>
                      </a:cxn>
                      <a:cxn ang="0">
                        <a:pos x="4" y="0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4" h="942">
                        <a:moveTo>
                          <a:pt x="2" y="0"/>
                        </a:moveTo>
                        <a:lnTo>
                          <a:pt x="0" y="0"/>
                        </a:lnTo>
                        <a:lnTo>
                          <a:pt x="0" y="942"/>
                        </a:lnTo>
                        <a:lnTo>
                          <a:pt x="2" y="942"/>
                        </a:lnTo>
                        <a:lnTo>
                          <a:pt x="4" y="942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ysClr val="window" lastClr="FFFFFF">
                          <a:alpha val="76000"/>
                        </a:sysClr>
                      </a:gs>
                      <a:gs pos="100000">
                        <a:sysClr val="window" lastClr="FFFFFF">
                          <a:alpha val="7000"/>
                        </a:sysClr>
                      </a:gs>
                    </a:gsLst>
                    <a:lin ang="5400000" scaled="1"/>
                    <a:tileRect/>
                  </a:gradFill>
                  <a:ln w="19050" cap="flat" cmpd="sng" algn="ctr">
                    <a:noFill/>
                    <a:prstDash val="solid"/>
                    <a:headEnd type="oval"/>
                    <a:tailEnd type="oval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tx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</p:grpSp>
          </p:grpSp>
          <p:sp>
            <p:nvSpPr>
              <p:cNvPr id="68" name="矩形 67">
                <a:extLst>
                  <a:ext uri="{FF2B5EF4-FFF2-40B4-BE49-F238E27FC236}">
                    <a16:creationId xmlns="" xmlns:a16="http://schemas.microsoft.com/office/drawing/2014/main" id="{5B335CFB-D8B6-4E3B-93CD-0C0DBB76CB48}"/>
                  </a:ext>
                </a:extLst>
              </p:cNvPr>
              <p:cNvSpPr/>
              <p:nvPr/>
            </p:nvSpPr>
            <p:spPr>
              <a:xfrm>
                <a:off x="1597665" y="2016084"/>
                <a:ext cx="2272818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zh-CN" altLang="en-US" sz="24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调整计划一</a:t>
                </a:r>
                <a:endParaRPr lang="en-US" altLang="zh-CN" sz="2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/>
                <a:r>
                  <a:rPr lang="zh-CN" altLang="en-US" sz="24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关键词概括这里</a:t>
                </a:r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="" xmlns:a16="http://schemas.microsoft.com/office/drawing/2014/main" id="{03A56633-F152-49A9-ABE2-2BF11E8757C5}"/>
                  </a:ext>
                </a:extLst>
              </p:cNvPr>
              <p:cNvSpPr/>
              <p:nvPr/>
            </p:nvSpPr>
            <p:spPr>
              <a:xfrm>
                <a:off x="1214977" y="1476373"/>
                <a:ext cx="4893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6" name="文本框 65">
              <a:extLst>
                <a:ext uri="{FF2B5EF4-FFF2-40B4-BE49-F238E27FC236}">
                  <a16:creationId xmlns="" xmlns:a16="http://schemas.microsoft.com/office/drawing/2014/main" id="{828A59C8-59A4-458C-9AE8-04F50C97F145}"/>
                </a:ext>
              </a:extLst>
            </p:cNvPr>
            <p:cNvSpPr txBox="1"/>
            <p:nvPr/>
          </p:nvSpPr>
          <p:spPr>
            <a:xfrm>
              <a:off x="1337106" y="2835557"/>
              <a:ext cx="2728716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="" xmlns:a16="http://schemas.microsoft.com/office/drawing/2014/main" id="{2662B3B6-1372-480C-90B8-81613442DB26}"/>
              </a:ext>
            </a:extLst>
          </p:cNvPr>
          <p:cNvGrpSpPr/>
          <p:nvPr/>
        </p:nvGrpSpPr>
        <p:grpSpPr>
          <a:xfrm>
            <a:off x="7760668" y="1336048"/>
            <a:ext cx="3168445" cy="4708396"/>
            <a:chOff x="1172266" y="1396450"/>
            <a:chExt cx="3078659" cy="4708396"/>
          </a:xfrm>
        </p:grpSpPr>
        <p:grpSp>
          <p:nvGrpSpPr>
            <p:cNvPr id="77" name="组合 76">
              <a:extLst>
                <a:ext uri="{FF2B5EF4-FFF2-40B4-BE49-F238E27FC236}">
                  <a16:creationId xmlns="" xmlns:a16="http://schemas.microsoft.com/office/drawing/2014/main" id="{20675E60-D033-46AC-9924-1BCFA60BB1B8}"/>
                </a:ext>
              </a:extLst>
            </p:cNvPr>
            <p:cNvGrpSpPr/>
            <p:nvPr/>
          </p:nvGrpSpPr>
          <p:grpSpPr>
            <a:xfrm>
              <a:off x="1172266" y="1396450"/>
              <a:ext cx="3078659" cy="4708396"/>
              <a:chOff x="1172266" y="1396450"/>
              <a:chExt cx="3078659" cy="4708396"/>
            </a:xfrm>
          </p:grpSpPr>
          <p:grpSp>
            <p:nvGrpSpPr>
              <p:cNvPr id="79" name="组合 78">
                <a:extLst>
                  <a:ext uri="{FF2B5EF4-FFF2-40B4-BE49-F238E27FC236}">
                    <a16:creationId xmlns="" xmlns:a16="http://schemas.microsoft.com/office/drawing/2014/main" id="{80C1A2EA-21E8-4243-B3B0-0F1C78B2A241}"/>
                  </a:ext>
                </a:extLst>
              </p:cNvPr>
              <p:cNvGrpSpPr/>
              <p:nvPr/>
            </p:nvGrpSpPr>
            <p:grpSpPr>
              <a:xfrm>
                <a:off x="1172266" y="1396450"/>
                <a:ext cx="3078659" cy="4708396"/>
                <a:chOff x="2581965" y="1106890"/>
                <a:chExt cx="1956844" cy="2992731"/>
              </a:xfrm>
            </p:grpSpPr>
            <p:sp>
              <p:nvSpPr>
                <p:cNvPr id="82" name="모서리가 둥근 직사각형 168">
                  <a:extLst>
                    <a:ext uri="{FF2B5EF4-FFF2-40B4-BE49-F238E27FC236}">
                      <a16:creationId xmlns="" xmlns:a16="http://schemas.microsoft.com/office/drawing/2014/main" id="{858D9B77-1C8B-46AB-AF26-861659E29659}"/>
                    </a:ext>
                  </a:extLst>
                </p:cNvPr>
                <p:cNvSpPr/>
                <p:nvPr/>
              </p:nvSpPr>
              <p:spPr>
                <a:xfrm>
                  <a:off x="2581965" y="1106890"/>
                  <a:ext cx="635744" cy="657947"/>
                </a:xfrm>
                <a:prstGeom prst="roundRect">
                  <a:avLst>
                    <a:gd name="adj" fmla="val 6455"/>
                  </a:avLst>
                </a:prstGeom>
                <a:solidFill>
                  <a:schemeClr val="accent5">
                    <a:lumMod val="50000"/>
                  </a:schemeClr>
                </a:solidFill>
                <a:ln w="3175" cap="flat" cmpd="sng" algn="ctr">
                  <a:solidFill>
                    <a:srgbClr val="3C7E00"/>
                  </a:solidFill>
                  <a:prstDash val="solid"/>
                </a:ln>
                <a:effectLst>
                  <a:innerShdw blurRad="190500">
                    <a:prstClr val="black">
                      <a:alpha val="28000"/>
                    </a:prstClr>
                  </a:innerShdw>
                </a:effectLst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83" name="Freeform 7">
                  <a:extLst>
                    <a:ext uri="{FF2B5EF4-FFF2-40B4-BE49-F238E27FC236}">
                      <a16:creationId xmlns="" xmlns:a16="http://schemas.microsoft.com/office/drawing/2014/main" id="{F3BEC40C-BF4C-4069-9969-9E2BE8B09B6A}"/>
                    </a:ext>
                  </a:extLst>
                </p:cNvPr>
                <p:cNvSpPr/>
                <p:nvPr/>
              </p:nvSpPr>
              <p:spPr bwMode="auto">
                <a:xfrm>
                  <a:off x="2610540" y="1135465"/>
                  <a:ext cx="1928269" cy="2964156"/>
                </a:xfrm>
                <a:prstGeom prst="roundRect">
                  <a:avLst>
                    <a:gd name="adj" fmla="val 6503"/>
                  </a:avLst>
                </a:prstGeom>
                <a:solidFill>
                  <a:sysClr val="window" lastClr="FFFFFF"/>
                </a:solidFill>
                <a:ln w="3175" cap="flat" cmpd="sng" algn="ctr">
                  <a:solidFill>
                    <a:schemeClr val="bg1">
                      <a:lumMod val="85000"/>
                    </a:schemeClr>
                  </a:solidFill>
                  <a:prstDash val="solid"/>
                  <a:headEnd type="oval"/>
                  <a:tailEnd type="oval"/>
                </a:ln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</p:spPr>
              <p:txBody>
                <a:bodyPr anchor="ctr"/>
                <a:lstStyle>
                  <a:defPPr>
                    <a:defRPr lang="ko-KR">
                      <a:solidFill>
                        <a:schemeClr val="tx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84" name="Freeform 8">
                  <a:extLst>
                    <a:ext uri="{FF2B5EF4-FFF2-40B4-BE49-F238E27FC236}">
                      <a16:creationId xmlns="" xmlns:a16="http://schemas.microsoft.com/office/drawing/2014/main" id="{79C74FF6-8903-46CA-9BBE-AD8D14329814}"/>
                    </a:ext>
                  </a:extLst>
                </p:cNvPr>
                <p:cNvSpPr/>
                <p:nvPr/>
              </p:nvSpPr>
              <p:spPr bwMode="auto">
                <a:xfrm>
                  <a:off x="2583168" y="1116762"/>
                  <a:ext cx="578109" cy="578313"/>
                </a:xfrm>
                <a:custGeom>
                  <a:avLst/>
                  <a:gdLst/>
                  <a:ahLst/>
                  <a:cxnLst>
                    <a:cxn ang="0">
                      <a:pos x="478" y="0"/>
                    </a:cxn>
                    <a:cxn ang="0">
                      <a:pos x="34" y="0"/>
                    </a:cxn>
                    <a:cxn ang="0">
                      <a:pos x="34" y="0"/>
                    </a:cxn>
                    <a:cxn ang="0">
                      <a:pos x="26" y="0"/>
                    </a:cxn>
                    <a:cxn ang="0">
                      <a:pos x="20" y="2"/>
                    </a:cxn>
                    <a:cxn ang="0">
                      <a:pos x="14" y="6"/>
                    </a:cxn>
                    <a:cxn ang="0">
                      <a:pos x="10" y="10"/>
                    </a:cxn>
                    <a:cxn ang="0">
                      <a:pos x="6" y="16"/>
                    </a:cxn>
                    <a:cxn ang="0">
                      <a:pos x="2" y="22"/>
                    </a:cxn>
                    <a:cxn ang="0">
                      <a:pos x="0" y="28"/>
                    </a:cxn>
                    <a:cxn ang="0">
                      <a:pos x="0" y="36"/>
                    </a:cxn>
                    <a:cxn ang="0">
                      <a:pos x="0" y="478"/>
                    </a:cxn>
                    <a:cxn ang="0">
                      <a:pos x="478" y="0"/>
                    </a:cxn>
                  </a:cxnLst>
                  <a:rect l="0" t="0" r="r" b="b"/>
                  <a:pathLst>
                    <a:path w="478" h="478">
                      <a:moveTo>
                        <a:pt x="478" y="0"/>
                      </a:move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26" y="0"/>
                      </a:lnTo>
                      <a:lnTo>
                        <a:pt x="20" y="2"/>
                      </a:lnTo>
                      <a:lnTo>
                        <a:pt x="14" y="6"/>
                      </a:lnTo>
                      <a:lnTo>
                        <a:pt x="10" y="10"/>
                      </a:lnTo>
                      <a:lnTo>
                        <a:pt x="6" y="16"/>
                      </a:lnTo>
                      <a:lnTo>
                        <a:pt x="2" y="22"/>
                      </a:lnTo>
                      <a:lnTo>
                        <a:pt x="0" y="28"/>
                      </a:lnTo>
                      <a:lnTo>
                        <a:pt x="0" y="36"/>
                      </a:lnTo>
                      <a:lnTo>
                        <a:pt x="0" y="478"/>
                      </a:lnTo>
                      <a:lnTo>
                        <a:pt x="478" y="0"/>
                      </a:lnTo>
                      <a:close/>
                    </a:path>
                  </a:pathLst>
                </a:custGeom>
                <a:gradFill>
                  <a:gsLst>
                    <a:gs pos="18000">
                      <a:srgbClr val="0070C0"/>
                    </a:gs>
                    <a:gs pos="100000">
                      <a:srgbClr val="00B0F0"/>
                    </a:gs>
                  </a:gsLst>
                  <a:lin ang="2700000" scaled="1"/>
                </a:gradFill>
                <a:ln w="3175" cap="flat" cmpd="sng" algn="ctr">
                  <a:solidFill>
                    <a:srgbClr val="3C7E00"/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ko-KR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grpSp>
              <p:nvGrpSpPr>
                <p:cNvPr id="85" name="그룹 181">
                  <a:extLst>
                    <a:ext uri="{FF2B5EF4-FFF2-40B4-BE49-F238E27FC236}">
                      <a16:creationId xmlns="" xmlns:a16="http://schemas.microsoft.com/office/drawing/2014/main" id="{D7B393FF-1117-4CCD-870B-05E1A17AB9A0}"/>
                    </a:ext>
                  </a:extLst>
                </p:cNvPr>
                <p:cNvGrpSpPr/>
                <p:nvPr/>
              </p:nvGrpSpPr>
              <p:grpSpPr>
                <a:xfrm flipH="1">
                  <a:off x="2654988" y="1124352"/>
                  <a:ext cx="469903" cy="6350"/>
                  <a:chOff x="1388546" y="1992137"/>
                  <a:chExt cx="469921" cy="6348"/>
                </a:xfrm>
              </p:grpSpPr>
              <p:sp>
                <p:nvSpPr>
                  <p:cNvPr id="86" name="Freeform 45">
                    <a:extLst>
                      <a:ext uri="{FF2B5EF4-FFF2-40B4-BE49-F238E27FC236}">
                        <a16:creationId xmlns="" xmlns:a16="http://schemas.microsoft.com/office/drawing/2014/main" id="{16CF4F00-A729-4A09-9B5B-15FAFEFF5EBA}"/>
                      </a:ext>
                    </a:extLst>
                  </p:cNvPr>
                  <p:cNvSpPr/>
                  <p:nvPr/>
                </p:nvSpPr>
                <p:spPr bwMode="auto">
                  <a:xfrm rot="16200000" flipH="1" flipV="1">
                    <a:off x="1637002" y="1775434"/>
                    <a:ext cx="4761" cy="43816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0"/>
                      </a:cxn>
                      <a:cxn ang="0">
                        <a:pos x="0" y="942"/>
                      </a:cxn>
                      <a:cxn ang="0">
                        <a:pos x="2" y="942"/>
                      </a:cxn>
                      <a:cxn ang="0">
                        <a:pos x="4" y="942"/>
                      </a:cxn>
                      <a:cxn ang="0">
                        <a:pos x="4" y="0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4" h="942">
                        <a:moveTo>
                          <a:pt x="2" y="0"/>
                        </a:moveTo>
                        <a:lnTo>
                          <a:pt x="0" y="0"/>
                        </a:lnTo>
                        <a:lnTo>
                          <a:pt x="0" y="942"/>
                        </a:lnTo>
                        <a:lnTo>
                          <a:pt x="2" y="942"/>
                        </a:lnTo>
                        <a:lnTo>
                          <a:pt x="4" y="942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ysClr val="window" lastClr="FFFFFF">
                          <a:alpha val="76000"/>
                        </a:sysClr>
                      </a:gs>
                      <a:gs pos="100000">
                        <a:sysClr val="window" lastClr="FFFFFF">
                          <a:alpha val="7000"/>
                        </a:sysClr>
                      </a:gs>
                    </a:gsLst>
                    <a:lin ang="5400000" scaled="1"/>
                    <a:tileRect/>
                  </a:gradFill>
                  <a:ln w="19050" cap="flat" cmpd="sng" algn="ctr">
                    <a:noFill/>
                    <a:prstDash val="solid"/>
                    <a:headEnd type="oval"/>
                    <a:tailEnd type="oval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tx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  <p:sp>
                <p:nvSpPr>
                  <p:cNvPr id="87" name="Freeform 45">
                    <a:extLst>
                      <a:ext uri="{FF2B5EF4-FFF2-40B4-BE49-F238E27FC236}">
                        <a16:creationId xmlns="" xmlns:a16="http://schemas.microsoft.com/office/drawing/2014/main" id="{8227EE8C-ACA1-406D-BA4A-87F765DE976E}"/>
                      </a:ext>
                    </a:extLst>
                  </p:cNvPr>
                  <p:cNvSpPr/>
                  <p:nvPr/>
                </p:nvSpPr>
                <p:spPr bwMode="auto">
                  <a:xfrm rot="5400000" flipV="1">
                    <a:off x="1605250" y="1777021"/>
                    <a:ext cx="4760" cy="43816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0" y="0"/>
                      </a:cxn>
                      <a:cxn ang="0">
                        <a:pos x="0" y="942"/>
                      </a:cxn>
                      <a:cxn ang="0">
                        <a:pos x="2" y="942"/>
                      </a:cxn>
                      <a:cxn ang="0">
                        <a:pos x="4" y="942"/>
                      </a:cxn>
                      <a:cxn ang="0">
                        <a:pos x="4" y="0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4" h="942">
                        <a:moveTo>
                          <a:pt x="2" y="0"/>
                        </a:moveTo>
                        <a:lnTo>
                          <a:pt x="0" y="0"/>
                        </a:lnTo>
                        <a:lnTo>
                          <a:pt x="0" y="942"/>
                        </a:lnTo>
                        <a:lnTo>
                          <a:pt x="2" y="942"/>
                        </a:lnTo>
                        <a:lnTo>
                          <a:pt x="4" y="942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ysClr val="window" lastClr="FFFFFF">
                          <a:alpha val="76000"/>
                        </a:sysClr>
                      </a:gs>
                      <a:gs pos="100000">
                        <a:sysClr val="window" lastClr="FFFFFF">
                          <a:alpha val="7000"/>
                        </a:sysClr>
                      </a:gs>
                    </a:gsLst>
                    <a:lin ang="5400000" scaled="1"/>
                    <a:tileRect/>
                  </a:gradFill>
                  <a:ln w="19050" cap="flat" cmpd="sng" algn="ctr">
                    <a:noFill/>
                    <a:prstDash val="solid"/>
                    <a:headEnd type="oval"/>
                    <a:tailEnd type="oval"/>
                  </a:ln>
                  <a:effectLst/>
                </p:spPr>
                <p:txBody>
                  <a:bodyPr anchor="ctr"/>
                  <a:lstStyle>
                    <a:defPPr>
                      <a:defRPr lang="ko-KR">
                        <a:solidFill>
                          <a:schemeClr val="tx1"/>
                        </a:solidFill>
                      </a:defRPr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anose="020B0503020000020004" pitchFamily="34" charset="-127"/>
                      <a:cs typeface="+mn-cs"/>
                    </a:endParaRPr>
                  </a:p>
                </p:txBody>
              </p:sp>
            </p:grpSp>
          </p:grpSp>
          <p:sp>
            <p:nvSpPr>
              <p:cNvPr id="80" name="矩形 79">
                <a:extLst>
                  <a:ext uri="{FF2B5EF4-FFF2-40B4-BE49-F238E27FC236}">
                    <a16:creationId xmlns="" xmlns:a16="http://schemas.microsoft.com/office/drawing/2014/main" id="{F77BFD96-3E1A-4003-AF7A-C5F9D4D01AA9}"/>
                  </a:ext>
                </a:extLst>
              </p:cNvPr>
              <p:cNvSpPr/>
              <p:nvPr/>
            </p:nvSpPr>
            <p:spPr>
              <a:xfrm>
                <a:off x="1597665" y="2016084"/>
                <a:ext cx="2272818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zh-CN" altLang="en-US" sz="24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调整计划一</a:t>
                </a:r>
                <a:endParaRPr lang="en-US" altLang="zh-CN" sz="2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/>
                <a:r>
                  <a:rPr lang="zh-CN" altLang="en-US" sz="24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关键词概括这里</a:t>
                </a:r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="" xmlns:a16="http://schemas.microsoft.com/office/drawing/2014/main" id="{64E8AD0E-08C2-46B1-87A4-079EA49641CD}"/>
                  </a:ext>
                </a:extLst>
              </p:cNvPr>
              <p:cNvSpPr/>
              <p:nvPr/>
            </p:nvSpPr>
            <p:spPr>
              <a:xfrm>
                <a:off x="1214977" y="1476373"/>
                <a:ext cx="4987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8" name="文本框 77">
              <a:extLst>
                <a:ext uri="{FF2B5EF4-FFF2-40B4-BE49-F238E27FC236}">
                  <a16:creationId xmlns="" xmlns:a16="http://schemas.microsoft.com/office/drawing/2014/main" id="{70277DF8-BF71-4121-9F93-A32C2A629AF5}"/>
                </a:ext>
              </a:extLst>
            </p:cNvPr>
            <p:cNvSpPr txBox="1"/>
            <p:nvPr/>
          </p:nvSpPr>
          <p:spPr>
            <a:xfrm>
              <a:off x="1337106" y="2835557"/>
              <a:ext cx="2728716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28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矩形 1675">
            <a:extLst>
              <a:ext uri="{FF2B5EF4-FFF2-40B4-BE49-F238E27FC236}">
                <a16:creationId xmlns="" xmlns:a16="http://schemas.microsoft.com/office/drawing/2014/main" id="{A8D9EA3B-AC9A-4DC2-8A6A-F369DA3F6A0D}"/>
              </a:ext>
            </a:extLst>
          </p:cNvPr>
          <p:cNvSpPr/>
          <p:nvPr/>
        </p:nvSpPr>
        <p:spPr>
          <a:xfrm>
            <a:off x="368283" y="76958"/>
            <a:ext cx="40094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年展望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业绩方面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DB49ABD-B2E9-4879-92F6-0B78EA3F01FD}"/>
              </a:ext>
            </a:extLst>
          </p:cNvPr>
          <p:cNvGrpSpPr/>
          <p:nvPr/>
        </p:nvGrpSpPr>
        <p:grpSpPr>
          <a:xfrm>
            <a:off x="951389" y="1333159"/>
            <a:ext cx="4193199" cy="4191681"/>
            <a:chOff x="966629" y="1333159"/>
            <a:chExt cx="4193199" cy="4191681"/>
          </a:xfrm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68BCC37B-E63D-4A43-BFD3-93EC0A9A3CD9}"/>
                </a:ext>
              </a:extLst>
            </p:cNvPr>
            <p:cNvGrpSpPr/>
            <p:nvPr/>
          </p:nvGrpSpPr>
          <p:grpSpPr>
            <a:xfrm>
              <a:off x="966629" y="1333159"/>
              <a:ext cx="4193199" cy="4191681"/>
              <a:chOff x="5787324" y="1979591"/>
              <a:chExt cx="1767610" cy="1767610"/>
            </a:xfrm>
          </p:grpSpPr>
          <p:sp>
            <p:nvSpPr>
              <p:cNvPr id="28" name="椭圆 27">
                <a:extLst>
                  <a:ext uri="{FF2B5EF4-FFF2-40B4-BE49-F238E27FC236}">
                    <a16:creationId xmlns="" xmlns:a16="http://schemas.microsoft.com/office/drawing/2014/main" id="{7C650A4B-CBDD-422C-A3C3-A0F5D83A2CA0}"/>
                  </a:ext>
                </a:extLst>
              </p:cNvPr>
              <p:cNvSpPr/>
              <p:nvPr/>
            </p:nvSpPr>
            <p:spPr>
              <a:xfrm>
                <a:off x="5787324" y="1979591"/>
                <a:ext cx="1767610" cy="1767610"/>
              </a:xfrm>
              <a:prstGeom prst="ellipse">
                <a:avLst/>
              </a:prstGeom>
              <a:gradFill>
                <a:gsLst>
                  <a:gs pos="100000">
                    <a:sysClr val="window" lastClr="FFFFFF"/>
                  </a:gs>
                  <a:gs pos="0">
                    <a:srgbClr val="D1D1D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softEdge rad="5080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="" xmlns:a16="http://schemas.microsoft.com/office/drawing/2014/main" id="{52A8CC41-2E83-4374-8930-BBDB195FD3F5}"/>
                  </a:ext>
                </a:extLst>
              </p:cNvPr>
              <p:cNvSpPr/>
              <p:nvPr/>
            </p:nvSpPr>
            <p:spPr>
              <a:xfrm>
                <a:off x="5956263" y="2148531"/>
                <a:ext cx="1429731" cy="1429731"/>
              </a:xfrm>
              <a:prstGeom prst="ellipse">
                <a:avLst/>
              </a:prstGeom>
              <a:gradFill>
                <a:gsLst>
                  <a:gs pos="1800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="" xmlns:a16="http://schemas.microsoft.com/office/drawing/2014/main" id="{39E39F7D-6AF8-4401-B269-3B82E1610337}"/>
                  </a:ext>
                </a:extLst>
              </p:cNvPr>
              <p:cNvSpPr/>
              <p:nvPr/>
            </p:nvSpPr>
            <p:spPr>
              <a:xfrm>
                <a:off x="6014084" y="2206352"/>
                <a:ext cx="1314088" cy="1314088"/>
              </a:xfrm>
              <a:prstGeom prst="ellipse">
                <a:avLst/>
              </a:prstGeom>
              <a:gradFill>
                <a:gsLst>
                  <a:gs pos="0">
                    <a:srgbClr val="F7F7F7"/>
                  </a:gs>
                  <a:gs pos="100000">
                    <a:srgbClr val="D1D1D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="" xmlns:a16="http://schemas.microsoft.com/office/drawing/2014/main" id="{2EE624BB-C8A1-44DF-9D4A-87BECD859B38}"/>
                  </a:ext>
                </a:extLst>
              </p:cNvPr>
              <p:cNvSpPr/>
              <p:nvPr/>
            </p:nvSpPr>
            <p:spPr>
              <a:xfrm>
                <a:off x="6078822" y="2271090"/>
                <a:ext cx="1184612" cy="1184612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100000">
                    <a:srgbClr val="D1D1D1"/>
                  </a:gs>
                </a:gsLst>
                <a:lin ang="2700000" scaled="1"/>
              </a:gradFill>
              <a:ln w="31750" cap="flat" cmpd="sng" algn="ctr">
                <a:gradFill flip="none" rotWithShape="1">
                  <a:gsLst>
                    <a:gs pos="0">
                      <a:sysClr val="window" lastClr="FFFFFF">
                        <a:lumMod val="7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C42F822D-C9CB-458C-8335-345402704681}"/>
                </a:ext>
              </a:extLst>
            </p:cNvPr>
            <p:cNvSpPr/>
            <p:nvPr/>
          </p:nvSpPr>
          <p:spPr>
            <a:xfrm>
              <a:off x="1735173" y="2926489"/>
              <a:ext cx="3040295" cy="10050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400" b="1" dirty="0">
                  <a:gradFill>
                    <a:gsLst>
                      <a:gs pos="18000">
                        <a:srgbClr val="0070C0"/>
                      </a:gs>
                      <a:gs pos="100000">
                        <a:srgbClr val="00B0F0"/>
                      </a:gs>
                    </a:gsLst>
                    <a:lin ang="2700000" scaled="1"/>
                  </a:gradFill>
                  <a:effectLst>
                    <a:innerShdw blurRad="63500" dist="50800" dir="18900000">
                      <a:prstClr val="black">
                        <a:alpha val="1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5000</a:t>
              </a:r>
              <a:r>
                <a:rPr lang="zh-CN" altLang="en-US" sz="5400" b="1" dirty="0">
                  <a:gradFill>
                    <a:gsLst>
                      <a:gs pos="18000">
                        <a:srgbClr val="0070C0"/>
                      </a:gs>
                      <a:gs pos="100000">
                        <a:srgbClr val="00B0F0"/>
                      </a:gs>
                    </a:gsLst>
                    <a:lin ang="2700000" scaled="1"/>
                  </a:gradFill>
                  <a:effectLst>
                    <a:innerShdw blurRad="63500" dist="50800" dir="18900000">
                      <a:prstClr val="black">
                        <a:alpha val="1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D0F232F7-1221-45F8-BF88-CDF7CCD5EAD9}"/>
              </a:ext>
            </a:extLst>
          </p:cNvPr>
          <p:cNvGrpSpPr/>
          <p:nvPr/>
        </p:nvGrpSpPr>
        <p:grpSpPr>
          <a:xfrm>
            <a:off x="4958435" y="1626111"/>
            <a:ext cx="6434373" cy="587469"/>
            <a:chOff x="5019395" y="1939619"/>
            <a:chExt cx="6434373" cy="587469"/>
          </a:xfrm>
        </p:grpSpPr>
        <p:sp>
          <p:nvSpPr>
            <p:cNvPr id="103" name="矩形 102">
              <a:extLst>
                <a:ext uri="{FF2B5EF4-FFF2-40B4-BE49-F238E27FC236}">
                  <a16:creationId xmlns="" xmlns:a16="http://schemas.microsoft.com/office/drawing/2014/main" id="{C487C8DD-103E-44F4-97DA-03AC926CECB7}"/>
                </a:ext>
              </a:extLst>
            </p:cNvPr>
            <p:cNvSpPr/>
            <p:nvPr/>
          </p:nvSpPr>
          <p:spPr>
            <a:xfrm>
              <a:off x="5398839" y="1939619"/>
              <a:ext cx="6054929" cy="587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号专业完美财务分析报告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C48DDBBF-70DA-48D2-8BC4-EDAB7DBB26DB}"/>
                </a:ext>
              </a:extLst>
            </p:cNvPr>
            <p:cNvGrpSpPr/>
            <p:nvPr/>
          </p:nvGrpSpPr>
          <p:grpSpPr>
            <a:xfrm>
              <a:off x="5019395" y="2024415"/>
              <a:ext cx="418033" cy="417882"/>
              <a:chOff x="5019395" y="2024415"/>
              <a:chExt cx="418033" cy="417882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="" xmlns:a16="http://schemas.microsoft.com/office/drawing/2014/main" id="{FAB4B0CE-7B7F-4CAD-B32B-0ABAF88CA767}"/>
                  </a:ext>
                </a:extLst>
              </p:cNvPr>
              <p:cNvGrpSpPr/>
              <p:nvPr/>
            </p:nvGrpSpPr>
            <p:grpSpPr>
              <a:xfrm>
                <a:off x="5019395" y="2024415"/>
                <a:ext cx="418033" cy="417882"/>
                <a:chOff x="5787324" y="1979591"/>
                <a:chExt cx="1767610" cy="1767610"/>
              </a:xfrm>
            </p:grpSpPr>
            <p:sp>
              <p:nvSpPr>
                <p:cNvPr id="37" name="椭圆 36">
                  <a:extLst>
                    <a:ext uri="{FF2B5EF4-FFF2-40B4-BE49-F238E27FC236}">
                      <a16:creationId xmlns="" xmlns:a16="http://schemas.microsoft.com/office/drawing/2014/main" id="{4B9CB5A4-9ADA-4353-AAE7-99F17614DD57}"/>
                    </a:ext>
                  </a:extLst>
                </p:cNvPr>
                <p:cNvSpPr/>
                <p:nvPr/>
              </p:nvSpPr>
              <p:spPr>
                <a:xfrm>
                  <a:off x="5787324" y="1979591"/>
                  <a:ext cx="1767610" cy="1767610"/>
                </a:xfrm>
                <a:prstGeom prst="ellipse">
                  <a:avLst/>
                </a:prstGeom>
                <a:gradFill>
                  <a:gsLst>
                    <a:gs pos="100000">
                      <a:sysClr val="window" lastClr="FFFFFF"/>
                    </a:gs>
                    <a:gs pos="0">
                      <a:srgbClr val="D1D1D1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softEdge rad="5080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8" name="椭圆 37">
                  <a:extLst>
                    <a:ext uri="{FF2B5EF4-FFF2-40B4-BE49-F238E27FC236}">
                      <a16:creationId xmlns="" xmlns:a16="http://schemas.microsoft.com/office/drawing/2014/main" id="{B72B825D-D27E-461B-A5C3-6FA1AADB8DBB}"/>
                    </a:ext>
                  </a:extLst>
                </p:cNvPr>
                <p:cNvSpPr/>
                <p:nvPr/>
              </p:nvSpPr>
              <p:spPr>
                <a:xfrm>
                  <a:off x="5956263" y="2148531"/>
                  <a:ext cx="1429731" cy="1429731"/>
                </a:xfrm>
                <a:prstGeom prst="ellipse">
                  <a:avLst/>
                </a:prstGeom>
                <a:gradFill>
                  <a:gsLst>
                    <a:gs pos="18000">
                      <a:srgbClr val="0070C0"/>
                    </a:gs>
                    <a:gs pos="100000">
                      <a:srgbClr val="00B0F0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椭圆 38">
                  <a:extLst>
                    <a:ext uri="{FF2B5EF4-FFF2-40B4-BE49-F238E27FC236}">
                      <a16:creationId xmlns="" xmlns:a16="http://schemas.microsoft.com/office/drawing/2014/main" id="{B1742D42-1181-4971-8DE5-150DD273B9A1}"/>
                    </a:ext>
                  </a:extLst>
                </p:cNvPr>
                <p:cNvSpPr/>
                <p:nvPr/>
              </p:nvSpPr>
              <p:spPr>
                <a:xfrm>
                  <a:off x="6014084" y="2206352"/>
                  <a:ext cx="1314088" cy="1314088"/>
                </a:xfrm>
                <a:prstGeom prst="ellipse">
                  <a:avLst/>
                </a:prstGeom>
                <a:gradFill>
                  <a:gsLst>
                    <a:gs pos="0">
                      <a:srgbClr val="F7F7F7"/>
                    </a:gs>
                    <a:gs pos="100000">
                      <a:srgbClr val="D1D1D1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椭圆 39">
                  <a:extLst>
                    <a:ext uri="{FF2B5EF4-FFF2-40B4-BE49-F238E27FC236}">
                      <a16:creationId xmlns="" xmlns:a16="http://schemas.microsoft.com/office/drawing/2014/main" id="{72B45471-E07B-4ABF-A256-8296C576F3FE}"/>
                    </a:ext>
                  </a:extLst>
                </p:cNvPr>
                <p:cNvSpPr/>
                <p:nvPr/>
              </p:nvSpPr>
              <p:spPr>
                <a:xfrm>
                  <a:off x="6078822" y="2271090"/>
                  <a:ext cx="1184612" cy="1184612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100000">
                      <a:srgbClr val="D1D1D1"/>
                    </a:gs>
                  </a:gsLst>
                  <a:lin ang="2700000" scaled="1"/>
                </a:gradFill>
                <a:ln w="31750" cap="flat" cmpd="sng" algn="ctr">
                  <a:gradFill flip="none" rotWithShape="1">
                    <a:gsLst>
                      <a:gs pos="0">
                        <a:sysClr val="window" lastClr="FFFFFF">
                          <a:lumMod val="75000"/>
                        </a:sysClr>
                      </a:gs>
                      <a:gs pos="100000">
                        <a:sysClr val="window" lastClr="FFFFFF"/>
                      </a:gs>
                    </a:gsLst>
                    <a:lin ang="2700000" scaled="1"/>
                    <a:tileRect/>
                  </a:gradFill>
                  <a:prstDash val="solid"/>
                </a:ln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3" name="十字形 2">
                <a:extLst>
                  <a:ext uri="{FF2B5EF4-FFF2-40B4-BE49-F238E27FC236}">
                    <a16:creationId xmlns="" xmlns:a16="http://schemas.microsoft.com/office/drawing/2014/main" id="{131F5001-44B9-47EF-9E4E-41B90F6FD83C}"/>
                  </a:ext>
                </a:extLst>
              </p:cNvPr>
              <p:cNvSpPr/>
              <p:nvPr/>
            </p:nvSpPr>
            <p:spPr>
              <a:xfrm>
                <a:off x="5169899" y="2174842"/>
                <a:ext cx="117025" cy="117025"/>
              </a:xfrm>
              <a:prstGeom prst="plus">
                <a:avLst>
                  <a:gd name="adj" fmla="val 38495"/>
                </a:avLst>
              </a:prstGeom>
              <a:gradFill>
                <a:gsLst>
                  <a:gs pos="1800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E5182EA6-3904-4D18-97D4-7CF5F40597A2}"/>
              </a:ext>
            </a:extLst>
          </p:cNvPr>
          <p:cNvGrpSpPr/>
          <p:nvPr/>
        </p:nvGrpSpPr>
        <p:grpSpPr>
          <a:xfrm>
            <a:off x="5221628" y="2632754"/>
            <a:ext cx="6434373" cy="587469"/>
            <a:chOff x="5019395" y="1939619"/>
            <a:chExt cx="6434373" cy="587469"/>
          </a:xfrm>
        </p:grpSpPr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40B16182-DC54-4AA2-AE36-6B54ACBCEE58}"/>
                </a:ext>
              </a:extLst>
            </p:cNvPr>
            <p:cNvSpPr/>
            <p:nvPr/>
          </p:nvSpPr>
          <p:spPr>
            <a:xfrm>
              <a:off x="5398839" y="1939619"/>
              <a:ext cx="6054929" cy="587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号专业完美财务分析报告</a:t>
              </a: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="" xmlns:a16="http://schemas.microsoft.com/office/drawing/2014/main" id="{81A485F4-3D8A-4811-9160-D871F9ECD04A}"/>
                </a:ext>
              </a:extLst>
            </p:cNvPr>
            <p:cNvGrpSpPr/>
            <p:nvPr/>
          </p:nvGrpSpPr>
          <p:grpSpPr>
            <a:xfrm>
              <a:off x="5019395" y="2024415"/>
              <a:ext cx="418033" cy="417882"/>
              <a:chOff x="5019395" y="2024415"/>
              <a:chExt cx="418033" cy="417882"/>
            </a:xfrm>
          </p:grpSpPr>
          <p:grpSp>
            <p:nvGrpSpPr>
              <p:cNvPr id="47" name="组合 46">
                <a:extLst>
                  <a:ext uri="{FF2B5EF4-FFF2-40B4-BE49-F238E27FC236}">
                    <a16:creationId xmlns="" xmlns:a16="http://schemas.microsoft.com/office/drawing/2014/main" id="{7D08C1CD-39BB-4569-B9BB-7F1F7DD93E6D}"/>
                  </a:ext>
                </a:extLst>
              </p:cNvPr>
              <p:cNvGrpSpPr/>
              <p:nvPr/>
            </p:nvGrpSpPr>
            <p:grpSpPr>
              <a:xfrm>
                <a:off x="5019395" y="2024415"/>
                <a:ext cx="418033" cy="417882"/>
                <a:chOff x="5787324" y="1979591"/>
                <a:chExt cx="1767610" cy="1767610"/>
              </a:xfrm>
            </p:grpSpPr>
            <p:sp>
              <p:nvSpPr>
                <p:cNvPr id="49" name="椭圆 48">
                  <a:extLst>
                    <a:ext uri="{FF2B5EF4-FFF2-40B4-BE49-F238E27FC236}">
                      <a16:creationId xmlns="" xmlns:a16="http://schemas.microsoft.com/office/drawing/2014/main" id="{DA3288A5-D46B-4CB5-9583-4ED884FAE783}"/>
                    </a:ext>
                  </a:extLst>
                </p:cNvPr>
                <p:cNvSpPr/>
                <p:nvPr/>
              </p:nvSpPr>
              <p:spPr>
                <a:xfrm>
                  <a:off x="5787324" y="1979591"/>
                  <a:ext cx="1767610" cy="1767610"/>
                </a:xfrm>
                <a:prstGeom prst="ellipse">
                  <a:avLst/>
                </a:prstGeom>
                <a:gradFill>
                  <a:gsLst>
                    <a:gs pos="100000">
                      <a:sysClr val="window" lastClr="FFFFFF"/>
                    </a:gs>
                    <a:gs pos="0">
                      <a:srgbClr val="D1D1D1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softEdge rad="5080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0" name="椭圆 49">
                  <a:extLst>
                    <a:ext uri="{FF2B5EF4-FFF2-40B4-BE49-F238E27FC236}">
                      <a16:creationId xmlns="" xmlns:a16="http://schemas.microsoft.com/office/drawing/2014/main" id="{18515E2B-1C30-485A-9908-7D26BA747A6F}"/>
                    </a:ext>
                  </a:extLst>
                </p:cNvPr>
                <p:cNvSpPr/>
                <p:nvPr/>
              </p:nvSpPr>
              <p:spPr>
                <a:xfrm>
                  <a:off x="5956263" y="2148531"/>
                  <a:ext cx="1429731" cy="1429731"/>
                </a:xfrm>
                <a:prstGeom prst="ellipse">
                  <a:avLst/>
                </a:prstGeom>
                <a:gradFill>
                  <a:gsLst>
                    <a:gs pos="18000">
                      <a:srgbClr val="0070C0"/>
                    </a:gs>
                    <a:gs pos="100000">
                      <a:srgbClr val="00B0F0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1" name="椭圆 50">
                  <a:extLst>
                    <a:ext uri="{FF2B5EF4-FFF2-40B4-BE49-F238E27FC236}">
                      <a16:creationId xmlns="" xmlns:a16="http://schemas.microsoft.com/office/drawing/2014/main" id="{E1CF547F-2ACA-4A26-8C98-2E9DAD31D78B}"/>
                    </a:ext>
                  </a:extLst>
                </p:cNvPr>
                <p:cNvSpPr/>
                <p:nvPr/>
              </p:nvSpPr>
              <p:spPr>
                <a:xfrm>
                  <a:off x="6014084" y="2206352"/>
                  <a:ext cx="1314088" cy="1314088"/>
                </a:xfrm>
                <a:prstGeom prst="ellipse">
                  <a:avLst/>
                </a:prstGeom>
                <a:gradFill>
                  <a:gsLst>
                    <a:gs pos="0">
                      <a:srgbClr val="F7F7F7"/>
                    </a:gs>
                    <a:gs pos="100000">
                      <a:srgbClr val="D1D1D1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2" name="椭圆 51">
                  <a:extLst>
                    <a:ext uri="{FF2B5EF4-FFF2-40B4-BE49-F238E27FC236}">
                      <a16:creationId xmlns="" xmlns:a16="http://schemas.microsoft.com/office/drawing/2014/main" id="{5A49A6B6-F057-4E45-B07F-44F05BF4A9B8}"/>
                    </a:ext>
                  </a:extLst>
                </p:cNvPr>
                <p:cNvSpPr/>
                <p:nvPr/>
              </p:nvSpPr>
              <p:spPr>
                <a:xfrm>
                  <a:off x="6078822" y="2271090"/>
                  <a:ext cx="1184612" cy="1184612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100000">
                      <a:srgbClr val="D1D1D1"/>
                    </a:gs>
                  </a:gsLst>
                  <a:lin ang="2700000" scaled="1"/>
                </a:gradFill>
                <a:ln w="31750" cap="flat" cmpd="sng" algn="ctr">
                  <a:gradFill flip="none" rotWithShape="1">
                    <a:gsLst>
                      <a:gs pos="0">
                        <a:sysClr val="window" lastClr="FFFFFF">
                          <a:lumMod val="75000"/>
                        </a:sysClr>
                      </a:gs>
                      <a:gs pos="100000">
                        <a:sysClr val="window" lastClr="FFFFFF"/>
                      </a:gs>
                    </a:gsLst>
                    <a:lin ang="2700000" scaled="1"/>
                    <a:tileRect/>
                  </a:gradFill>
                  <a:prstDash val="solid"/>
                </a:ln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8" name="十字形 47">
                <a:extLst>
                  <a:ext uri="{FF2B5EF4-FFF2-40B4-BE49-F238E27FC236}">
                    <a16:creationId xmlns="" xmlns:a16="http://schemas.microsoft.com/office/drawing/2014/main" id="{87283567-C7EF-4458-BF72-5B0516EC055E}"/>
                  </a:ext>
                </a:extLst>
              </p:cNvPr>
              <p:cNvSpPr/>
              <p:nvPr/>
            </p:nvSpPr>
            <p:spPr>
              <a:xfrm>
                <a:off x="5169899" y="2174842"/>
                <a:ext cx="117025" cy="117025"/>
              </a:xfrm>
              <a:prstGeom prst="plus">
                <a:avLst>
                  <a:gd name="adj" fmla="val 38495"/>
                </a:avLst>
              </a:prstGeom>
              <a:gradFill>
                <a:gsLst>
                  <a:gs pos="1800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1CAA5709-9F59-40C6-8902-566C671A9A91}"/>
              </a:ext>
            </a:extLst>
          </p:cNvPr>
          <p:cNvGrpSpPr/>
          <p:nvPr/>
        </p:nvGrpSpPr>
        <p:grpSpPr>
          <a:xfrm>
            <a:off x="5221628" y="3637773"/>
            <a:ext cx="6434373" cy="587469"/>
            <a:chOff x="5019395" y="1939619"/>
            <a:chExt cx="6434373" cy="587469"/>
          </a:xfrm>
        </p:grpSpPr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4A2FAC8C-D202-4242-A77E-378EADB0E7B6}"/>
                </a:ext>
              </a:extLst>
            </p:cNvPr>
            <p:cNvSpPr/>
            <p:nvPr/>
          </p:nvSpPr>
          <p:spPr>
            <a:xfrm>
              <a:off x="5398839" y="1939619"/>
              <a:ext cx="6054929" cy="587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号专业完美财务分析报告</a:t>
              </a:r>
            </a:p>
          </p:txBody>
        </p:sp>
        <p:grpSp>
          <p:nvGrpSpPr>
            <p:cNvPr id="56" name="组合 55">
              <a:extLst>
                <a:ext uri="{FF2B5EF4-FFF2-40B4-BE49-F238E27FC236}">
                  <a16:creationId xmlns="" xmlns:a16="http://schemas.microsoft.com/office/drawing/2014/main" id="{0948C617-CAD4-4CDE-BDC5-22B2447AEF78}"/>
                </a:ext>
              </a:extLst>
            </p:cNvPr>
            <p:cNvGrpSpPr/>
            <p:nvPr/>
          </p:nvGrpSpPr>
          <p:grpSpPr>
            <a:xfrm>
              <a:off x="5019395" y="2024415"/>
              <a:ext cx="418033" cy="417882"/>
              <a:chOff x="5019395" y="2024415"/>
              <a:chExt cx="418033" cy="417882"/>
            </a:xfrm>
          </p:grpSpPr>
          <p:grpSp>
            <p:nvGrpSpPr>
              <p:cNvPr id="60" name="组合 59">
                <a:extLst>
                  <a:ext uri="{FF2B5EF4-FFF2-40B4-BE49-F238E27FC236}">
                    <a16:creationId xmlns="" xmlns:a16="http://schemas.microsoft.com/office/drawing/2014/main" id="{9BCD118D-12EB-4670-BA8B-1B2FD962FBCC}"/>
                  </a:ext>
                </a:extLst>
              </p:cNvPr>
              <p:cNvGrpSpPr/>
              <p:nvPr/>
            </p:nvGrpSpPr>
            <p:grpSpPr>
              <a:xfrm>
                <a:off x="5019395" y="2024415"/>
                <a:ext cx="418033" cy="417882"/>
                <a:chOff x="5787324" y="1979591"/>
                <a:chExt cx="1767610" cy="1767610"/>
              </a:xfrm>
            </p:grpSpPr>
            <p:sp>
              <p:nvSpPr>
                <p:cNvPr id="63" name="椭圆 62">
                  <a:extLst>
                    <a:ext uri="{FF2B5EF4-FFF2-40B4-BE49-F238E27FC236}">
                      <a16:creationId xmlns="" xmlns:a16="http://schemas.microsoft.com/office/drawing/2014/main" id="{8B0386F3-FE59-4B4A-9D5B-944D36BC06BA}"/>
                    </a:ext>
                  </a:extLst>
                </p:cNvPr>
                <p:cNvSpPr/>
                <p:nvPr/>
              </p:nvSpPr>
              <p:spPr>
                <a:xfrm>
                  <a:off x="5787324" y="1979591"/>
                  <a:ext cx="1767610" cy="1767610"/>
                </a:xfrm>
                <a:prstGeom prst="ellipse">
                  <a:avLst/>
                </a:prstGeom>
                <a:gradFill>
                  <a:gsLst>
                    <a:gs pos="100000">
                      <a:sysClr val="window" lastClr="FFFFFF"/>
                    </a:gs>
                    <a:gs pos="0">
                      <a:srgbClr val="D1D1D1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softEdge rad="5080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4" name="椭圆 63">
                  <a:extLst>
                    <a:ext uri="{FF2B5EF4-FFF2-40B4-BE49-F238E27FC236}">
                      <a16:creationId xmlns="" xmlns:a16="http://schemas.microsoft.com/office/drawing/2014/main" id="{3CF21A8D-2C51-42B2-B78E-9101392C3324}"/>
                    </a:ext>
                  </a:extLst>
                </p:cNvPr>
                <p:cNvSpPr/>
                <p:nvPr/>
              </p:nvSpPr>
              <p:spPr>
                <a:xfrm>
                  <a:off x="5956263" y="2148531"/>
                  <a:ext cx="1429731" cy="1429731"/>
                </a:xfrm>
                <a:prstGeom prst="ellipse">
                  <a:avLst/>
                </a:prstGeom>
                <a:gradFill>
                  <a:gsLst>
                    <a:gs pos="18000">
                      <a:srgbClr val="0070C0"/>
                    </a:gs>
                    <a:gs pos="100000">
                      <a:srgbClr val="00B0F0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椭圆 64">
                  <a:extLst>
                    <a:ext uri="{FF2B5EF4-FFF2-40B4-BE49-F238E27FC236}">
                      <a16:creationId xmlns="" xmlns:a16="http://schemas.microsoft.com/office/drawing/2014/main" id="{E8CB674A-1549-4A11-A00F-20D32AA2F897}"/>
                    </a:ext>
                  </a:extLst>
                </p:cNvPr>
                <p:cNvSpPr/>
                <p:nvPr/>
              </p:nvSpPr>
              <p:spPr>
                <a:xfrm>
                  <a:off x="6014084" y="2206352"/>
                  <a:ext cx="1314088" cy="1314088"/>
                </a:xfrm>
                <a:prstGeom prst="ellipse">
                  <a:avLst/>
                </a:prstGeom>
                <a:gradFill>
                  <a:gsLst>
                    <a:gs pos="0">
                      <a:srgbClr val="F7F7F7"/>
                    </a:gs>
                    <a:gs pos="100000">
                      <a:srgbClr val="D1D1D1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6" name="椭圆 65">
                  <a:extLst>
                    <a:ext uri="{FF2B5EF4-FFF2-40B4-BE49-F238E27FC236}">
                      <a16:creationId xmlns="" xmlns:a16="http://schemas.microsoft.com/office/drawing/2014/main" id="{724C024A-66FC-4302-A3CE-CEA32F783F85}"/>
                    </a:ext>
                  </a:extLst>
                </p:cNvPr>
                <p:cNvSpPr/>
                <p:nvPr/>
              </p:nvSpPr>
              <p:spPr>
                <a:xfrm>
                  <a:off x="6078822" y="2271090"/>
                  <a:ext cx="1184612" cy="1184612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100000">
                      <a:srgbClr val="D1D1D1"/>
                    </a:gs>
                  </a:gsLst>
                  <a:lin ang="2700000" scaled="1"/>
                </a:gradFill>
                <a:ln w="31750" cap="flat" cmpd="sng" algn="ctr">
                  <a:gradFill flip="none" rotWithShape="1">
                    <a:gsLst>
                      <a:gs pos="0">
                        <a:sysClr val="window" lastClr="FFFFFF">
                          <a:lumMod val="75000"/>
                        </a:sysClr>
                      </a:gs>
                      <a:gs pos="100000">
                        <a:sysClr val="window" lastClr="FFFFFF"/>
                      </a:gs>
                    </a:gsLst>
                    <a:lin ang="2700000" scaled="1"/>
                    <a:tileRect/>
                  </a:gradFill>
                  <a:prstDash val="solid"/>
                </a:ln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2" name="十字形 61">
                <a:extLst>
                  <a:ext uri="{FF2B5EF4-FFF2-40B4-BE49-F238E27FC236}">
                    <a16:creationId xmlns="" xmlns:a16="http://schemas.microsoft.com/office/drawing/2014/main" id="{2B857419-F2FB-404B-964C-FB8973BA55D6}"/>
                  </a:ext>
                </a:extLst>
              </p:cNvPr>
              <p:cNvSpPr/>
              <p:nvPr/>
            </p:nvSpPr>
            <p:spPr>
              <a:xfrm>
                <a:off x="5169899" y="2174842"/>
                <a:ext cx="117025" cy="117025"/>
              </a:xfrm>
              <a:prstGeom prst="plus">
                <a:avLst>
                  <a:gd name="adj" fmla="val 38495"/>
                </a:avLst>
              </a:prstGeom>
              <a:gradFill>
                <a:gsLst>
                  <a:gs pos="1800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65311707-7D1B-4516-BC4D-7B574279D574}"/>
              </a:ext>
            </a:extLst>
          </p:cNvPr>
          <p:cNvGrpSpPr/>
          <p:nvPr/>
        </p:nvGrpSpPr>
        <p:grpSpPr>
          <a:xfrm>
            <a:off x="5012063" y="4617882"/>
            <a:ext cx="6434373" cy="587469"/>
            <a:chOff x="5019395" y="1939619"/>
            <a:chExt cx="6434373" cy="587469"/>
          </a:xfrm>
        </p:grpSpPr>
        <p:sp>
          <p:nvSpPr>
            <p:cNvPr id="68" name="矩形 67">
              <a:extLst>
                <a:ext uri="{FF2B5EF4-FFF2-40B4-BE49-F238E27FC236}">
                  <a16:creationId xmlns="" xmlns:a16="http://schemas.microsoft.com/office/drawing/2014/main" id="{606460A8-CC22-4A3A-8123-37FF0BD31D7C}"/>
                </a:ext>
              </a:extLst>
            </p:cNvPr>
            <p:cNvSpPr/>
            <p:nvPr/>
          </p:nvSpPr>
          <p:spPr>
            <a:xfrm>
              <a:off x="5398839" y="1939619"/>
              <a:ext cx="6054929" cy="587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标题字体为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号，字体间距为</a:t>
              </a:r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1.2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专业完美财务分析报告，正文字体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16-24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号，标题字体为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32-48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号专业完美财务分析报告</a:t>
              </a:r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="" xmlns:a16="http://schemas.microsoft.com/office/drawing/2014/main" id="{F8198836-0873-4694-B0EB-5DD91E5A9759}"/>
                </a:ext>
              </a:extLst>
            </p:cNvPr>
            <p:cNvGrpSpPr/>
            <p:nvPr/>
          </p:nvGrpSpPr>
          <p:grpSpPr>
            <a:xfrm>
              <a:off x="5019395" y="2024415"/>
              <a:ext cx="418033" cy="417882"/>
              <a:chOff x="5019395" y="2024415"/>
              <a:chExt cx="418033" cy="417882"/>
            </a:xfrm>
          </p:grpSpPr>
          <p:grpSp>
            <p:nvGrpSpPr>
              <p:cNvPr id="70" name="组合 69">
                <a:extLst>
                  <a:ext uri="{FF2B5EF4-FFF2-40B4-BE49-F238E27FC236}">
                    <a16:creationId xmlns="" xmlns:a16="http://schemas.microsoft.com/office/drawing/2014/main" id="{DAA49570-9F87-4534-BA52-3348E2EEDBEC}"/>
                  </a:ext>
                </a:extLst>
              </p:cNvPr>
              <p:cNvGrpSpPr/>
              <p:nvPr/>
            </p:nvGrpSpPr>
            <p:grpSpPr>
              <a:xfrm>
                <a:off x="5019395" y="2024415"/>
                <a:ext cx="418033" cy="417882"/>
                <a:chOff x="5787324" y="1979591"/>
                <a:chExt cx="1767610" cy="1767610"/>
              </a:xfrm>
            </p:grpSpPr>
            <p:sp>
              <p:nvSpPr>
                <p:cNvPr id="72" name="椭圆 71">
                  <a:extLst>
                    <a:ext uri="{FF2B5EF4-FFF2-40B4-BE49-F238E27FC236}">
                      <a16:creationId xmlns="" xmlns:a16="http://schemas.microsoft.com/office/drawing/2014/main" id="{28FDF585-7F8F-4320-BF37-701E03588955}"/>
                    </a:ext>
                  </a:extLst>
                </p:cNvPr>
                <p:cNvSpPr/>
                <p:nvPr/>
              </p:nvSpPr>
              <p:spPr>
                <a:xfrm>
                  <a:off x="5787324" y="1979591"/>
                  <a:ext cx="1767610" cy="1767610"/>
                </a:xfrm>
                <a:prstGeom prst="ellipse">
                  <a:avLst/>
                </a:prstGeom>
                <a:gradFill>
                  <a:gsLst>
                    <a:gs pos="100000">
                      <a:sysClr val="window" lastClr="FFFFFF"/>
                    </a:gs>
                    <a:gs pos="0">
                      <a:srgbClr val="D1D1D1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>
                  <a:softEdge rad="5080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3" name="椭圆 72">
                  <a:extLst>
                    <a:ext uri="{FF2B5EF4-FFF2-40B4-BE49-F238E27FC236}">
                      <a16:creationId xmlns="" xmlns:a16="http://schemas.microsoft.com/office/drawing/2014/main" id="{717B20D5-F4B9-498B-B484-641657C8EA6F}"/>
                    </a:ext>
                  </a:extLst>
                </p:cNvPr>
                <p:cNvSpPr/>
                <p:nvPr/>
              </p:nvSpPr>
              <p:spPr>
                <a:xfrm>
                  <a:off x="5956263" y="2148531"/>
                  <a:ext cx="1429731" cy="1429731"/>
                </a:xfrm>
                <a:prstGeom prst="ellipse">
                  <a:avLst/>
                </a:prstGeom>
                <a:gradFill>
                  <a:gsLst>
                    <a:gs pos="18000">
                      <a:srgbClr val="0070C0"/>
                    </a:gs>
                    <a:gs pos="100000">
                      <a:srgbClr val="00B0F0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4" name="椭圆 73">
                  <a:extLst>
                    <a:ext uri="{FF2B5EF4-FFF2-40B4-BE49-F238E27FC236}">
                      <a16:creationId xmlns="" xmlns:a16="http://schemas.microsoft.com/office/drawing/2014/main" id="{4D6E72A5-DC86-4567-B6E7-8E19AC791B40}"/>
                    </a:ext>
                  </a:extLst>
                </p:cNvPr>
                <p:cNvSpPr/>
                <p:nvPr/>
              </p:nvSpPr>
              <p:spPr>
                <a:xfrm>
                  <a:off x="6014084" y="2206352"/>
                  <a:ext cx="1314088" cy="1314088"/>
                </a:xfrm>
                <a:prstGeom prst="ellipse">
                  <a:avLst/>
                </a:prstGeom>
                <a:gradFill>
                  <a:gsLst>
                    <a:gs pos="0">
                      <a:srgbClr val="F7F7F7"/>
                    </a:gs>
                    <a:gs pos="100000">
                      <a:srgbClr val="D1D1D1"/>
                    </a:gs>
                  </a:gsLst>
                  <a:lin ang="27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5" name="椭圆 74">
                  <a:extLst>
                    <a:ext uri="{FF2B5EF4-FFF2-40B4-BE49-F238E27FC236}">
                      <a16:creationId xmlns="" xmlns:a16="http://schemas.microsoft.com/office/drawing/2014/main" id="{62FF587E-2CAE-45D4-BDFB-8859255A4E11}"/>
                    </a:ext>
                  </a:extLst>
                </p:cNvPr>
                <p:cNvSpPr/>
                <p:nvPr/>
              </p:nvSpPr>
              <p:spPr>
                <a:xfrm>
                  <a:off x="6078822" y="2271090"/>
                  <a:ext cx="1184612" cy="1184612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100000">
                      <a:srgbClr val="D1D1D1"/>
                    </a:gs>
                  </a:gsLst>
                  <a:lin ang="2700000" scaled="1"/>
                </a:gradFill>
                <a:ln w="31750" cap="flat" cmpd="sng" algn="ctr">
                  <a:gradFill flip="none" rotWithShape="1">
                    <a:gsLst>
                      <a:gs pos="0">
                        <a:sysClr val="window" lastClr="FFFFFF">
                          <a:lumMod val="75000"/>
                        </a:sysClr>
                      </a:gs>
                      <a:gs pos="100000">
                        <a:sysClr val="window" lastClr="FFFFFF"/>
                      </a:gs>
                    </a:gsLst>
                    <a:lin ang="2700000" scaled="1"/>
                    <a:tileRect/>
                  </a:gradFill>
                  <a:prstDash val="solid"/>
                </a:ln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71" name="十字形 70">
                <a:extLst>
                  <a:ext uri="{FF2B5EF4-FFF2-40B4-BE49-F238E27FC236}">
                    <a16:creationId xmlns="" xmlns:a16="http://schemas.microsoft.com/office/drawing/2014/main" id="{2B576002-5D61-490A-8297-1734EC5D8B28}"/>
                  </a:ext>
                </a:extLst>
              </p:cNvPr>
              <p:cNvSpPr/>
              <p:nvPr/>
            </p:nvSpPr>
            <p:spPr>
              <a:xfrm>
                <a:off x="5169899" y="2174842"/>
                <a:ext cx="117025" cy="117025"/>
              </a:xfrm>
              <a:prstGeom prst="plus">
                <a:avLst>
                  <a:gd name="adj" fmla="val 38495"/>
                </a:avLst>
              </a:prstGeom>
              <a:gradFill>
                <a:gsLst>
                  <a:gs pos="18000">
                    <a:srgbClr val="0070C0"/>
                  </a:gs>
                  <a:gs pos="100000">
                    <a:srgbClr val="00B0F0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65ACC05-119A-46FC-AB04-16529027EA05}"/>
              </a:ext>
            </a:extLst>
          </p:cNvPr>
          <p:cNvSpPr/>
          <p:nvPr/>
        </p:nvSpPr>
        <p:spPr>
          <a:xfrm>
            <a:off x="1489319" y="5509260"/>
            <a:ext cx="9623147" cy="6331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dirty="0">
                <a:gradFill>
                  <a:gsLst>
                    <a:gs pos="18000">
                      <a:srgbClr val="0070C0"/>
                    </a:gs>
                    <a:gs pos="100000">
                      <a:srgbClr val="00B0F0"/>
                    </a:gs>
                  </a:gsLst>
                  <a:lin ang="2700000" scaled="1"/>
                </a:gradFill>
                <a:effectLst>
                  <a:innerShdw blurRad="63500" dist="50800" dir="18900000">
                    <a:prstClr val="black">
                      <a:alpha val="1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业绩优，齐心协力共奋斗。开门红，众志成城定成功</a:t>
            </a:r>
          </a:p>
        </p:txBody>
      </p:sp>
    </p:spTree>
    <p:extLst>
      <p:ext uri="{BB962C8B-B14F-4D97-AF65-F5344CB8AC3E}">
        <p14:creationId xmlns:p14="http://schemas.microsoft.com/office/powerpoint/2010/main" val="288886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B7F5D12C-7581-4D22-9B6D-F810F43C4029}"/>
              </a:ext>
            </a:extLst>
          </p:cNvPr>
          <p:cNvSpPr/>
          <p:nvPr/>
        </p:nvSpPr>
        <p:spPr>
          <a:xfrm>
            <a:off x="850479" y="2938957"/>
            <a:ext cx="6128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结构完整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专业配色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专业图表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7170ADC3-1C87-4092-8058-5190B7DD6507}"/>
              </a:ext>
            </a:extLst>
          </p:cNvPr>
          <p:cNvSpPr/>
          <p:nvPr/>
        </p:nvSpPr>
        <p:spPr>
          <a:xfrm>
            <a:off x="1014170" y="1872975"/>
            <a:ext cx="720742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汇报完毕 谢谢大家</a:t>
            </a:r>
          </a:p>
        </p:txBody>
      </p:sp>
    </p:spTree>
    <p:extLst>
      <p:ext uri="{BB962C8B-B14F-4D97-AF65-F5344CB8AC3E}">
        <p14:creationId xmlns:p14="http://schemas.microsoft.com/office/powerpoint/2010/main" val="230230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6155"/>
  <p:tag name="ISPRING_SCORM_RATE_SLIDES" val="0"/>
  <p:tag name="ISPRING_SCORM_RATE_QUIZZES" val="0"/>
  <p:tag name="ISPRING_SCORM_PASSING_SCORE" val="0.000000"/>
  <p:tag name="ISPRING_ULTRA_SCORM_COURSE_ID" val="35BF6426-9A29-450D-93E4-84F76051E68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1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1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1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4105854"/>
  <p:tag name="MH_LIBRARY" val="GRAPHIC"/>
  <p:tag name="MH_TYPE" val="Other"/>
  <p:tag name="MH_ORDER" val="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2102</Words>
  <Application>Microsoft Office PowerPoint</Application>
  <PresentationFormat>宽屏</PresentationFormat>
  <Paragraphs>514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Gill Sans</vt:lpstr>
      <vt:lpstr>맑은 고딕</vt:lpstr>
      <vt:lpstr>等线</vt:lpstr>
      <vt:lpstr>等线 Light</vt:lpstr>
      <vt:lpstr>黑体</vt:lpstr>
      <vt:lpstr>迷你简准圆</vt:lpstr>
      <vt:lpstr>宋体</vt:lpstr>
      <vt:lpstr>微软雅黑</vt:lpstr>
      <vt:lpstr>Arial</vt:lpstr>
      <vt:lpstr>Calibri</vt:lpstr>
      <vt:lpstr>Impact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46155</dc:title>
  <dc:creator>Administrator</dc:creator>
  <cp:lastModifiedBy>faith123</cp:lastModifiedBy>
  <cp:revision>190</cp:revision>
  <dcterms:created xsi:type="dcterms:W3CDTF">2018-01-13T01:45:50Z</dcterms:created>
  <dcterms:modified xsi:type="dcterms:W3CDTF">2018-07-18T01:19:14Z</dcterms:modified>
</cp:coreProperties>
</file>