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wav" ContentType="audio/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2.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15.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114.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265" r:id="rId1"/>
    <p:sldMasterId id="2147484288" r:id="rId2"/>
  </p:sldMasterIdLst>
  <p:notesMasterIdLst>
    <p:notesMasterId r:id="rId28"/>
  </p:notesMasterIdLst>
  <p:sldIdLst>
    <p:sldId id="256" r:id="rId3"/>
    <p:sldId id="277" r:id="rId4"/>
    <p:sldId id="278" r:id="rId5"/>
    <p:sldId id="259" r:id="rId6"/>
    <p:sldId id="267" r:id="rId7"/>
    <p:sldId id="262" r:id="rId8"/>
    <p:sldId id="271" r:id="rId9"/>
    <p:sldId id="269" r:id="rId10"/>
    <p:sldId id="279" r:id="rId11"/>
    <p:sldId id="258" r:id="rId12"/>
    <p:sldId id="265" r:id="rId13"/>
    <p:sldId id="260" r:id="rId14"/>
    <p:sldId id="264" r:id="rId15"/>
    <p:sldId id="263" r:id="rId16"/>
    <p:sldId id="280" r:id="rId17"/>
    <p:sldId id="273" r:id="rId18"/>
    <p:sldId id="257" r:id="rId19"/>
    <p:sldId id="275" r:id="rId20"/>
    <p:sldId id="274" r:id="rId21"/>
    <p:sldId id="276" r:id="rId22"/>
    <p:sldId id="281" r:id="rId23"/>
    <p:sldId id="261" r:id="rId24"/>
    <p:sldId id="266" r:id="rId25"/>
    <p:sldId id="270" r:id="rId26"/>
    <p:sldId id="282" r:id="rId27"/>
  </p:sldIdLst>
  <p:sldSz cx="9144000" cy="5143500" type="screen16x9"/>
  <p:notesSz cx="6858000" cy="9144000"/>
  <p:custShowLst>
    <p:custShow name="自定义放映 1" id="0">
      <p:sldLst>
        <p:sld r:id="rId3"/>
        <p:sld r:id="rId27"/>
      </p:sldLst>
    </p:custShow>
  </p:custShowLst>
  <p:defaultTextStyle>
    <a:defPPr>
      <a:defRPr lang="en-US"/>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xmlns="">
        <p15:guide id="1" orient="horz" pos="1511" userDrawn="1">
          <p15:clr>
            <a:srgbClr val="A4A3A4"/>
          </p15:clr>
        </p15:guide>
        <p15:guide id="2" pos="294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BCCFF"/>
    <a:srgbClr val="004274"/>
    <a:srgbClr val="00487E"/>
    <a:srgbClr val="34A3FF"/>
    <a:srgbClr val="29C7FF"/>
    <a:srgbClr val="0067B4"/>
    <a:srgbClr val="FF1919"/>
    <a:srgbClr val="FF2D2D"/>
    <a:srgbClr val="FF3300"/>
    <a:srgbClr val="8E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195" autoAdjust="0"/>
    <p:restoredTop sz="94464" autoAdjust="0"/>
  </p:normalViewPr>
  <p:slideViewPr>
    <p:cSldViewPr>
      <p:cViewPr varScale="1">
        <p:scale>
          <a:sx n="112" d="100"/>
          <a:sy n="112" d="100"/>
        </p:scale>
        <p:origin x="-144" y="-90"/>
      </p:cViewPr>
      <p:guideLst>
        <p:guide orient="horz" pos="1511"/>
        <p:guide pos="2947"/>
      </p:guideLst>
    </p:cSldViewPr>
  </p:slideViewPr>
  <p:notesTextViewPr>
    <p:cViewPr>
      <p:scale>
        <a:sx n="1" d="1"/>
        <a:sy n="1" d="1"/>
      </p:scale>
      <p:origin x="0" y="0"/>
    </p:cViewPr>
  </p:notesTextViewPr>
  <p:sorterViewPr>
    <p:cViewPr>
      <p:scale>
        <a:sx n="66" d="100"/>
        <a:sy n="66" d="100"/>
      </p:scale>
      <p:origin x="0" y="0"/>
    </p:cViewPr>
  </p:sorterViewPr>
  <p:gridSpacing cx="76198" cy="7619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r>
              <a:rPr lang="zh-CN" altLang="en-US"/>
              <a:t>单击此处添加标题</a:t>
            </a:r>
          </a:p>
        </p:txBody>
      </p:sp>
      <p:sp>
        <p:nvSpPr>
          <p:cNvPr id="3075" name="Rectangle 3"/>
          <p:cNvSpPr>
            <a:spLocks noGrp="1" noChangeArrowheads="1"/>
          </p:cNvSpPr>
          <p:nvPr>
            <p:ph type="dt" idx="1"/>
          </p:nvPr>
        </p:nvSpPr>
        <p:spPr bwMode="auto">
          <a:xfrm>
            <a:off x="3883025" y="0"/>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076" name="Rectangle 4"/>
          <p:cNvSpPr>
            <a:spLocks noGrp="1" noRot="1" noChangeAspect="1" noChangeArrowheads="1"/>
          </p:cNvSpPr>
          <p:nvPr>
            <p:ph type="sldImg" idx="2"/>
          </p:nvPr>
        </p:nvSpPr>
        <p:spPr bwMode="auto">
          <a:xfrm>
            <a:off x="381000" y="685800"/>
            <a:ext cx="6096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Rot="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685213"/>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3079" name="Rectangle 7"/>
          <p:cNvSpPr>
            <a:spLocks noGrp="1" noChangeArrowheads="1"/>
          </p:cNvSpPr>
          <p:nvPr>
            <p:ph type="sldNum" sz="quarter" idx="5"/>
          </p:nvPr>
        </p:nvSpPr>
        <p:spPr bwMode="auto">
          <a:xfrm>
            <a:off x="3883025" y="8685213"/>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3A930D33-079D-4CA9-A1E7-7078CAC5F2FE}" type="slidenum">
              <a:rPr lang="zh-CN" altLang="en-US"/>
              <a:pPr/>
              <a:t>‹#›</a:t>
            </a:fld>
            <a:endParaRPr lang="en-US"/>
          </a:p>
        </p:txBody>
      </p:sp>
    </p:spTree>
    <p:extLst>
      <p:ext uri="{BB962C8B-B14F-4D97-AF65-F5344CB8AC3E}">
        <p14:creationId xmlns:p14="http://schemas.microsoft.com/office/powerpoint/2010/main" val="36194739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a:t>
            </a:fld>
            <a:endParaRPr lang="en-US"/>
          </a:p>
        </p:txBody>
      </p:sp>
    </p:spTree>
    <p:extLst>
      <p:ext uri="{BB962C8B-B14F-4D97-AF65-F5344CB8AC3E}">
        <p14:creationId xmlns:p14="http://schemas.microsoft.com/office/powerpoint/2010/main" val="4287663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a:t>
            </a:fld>
            <a:endParaRPr lang="en-US"/>
          </a:p>
        </p:txBody>
      </p:sp>
    </p:spTree>
    <p:extLst>
      <p:ext uri="{BB962C8B-B14F-4D97-AF65-F5344CB8AC3E}">
        <p14:creationId xmlns:p14="http://schemas.microsoft.com/office/powerpoint/2010/main" val="4202718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3</a:t>
            </a:fld>
            <a:endParaRPr lang="en-US"/>
          </a:p>
        </p:txBody>
      </p:sp>
    </p:spTree>
    <p:extLst>
      <p:ext uri="{BB962C8B-B14F-4D97-AF65-F5344CB8AC3E}">
        <p14:creationId xmlns:p14="http://schemas.microsoft.com/office/powerpoint/2010/main" val="14483458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1675224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240537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1860476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6344315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636291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9</a:t>
            </a:fld>
            <a:endParaRPr lang="en-US"/>
          </a:p>
        </p:txBody>
      </p:sp>
    </p:spTree>
    <p:extLst>
      <p:ext uri="{BB962C8B-B14F-4D97-AF65-F5344CB8AC3E}">
        <p14:creationId xmlns:p14="http://schemas.microsoft.com/office/powerpoint/2010/main" val="20406469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3342130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8035635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830279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0519097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5077419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15</a:t>
            </a:fld>
            <a:endParaRPr lang="en-US"/>
          </a:p>
        </p:txBody>
      </p:sp>
    </p:spTree>
    <p:extLst>
      <p:ext uri="{BB962C8B-B14F-4D97-AF65-F5344CB8AC3E}">
        <p14:creationId xmlns:p14="http://schemas.microsoft.com/office/powerpoint/2010/main" val="1870215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1831277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031312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0028792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6421221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962895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21</a:t>
            </a:fld>
            <a:endParaRPr lang="en-US"/>
          </a:p>
        </p:txBody>
      </p:sp>
    </p:spTree>
    <p:extLst>
      <p:ext uri="{BB962C8B-B14F-4D97-AF65-F5344CB8AC3E}">
        <p14:creationId xmlns:p14="http://schemas.microsoft.com/office/powerpoint/2010/main" val="26810846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5299515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0667858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6336805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srgbClr val="000000"/>
                </a:solidFill>
                <a:effectLst/>
                <a:uLnTx/>
                <a:uFillTx/>
                <a:latin typeface="Arial" pitchFamily="34" charset="0"/>
                <a:ea typeface="宋体"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sz="1200" b="0" i="0" u="none" strike="noStrike" kern="1200" cap="none" spc="0" normalizeH="0" baseline="0" noProof="0">
              <a:ln>
                <a:noFill/>
              </a:ln>
              <a:solidFill>
                <a:srgbClr val="000000"/>
              </a:solidFill>
              <a:effectLst/>
              <a:uLnTx/>
              <a:uFillTx/>
              <a:latin typeface="Arial" pitchFamily="34" charset="0"/>
              <a:ea typeface="宋体" pitchFamily="2" charset="-122"/>
              <a:cs typeface="+mn-cs"/>
            </a:endParaRPr>
          </a:p>
        </p:txBody>
      </p:sp>
    </p:spTree>
    <p:extLst>
      <p:ext uri="{BB962C8B-B14F-4D97-AF65-F5344CB8AC3E}">
        <p14:creationId xmlns:p14="http://schemas.microsoft.com/office/powerpoint/2010/main" val="15970627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0"/>
            <a:ext cx="7772400" cy="1102519"/>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494514199"/>
      </p:ext>
    </p:extLst>
  </p:cSld>
  <p:clrMapOvr>
    <a:masterClrMapping/>
  </p:clrMapOvr>
  <p:transition advTm="8000">
    <p:comb/>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200151"/>
            <a:ext cx="8229600" cy="3394472"/>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040897532"/>
      </p:ext>
    </p:extLst>
  </p:cSld>
  <p:clrMapOvr>
    <a:masterClrMapping/>
  </p:clrMapOvr>
  <p:transition advTm="8000">
    <p:comb/>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47511079"/>
      </p:ext>
    </p:extLst>
  </p:cSld>
  <p:clrMapOvr>
    <a:masterClrMapping/>
  </p:clrMapOvr>
  <p:transition advTm="8000">
    <p:comb/>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995826443"/>
      </p:ext>
    </p:extLst>
  </p:cSld>
  <p:clrMapOvr>
    <a:masterClrMapping/>
  </p:clrMapOvr>
  <p:transition advTm="8000">
    <p:comb/>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8"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8"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80297561"/>
      </p:ext>
    </p:extLst>
  </p:cSld>
  <p:clrMapOvr>
    <a:masterClrMapping/>
  </p:clrMapOvr>
  <p:transition advTm="8000">
    <p:comb/>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954527742"/>
      </p:ext>
    </p:extLst>
  </p:cSld>
  <p:clrMapOvr>
    <a:masterClrMapping/>
  </p:clrMapOvr>
  <p:transition advTm="8000">
    <p:comb/>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6305268"/>
      </p:ext>
    </p:extLst>
  </p:cSld>
  <p:clrMapOvr>
    <a:masterClrMapping/>
  </p:clrMapOvr>
  <p:transition advTm="8000">
    <p:comb/>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3" y="204787"/>
            <a:ext cx="3008313" cy="8715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9"/>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3" y="1076327"/>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0053675"/>
      </p:ext>
    </p:extLst>
  </p:cSld>
  <p:clrMapOvr>
    <a:masterClrMapping/>
  </p:clrMapOvr>
  <p:transition advTm="8000">
    <p:comb/>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4"/>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4176249635"/>
      </p:ext>
    </p:extLst>
  </p:cSld>
  <p:clrMapOvr>
    <a:masterClrMapping/>
  </p:clrMapOvr>
  <p:transition advTm="8000">
    <p:comb/>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384335640"/>
      </p:ext>
    </p:extLst>
  </p:cSld>
  <p:clrMapOvr>
    <a:masterClrMapping/>
  </p:clrMapOvr>
  <p:transition advTm="8000">
    <p:comb/>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80"/>
            <a:ext cx="2057400" cy="4388644"/>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80"/>
            <a:ext cx="6019800" cy="4388644"/>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194799314"/>
      </p:ext>
    </p:extLst>
  </p:cSld>
  <p:clrMapOvr>
    <a:masterClrMapping/>
  </p:clrMapOvr>
  <p:transition advTm="8000">
    <p:comb/>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99273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800580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4CCEC7-3A54-47D1-BB25-17A0FDA63797}" type="datetimeFigureOut">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2018/1/9</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5495661-81B6-46E9-A91E-889569155CC2}" type="slidenum">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24598207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4CCEC7-3A54-47D1-BB25-17A0FDA63797}" type="datetimeFigureOut">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2018/1/9</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5495661-81B6-46E9-A91E-889569155CC2}" type="slidenum">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48390925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4CCEC7-3A54-47D1-BB25-17A0FDA63797}" type="datetimeFigureOut">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2018/1/9</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8" name="页脚占位符 7"/>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9" name="灯片编号占位符 8"/>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5495661-81B6-46E9-A91E-889569155CC2}" type="slidenum">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93815995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4CCEC7-3A54-47D1-BB25-17A0FDA63797}" type="datetimeFigureOut">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2018/1/9</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4" name="页脚占位符 3"/>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5" name="灯片编号占位符 4"/>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5495661-81B6-46E9-A91E-889569155CC2}" type="slidenum">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897054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4CCEC7-3A54-47D1-BB25-17A0FDA63797}" type="datetimeFigureOut">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2018/1/9</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3" name="页脚占位符 2"/>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4" name="灯片编号占位符 3"/>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5495661-81B6-46E9-A91E-889569155CC2}" type="slidenum">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82341673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4CCEC7-3A54-47D1-BB25-17A0FDA63797}" type="datetimeFigureOut">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2018/1/9</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5495661-81B6-46E9-A91E-889569155CC2}" type="slidenum">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67131883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4CCEC7-3A54-47D1-BB25-17A0FDA63797}" type="datetimeFigureOut">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2018/1/9</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5495661-81B6-46E9-A91E-889569155CC2}" type="slidenum">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9836121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4CCEC7-3A54-47D1-BB25-17A0FDA63797}" type="datetimeFigureOut">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2018/1/9</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5495661-81B6-46E9-A91E-889569155CC2}" type="slidenum">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15435498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4CCEC7-3A54-47D1-BB25-17A0FDA63797}" type="datetimeFigureOut">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2018/1/9</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5495661-81B6-46E9-A91E-889569155CC2}" type="slidenum">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24149367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F3BEB2C6-617F-4894-94BF-6DCFD8D872A6}" type="datetimeFigureOut">
              <a:rPr kumimoji="0" lang="zh-CN" altLang="en-US" sz="135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2018/1/9</a:t>
            </a:fld>
            <a:endParaRPr kumimoji="0" lang="zh-CN" altLang="en-US" sz="135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4E795E18-D044-43ED-8E4A-DDE3A1D2CABF}" type="slidenum">
              <a:rPr kumimoji="0" lang="zh-CN" altLang="en-US" sz="135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66495165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277" r:id="rId1"/>
    <p:sldLayoutId id="2147484278" r:id="rId2"/>
    <p:sldLayoutId id="2147484279" r:id="rId3"/>
    <p:sldLayoutId id="2147484280" r:id="rId4"/>
    <p:sldLayoutId id="2147484281" r:id="rId5"/>
    <p:sldLayoutId id="2147484282" r:id="rId6"/>
    <p:sldLayoutId id="2147484283" r:id="rId7"/>
    <p:sldLayoutId id="2147484284" r:id="rId8"/>
    <p:sldLayoutId id="2147484285" r:id="rId9"/>
    <p:sldLayoutId id="2147484286" r:id="rId10"/>
    <p:sldLayoutId id="2147484287" r:id="rId11"/>
  </p:sldLayoutIdLst>
  <p:transition advTm="8000">
    <p:comb/>
  </p:transition>
  <p:timing>
    <p:tnLst>
      <p:par>
        <p:cTn id="1" dur="indefinite" restart="never" nodeType="tmRoot"/>
      </p:par>
    </p:tnLst>
  </p:timing>
  <p:txStyles>
    <p:titleStyle>
      <a:lvl1pPr algn="l" rtl="0" eaLnBrk="0" fontAlgn="base" hangingPunct="0">
        <a:spcBef>
          <a:spcPct val="0"/>
        </a:spcBef>
        <a:spcAft>
          <a:spcPct val="0"/>
        </a:spcAft>
        <a:defRPr sz="4000" b="1">
          <a:solidFill>
            <a:schemeClr val="tx2"/>
          </a:solidFill>
          <a:latin typeface="+mj-lt"/>
          <a:ea typeface="+mj-ea"/>
          <a:cs typeface="+mj-cs"/>
        </a:defRPr>
      </a:lvl1pPr>
      <a:lvl2pPr algn="l" rtl="0" eaLnBrk="0" fontAlgn="base" hangingPunct="0">
        <a:spcBef>
          <a:spcPct val="0"/>
        </a:spcBef>
        <a:spcAft>
          <a:spcPct val="0"/>
        </a:spcAft>
        <a:defRPr sz="4000" b="1">
          <a:solidFill>
            <a:schemeClr val="tx2"/>
          </a:solidFill>
          <a:latin typeface="Arial" pitchFamily="34" charset="0"/>
        </a:defRPr>
      </a:lvl2pPr>
      <a:lvl3pPr algn="l" rtl="0" eaLnBrk="0" fontAlgn="base" hangingPunct="0">
        <a:spcBef>
          <a:spcPct val="0"/>
        </a:spcBef>
        <a:spcAft>
          <a:spcPct val="0"/>
        </a:spcAft>
        <a:defRPr sz="4000" b="1">
          <a:solidFill>
            <a:schemeClr val="tx2"/>
          </a:solidFill>
          <a:latin typeface="Arial" pitchFamily="34" charset="0"/>
        </a:defRPr>
      </a:lvl3pPr>
      <a:lvl4pPr algn="l" rtl="0" eaLnBrk="0" fontAlgn="base" hangingPunct="0">
        <a:spcBef>
          <a:spcPct val="0"/>
        </a:spcBef>
        <a:spcAft>
          <a:spcPct val="0"/>
        </a:spcAft>
        <a:defRPr sz="4000" b="1">
          <a:solidFill>
            <a:schemeClr val="tx2"/>
          </a:solidFill>
          <a:latin typeface="Arial" pitchFamily="34" charset="0"/>
        </a:defRPr>
      </a:lvl4pPr>
      <a:lvl5pPr algn="l" rtl="0" eaLnBrk="0" fontAlgn="base" hangingPunct="0">
        <a:spcBef>
          <a:spcPct val="0"/>
        </a:spcBef>
        <a:spcAft>
          <a:spcPct val="0"/>
        </a:spcAft>
        <a:defRPr sz="4000" b="1">
          <a:solidFill>
            <a:schemeClr val="tx2"/>
          </a:solidFill>
          <a:latin typeface="Arial" pitchFamily="34" charset="0"/>
        </a:defRPr>
      </a:lvl5pPr>
      <a:lvl6pPr marL="457200" algn="l" rtl="0" eaLnBrk="0" fontAlgn="base" hangingPunct="0">
        <a:spcBef>
          <a:spcPct val="0"/>
        </a:spcBef>
        <a:spcAft>
          <a:spcPct val="0"/>
        </a:spcAft>
        <a:defRPr sz="4000" b="1">
          <a:solidFill>
            <a:schemeClr val="tx2"/>
          </a:solidFill>
          <a:latin typeface="Arial" pitchFamily="34" charset="0"/>
        </a:defRPr>
      </a:lvl6pPr>
      <a:lvl7pPr marL="914400" algn="l" rtl="0" eaLnBrk="0" fontAlgn="base" hangingPunct="0">
        <a:spcBef>
          <a:spcPct val="0"/>
        </a:spcBef>
        <a:spcAft>
          <a:spcPct val="0"/>
        </a:spcAft>
        <a:defRPr sz="4000" b="1">
          <a:solidFill>
            <a:schemeClr val="tx2"/>
          </a:solidFill>
          <a:latin typeface="Arial" pitchFamily="34" charset="0"/>
        </a:defRPr>
      </a:lvl7pPr>
      <a:lvl8pPr marL="1371600" algn="l" rtl="0" eaLnBrk="0" fontAlgn="base" hangingPunct="0">
        <a:spcBef>
          <a:spcPct val="0"/>
        </a:spcBef>
        <a:spcAft>
          <a:spcPct val="0"/>
        </a:spcAft>
        <a:defRPr sz="4000" b="1">
          <a:solidFill>
            <a:schemeClr val="tx2"/>
          </a:solidFill>
          <a:latin typeface="Arial" pitchFamily="34" charset="0"/>
        </a:defRPr>
      </a:lvl8pPr>
      <a:lvl9pPr marL="1828800" algn="l" rtl="0" eaLnBrk="0" fontAlgn="base" hangingPunct="0">
        <a:spcBef>
          <a:spcPct val="0"/>
        </a:spcBef>
        <a:spcAft>
          <a:spcPct val="0"/>
        </a:spcAft>
        <a:defRPr sz="4000" b="1">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6455" y="0"/>
            <a:ext cx="9144000" cy="5132832"/>
          </a:xfrm>
          <a:prstGeom prst="rect">
            <a:avLst/>
          </a:prstGeom>
        </p:spPr>
      </p:pic>
      <p:sp>
        <p:nvSpPr>
          <p:cNvPr id="4" name="矩形 3"/>
          <p:cNvSpPr/>
          <p:nvPr userDrawn="1"/>
        </p:nvSpPr>
        <p:spPr>
          <a:xfrm>
            <a:off x="-43543" y="647700"/>
            <a:ext cx="9187543" cy="4191000"/>
          </a:xfrm>
          <a:prstGeom prst="rect">
            <a:avLst/>
          </a:prstGeom>
          <a:solidFill>
            <a:srgbClr val="D6EA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3992B5"/>
              </a:solidFill>
              <a:effectLst/>
              <a:uLnTx/>
              <a:uFillTx/>
              <a:latin typeface="Calibri"/>
              <a:ea typeface="宋体" panose="02010600030101010101" pitchFamily="2" charset="-122"/>
              <a:cs typeface="+mn-cs"/>
            </a:endParaRPr>
          </a:p>
        </p:txBody>
      </p:sp>
      <p:sp>
        <p:nvSpPr>
          <p:cNvPr id="5" name="文本框 4"/>
          <p:cNvSpPr txBox="1"/>
          <p:nvPr userDrawn="1"/>
        </p:nvSpPr>
        <p:spPr>
          <a:xfrm>
            <a:off x="114300" y="99367"/>
            <a:ext cx="3262432"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单击此处添加文字标题</a:t>
            </a:r>
            <a:endParaRPr kumimoji="0" lang="zh-CN" altLang="en-US" sz="24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1945121242"/>
      </p:ext>
    </p:extLst>
  </p:cSld>
  <p:clrMap bg1="lt1" tx1="dk1" bg2="lt2" tx2="dk2" accent1="accent1" accent2="accent2" accent3="accent3" accent4="accent4" accent5="accent5" accent6="accent6" hlink="hlink" folHlink="folHlink"/>
  <p:sldLayoutIdLst>
    <p:sldLayoutId id="2147484289" r:id="rId1"/>
    <p:sldLayoutId id="2147484290" r:id="rId2"/>
    <p:sldLayoutId id="2147484291" r:id="rId3"/>
    <p:sldLayoutId id="2147484292" r:id="rId4"/>
    <p:sldLayoutId id="2147484293" r:id="rId5"/>
    <p:sldLayoutId id="2147484294" r:id="rId6"/>
    <p:sldLayoutId id="2147484295" r:id="rId7"/>
    <p:sldLayoutId id="2147484296" r:id="rId8"/>
    <p:sldLayoutId id="2147484297" r:id="rId9"/>
    <p:sldLayoutId id="2147484298" r:id="rId10"/>
    <p:sldLayoutId id="2147484299" r:id="rId11"/>
    <p:sldLayoutId id="2147484300" r:id="rId12"/>
  </p:sldLayoutIdLst>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1.mp3"/><Relationship Id="rId7" Type="http://schemas.openxmlformats.org/officeDocument/2006/relationships/image" Target="../media/image3.png"/><Relationship Id="rId12" Type="http://schemas.openxmlformats.org/officeDocument/2006/relationships/image" Target="../media/image8.png"/><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2.jpg"/><Relationship Id="rId11" Type="http://schemas.openxmlformats.org/officeDocument/2006/relationships/image" Target="../media/image7.png"/><Relationship Id="rId5" Type="http://schemas.openxmlformats.org/officeDocument/2006/relationships/notesSlide" Target="../notesSlides/notesSlide1.xml"/><Relationship Id="rId10" Type="http://schemas.openxmlformats.org/officeDocument/2006/relationships/image" Target="../media/image6.png"/><Relationship Id="rId4" Type="http://schemas.openxmlformats.org/officeDocument/2006/relationships/slideLayout" Target="../slideLayouts/slideLayout7.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notesSlide" Target="../notesSlides/notesSlide2.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Layout" Target="../slideLayouts/slideLayout7.xml"/><Relationship Id="rId17" Type="http://schemas.openxmlformats.org/officeDocument/2006/relationships/image" Target="../media/image6.png"/><Relationship Id="rId2" Type="http://schemas.openxmlformats.org/officeDocument/2006/relationships/tags" Target="../tags/tag3.xml"/><Relationship Id="rId16" Type="http://schemas.openxmlformats.org/officeDocument/2006/relationships/image" Target="../media/image4.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image" Target="../media/image3.png"/><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image" Target="../media/image2.jpg"/></Relationships>
</file>

<file path=ppt/slides/_rels/slide3.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tags" Target="../tags/tag15.xml"/><Relationship Id="rId7" Type="http://schemas.openxmlformats.org/officeDocument/2006/relationships/notesSlide" Target="../notesSlides/notesSlide3.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Layout" Target="../slideLayouts/slideLayout7.xml"/><Relationship Id="rId11" Type="http://schemas.openxmlformats.org/officeDocument/2006/relationships/image" Target="../media/image6.png"/><Relationship Id="rId5" Type="http://schemas.openxmlformats.org/officeDocument/2006/relationships/tags" Target="../tags/tag17.xml"/><Relationship Id="rId10" Type="http://schemas.openxmlformats.org/officeDocument/2006/relationships/image" Target="../media/image4.png"/><Relationship Id="rId4" Type="http://schemas.openxmlformats.org/officeDocument/2006/relationships/tags" Target="../tags/tag16.xml"/><Relationship Id="rId9"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11.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tags" Target="../tags/tag20.xml"/><Relationship Id="rId7" Type="http://schemas.openxmlformats.org/officeDocument/2006/relationships/notesSlide" Target="../notesSlides/notesSlide9.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slideLayout" Target="../slideLayouts/slideLayout7.xml"/><Relationship Id="rId11" Type="http://schemas.openxmlformats.org/officeDocument/2006/relationships/image" Target="../media/image6.png"/><Relationship Id="rId5" Type="http://schemas.openxmlformats.org/officeDocument/2006/relationships/tags" Target="../tags/tag22.xml"/><Relationship Id="rId10" Type="http://schemas.openxmlformats.org/officeDocument/2006/relationships/image" Target="../media/image4.png"/><Relationship Id="rId4" Type="http://schemas.openxmlformats.org/officeDocument/2006/relationships/tags" Target="../tags/tag21.xml"/><Relationship Id="rId9"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hyperlink" Target="http://www.rapidesign.cn/" TargetMode="External"/><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audio" Target="NUL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tags" Target="../tags/tag25.xml"/><Relationship Id="rId7" Type="http://schemas.openxmlformats.org/officeDocument/2006/relationships/notesSlide" Target="../notesSlides/notesSlide1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slideLayout" Target="../slideLayouts/slideLayout7.xml"/><Relationship Id="rId11" Type="http://schemas.openxmlformats.org/officeDocument/2006/relationships/image" Target="../media/image6.png"/><Relationship Id="rId5" Type="http://schemas.openxmlformats.org/officeDocument/2006/relationships/tags" Target="../tags/tag27.xml"/><Relationship Id="rId10" Type="http://schemas.openxmlformats.org/officeDocument/2006/relationships/image" Target="../media/image4.png"/><Relationship Id="rId4" Type="http://schemas.openxmlformats.org/officeDocument/2006/relationships/tags" Target="../tags/tag26.xml"/><Relationship Id="rId9" Type="http://schemas.openxmlformats.org/officeDocument/2006/relationships/image" Target="../media/image3.png"/></Relationships>
</file>

<file path=ppt/slides/_rels/slide16.xml.rels><?xml version="1.0" encoding="UTF-8" standalone="yes"?>
<Relationships xmlns="http://schemas.openxmlformats.org/package/2006/relationships"><Relationship Id="rId13" Type="http://schemas.openxmlformats.org/officeDocument/2006/relationships/tags" Target="../tags/tag40.xml"/><Relationship Id="rId18" Type="http://schemas.openxmlformats.org/officeDocument/2006/relationships/tags" Target="../tags/tag45.xml"/><Relationship Id="rId26" Type="http://schemas.openxmlformats.org/officeDocument/2006/relationships/tags" Target="../tags/tag53.xml"/><Relationship Id="rId39" Type="http://schemas.openxmlformats.org/officeDocument/2006/relationships/tags" Target="../tags/tag66.xml"/><Relationship Id="rId21" Type="http://schemas.openxmlformats.org/officeDocument/2006/relationships/tags" Target="../tags/tag48.xml"/><Relationship Id="rId34" Type="http://schemas.openxmlformats.org/officeDocument/2006/relationships/tags" Target="../tags/tag61.xml"/><Relationship Id="rId42" Type="http://schemas.openxmlformats.org/officeDocument/2006/relationships/tags" Target="../tags/tag69.xml"/><Relationship Id="rId47" Type="http://schemas.openxmlformats.org/officeDocument/2006/relationships/tags" Target="../tags/tag74.xml"/><Relationship Id="rId50" Type="http://schemas.openxmlformats.org/officeDocument/2006/relationships/tags" Target="../tags/tag77.xml"/><Relationship Id="rId55" Type="http://schemas.openxmlformats.org/officeDocument/2006/relationships/tags" Target="../tags/tag82.xml"/><Relationship Id="rId7" Type="http://schemas.openxmlformats.org/officeDocument/2006/relationships/tags" Target="../tags/tag34.xml"/><Relationship Id="rId12" Type="http://schemas.openxmlformats.org/officeDocument/2006/relationships/tags" Target="../tags/tag39.xml"/><Relationship Id="rId17" Type="http://schemas.openxmlformats.org/officeDocument/2006/relationships/tags" Target="../tags/tag44.xml"/><Relationship Id="rId25" Type="http://schemas.openxmlformats.org/officeDocument/2006/relationships/tags" Target="../tags/tag52.xml"/><Relationship Id="rId33" Type="http://schemas.openxmlformats.org/officeDocument/2006/relationships/tags" Target="../tags/tag60.xml"/><Relationship Id="rId38" Type="http://schemas.openxmlformats.org/officeDocument/2006/relationships/tags" Target="../tags/tag65.xml"/><Relationship Id="rId46" Type="http://schemas.openxmlformats.org/officeDocument/2006/relationships/tags" Target="../tags/tag73.xml"/><Relationship Id="rId2" Type="http://schemas.openxmlformats.org/officeDocument/2006/relationships/tags" Target="../tags/tag29.xml"/><Relationship Id="rId16" Type="http://schemas.openxmlformats.org/officeDocument/2006/relationships/tags" Target="../tags/tag43.xml"/><Relationship Id="rId20" Type="http://schemas.openxmlformats.org/officeDocument/2006/relationships/tags" Target="../tags/tag47.xml"/><Relationship Id="rId29" Type="http://schemas.openxmlformats.org/officeDocument/2006/relationships/tags" Target="../tags/tag56.xml"/><Relationship Id="rId41" Type="http://schemas.openxmlformats.org/officeDocument/2006/relationships/tags" Target="../tags/tag68.xml"/><Relationship Id="rId54" Type="http://schemas.openxmlformats.org/officeDocument/2006/relationships/tags" Target="../tags/tag81.xml"/><Relationship Id="rId1" Type="http://schemas.openxmlformats.org/officeDocument/2006/relationships/tags" Target="../tags/tag28.xml"/><Relationship Id="rId6" Type="http://schemas.openxmlformats.org/officeDocument/2006/relationships/tags" Target="../tags/tag33.xml"/><Relationship Id="rId11" Type="http://schemas.openxmlformats.org/officeDocument/2006/relationships/tags" Target="../tags/tag38.xml"/><Relationship Id="rId24" Type="http://schemas.openxmlformats.org/officeDocument/2006/relationships/tags" Target="../tags/tag51.xml"/><Relationship Id="rId32" Type="http://schemas.openxmlformats.org/officeDocument/2006/relationships/tags" Target="../tags/tag59.xml"/><Relationship Id="rId37" Type="http://schemas.openxmlformats.org/officeDocument/2006/relationships/tags" Target="../tags/tag64.xml"/><Relationship Id="rId40" Type="http://schemas.openxmlformats.org/officeDocument/2006/relationships/tags" Target="../tags/tag67.xml"/><Relationship Id="rId45" Type="http://schemas.openxmlformats.org/officeDocument/2006/relationships/tags" Target="../tags/tag72.xml"/><Relationship Id="rId53" Type="http://schemas.openxmlformats.org/officeDocument/2006/relationships/tags" Target="../tags/tag80.xml"/><Relationship Id="rId58" Type="http://schemas.openxmlformats.org/officeDocument/2006/relationships/notesSlide" Target="../notesSlides/notesSlide16.xml"/><Relationship Id="rId5" Type="http://schemas.openxmlformats.org/officeDocument/2006/relationships/tags" Target="../tags/tag32.xml"/><Relationship Id="rId15" Type="http://schemas.openxmlformats.org/officeDocument/2006/relationships/tags" Target="../tags/tag42.xml"/><Relationship Id="rId23" Type="http://schemas.openxmlformats.org/officeDocument/2006/relationships/tags" Target="../tags/tag50.xml"/><Relationship Id="rId28" Type="http://schemas.openxmlformats.org/officeDocument/2006/relationships/tags" Target="../tags/tag55.xml"/><Relationship Id="rId36" Type="http://schemas.openxmlformats.org/officeDocument/2006/relationships/tags" Target="../tags/tag63.xml"/><Relationship Id="rId49" Type="http://schemas.openxmlformats.org/officeDocument/2006/relationships/tags" Target="../tags/tag76.xml"/><Relationship Id="rId57" Type="http://schemas.openxmlformats.org/officeDocument/2006/relationships/slideLayout" Target="../slideLayouts/slideLayout12.xml"/><Relationship Id="rId10" Type="http://schemas.openxmlformats.org/officeDocument/2006/relationships/tags" Target="../tags/tag37.xml"/><Relationship Id="rId19" Type="http://schemas.openxmlformats.org/officeDocument/2006/relationships/tags" Target="../tags/tag46.xml"/><Relationship Id="rId31" Type="http://schemas.openxmlformats.org/officeDocument/2006/relationships/tags" Target="../tags/tag58.xml"/><Relationship Id="rId44" Type="http://schemas.openxmlformats.org/officeDocument/2006/relationships/tags" Target="../tags/tag71.xml"/><Relationship Id="rId52" Type="http://schemas.openxmlformats.org/officeDocument/2006/relationships/tags" Target="../tags/tag79.xml"/><Relationship Id="rId4" Type="http://schemas.openxmlformats.org/officeDocument/2006/relationships/tags" Target="../tags/tag31.xml"/><Relationship Id="rId9" Type="http://schemas.openxmlformats.org/officeDocument/2006/relationships/tags" Target="../tags/tag36.xml"/><Relationship Id="rId14" Type="http://schemas.openxmlformats.org/officeDocument/2006/relationships/tags" Target="../tags/tag41.xml"/><Relationship Id="rId22" Type="http://schemas.openxmlformats.org/officeDocument/2006/relationships/tags" Target="../tags/tag49.xml"/><Relationship Id="rId27" Type="http://schemas.openxmlformats.org/officeDocument/2006/relationships/tags" Target="../tags/tag54.xml"/><Relationship Id="rId30" Type="http://schemas.openxmlformats.org/officeDocument/2006/relationships/tags" Target="../tags/tag57.xml"/><Relationship Id="rId35" Type="http://schemas.openxmlformats.org/officeDocument/2006/relationships/tags" Target="../tags/tag62.xml"/><Relationship Id="rId43" Type="http://schemas.openxmlformats.org/officeDocument/2006/relationships/tags" Target="../tags/tag70.xml"/><Relationship Id="rId48" Type="http://schemas.openxmlformats.org/officeDocument/2006/relationships/tags" Target="../tags/tag75.xml"/><Relationship Id="rId56" Type="http://schemas.openxmlformats.org/officeDocument/2006/relationships/tags" Target="../tags/tag83.xml"/><Relationship Id="rId8" Type="http://schemas.openxmlformats.org/officeDocument/2006/relationships/tags" Target="../tags/tag35.xml"/><Relationship Id="rId51" Type="http://schemas.openxmlformats.org/officeDocument/2006/relationships/tags" Target="../tags/tag78.xml"/><Relationship Id="rId3" Type="http://schemas.openxmlformats.org/officeDocument/2006/relationships/tags" Target="../tags/tag3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tags" Target="../tags/tag86.xml"/><Relationship Id="rId7" Type="http://schemas.openxmlformats.org/officeDocument/2006/relationships/notesSlide" Target="../notesSlides/notesSlide21.xml"/><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slideLayout" Target="../slideLayouts/slideLayout7.xml"/><Relationship Id="rId11" Type="http://schemas.openxmlformats.org/officeDocument/2006/relationships/image" Target="../media/image6.png"/><Relationship Id="rId5" Type="http://schemas.openxmlformats.org/officeDocument/2006/relationships/tags" Target="../tags/tag88.xml"/><Relationship Id="rId10" Type="http://schemas.openxmlformats.org/officeDocument/2006/relationships/image" Target="../media/image4.png"/><Relationship Id="rId4" Type="http://schemas.openxmlformats.org/officeDocument/2006/relationships/tags" Target="../tags/tag87.xml"/><Relationship Id="rId9" Type="http://schemas.openxmlformats.org/officeDocument/2006/relationships/image" Target="../media/image3.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8" Type="http://schemas.openxmlformats.org/officeDocument/2006/relationships/tags" Target="../tags/tag96.xml"/><Relationship Id="rId13" Type="http://schemas.openxmlformats.org/officeDocument/2006/relationships/tags" Target="../tags/tag101.xml"/><Relationship Id="rId18" Type="http://schemas.openxmlformats.org/officeDocument/2006/relationships/tags" Target="../tags/tag106.xml"/><Relationship Id="rId26" Type="http://schemas.openxmlformats.org/officeDocument/2006/relationships/slideLayout" Target="../slideLayouts/slideLayout12.xml"/><Relationship Id="rId3" Type="http://schemas.openxmlformats.org/officeDocument/2006/relationships/tags" Target="../tags/tag91.xml"/><Relationship Id="rId21" Type="http://schemas.openxmlformats.org/officeDocument/2006/relationships/tags" Target="../tags/tag109.xml"/><Relationship Id="rId7" Type="http://schemas.openxmlformats.org/officeDocument/2006/relationships/tags" Target="../tags/tag95.xml"/><Relationship Id="rId12" Type="http://schemas.openxmlformats.org/officeDocument/2006/relationships/tags" Target="../tags/tag100.xml"/><Relationship Id="rId17" Type="http://schemas.openxmlformats.org/officeDocument/2006/relationships/tags" Target="../tags/tag105.xml"/><Relationship Id="rId25" Type="http://schemas.openxmlformats.org/officeDocument/2006/relationships/tags" Target="../tags/tag113.xml"/><Relationship Id="rId2" Type="http://schemas.openxmlformats.org/officeDocument/2006/relationships/tags" Target="../tags/tag90.xml"/><Relationship Id="rId16" Type="http://schemas.openxmlformats.org/officeDocument/2006/relationships/tags" Target="../tags/tag104.xml"/><Relationship Id="rId20" Type="http://schemas.openxmlformats.org/officeDocument/2006/relationships/tags" Target="../tags/tag108.xml"/><Relationship Id="rId1" Type="http://schemas.openxmlformats.org/officeDocument/2006/relationships/tags" Target="../tags/tag89.xml"/><Relationship Id="rId6" Type="http://schemas.openxmlformats.org/officeDocument/2006/relationships/tags" Target="../tags/tag94.xml"/><Relationship Id="rId11" Type="http://schemas.openxmlformats.org/officeDocument/2006/relationships/tags" Target="../tags/tag99.xml"/><Relationship Id="rId24" Type="http://schemas.openxmlformats.org/officeDocument/2006/relationships/tags" Target="../tags/tag112.xml"/><Relationship Id="rId5" Type="http://schemas.openxmlformats.org/officeDocument/2006/relationships/tags" Target="../tags/tag93.xml"/><Relationship Id="rId15" Type="http://schemas.openxmlformats.org/officeDocument/2006/relationships/tags" Target="../tags/tag103.xml"/><Relationship Id="rId23" Type="http://schemas.openxmlformats.org/officeDocument/2006/relationships/tags" Target="../tags/tag111.xml"/><Relationship Id="rId10" Type="http://schemas.openxmlformats.org/officeDocument/2006/relationships/tags" Target="../tags/tag98.xml"/><Relationship Id="rId19" Type="http://schemas.openxmlformats.org/officeDocument/2006/relationships/tags" Target="../tags/tag107.xml"/><Relationship Id="rId4" Type="http://schemas.openxmlformats.org/officeDocument/2006/relationships/tags" Target="../tags/tag92.xml"/><Relationship Id="rId9" Type="http://schemas.openxmlformats.org/officeDocument/2006/relationships/tags" Target="../tags/tag97.xml"/><Relationship Id="rId14" Type="http://schemas.openxmlformats.org/officeDocument/2006/relationships/tags" Target="../tags/tag102.xml"/><Relationship Id="rId22" Type="http://schemas.openxmlformats.org/officeDocument/2006/relationships/tags" Target="../tags/tag110.xml"/><Relationship Id="rId27"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notesSlide" Target="../notesSlides/notesSlide25.xml"/><Relationship Id="rId7"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tags" Target="../tags/tag11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1372"/>
            <a:ext cx="9144000" cy="5140757"/>
          </a:xfrm>
          <a:prstGeom prst="rect">
            <a:avLst/>
          </a:prstGeom>
        </p:spPr>
      </p:pic>
      <p:pic>
        <p:nvPicPr>
          <p:cNvPr id="7" name="图片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2518674"/>
            <a:ext cx="5784626" cy="916153"/>
          </a:xfrm>
          <a:prstGeom prst="rect">
            <a:avLst/>
          </a:prstGeom>
        </p:spPr>
      </p:pic>
      <p:pic>
        <p:nvPicPr>
          <p:cNvPr id="8" name="图片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 y="1372"/>
            <a:ext cx="6959833" cy="5140757"/>
          </a:xfrm>
          <a:prstGeom prst="rect">
            <a:avLst/>
          </a:prstGeom>
        </p:spPr>
      </p:pic>
      <p:pic>
        <p:nvPicPr>
          <p:cNvPr id="9" name="图片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3210960"/>
            <a:ext cx="7820522" cy="1075245"/>
          </a:xfrm>
          <a:prstGeom prst="rect">
            <a:avLst/>
          </a:prstGeom>
        </p:spPr>
      </p:pic>
      <p:pic>
        <p:nvPicPr>
          <p:cNvPr id="10" name="图片 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17360" y="2201661"/>
            <a:ext cx="2078564" cy="2940467"/>
          </a:xfrm>
          <a:prstGeom prst="rect">
            <a:avLst/>
          </a:prstGeom>
        </p:spPr>
      </p:pic>
      <p:pic>
        <p:nvPicPr>
          <p:cNvPr id="11" name="纯音乐 - 倾恋.mp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058" y="-274320"/>
            <a:ext cx="609600" cy="548640"/>
          </a:xfrm>
          <a:prstGeom prst="rect">
            <a:avLst/>
          </a:prstGeom>
        </p:spPr>
      </p:pic>
      <p:sp>
        <p:nvSpPr>
          <p:cNvPr id="19" name="TextBox 18"/>
          <p:cNvSpPr txBox="1">
            <a:spLocks noChangeArrowheads="1"/>
          </p:cNvSpPr>
          <p:nvPr/>
        </p:nvSpPr>
        <p:spPr bwMode="auto">
          <a:xfrm>
            <a:off x="3400892" y="2379963"/>
            <a:ext cx="5003293"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4800" dirty="0">
                <a:solidFill>
                  <a:schemeClr val="bg1"/>
                </a:solidFill>
                <a:latin typeface="方正大黑简体" pitchFamily="65" charset="-122"/>
                <a:ea typeface="方正大黑简体" pitchFamily="65" charset="-122"/>
              </a:rPr>
              <a:t>建设银行</a:t>
            </a:r>
            <a:r>
              <a:rPr lang="en-US" altLang="zh-CN" sz="4800" dirty="0">
                <a:solidFill>
                  <a:schemeClr val="bg1"/>
                </a:solidFill>
                <a:latin typeface="方正大黑简体" pitchFamily="65" charset="-122"/>
                <a:ea typeface="方正大黑简体" pitchFamily="65" charset="-122"/>
              </a:rPr>
              <a:t>PPT</a:t>
            </a:r>
            <a:r>
              <a:rPr lang="zh-CN" altLang="en-US" sz="4800" dirty="0">
                <a:solidFill>
                  <a:schemeClr val="bg1"/>
                </a:solidFill>
                <a:latin typeface="方正大黑简体" pitchFamily="65" charset="-122"/>
                <a:ea typeface="方正大黑简体" pitchFamily="65" charset="-122"/>
              </a:rPr>
              <a:t>模板</a:t>
            </a:r>
          </a:p>
        </p:txBody>
      </p:sp>
      <p:sp>
        <p:nvSpPr>
          <p:cNvPr id="20" name="TextBox 5"/>
          <p:cNvSpPr txBox="1">
            <a:spLocks noChangeArrowheads="1"/>
          </p:cNvSpPr>
          <p:nvPr/>
        </p:nvSpPr>
        <p:spPr bwMode="auto">
          <a:xfrm>
            <a:off x="4078962" y="3173347"/>
            <a:ext cx="3647152"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2000" dirty="0" smtClean="0">
                <a:solidFill>
                  <a:schemeClr val="bg1"/>
                </a:solidFill>
                <a:latin typeface="黑体" pitchFamily="2" charset="-122"/>
                <a:ea typeface="黑体" pitchFamily="2" charset="-122"/>
              </a:rPr>
              <a:t>建设银行│</a:t>
            </a:r>
            <a:r>
              <a:rPr lang="zh-CN" altLang="en-US" sz="2000" dirty="0">
                <a:solidFill>
                  <a:schemeClr val="bg1"/>
                </a:solidFill>
                <a:latin typeface="黑体" pitchFamily="2" charset="-122"/>
                <a:ea typeface="黑体" pitchFamily="2" charset="-122"/>
              </a:rPr>
              <a:t>会议报告│动态</a:t>
            </a:r>
            <a:r>
              <a:rPr lang="en-US" altLang="zh-CN" sz="2000" dirty="0">
                <a:solidFill>
                  <a:schemeClr val="bg1"/>
                </a:solidFill>
                <a:latin typeface="黑体" pitchFamily="2" charset="-122"/>
                <a:ea typeface="黑体" pitchFamily="2" charset="-122"/>
              </a:rPr>
              <a:t>PPT</a:t>
            </a:r>
            <a:endParaRPr lang="zh-CN" altLang="en-US" sz="2000" dirty="0">
              <a:solidFill>
                <a:schemeClr val="bg1"/>
              </a:solidFill>
              <a:latin typeface="黑体" pitchFamily="2" charset="-122"/>
              <a:ea typeface="黑体" pitchFamily="2" charset="-122"/>
            </a:endParaRPr>
          </a:p>
        </p:txBody>
      </p:sp>
      <p:sp>
        <p:nvSpPr>
          <p:cNvPr id="21" name="TextBox 20"/>
          <p:cNvSpPr txBox="1">
            <a:spLocks noChangeArrowheads="1"/>
          </p:cNvSpPr>
          <p:nvPr/>
        </p:nvSpPr>
        <p:spPr bwMode="auto">
          <a:xfrm>
            <a:off x="3400892" y="2379963"/>
            <a:ext cx="5003293"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4800" dirty="0" smtClean="0">
                <a:solidFill>
                  <a:schemeClr val="bg1"/>
                </a:solidFill>
                <a:latin typeface="方正大黑简体" pitchFamily="65" charset="-122"/>
                <a:ea typeface="方正大黑简体" pitchFamily="65" charset="-122"/>
              </a:rPr>
              <a:t>建设银行</a:t>
            </a:r>
            <a:r>
              <a:rPr lang="en-US" altLang="zh-CN" sz="4800" dirty="0" smtClean="0">
                <a:solidFill>
                  <a:schemeClr val="bg1"/>
                </a:solidFill>
                <a:latin typeface="方正大黑简体" pitchFamily="65" charset="-122"/>
                <a:ea typeface="方正大黑简体" pitchFamily="65" charset="-122"/>
              </a:rPr>
              <a:t>PPT</a:t>
            </a:r>
            <a:r>
              <a:rPr lang="zh-CN" altLang="en-US" sz="4800" dirty="0" smtClean="0">
                <a:solidFill>
                  <a:schemeClr val="bg1"/>
                </a:solidFill>
                <a:latin typeface="方正大黑简体" pitchFamily="65" charset="-122"/>
                <a:ea typeface="方正大黑简体" pitchFamily="65" charset="-122"/>
              </a:rPr>
              <a:t>模板</a:t>
            </a:r>
            <a:endParaRPr lang="zh-CN" altLang="en-US" sz="4800" dirty="0">
              <a:solidFill>
                <a:schemeClr val="bg1"/>
              </a:solidFill>
              <a:latin typeface="方正大黑简体" pitchFamily="65" charset="-122"/>
              <a:ea typeface="方正大黑简体" pitchFamily="65" charset="-122"/>
            </a:endParaRPr>
          </a:p>
        </p:txBody>
      </p:sp>
      <p:pic>
        <p:nvPicPr>
          <p:cNvPr id="2" name="图片 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679013" y="491504"/>
            <a:ext cx="1759017" cy="1832309"/>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
                                        </p:tgtEl>
                                      </p:cBhvr>
                                    </p:cmd>
                                  </p:childTnLst>
                                </p:cTn>
                              </p:par>
                              <p:par>
                                <p:cTn id="7" presetID="22" presetClass="entr" presetSubtype="8"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wipe(left)">
                                      <p:cBhvr>
                                        <p:cTn id="9" dur="1000"/>
                                        <p:tgtEl>
                                          <p:spTgt spid="7"/>
                                        </p:tgtEl>
                                      </p:cBhvr>
                                    </p:animEffec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10"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childTnLst>
                                </p:cTn>
                              </p:par>
                            </p:childTnLst>
                          </p:cTn>
                        </p:par>
                        <p:par>
                          <p:cTn id="26" fill="hold">
                            <p:stCondLst>
                              <p:cond delay="4000"/>
                            </p:stCondLst>
                            <p:childTnLst>
                              <p:par>
                                <p:cTn id="27" presetID="53" presetClass="entr" presetSubtype="16"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Effect transition="in" filter="fade">
                                      <p:cBhvr>
                                        <p:cTn id="31" dur="500"/>
                                        <p:tgtEl>
                                          <p:spTgt spid="2"/>
                                        </p:tgtEl>
                                      </p:cBhvr>
                                    </p:animEffect>
                                  </p:childTnLst>
                                </p:cTn>
                              </p:par>
                              <p:par>
                                <p:cTn id="32" presetID="23" presetClass="entr" presetSubtype="32"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strVal val="4*#ppt_w"/>
                                          </p:val>
                                        </p:tav>
                                        <p:tav tm="100000">
                                          <p:val>
                                            <p:strVal val="#ppt_w"/>
                                          </p:val>
                                        </p:tav>
                                      </p:tavLst>
                                    </p:anim>
                                    <p:anim calcmode="lin" valueType="num">
                                      <p:cBhvr>
                                        <p:cTn id="35" dur="500" fill="hold"/>
                                        <p:tgtEl>
                                          <p:spTgt spid="19"/>
                                        </p:tgtEl>
                                        <p:attrNameLst>
                                          <p:attrName>ppt_h</p:attrName>
                                        </p:attrNameLst>
                                      </p:cBhvr>
                                      <p:tavLst>
                                        <p:tav tm="0">
                                          <p:val>
                                            <p:strVal val="4*#ppt_h"/>
                                          </p:val>
                                        </p:tav>
                                        <p:tav tm="100000">
                                          <p:val>
                                            <p:strVal val="#ppt_h"/>
                                          </p:val>
                                        </p:tav>
                                      </p:tavLst>
                                    </p:anim>
                                  </p:childTnLst>
                                </p:cTn>
                              </p:par>
                            </p:childTnLst>
                          </p:cTn>
                        </p:par>
                        <p:par>
                          <p:cTn id="36" fill="hold">
                            <p:stCondLst>
                              <p:cond delay="4500"/>
                            </p:stCondLst>
                            <p:childTnLst>
                              <p:par>
                                <p:cTn id="37" presetID="1" presetClass="entr" presetSubtype="0" fill="hold" grpId="0" nodeType="afterEffect">
                                  <p:stCondLst>
                                    <p:cond delay="0"/>
                                  </p:stCondLst>
                                  <p:childTnLst>
                                    <p:set>
                                      <p:cBhvr>
                                        <p:cTn id="38" dur="1" fill="hold">
                                          <p:stCondLst>
                                            <p:cond delay="9"/>
                                          </p:stCondLst>
                                        </p:cTn>
                                        <p:tgtEl>
                                          <p:spTgt spid="21"/>
                                        </p:tgtEl>
                                        <p:attrNameLst>
                                          <p:attrName>style.visibility</p:attrName>
                                        </p:attrNameLst>
                                      </p:cBhvr>
                                      <p:to>
                                        <p:strVal val="visible"/>
                                      </p:to>
                                    </p:set>
                                  </p:childTnLst>
                                </p:cTn>
                              </p:par>
                              <p:par>
                                <p:cTn id="39" presetID="6" presetClass="emph" presetSubtype="0" fill="hold" grpId="1" nodeType="withEffect">
                                  <p:stCondLst>
                                    <p:cond delay="0"/>
                                  </p:stCondLst>
                                  <p:childTnLst>
                                    <p:animScale>
                                      <p:cBhvr>
                                        <p:cTn id="40" dur="500" fill="hold"/>
                                        <p:tgtEl>
                                          <p:spTgt spid="21"/>
                                        </p:tgtEl>
                                      </p:cBhvr>
                                      <p:by x="150000" y="150000"/>
                                    </p:animScale>
                                  </p:childTnLst>
                                </p:cTn>
                              </p:par>
                              <p:par>
                                <p:cTn id="41" presetID="10" presetClass="exit" presetSubtype="0" fill="hold" grpId="2" nodeType="withEffect">
                                  <p:stCondLst>
                                    <p:cond delay="0"/>
                                  </p:stCondLst>
                                  <p:childTnLst>
                                    <p:animEffect transition="out" filter="fade">
                                      <p:cBhvr>
                                        <p:cTn id="42" dur="500"/>
                                        <p:tgtEl>
                                          <p:spTgt spid="21"/>
                                        </p:tgtEl>
                                      </p:cBhvr>
                                    </p:animEffect>
                                    <p:set>
                                      <p:cBhvr>
                                        <p:cTn id="43" dur="1" fill="hold">
                                          <p:stCondLst>
                                            <p:cond delay="499"/>
                                          </p:stCondLst>
                                        </p:cTn>
                                        <p:tgtEl>
                                          <p:spTgt spid="21"/>
                                        </p:tgtEl>
                                        <p:attrNameLst>
                                          <p:attrName>style.visibility</p:attrName>
                                        </p:attrNameLst>
                                      </p:cBhvr>
                                      <p:to>
                                        <p:strVal val="hidden"/>
                                      </p:to>
                                    </p:set>
                                  </p:childTnLst>
                                </p:cTn>
                              </p:par>
                            </p:childTnLst>
                          </p:cTn>
                        </p:par>
                        <p:par>
                          <p:cTn id="44" fill="hold">
                            <p:stCondLst>
                              <p:cond delay="5000"/>
                            </p:stCondLst>
                            <p:childTnLst>
                              <p:par>
                                <p:cTn id="45" presetID="41" presetClass="entr" presetSubtype="0" fill="hold" grpId="0" nodeType="afterEffect">
                                  <p:stCondLst>
                                    <p:cond delay="0"/>
                                  </p:stCondLst>
                                  <p:iterate type="lt">
                                    <p:tmPct val="10000"/>
                                  </p:iterate>
                                  <p:childTnLst>
                                    <p:set>
                                      <p:cBhvr>
                                        <p:cTn id="46" dur="1" fill="hold">
                                          <p:stCondLst>
                                            <p:cond delay="0"/>
                                          </p:stCondLst>
                                        </p:cTn>
                                        <p:tgtEl>
                                          <p:spTgt spid="20"/>
                                        </p:tgtEl>
                                        <p:attrNameLst>
                                          <p:attrName>style.visibility</p:attrName>
                                        </p:attrNameLst>
                                      </p:cBhvr>
                                      <p:to>
                                        <p:strVal val="visible"/>
                                      </p:to>
                                    </p:set>
                                    <p:anim calcmode="lin" valueType="num">
                                      <p:cBhvr>
                                        <p:cTn id="47"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20"/>
                                        </p:tgtEl>
                                        <p:attrNameLst>
                                          <p:attrName>ppt_y</p:attrName>
                                        </p:attrNameLst>
                                      </p:cBhvr>
                                      <p:tavLst>
                                        <p:tav tm="0">
                                          <p:val>
                                            <p:strVal val="#ppt_y"/>
                                          </p:val>
                                        </p:tav>
                                        <p:tav tm="100000">
                                          <p:val>
                                            <p:strVal val="#ppt_y"/>
                                          </p:val>
                                        </p:tav>
                                      </p:tavLst>
                                    </p:anim>
                                    <p:anim calcmode="lin" valueType="num">
                                      <p:cBhvr>
                                        <p:cTn id="49"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2" repeatCount="indefinite" fill="hold" display="0">
                  <p:stCondLst>
                    <p:cond delay="indefinite"/>
                  </p:stCondLst>
                  <p:endCondLst>
                    <p:cond evt="onStopAudio" delay="0">
                      <p:tgtEl>
                        <p:sldTgt/>
                      </p:tgtEl>
                    </p:cond>
                  </p:endCondLst>
                </p:cTn>
                <p:tgtEl>
                  <p:spTgt spid="11"/>
                </p:tgtEl>
              </p:cMediaNode>
            </p:audio>
          </p:childTnLst>
        </p:cTn>
      </p:par>
    </p:tnLst>
    <p:bldLst>
      <p:bldP spid="19" grpId="0"/>
      <p:bldP spid="20" grpId="0"/>
      <p:bldP spid="21" grpId="0"/>
      <p:bldP spid="21" grpId="1"/>
      <p:bldP spid="21" grpId="2"/>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1372"/>
            <a:ext cx="9144000" cy="5140757"/>
            <a:chOff x="0" y="1372"/>
            <a:chExt cx="9144000" cy="5140757"/>
          </a:xfrm>
        </p:grpSpPr>
        <p:pic>
          <p:nvPicPr>
            <p:cNvPr id="6" name="图片 5"/>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1372"/>
              <a:ext cx="9144000" cy="5140757"/>
            </a:xfrm>
            <a:prstGeom prst="rect">
              <a:avLst/>
            </a:prstGeom>
          </p:spPr>
        </p:pic>
        <p:pic>
          <p:nvPicPr>
            <p:cNvPr id="7" name="图片 6"/>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0" y="2518674"/>
              <a:ext cx="5784626" cy="916153"/>
            </a:xfrm>
            <a:prstGeom prst="rect">
              <a:avLst/>
            </a:prstGeom>
          </p:spPr>
        </p:pic>
        <p:pic>
          <p:nvPicPr>
            <p:cNvPr id="8" name="图片 7"/>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 y="1372"/>
              <a:ext cx="6959833" cy="5140757"/>
            </a:xfrm>
            <a:prstGeom prst="rect">
              <a:avLst/>
            </a:prstGeom>
          </p:spPr>
        </p:pic>
        <p:pic>
          <p:nvPicPr>
            <p:cNvPr id="10" name="图片 9"/>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817360" y="2201661"/>
              <a:ext cx="2078564" cy="2940467"/>
            </a:xfrm>
            <a:prstGeom prst="rect">
              <a:avLst/>
            </a:prstGeom>
          </p:spPr>
        </p:pic>
      </p:grpSp>
      <p:grpSp>
        <p:nvGrpSpPr>
          <p:cNvPr id="4" name="组合 3"/>
          <p:cNvGrpSpPr/>
          <p:nvPr/>
        </p:nvGrpSpPr>
        <p:grpSpPr>
          <a:xfrm>
            <a:off x="5327924" y="1272975"/>
            <a:ext cx="2853502" cy="613656"/>
            <a:chOff x="5327924" y="1272975"/>
            <a:chExt cx="2853502" cy="613656"/>
          </a:xfrm>
        </p:grpSpPr>
        <p:sp>
          <p:nvSpPr>
            <p:cNvPr id="13" name="任意多边形 12"/>
            <p:cNvSpPr/>
            <p:nvPr>
              <p:custDataLst>
                <p:tags r:id="rId10"/>
              </p:custDataLst>
            </p:nvPr>
          </p:nvSpPr>
          <p:spPr>
            <a:xfrm>
              <a:off x="5327924" y="1272975"/>
              <a:ext cx="2853502" cy="613656"/>
            </a:xfrm>
            <a:custGeom>
              <a:avLst/>
              <a:gdLst>
                <a:gd name="connsiteX0" fmla="*/ 0 w 4508453"/>
                <a:gd name="connsiteY0" fmla="*/ 484779 h 969560"/>
                <a:gd name="connsiteX1" fmla="*/ 0 w 4508453"/>
                <a:gd name="connsiteY1" fmla="*/ 484780 h 969560"/>
                <a:gd name="connsiteX2" fmla="*/ 0 w 4508453"/>
                <a:gd name="connsiteY2" fmla="*/ 484780 h 969560"/>
                <a:gd name="connsiteX3" fmla="*/ 1260428 w 4508453"/>
                <a:gd name="connsiteY3" fmla="*/ 88141 h 969560"/>
                <a:gd name="connsiteX4" fmla="*/ 1260428 w 4508453"/>
                <a:gd name="connsiteY4" fmla="*/ 890894 h 969560"/>
                <a:gd name="connsiteX5" fmla="*/ 3969982 w 4508453"/>
                <a:gd name="connsiteY5" fmla="*/ 890894 h 969560"/>
                <a:gd name="connsiteX6" fmla="*/ 4411496 w 4508453"/>
                <a:gd name="connsiteY6" fmla="*/ 489518 h 969560"/>
                <a:gd name="connsiteX7" fmla="*/ 4411497 w 4508453"/>
                <a:gd name="connsiteY7" fmla="*/ 489518 h 969560"/>
                <a:gd name="connsiteX8" fmla="*/ 3969983 w 4508453"/>
                <a:gd name="connsiteY8" fmla="*/ 88141 h 969560"/>
                <a:gd name="connsiteX9" fmla="*/ 484780 w 4508453"/>
                <a:gd name="connsiteY9" fmla="*/ 0 h 969560"/>
                <a:gd name="connsiteX10" fmla="*/ 4023673 w 4508453"/>
                <a:gd name="connsiteY10" fmla="*/ 0 h 969560"/>
                <a:gd name="connsiteX11" fmla="*/ 4508453 w 4508453"/>
                <a:gd name="connsiteY11" fmla="*/ 484780 h 969560"/>
                <a:gd name="connsiteX12" fmla="*/ 4508452 w 4508453"/>
                <a:gd name="connsiteY12" fmla="*/ 484780 h 969560"/>
                <a:gd name="connsiteX13" fmla="*/ 4023672 w 4508453"/>
                <a:gd name="connsiteY13" fmla="*/ 969560 h 969560"/>
                <a:gd name="connsiteX14" fmla="*/ 484780 w 4508453"/>
                <a:gd name="connsiteY14" fmla="*/ 969559 h 969560"/>
                <a:gd name="connsiteX15" fmla="*/ 9849 w 4508453"/>
                <a:gd name="connsiteY15" fmla="*/ 582479 h 969560"/>
                <a:gd name="connsiteX16" fmla="*/ 0 w 4508453"/>
                <a:gd name="connsiteY16" fmla="*/ 484780 h 969560"/>
                <a:gd name="connsiteX17" fmla="*/ 9849 w 4508453"/>
                <a:gd name="connsiteY17" fmla="*/ 387080 h 969560"/>
                <a:gd name="connsiteX18" fmla="*/ 484780 w 4508453"/>
                <a:gd name="connsiteY18" fmla="*/ 0 h 969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08453" h="969560">
                  <a:moveTo>
                    <a:pt x="0" y="484779"/>
                  </a:moveTo>
                  <a:lnTo>
                    <a:pt x="0" y="484780"/>
                  </a:lnTo>
                  <a:lnTo>
                    <a:pt x="0" y="484780"/>
                  </a:lnTo>
                  <a:close/>
                  <a:moveTo>
                    <a:pt x="1260428" y="88141"/>
                  </a:moveTo>
                  <a:lnTo>
                    <a:pt x="1260428" y="890894"/>
                  </a:lnTo>
                  <a:lnTo>
                    <a:pt x="3969982" y="890894"/>
                  </a:lnTo>
                  <a:cubicBezTo>
                    <a:pt x="4213824" y="890894"/>
                    <a:pt x="4411496" y="711192"/>
                    <a:pt x="4411496" y="489518"/>
                  </a:cubicBezTo>
                  <a:lnTo>
                    <a:pt x="4411497" y="489518"/>
                  </a:lnTo>
                  <a:cubicBezTo>
                    <a:pt x="4411497" y="267843"/>
                    <a:pt x="4213825" y="88141"/>
                    <a:pt x="3969983" y="88141"/>
                  </a:cubicBezTo>
                  <a:close/>
                  <a:moveTo>
                    <a:pt x="484780" y="0"/>
                  </a:moveTo>
                  <a:lnTo>
                    <a:pt x="4023673" y="0"/>
                  </a:lnTo>
                  <a:cubicBezTo>
                    <a:pt x="4291410" y="0"/>
                    <a:pt x="4508453" y="217043"/>
                    <a:pt x="4508453" y="484780"/>
                  </a:cubicBezTo>
                  <a:lnTo>
                    <a:pt x="4508452" y="484780"/>
                  </a:lnTo>
                  <a:cubicBezTo>
                    <a:pt x="4508452" y="752517"/>
                    <a:pt x="4291409" y="969560"/>
                    <a:pt x="4023672" y="969560"/>
                  </a:cubicBezTo>
                  <a:lnTo>
                    <a:pt x="484780" y="969559"/>
                  </a:lnTo>
                  <a:cubicBezTo>
                    <a:pt x="250510" y="969559"/>
                    <a:pt x="55053" y="803386"/>
                    <a:pt x="9849" y="582479"/>
                  </a:cubicBezTo>
                  <a:lnTo>
                    <a:pt x="0" y="484780"/>
                  </a:lnTo>
                  <a:lnTo>
                    <a:pt x="9849" y="387080"/>
                  </a:lnTo>
                  <a:cubicBezTo>
                    <a:pt x="55053" y="166174"/>
                    <a:pt x="250510" y="0"/>
                    <a:pt x="484780" y="0"/>
                  </a:cubicBezTo>
                  <a:close/>
                </a:path>
              </a:pathLst>
            </a:custGeom>
            <a:solidFill>
              <a:srgbClr val="4BABC2"/>
            </a:solidFill>
            <a:ln w="25400" cap="flat" cmpd="sng" algn="ctr">
              <a:noFill/>
              <a:prstDash val="solid"/>
            </a:ln>
            <a:effectLst/>
          </p:spPr>
          <p:txBody>
            <a:bodyPr wrap="square" lIns="999000" rIns="135000" rtlCol="0" anchor="ctr">
              <a:normAutofit/>
            </a:bodyPr>
            <a:lstStyle/>
            <a:p>
              <a:pPr lvl="0">
                <a:lnSpc>
                  <a:spcPct val="130000"/>
                </a:lnSpc>
                <a:defRPr/>
              </a:pPr>
              <a:r>
                <a:rPr lang="zh-CN" altLang="en-US" sz="16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单击添加标题文字</a:t>
              </a:r>
              <a:endParaRPr lang="en-US" altLang="zh-CN" sz="16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5" name="KSO_GN1"/>
            <p:cNvSpPr txBox="1"/>
            <p:nvPr>
              <p:custDataLst>
                <p:tags r:id="rId11"/>
              </p:custDataLst>
            </p:nvPr>
          </p:nvSpPr>
          <p:spPr>
            <a:xfrm flipH="1">
              <a:off x="5493150" y="1416158"/>
              <a:ext cx="561637" cy="370118"/>
            </a:xfrm>
            <a:prstGeom prst="rect">
              <a:avLst/>
            </a:prstGeom>
            <a:noFill/>
            <a:effectLst/>
          </p:spPr>
          <p:txBody>
            <a:bodyPr wrap="square" lIns="0" tIns="0" rIns="0" bIns="0" rtlCol="0" anchor="ctr" anchorCtr="0">
              <a:normAutofit lnSpcReduction="10000"/>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3300" dirty="0">
                  <a:solidFill>
                    <a:schemeClr val="bg1"/>
                  </a:solidFill>
                  <a:latin typeface="Bell MT" panose="02020503060305020303" pitchFamily="18" charset="0"/>
                  <a:cs typeface="Times New Roman" pitchFamily="18" charset="0"/>
                </a:rPr>
                <a:t>01</a:t>
              </a:r>
              <a:endParaRPr lang="zh-CN" altLang="en-US" sz="3300" dirty="0">
                <a:solidFill>
                  <a:schemeClr val="bg1"/>
                </a:solidFill>
                <a:latin typeface="Bell MT" panose="02020503060305020303" pitchFamily="18" charset="0"/>
                <a:cs typeface="Times New Roman" pitchFamily="18" charset="0"/>
              </a:endParaRPr>
            </a:p>
          </p:txBody>
        </p:sp>
      </p:grpSp>
      <p:grpSp>
        <p:nvGrpSpPr>
          <p:cNvPr id="5" name="组合 4"/>
          <p:cNvGrpSpPr/>
          <p:nvPr/>
        </p:nvGrpSpPr>
        <p:grpSpPr>
          <a:xfrm>
            <a:off x="4056917" y="1905557"/>
            <a:ext cx="2853502" cy="613656"/>
            <a:chOff x="4056917" y="1905557"/>
            <a:chExt cx="2853502" cy="613656"/>
          </a:xfrm>
        </p:grpSpPr>
        <p:sp>
          <p:nvSpPr>
            <p:cNvPr id="14" name="任意多边形 13"/>
            <p:cNvSpPr/>
            <p:nvPr>
              <p:custDataLst>
                <p:tags r:id="rId8"/>
              </p:custDataLst>
            </p:nvPr>
          </p:nvSpPr>
          <p:spPr>
            <a:xfrm flipH="1">
              <a:off x="4056917" y="1905557"/>
              <a:ext cx="2853502" cy="613656"/>
            </a:xfrm>
            <a:custGeom>
              <a:avLst/>
              <a:gdLst>
                <a:gd name="connsiteX0" fmla="*/ 0 w 4508453"/>
                <a:gd name="connsiteY0" fmla="*/ 484779 h 969560"/>
                <a:gd name="connsiteX1" fmla="*/ 0 w 4508453"/>
                <a:gd name="connsiteY1" fmla="*/ 484780 h 969560"/>
                <a:gd name="connsiteX2" fmla="*/ 0 w 4508453"/>
                <a:gd name="connsiteY2" fmla="*/ 484780 h 969560"/>
                <a:gd name="connsiteX3" fmla="*/ 3969983 w 4508453"/>
                <a:gd name="connsiteY3" fmla="*/ 88141 h 969560"/>
                <a:gd name="connsiteX4" fmla="*/ 4411497 w 4508453"/>
                <a:gd name="connsiteY4" fmla="*/ 489518 h 969560"/>
                <a:gd name="connsiteX5" fmla="*/ 4411496 w 4508453"/>
                <a:gd name="connsiteY5" fmla="*/ 489518 h 969560"/>
                <a:gd name="connsiteX6" fmla="*/ 3969982 w 4508453"/>
                <a:gd name="connsiteY6" fmla="*/ 890894 h 969560"/>
                <a:gd name="connsiteX7" fmla="*/ 1260428 w 4508453"/>
                <a:gd name="connsiteY7" fmla="*/ 890894 h 969560"/>
                <a:gd name="connsiteX8" fmla="*/ 1260428 w 4508453"/>
                <a:gd name="connsiteY8" fmla="*/ 88141 h 969560"/>
                <a:gd name="connsiteX9" fmla="*/ 4023673 w 4508453"/>
                <a:gd name="connsiteY9" fmla="*/ 0 h 969560"/>
                <a:gd name="connsiteX10" fmla="*/ 484780 w 4508453"/>
                <a:gd name="connsiteY10" fmla="*/ 0 h 969560"/>
                <a:gd name="connsiteX11" fmla="*/ 9849 w 4508453"/>
                <a:gd name="connsiteY11" fmla="*/ 387080 h 969560"/>
                <a:gd name="connsiteX12" fmla="*/ 0 w 4508453"/>
                <a:gd name="connsiteY12" fmla="*/ 484780 h 969560"/>
                <a:gd name="connsiteX13" fmla="*/ 9849 w 4508453"/>
                <a:gd name="connsiteY13" fmla="*/ 582479 h 969560"/>
                <a:gd name="connsiteX14" fmla="*/ 484780 w 4508453"/>
                <a:gd name="connsiteY14" fmla="*/ 969559 h 969560"/>
                <a:gd name="connsiteX15" fmla="*/ 4023672 w 4508453"/>
                <a:gd name="connsiteY15" fmla="*/ 969560 h 969560"/>
                <a:gd name="connsiteX16" fmla="*/ 4508452 w 4508453"/>
                <a:gd name="connsiteY16" fmla="*/ 484780 h 969560"/>
                <a:gd name="connsiteX17" fmla="*/ 4508453 w 4508453"/>
                <a:gd name="connsiteY17" fmla="*/ 484780 h 969560"/>
                <a:gd name="connsiteX18" fmla="*/ 4023673 w 4508453"/>
                <a:gd name="connsiteY18" fmla="*/ 0 h 969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08453" h="969560">
                  <a:moveTo>
                    <a:pt x="0" y="484779"/>
                  </a:moveTo>
                  <a:lnTo>
                    <a:pt x="0" y="484780"/>
                  </a:lnTo>
                  <a:lnTo>
                    <a:pt x="0" y="484780"/>
                  </a:lnTo>
                  <a:close/>
                  <a:moveTo>
                    <a:pt x="3969983" y="88141"/>
                  </a:moveTo>
                  <a:cubicBezTo>
                    <a:pt x="4213825" y="88141"/>
                    <a:pt x="4411497" y="267843"/>
                    <a:pt x="4411497" y="489518"/>
                  </a:cubicBezTo>
                  <a:lnTo>
                    <a:pt x="4411496" y="489518"/>
                  </a:lnTo>
                  <a:cubicBezTo>
                    <a:pt x="4411496" y="711192"/>
                    <a:pt x="4213824" y="890894"/>
                    <a:pt x="3969982" y="890894"/>
                  </a:cubicBezTo>
                  <a:lnTo>
                    <a:pt x="1260428" y="890894"/>
                  </a:lnTo>
                  <a:lnTo>
                    <a:pt x="1260428" y="88141"/>
                  </a:lnTo>
                  <a:close/>
                  <a:moveTo>
                    <a:pt x="4023673" y="0"/>
                  </a:moveTo>
                  <a:lnTo>
                    <a:pt x="484780" y="0"/>
                  </a:lnTo>
                  <a:cubicBezTo>
                    <a:pt x="250510" y="0"/>
                    <a:pt x="55053" y="166174"/>
                    <a:pt x="9849" y="387080"/>
                  </a:cubicBezTo>
                  <a:lnTo>
                    <a:pt x="0" y="484780"/>
                  </a:lnTo>
                  <a:lnTo>
                    <a:pt x="9849" y="582479"/>
                  </a:lnTo>
                  <a:cubicBezTo>
                    <a:pt x="55053" y="803386"/>
                    <a:pt x="250510" y="969559"/>
                    <a:pt x="484780" y="969559"/>
                  </a:cubicBezTo>
                  <a:lnTo>
                    <a:pt x="4023672" y="969560"/>
                  </a:lnTo>
                  <a:cubicBezTo>
                    <a:pt x="4291409" y="969560"/>
                    <a:pt x="4508452" y="752517"/>
                    <a:pt x="4508452" y="484780"/>
                  </a:cubicBezTo>
                  <a:lnTo>
                    <a:pt x="4508453" y="484780"/>
                  </a:lnTo>
                  <a:cubicBezTo>
                    <a:pt x="4508453" y="217043"/>
                    <a:pt x="4291410" y="0"/>
                    <a:pt x="4023673" y="0"/>
                  </a:cubicBezTo>
                  <a:close/>
                </a:path>
              </a:pathLst>
            </a:custGeom>
            <a:solidFill>
              <a:srgbClr val="4BABC2"/>
            </a:solidFill>
            <a:ln w="25400" cap="flat" cmpd="sng" algn="ctr">
              <a:noFill/>
              <a:prstDash val="solid"/>
            </a:ln>
            <a:effectLst/>
          </p:spPr>
          <p:txBody>
            <a:bodyPr wrap="square" lIns="189000" tIns="0" rIns="945000" bIns="0" rtlCol="0" anchor="ctr">
              <a:normAutofit/>
            </a:bodyPr>
            <a:lstStyle/>
            <a:p>
              <a:pPr lvl="0">
                <a:lnSpc>
                  <a:spcPct val="130000"/>
                </a:lnSpc>
                <a:defRPr/>
              </a:pPr>
              <a:r>
                <a:rPr lang="zh-CN" altLang="en-US" sz="1600" kern="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单击添加标题文字</a:t>
              </a:r>
              <a:endParaRPr lang="en-US" altLang="zh-CN" sz="16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6" name="KSO_GN2"/>
            <p:cNvSpPr txBox="1"/>
            <p:nvPr>
              <p:custDataLst>
                <p:tags r:id="rId9"/>
              </p:custDataLst>
            </p:nvPr>
          </p:nvSpPr>
          <p:spPr>
            <a:xfrm flipH="1">
              <a:off x="6210929" y="2048029"/>
              <a:ext cx="561637" cy="370118"/>
            </a:xfrm>
            <a:prstGeom prst="rect">
              <a:avLst/>
            </a:prstGeom>
            <a:noFill/>
            <a:effectLst/>
          </p:spPr>
          <p:txBody>
            <a:bodyPr wrap="square" lIns="0" tIns="0" rIns="0" bIns="0" rtlCol="0" anchor="ctr" anchorCtr="0">
              <a:normAutofit lnSpcReduction="10000"/>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3300" dirty="0">
                  <a:solidFill>
                    <a:schemeClr val="bg1"/>
                  </a:solidFill>
                  <a:latin typeface="Bell MT" panose="02020503060305020303" pitchFamily="18" charset="0"/>
                  <a:cs typeface="Times New Roman" pitchFamily="18" charset="0"/>
                </a:rPr>
                <a:t>02</a:t>
              </a:r>
              <a:endParaRPr lang="zh-CN" altLang="en-US" sz="3300" dirty="0">
                <a:solidFill>
                  <a:schemeClr val="bg1"/>
                </a:solidFill>
                <a:latin typeface="Bell MT" panose="02020503060305020303" pitchFamily="18" charset="0"/>
                <a:cs typeface="Times New Roman" pitchFamily="18" charset="0"/>
              </a:endParaRPr>
            </a:p>
          </p:txBody>
        </p:sp>
      </p:grpSp>
      <p:grpSp>
        <p:nvGrpSpPr>
          <p:cNvPr id="12" name="组合 11"/>
          <p:cNvGrpSpPr/>
          <p:nvPr/>
        </p:nvGrpSpPr>
        <p:grpSpPr>
          <a:xfrm>
            <a:off x="5327924" y="2543379"/>
            <a:ext cx="2853502" cy="613656"/>
            <a:chOff x="5327924" y="2543379"/>
            <a:chExt cx="2853502" cy="613656"/>
          </a:xfrm>
        </p:grpSpPr>
        <p:sp>
          <p:nvSpPr>
            <p:cNvPr id="17" name="任意多边形 16"/>
            <p:cNvSpPr/>
            <p:nvPr>
              <p:custDataLst>
                <p:tags r:id="rId6"/>
              </p:custDataLst>
            </p:nvPr>
          </p:nvSpPr>
          <p:spPr>
            <a:xfrm>
              <a:off x="5327924" y="2543379"/>
              <a:ext cx="2853502" cy="613656"/>
            </a:xfrm>
            <a:custGeom>
              <a:avLst/>
              <a:gdLst>
                <a:gd name="connsiteX0" fmla="*/ 0 w 4508453"/>
                <a:gd name="connsiteY0" fmla="*/ 484779 h 969560"/>
                <a:gd name="connsiteX1" fmla="*/ 0 w 4508453"/>
                <a:gd name="connsiteY1" fmla="*/ 484780 h 969560"/>
                <a:gd name="connsiteX2" fmla="*/ 0 w 4508453"/>
                <a:gd name="connsiteY2" fmla="*/ 484780 h 969560"/>
                <a:gd name="connsiteX3" fmla="*/ 1260428 w 4508453"/>
                <a:gd name="connsiteY3" fmla="*/ 88141 h 969560"/>
                <a:gd name="connsiteX4" fmla="*/ 1260428 w 4508453"/>
                <a:gd name="connsiteY4" fmla="*/ 890894 h 969560"/>
                <a:gd name="connsiteX5" fmla="*/ 3969982 w 4508453"/>
                <a:gd name="connsiteY5" fmla="*/ 890894 h 969560"/>
                <a:gd name="connsiteX6" fmla="*/ 4411496 w 4508453"/>
                <a:gd name="connsiteY6" fmla="*/ 489518 h 969560"/>
                <a:gd name="connsiteX7" fmla="*/ 4411497 w 4508453"/>
                <a:gd name="connsiteY7" fmla="*/ 489518 h 969560"/>
                <a:gd name="connsiteX8" fmla="*/ 3969983 w 4508453"/>
                <a:gd name="connsiteY8" fmla="*/ 88141 h 969560"/>
                <a:gd name="connsiteX9" fmla="*/ 484780 w 4508453"/>
                <a:gd name="connsiteY9" fmla="*/ 0 h 969560"/>
                <a:gd name="connsiteX10" fmla="*/ 4023673 w 4508453"/>
                <a:gd name="connsiteY10" fmla="*/ 0 h 969560"/>
                <a:gd name="connsiteX11" fmla="*/ 4508453 w 4508453"/>
                <a:gd name="connsiteY11" fmla="*/ 484780 h 969560"/>
                <a:gd name="connsiteX12" fmla="*/ 4508452 w 4508453"/>
                <a:gd name="connsiteY12" fmla="*/ 484780 h 969560"/>
                <a:gd name="connsiteX13" fmla="*/ 4023672 w 4508453"/>
                <a:gd name="connsiteY13" fmla="*/ 969560 h 969560"/>
                <a:gd name="connsiteX14" fmla="*/ 484780 w 4508453"/>
                <a:gd name="connsiteY14" fmla="*/ 969559 h 969560"/>
                <a:gd name="connsiteX15" fmla="*/ 9849 w 4508453"/>
                <a:gd name="connsiteY15" fmla="*/ 582479 h 969560"/>
                <a:gd name="connsiteX16" fmla="*/ 0 w 4508453"/>
                <a:gd name="connsiteY16" fmla="*/ 484780 h 969560"/>
                <a:gd name="connsiteX17" fmla="*/ 9849 w 4508453"/>
                <a:gd name="connsiteY17" fmla="*/ 387080 h 969560"/>
                <a:gd name="connsiteX18" fmla="*/ 484780 w 4508453"/>
                <a:gd name="connsiteY18" fmla="*/ 0 h 969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08453" h="969560">
                  <a:moveTo>
                    <a:pt x="0" y="484779"/>
                  </a:moveTo>
                  <a:lnTo>
                    <a:pt x="0" y="484780"/>
                  </a:lnTo>
                  <a:lnTo>
                    <a:pt x="0" y="484780"/>
                  </a:lnTo>
                  <a:close/>
                  <a:moveTo>
                    <a:pt x="1260428" y="88141"/>
                  </a:moveTo>
                  <a:lnTo>
                    <a:pt x="1260428" y="890894"/>
                  </a:lnTo>
                  <a:lnTo>
                    <a:pt x="3969982" y="890894"/>
                  </a:lnTo>
                  <a:cubicBezTo>
                    <a:pt x="4213824" y="890894"/>
                    <a:pt x="4411496" y="711192"/>
                    <a:pt x="4411496" y="489518"/>
                  </a:cubicBezTo>
                  <a:lnTo>
                    <a:pt x="4411497" y="489518"/>
                  </a:lnTo>
                  <a:cubicBezTo>
                    <a:pt x="4411497" y="267843"/>
                    <a:pt x="4213825" y="88141"/>
                    <a:pt x="3969983" y="88141"/>
                  </a:cubicBezTo>
                  <a:close/>
                  <a:moveTo>
                    <a:pt x="484780" y="0"/>
                  </a:moveTo>
                  <a:lnTo>
                    <a:pt x="4023673" y="0"/>
                  </a:lnTo>
                  <a:cubicBezTo>
                    <a:pt x="4291410" y="0"/>
                    <a:pt x="4508453" y="217043"/>
                    <a:pt x="4508453" y="484780"/>
                  </a:cubicBezTo>
                  <a:lnTo>
                    <a:pt x="4508452" y="484780"/>
                  </a:lnTo>
                  <a:cubicBezTo>
                    <a:pt x="4508452" y="752517"/>
                    <a:pt x="4291409" y="969560"/>
                    <a:pt x="4023672" y="969560"/>
                  </a:cubicBezTo>
                  <a:lnTo>
                    <a:pt x="484780" y="969559"/>
                  </a:lnTo>
                  <a:cubicBezTo>
                    <a:pt x="250510" y="969559"/>
                    <a:pt x="55053" y="803386"/>
                    <a:pt x="9849" y="582479"/>
                  </a:cubicBezTo>
                  <a:lnTo>
                    <a:pt x="0" y="484780"/>
                  </a:lnTo>
                  <a:lnTo>
                    <a:pt x="9849" y="387080"/>
                  </a:lnTo>
                  <a:cubicBezTo>
                    <a:pt x="55053" y="166174"/>
                    <a:pt x="250510" y="0"/>
                    <a:pt x="484780" y="0"/>
                  </a:cubicBezTo>
                  <a:close/>
                </a:path>
              </a:pathLst>
            </a:custGeom>
            <a:solidFill>
              <a:srgbClr val="4BABC2"/>
            </a:solidFill>
            <a:ln w="25400" cap="flat" cmpd="sng" algn="ctr">
              <a:noFill/>
              <a:prstDash val="solid"/>
            </a:ln>
            <a:effectLst/>
          </p:spPr>
          <p:txBody>
            <a:bodyPr wrap="square" lIns="999000" rIns="135000" rtlCol="0" anchor="ctr">
              <a:normAutofit/>
            </a:bodyPr>
            <a:lstStyle/>
            <a:p>
              <a:pPr lvl="0">
                <a:lnSpc>
                  <a:spcPct val="130000"/>
                </a:lnSpc>
                <a:defRPr/>
              </a:pPr>
              <a:r>
                <a:rPr lang="zh-CN" altLang="en-US" sz="16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单击添加标题文字</a:t>
              </a:r>
              <a:endParaRPr lang="en-US" altLang="zh-CN" sz="16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2" name="KSO_GN3"/>
            <p:cNvSpPr txBox="1"/>
            <p:nvPr>
              <p:custDataLst>
                <p:tags r:id="rId7"/>
              </p:custDataLst>
            </p:nvPr>
          </p:nvSpPr>
          <p:spPr>
            <a:xfrm flipH="1">
              <a:off x="5493150" y="2686562"/>
              <a:ext cx="561637" cy="370118"/>
            </a:xfrm>
            <a:prstGeom prst="rect">
              <a:avLst/>
            </a:prstGeom>
            <a:noFill/>
            <a:effectLst/>
          </p:spPr>
          <p:txBody>
            <a:bodyPr wrap="square" lIns="0" tIns="0" rIns="0" bIns="0" rtlCol="0" anchor="ctr" anchorCtr="0">
              <a:normAutofit lnSpcReduction="10000"/>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3300" dirty="0">
                  <a:solidFill>
                    <a:schemeClr val="bg1"/>
                  </a:solidFill>
                  <a:latin typeface="Bell MT" panose="02020503060305020303" pitchFamily="18" charset="0"/>
                  <a:cs typeface="Times New Roman" pitchFamily="18" charset="0"/>
                </a:rPr>
                <a:t>03</a:t>
              </a:r>
              <a:endParaRPr lang="zh-CN" altLang="en-US" sz="3300" dirty="0">
                <a:solidFill>
                  <a:schemeClr val="bg1"/>
                </a:solidFill>
                <a:latin typeface="Bell MT" panose="02020503060305020303" pitchFamily="18" charset="0"/>
                <a:cs typeface="Times New Roman" pitchFamily="18" charset="0"/>
              </a:endParaRPr>
            </a:p>
          </p:txBody>
        </p:sp>
      </p:grpSp>
      <p:grpSp>
        <p:nvGrpSpPr>
          <p:cNvPr id="26" name="组合 25"/>
          <p:cNvGrpSpPr/>
          <p:nvPr/>
        </p:nvGrpSpPr>
        <p:grpSpPr>
          <a:xfrm>
            <a:off x="4056917" y="3175962"/>
            <a:ext cx="2853502" cy="613656"/>
            <a:chOff x="4056917" y="3175962"/>
            <a:chExt cx="2853502" cy="613656"/>
          </a:xfrm>
        </p:grpSpPr>
        <p:sp>
          <p:nvSpPr>
            <p:cNvPr id="18" name="任意多边形 17"/>
            <p:cNvSpPr/>
            <p:nvPr>
              <p:custDataLst>
                <p:tags r:id="rId4"/>
              </p:custDataLst>
            </p:nvPr>
          </p:nvSpPr>
          <p:spPr>
            <a:xfrm flipH="1">
              <a:off x="4056917" y="3175962"/>
              <a:ext cx="2853502" cy="613656"/>
            </a:xfrm>
            <a:custGeom>
              <a:avLst/>
              <a:gdLst>
                <a:gd name="connsiteX0" fmla="*/ 0 w 4508453"/>
                <a:gd name="connsiteY0" fmla="*/ 484779 h 969560"/>
                <a:gd name="connsiteX1" fmla="*/ 0 w 4508453"/>
                <a:gd name="connsiteY1" fmla="*/ 484780 h 969560"/>
                <a:gd name="connsiteX2" fmla="*/ 0 w 4508453"/>
                <a:gd name="connsiteY2" fmla="*/ 484780 h 969560"/>
                <a:gd name="connsiteX3" fmla="*/ 3969983 w 4508453"/>
                <a:gd name="connsiteY3" fmla="*/ 88141 h 969560"/>
                <a:gd name="connsiteX4" fmla="*/ 4411497 w 4508453"/>
                <a:gd name="connsiteY4" fmla="*/ 489518 h 969560"/>
                <a:gd name="connsiteX5" fmla="*/ 4411496 w 4508453"/>
                <a:gd name="connsiteY5" fmla="*/ 489518 h 969560"/>
                <a:gd name="connsiteX6" fmla="*/ 3969982 w 4508453"/>
                <a:gd name="connsiteY6" fmla="*/ 890894 h 969560"/>
                <a:gd name="connsiteX7" fmla="*/ 1260428 w 4508453"/>
                <a:gd name="connsiteY7" fmla="*/ 890894 h 969560"/>
                <a:gd name="connsiteX8" fmla="*/ 1260428 w 4508453"/>
                <a:gd name="connsiteY8" fmla="*/ 88141 h 969560"/>
                <a:gd name="connsiteX9" fmla="*/ 4023673 w 4508453"/>
                <a:gd name="connsiteY9" fmla="*/ 0 h 969560"/>
                <a:gd name="connsiteX10" fmla="*/ 484780 w 4508453"/>
                <a:gd name="connsiteY10" fmla="*/ 0 h 969560"/>
                <a:gd name="connsiteX11" fmla="*/ 9849 w 4508453"/>
                <a:gd name="connsiteY11" fmla="*/ 387080 h 969560"/>
                <a:gd name="connsiteX12" fmla="*/ 0 w 4508453"/>
                <a:gd name="connsiteY12" fmla="*/ 484780 h 969560"/>
                <a:gd name="connsiteX13" fmla="*/ 9849 w 4508453"/>
                <a:gd name="connsiteY13" fmla="*/ 582479 h 969560"/>
                <a:gd name="connsiteX14" fmla="*/ 484780 w 4508453"/>
                <a:gd name="connsiteY14" fmla="*/ 969559 h 969560"/>
                <a:gd name="connsiteX15" fmla="*/ 4023672 w 4508453"/>
                <a:gd name="connsiteY15" fmla="*/ 969560 h 969560"/>
                <a:gd name="connsiteX16" fmla="*/ 4508452 w 4508453"/>
                <a:gd name="connsiteY16" fmla="*/ 484780 h 969560"/>
                <a:gd name="connsiteX17" fmla="*/ 4508453 w 4508453"/>
                <a:gd name="connsiteY17" fmla="*/ 484780 h 969560"/>
                <a:gd name="connsiteX18" fmla="*/ 4023673 w 4508453"/>
                <a:gd name="connsiteY18" fmla="*/ 0 h 969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08453" h="969560">
                  <a:moveTo>
                    <a:pt x="0" y="484779"/>
                  </a:moveTo>
                  <a:lnTo>
                    <a:pt x="0" y="484780"/>
                  </a:lnTo>
                  <a:lnTo>
                    <a:pt x="0" y="484780"/>
                  </a:lnTo>
                  <a:close/>
                  <a:moveTo>
                    <a:pt x="3969983" y="88141"/>
                  </a:moveTo>
                  <a:cubicBezTo>
                    <a:pt x="4213825" y="88141"/>
                    <a:pt x="4411497" y="267843"/>
                    <a:pt x="4411497" y="489518"/>
                  </a:cubicBezTo>
                  <a:lnTo>
                    <a:pt x="4411496" y="489518"/>
                  </a:lnTo>
                  <a:cubicBezTo>
                    <a:pt x="4411496" y="711192"/>
                    <a:pt x="4213824" y="890894"/>
                    <a:pt x="3969982" y="890894"/>
                  </a:cubicBezTo>
                  <a:lnTo>
                    <a:pt x="1260428" y="890894"/>
                  </a:lnTo>
                  <a:lnTo>
                    <a:pt x="1260428" y="88141"/>
                  </a:lnTo>
                  <a:close/>
                  <a:moveTo>
                    <a:pt x="4023673" y="0"/>
                  </a:moveTo>
                  <a:lnTo>
                    <a:pt x="484780" y="0"/>
                  </a:lnTo>
                  <a:cubicBezTo>
                    <a:pt x="250510" y="0"/>
                    <a:pt x="55053" y="166174"/>
                    <a:pt x="9849" y="387080"/>
                  </a:cubicBezTo>
                  <a:lnTo>
                    <a:pt x="0" y="484780"/>
                  </a:lnTo>
                  <a:lnTo>
                    <a:pt x="9849" y="582479"/>
                  </a:lnTo>
                  <a:cubicBezTo>
                    <a:pt x="55053" y="803386"/>
                    <a:pt x="250510" y="969559"/>
                    <a:pt x="484780" y="969559"/>
                  </a:cubicBezTo>
                  <a:lnTo>
                    <a:pt x="4023672" y="969560"/>
                  </a:lnTo>
                  <a:cubicBezTo>
                    <a:pt x="4291409" y="969560"/>
                    <a:pt x="4508452" y="752517"/>
                    <a:pt x="4508452" y="484780"/>
                  </a:cubicBezTo>
                  <a:lnTo>
                    <a:pt x="4508453" y="484780"/>
                  </a:lnTo>
                  <a:cubicBezTo>
                    <a:pt x="4508453" y="217043"/>
                    <a:pt x="4291410" y="0"/>
                    <a:pt x="4023673" y="0"/>
                  </a:cubicBezTo>
                  <a:close/>
                </a:path>
              </a:pathLst>
            </a:custGeom>
            <a:solidFill>
              <a:srgbClr val="4BABC2"/>
            </a:solidFill>
            <a:ln w="25400" cap="flat" cmpd="sng" algn="ctr">
              <a:noFill/>
              <a:prstDash val="solid"/>
            </a:ln>
            <a:effectLst/>
          </p:spPr>
          <p:txBody>
            <a:bodyPr wrap="square" lIns="189000" rIns="945000" rtlCol="0" anchor="ctr">
              <a:normAutofit/>
            </a:bodyPr>
            <a:lstStyle/>
            <a:p>
              <a:pPr lvl="0">
                <a:lnSpc>
                  <a:spcPct val="130000"/>
                </a:lnSpc>
                <a:defRPr/>
              </a:pPr>
              <a:r>
                <a:rPr lang="zh-CN" altLang="en-US" sz="16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单击添加标题文字</a:t>
              </a:r>
              <a:endParaRPr lang="en-US" altLang="zh-CN" sz="16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3" name="KSO_GN4"/>
            <p:cNvSpPr txBox="1"/>
            <p:nvPr>
              <p:custDataLst>
                <p:tags r:id="rId5"/>
              </p:custDataLst>
            </p:nvPr>
          </p:nvSpPr>
          <p:spPr>
            <a:xfrm flipH="1">
              <a:off x="6210929" y="3318433"/>
              <a:ext cx="561637" cy="370118"/>
            </a:xfrm>
            <a:prstGeom prst="rect">
              <a:avLst/>
            </a:prstGeom>
            <a:noFill/>
            <a:effectLst/>
          </p:spPr>
          <p:txBody>
            <a:bodyPr wrap="square" lIns="0" tIns="0" rIns="0" bIns="0" rtlCol="0" anchor="ctr" anchorCtr="0">
              <a:normAutofit lnSpcReduction="10000"/>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3300" dirty="0">
                  <a:solidFill>
                    <a:schemeClr val="bg1"/>
                  </a:solidFill>
                  <a:latin typeface="Bell MT" panose="02020503060305020303" pitchFamily="18" charset="0"/>
                  <a:cs typeface="Times New Roman" pitchFamily="18" charset="0"/>
                </a:rPr>
                <a:t>04</a:t>
              </a:r>
              <a:endParaRPr lang="zh-CN" altLang="en-US" sz="3300" dirty="0">
                <a:solidFill>
                  <a:schemeClr val="bg1"/>
                </a:solidFill>
                <a:latin typeface="Bell MT" panose="02020503060305020303" pitchFamily="18" charset="0"/>
                <a:cs typeface="Times New Roman" pitchFamily="18" charset="0"/>
              </a:endParaRPr>
            </a:p>
          </p:txBody>
        </p:sp>
      </p:grpSp>
      <p:sp>
        <p:nvSpPr>
          <p:cNvPr id="24" name="文本框 23"/>
          <p:cNvSpPr txBox="1"/>
          <p:nvPr>
            <p:custDataLst>
              <p:tags r:id="rId2"/>
            </p:custDataLst>
          </p:nvPr>
        </p:nvSpPr>
        <p:spPr>
          <a:xfrm>
            <a:off x="1067842" y="1097323"/>
            <a:ext cx="1731500" cy="369332"/>
          </a:xfrm>
          <a:prstGeom prst="rect">
            <a:avLst/>
          </a:prstGeom>
          <a:noFill/>
        </p:spPr>
        <p:txBody>
          <a:bodyPr wrap="none">
            <a:spAutoFit/>
          </a:bodyPr>
          <a:lstStyle/>
          <a:p>
            <a:pPr>
              <a:defRPr/>
            </a:pPr>
            <a:r>
              <a:rPr lang="en-US" altLang="zh-CN" spc="300" dirty="0">
                <a:solidFill>
                  <a:schemeClr val="bg1"/>
                </a:solidFill>
                <a:latin typeface="微软雅黑" panose="020B0503020204020204" pitchFamily="34" charset="-122"/>
                <a:ea typeface="微软雅黑" panose="020B0503020204020204" pitchFamily="34" charset="-122"/>
              </a:rPr>
              <a:t>CONTENTS</a:t>
            </a:r>
            <a:endParaRPr lang="zh-CN" altLang="en-US" spc="300" dirty="0">
              <a:solidFill>
                <a:schemeClr val="bg1"/>
              </a:solidFill>
              <a:latin typeface="微软雅黑" panose="020B0503020204020204" pitchFamily="34" charset="-122"/>
              <a:ea typeface="微软雅黑" panose="020B0503020204020204" pitchFamily="34" charset="-122"/>
            </a:endParaRPr>
          </a:p>
        </p:txBody>
      </p:sp>
      <p:sp>
        <p:nvSpPr>
          <p:cNvPr id="25" name="文本框 1"/>
          <p:cNvSpPr txBox="1">
            <a:spLocks noChangeArrowheads="1"/>
          </p:cNvSpPr>
          <p:nvPr>
            <p:custDataLst>
              <p:tags r:id="rId3"/>
            </p:custDataLst>
          </p:nvPr>
        </p:nvSpPr>
        <p:spPr bwMode="auto">
          <a:xfrm>
            <a:off x="1219288" y="419366"/>
            <a:ext cx="142860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b="1" dirty="0">
                <a:ln w="19050">
                  <a:noFill/>
                </a:ln>
                <a:solidFill>
                  <a:schemeClr val="bg1"/>
                </a:solidFill>
                <a:latin typeface="微软雅黑" panose="020B0503020204020204" pitchFamily="34" charset="-122"/>
                <a:ea typeface="微软雅黑" panose="020B0503020204020204" pitchFamily="34" charset="-122"/>
              </a:rPr>
              <a:t>目 录</a:t>
            </a:r>
          </a:p>
        </p:txBody>
      </p:sp>
    </p:spTree>
    <p:custDataLst>
      <p:tags r:id="rId1"/>
    </p:custDataLst>
    <p:extLst>
      <p:ext uri="{BB962C8B-B14F-4D97-AF65-F5344CB8AC3E}">
        <p14:creationId xmlns:p14="http://schemas.microsoft.com/office/powerpoint/2010/main" val="85174107"/>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barn(inVertical)">
                                      <p:cBhvr>
                                        <p:cTn id="13" dur="500"/>
                                        <p:tgtEl>
                                          <p:spTgt spid="24"/>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5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100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150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1000"/>
                                        <p:tgtEl>
                                          <p:spTgt spid="26"/>
                                        </p:tgtEl>
                                      </p:cBhvr>
                                    </p:animEffect>
                                    <p:anim calcmode="lin" valueType="num">
                                      <p:cBhvr>
                                        <p:cTn id="33" dur="1000" fill="hold"/>
                                        <p:tgtEl>
                                          <p:spTgt spid="26"/>
                                        </p:tgtEl>
                                        <p:attrNameLst>
                                          <p:attrName>ppt_x</p:attrName>
                                        </p:attrNameLst>
                                      </p:cBhvr>
                                      <p:tavLst>
                                        <p:tav tm="0">
                                          <p:val>
                                            <p:strVal val="#ppt_x"/>
                                          </p:val>
                                        </p:tav>
                                        <p:tav tm="100000">
                                          <p:val>
                                            <p:strVal val="#ppt_x"/>
                                          </p:val>
                                        </p:tav>
                                      </p:tavLst>
                                    </p:anim>
                                    <p:anim calcmode="lin" valueType="num">
                                      <p:cBhvr>
                                        <p:cTn id="3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1372"/>
            <a:ext cx="9144000" cy="5140757"/>
            <a:chOff x="0" y="1372"/>
            <a:chExt cx="9144000" cy="5140757"/>
          </a:xfrm>
        </p:grpSpPr>
        <p:pic>
          <p:nvPicPr>
            <p:cNvPr id="6" name="图片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1372"/>
              <a:ext cx="9144000" cy="5140757"/>
            </a:xfrm>
            <a:prstGeom prst="rect">
              <a:avLst/>
            </a:prstGeom>
          </p:spPr>
        </p:pic>
        <p:pic>
          <p:nvPicPr>
            <p:cNvPr id="7" name="图片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2518674"/>
              <a:ext cx="5784626" cy="916153"/>
            </a:xfrm>
            <a:prstGeom prst="rect">
              <a:avLst/>
            </a:prstGeom>
          </p:spPr>
        </p:pic>
        <p:pic>
          <p:nvPicPr>
            <p:cNvPr id="8" name="图片 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 y="1372"/>
              <a:ext cx="6959833" cy="5140757"/>
            </a:xfrm>
            <a:prstGeom prst="rect">
              <a:avLst/>
            </a:prstGeom>
          </p:spPr>
        </p:pic>
        <p:pic>
          <p:nvPicPr>
            <p:cNvPr id="10" name="图片 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17360" y="2201661"/>
              <a:ext cx="2078564" cy="2940467"/>
            </a:xfrm>
            <a:prstGeom prst="rect">
              <a:avLst/>
            </a:prstGeom>
          </p:spPr>
        </p:pic>
      </p:grpSp>
      <p:grpSp>
        <p:nvGrpSpPr>
          <p:cNvPr id="4" name="组合 3"/>
          <p:cNvGrpSpPr/>
          <p:nvPr/>
        </p:nvGrpSpPr>
        <p:grpSpPr>
          <a:xfrm>
            <a:off x="3427841" y="1666570"/>
            <a:ext cx="4976344" cy="1070181"/>
            <a:chOff x="5327924" y="1272975"/>
            <a:chExt cx="2853502" cy="613656"/>
          </a:xfrm>
        </p:grpSpPr>
        <p:sp>
          <p:nvSpPr>
            <p:cNvPr id="13" name="任意多边形 12"/>
            <p:cNvSpPr/>
            <p:nvPr>
              <p:custDataLst>
                <p:tags r:id="rId4"/>
              </p:custDataLst>
            </p:nvPr>
          </p:nvSpPr>
          <p:spPr>
            <a:xfrm>
              <a:off x="5327924" y="1272975"/>
              <a:ext cx="2853502" cy="613656"/>
            </a:xfrm>
            <a:custGeom>
              <a:avLst/>
              <a:gdLst>
                <a:gd name="connsiteX0" fmla="*/ 0 w 4508453"/>
                <a:gd name="connsiteY0" fmla="*/ 484779 h 969560"/>
                <a:gd name="connsiteX1" fmla="*/ 0 w 4508453"/>
                <a:gd name="connsiteY1" fmla="*/ 484780 h 969560"/>
                <a:gd name="connsiteX2" fmla="*/ 0 w 4508453"/>
                <a:gd name="connsiteY2" fmla="*/ 484780 h 969560"/>
                <a:gd name="connsiteX3" fmla="*/ 1260428 w 4508453"/>
                <a:gd name="connsiteY3" fmla="*/ 88141 h 969560"/>
                <a:gd name="connsiteX4" fmla="*/ 1260428 w 4508453"/>
                <a:gd name="connsiteY4" fmla="*/ 890894 h 969560"/>
                <a:gd name="connsiteX5" fmla="*/ 3969982 w 4508453"/>
                <a:gd name="connsiteY5" fmla="*/ 890894 h 969560"/>
                <a:gd name="connsiteX6" fmla="*/ 4411496 w 4508453"/>
                <a:gd name="connsiteY6" fmla="*/ 489518 h 969560"/>
                <a:gd name="connsiteX7" fmla="*/ 4411497 w 4508453"/>
                <a:gd name="connsiteY7" fmla="*/ 489518 h 969560"/>
                <a:gd name="connsiteX8" fmla="*/ 3969983 w 4508453"/>
                <a:gd name="connsiteY8" fmla="*/ 88141 h 969560"/>
                <a:gd name="connsiteX9" fmla="*/ 484780 w 4508453"/>
                <a:gd name="connsiteY9" fmla="*/ 0 h 969560"/>
                <a:gd name="connsiteX10" fmla="*/ 4023673 w 4508453"/>
                <a:gd name="connsiteY10" fmla="*/ 0 h 969560"/>
                <a:gd name="connsiteX11" fmla="*/ 4508453 w 4508453"/>
                <a:gd name="connsiteY11" fmla="*/ 484780 h 969560"/>
                <a:gd name="connsiteX12" fmla="*/ 4508452 w 4508453"/>
                <a:gd name="connsiteY12" fmla="*/ 484780 h 969560"/>
                <a:gd name="connsiteX13" fmla="*/ 4023672 w 4508453"/>
                <a:gd name="connsiteY13" fmla="*/ 969560 h 969560"/>
                <a:gd name="connsiteX14" fmla="*/ 484780 w 4508453"/>
                <a:gd name="connsiteY14" fmla="*/ 969559 h 969560"/>
                <a:gd name="connsiteX15" fmla="*/ 9849 w 4508453"/>
                <a:gd name="connsiteY15" fmla="*/ 582479 h 969560"/>
                <a:gd name="connsiteX16" fmla="*/ 0 w 4508453"/>
                <a:gd name="connsiteY16" fmla="*/ 484780 h 969560"/>
                <a:gd name="connsiteX17" fmla="*/ 9849 w 4508453"/>
                <a:gd name="connsiteY17" fmla="*/ 387080 h 969560"/>
                <a:gd name="connsiteX18" fmla="*/ 484780 w 4508453"/>
                <a:gd name="connsiteY18" fmla="*/ 0 h 969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08453" h="969560">
                  <a:moveTo>
                    <a:pt x="0" y="484779"/>
                  </a:moveTo>
                  <a:lnTo>
                    <a:pt x="0" y="484780"/>
                  </a:lnTo>
                  <a:lnTo>
                    <a:pt x="0" y="484780"/>
                  </a:lnTo>
                  <a:close/>
                  <a:moveTo>
                    <a:pt x="1260428" y="88141"/>
                  </a:moveTo>
                  <a:lnTo>
                    <a:pt x="1260428" y="890894"/>
                  </a:lnTo>
                  <a:lnTo>
                    <a:pt x="3969982" y="890894"/>
                  </a:lnTo>
                  <a:cubicBezTo>
                    <a:pt x="4213824" y="890894"/>
                    <a:pt x="4411496" y="711192"/>
                    <a:pt x="4411496" y="489518"/>
                  </a:cubicBezTo>
                  <a:lnTo>
                    <a:pt x="4411497" y="489518"/>
                  </a:lnTo>
                  <a:cubicBezTo>
                    <a:pt x="4411497" y="267843"/>
                    <a:pt x="4213825" y="88141"/>
                    <a:pt x="3969983" y="88141"/>
                  </a:cubicBezTo>
                  <a:close/>
                  <a:moveTo>
                    <a:pt x="484780" y="0"/>
                  </a:moveTo>
                  <a:lnTo>
                    <a:pt x="4023673" y="0"/>
                  </a:lnTo>
                  <a:cubicBezTo>
                    <a:pt x="4291410" y="0"/>
                    <a:pt x="4508453" y="217043"/>
                    <a:pt x="4508453" y="484780"/>
                  </a:cubicBezTo>
                  <a:lnTo>
                    <a:pt x="4508452" y="484780"/>
                  </a:lnTo>
                  <a:cubicBezTo>
                    <a:pt x="4508452" y="752517"/>
                    <a:pt x="4291409" y="969560"/>
                    <a:pt x="4023672" y="969560"/>
                  </a:cubicBezTo>
                  <a:lnTo>
                    <a:pt x="484780" y="969559"/>
                  </a:lnTo>
                  <a:cubicBezTo>
                    <a:pt x="250510" y="969559"/>
                    <a:pt x="55053" y="803386"/>
                    <a:pt x="9849" y="582479"/>
                  </a:cubicBezTo>
                  <a:lnTo>
                    <a:pt x="0" y="484780"/>
                  </a:lnTo>
                  <a:lnTo>
                    <a:pt x="9849" y="387080"/>
                  </a:lnTo>
                  <a:cubicBezTo>
                    <a:pt x="55053" y="166174"/>
                    <a:pt x="250510" y="0"/>
                    <a:pt x="484780" y="0"/>
                  </a:cubicBezTo>
                  <a:close/>
                </a:path>
              </a:pathLst>
            </a:custGeom>
            <a:solidFill>
              <a:srgbClr val="4BABC2"/>
            </a:solidFill>
            <a:ln w="25400" cap="flat" cmpd="sng" algn="ctr">
              <a:noFill/>
              <a:prstDash val="solid"/>
            </a:ln>
            <a:effectLst/>
          </p:spPr>
          <p:txBody>
            <a:bodyPr wrap="square" lIns="999000" rIns="135000" rtlCol="0" anchor="ctr">
              <a:normAutofit/>
            </a:bodyPr>
            <a:lstStyle/>
            <a:p>
              <a:pPr lvl="0">
                <a:lnSpc>
                  <a:spcPct val="130000"/>
                </a:lnSpc>
                <a:defRPr/>
              </a:pPr>
              <a:endParaRPr lang="en-US" altLang="zh-CN"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5" name="KSO_GN1"/>
            <p:cNvSpPr txBox="1"/>
            <p:nvPr>
              <p:custDataLst>
                <p:tags r:id="rId5"/>
              </p:custDataLst>
            </p:nvPr>
          </p:nvSpPr>
          <p:spPr>
            <a:xfrm flipH="1">
              <a:off x="5453508" y="1417061"/>
              <a:ext cx="561637" cy="370118"/>
            </a:xfrm>
            <a:prstGeom prst="rect">
              <a:avLst/>
            </a:prstGeom>
            <a:noFill/>
            <a:effectLst/>
          </p:spPr>
          <p:txBody>
            <a:bodyPr wrap="square" lIns="0" tIns="0" rIns="0" bIns="0" rtlCol="0" anchor="ctr" anchorCtr="0">
              <a:no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6000" dirty="0">
                  <a:solidFill>
                    <a:schemeClr val="bg1"/>
                  </a:solidFill>
                  <a:latin typeface="Bell MT" panose="02020503060305020303" pitchFamily="18" charset="0"/>
                  <a:cs typeface="Times New Roman" pitchFamily="18" charset="0"/>
                </a:rPr>
                <a:t>01</a:t>
              </a:r>
              <a:endParaRPr lang="zh-CN" altLang="en-US" sz="6000" dirty="0">
                <a:solidFill>
                  <a:schemeClr val="bg1"/>
                </a:solidFill>
                <a:latin typeface="Bell MT" panose="02020503060305020303" pitchFamily="18" charset="0"/>
                <a:cs typeface="Times New Roman" pitchFamily="18" charset="0"/>
              </a:endParaRPr>
            </a:p>
          </p:txBody>
        </p:sp>
      </p:grpSp>
      <p:sp>
        <p:nvSpPr>
          <p:cNvPr id="24" name="文本框 23"/>
          <p:cNvSpPr txBox="1"/>
          <p:nvPr>
            <p:custDataLst>
              <p:tags r:id="rId2"/>
            </p:custDataLst>
          </p:nvPr>
        </p:nvSpPr>
        <p:spPr>
          <a:xfrm>
            <a:off x="1067842" y="1097323"/>
            <a:ext cx="1731500" cy="369332"/>
          </a:xfrm>
          <a:prstGeom prst="rect">
            <a:avLst/>
          </a:prstGeom>
          <a:noFill/>
        </p:spPr>
        <p:txBody>
          <a:bodyPr wrap="none">
            <a:spAutoFit/>
          </a:bodyPr>
          <a:lstStyle/>
          <a:p>
            <a:pPr>
              <a:defRPr/>
            </a:pPr>
            <a:r>
              <a:rPr lang="en-US" altLang="zh-CN" spc="300" dirty="0">
                <a:solidFill>
                  <a:schemeClr val="bg1"/>
                </a:solidFill>
                <a:latin typeface="微软雅黑" panose="020B0503020204020204" pitchFamily="34" charset="-122"/>
                <a:ea typeface="微软雅黑" panose="020B0503020204020204" pitchFamily="34" charset="-122"/>
              </a:rPr>
              <a:t>CONTENTS</a:t>
            </a:r>
            <a:endParaRPr lang="zh-CN" altLang="en-US" spc="300" dirty="0">
              <a:solidFill>
                <a:schemeClr val="bg1"/>
              </a:solidFill>
              <a:latin typeface="微软雅黑" panose="020B0503020204020204" pitchFamily="34" charset="-122"/>
              <a:ea typeface="微软雅黑" panose="020B0503020204020204" pitchFamily="34" charset="-122"/>
            </a:endParaRPr>
          </a:p>
        </p:txBody>
      </p:sp>
      <p:sp>
        <p:nvSpPr>
          <p:cNvPr id="25" name="文本框 1"/>
          <p:cNvSpPr txBox="1">
            <a:spLocks noChangeArrowheads="1"/>
          </p:cNvSpPr>
          <p:nvPr>
            <p:custDataLst>
              <p:tags r:id="rId3"/>
            </p:custDataLst>
          </p:nvPr>
        </p:nvSpPr>
        <p:spPr bwMode="auto">
          <a:xfrm>
            <a:off x="1219288" y="419366"/>
            <a:ext cx="142860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b="1" dirty="0">
                <a:ln w="19050">
                  <a:noFill/>
                </a:ln>
                <a:solidFill>
                  <a:schemeClr val="bg1"/>
                </a:solidFill>
                <a:latin typeface="微软雅黑" panose="020B0503020204020204" pitchFamily="34" charset="-122"/>
                <a:ea typeface="微软雅黑" panose="020B0503020204020204" pitchFamily="34" charset="-122"/>
              </a:rPr>
              <a:t>目 录</a:t>
            </a:r>
          </a:p>
        </p:txBody>
      </p:sp>
      <p:sp>
        <p:nvSpPr>
          <p:cNvPr id="2" name="文本框 1"/>
          <p:cNvSpPr txBox="1"/>
          <p:nvPr/>
        </p:nvSpPr>
        <p:spPr>
          <a:xfrm>
            <a:off x="4921488" y="1860251"/>
            <a:ext cx="3329384" cy="633187"/>
          </a:xfrm>
          <a:prstGeom prst="rect">
            <a:avLst/>
          </a:prstGeom>
          <a:noFill/>
        </p:spPr>
        <p:txBody>
          <a:bodyPr wrap="square" rtlCol="0">
            <a:spAutoFit/>
          </a:bodyPr>
          <a:lstStyle/>
          <a:p>
            <a:pPr lvl="0">
              <a:lnSpc>
                <a:spcPct val="130000"/>
              </a:lnSpc>
              <a:defRPr/>
            </a:pPr>
            <a:r>
              <a:rPr lang="zh-CN" altLang="en-US" sz="3000" b="1"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单击添加标题</a:t>
            </a:r>
            <a:r>
              <a:rPr lang="zh-CN" altLang="en-US" sz="3000" b="1" kern="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文字</a:t>
            </a:r>
            <a:endParaRPr lang="zh-CN" altLang="en-US" sz="3000" b="1" dirty="0"/>
          </a:p>
        </p:txBody>
      </p:sp>
    </p:spTree>
    <p:custDataLst>
      <p:tags r:id="rId1"/>
    </p:custDataLst>
    <p:extLst>
      <p:ext uri="{BB962C8B-B14F-4D97-AF65-F5344CB8AC3E}">
        <p14:creationId xmlns:p14="http://schemas.microsoft.com/office/powerpoint/2010/main" val="1436075089"/>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barn(inVertical)">
                                      <p:cBhvr>
                                        <p:cTn id="13" dur="500"/>
                                        <p:tgtEl>
                                          <p:spTgt spid="24"/>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10" presetClass="entr" presetSubtype="0" fill="hold" grpId="0" nodeType="afterEffect">
                                  <p:stCondLst>
                                    <p:cond delay="0"/>
                                  </p:stCondLst>
                                  <p:iterate type="lt">
                                    <p:tmPct val="14000"/>
                                  </p:iterate>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6"/>
          <p:cNvSpPr>
            <a:spLocks noEditPoints="1"/>
          </p:cNvSpPr>
          <p:nvPr/>
        </p:nvSpPr>
        <p:spPr bwMode="auto">
          <a:xfrm>
            <a:off x="1929416" y="1295401"/>
            <a:ext cx="1517951" cy="1517218"/>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chemeClr val="bg1"/>
          </a:solidFill>
          <a:ln w="38100">
            <a:noFill/>
          </a:ln>
          <a:effectLst/>
          <a:ex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80808"/>
              </a:solidFill>
              <a:effectLst/>
              <a:uLnTx/>
              <a:uFillTx/>
              <a:latin typeface="微软雅黑" pitchFamily="34" charset="-122"/>
              <a:ea typeface="微软雅黑" pitchFamily="34" charset="-122"/>
              <a:cs typeface="+mn-cs"/>
            </a:endParaRPr>
          </a:p>
        </p:txBody>
      </p:sp>
      <p:sp>
        <p:nvSpPr>
          <p:cNvPr id="6" name="Freeform 12"/>
          <p:cNvSpPr>
            <a:spLocks noEditPoints="1"/>
          </p:cNvSpPr>
          <p:nvPr/>
        </p:nvSpPr>
        <p:spPr bwMode="auto">
          <a:xfrm>
            <a:off x="2850245" y="2215352"/>
            <a:ext cx="1905448" cy="1903392"/>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chemeClr val="tx1"/>
          </a:solidFill>
          <a:ln w="38100">
            <a:noFill/>
          </a:ln>
          <a:effectLst/>
          <a:ex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80808"/>
              </a:solidFill>
              <a:effectLst/>
              <a:uLnTx/>
              <a:uFillTx/>
              <a:latin typeface="微软雅黑" pitchFamily="34" charset="-122"/>
              <a:ea typeface="微软雅黑" pitchFamily="34" charset="-122"/>
              <a:cs typeface="+mn-cs"/>
            </a:endParaRPr>
          </a:p>
        </p:txBody>
      </p:sp>
      <p:sp>
        <p:nvSpPr>
          <p:cNvPr id="7" name="Freeform 18"/>
          <p:cNvSpPr>
            <a:spLocks noEditPoints="1"/>
          </p:cNvSpPr>
          <p:nvPr/>
        </p:nvSpPr>
        <p:spPr bwMode="auto">
          <a:xfrm>
            <a:off x="4476513" y="1857418"/>
            <a:ext cx="1249450" cy="1268419"/>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solidFill>
            <a:schemeClr val="bg2"/>
          </a:solidFill>
          <a:ln w="38100">
            <a:noFill/>
          </a:ln>
          <a:effectLst/>
          <a:ex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80808"/>
              </a:solidFill>
              <a:effectLst/>
              <a:uLnTx/>
              <a:uFillTx/>
              <a:latin typeface="微软雅黑" pitchFamily="34" charset="-122"/>
              <a:ea typeface="微软雅黑" pitchFamily="34" charset="-122"/>
              <a:cs typeface="+mn-cs"/>
            </a:endParaRPr>
          </a:p>
        </p:txBody>
      </p:sp>
      <p:sp>
        <p:nvSpPr>
          <p:cNvPr id="8" name="Freeform 6"/>
          <p:cNvSpPr>
            <a:spLocks noEditPoints="1"/>
          </p:cNvSpPr>
          <p:nvPr/>
        </p:nvSpPr>
        <p:spPr bwMode="auto">
          <a:xfrm>
            <a:off x="5552066" y="2089427"/>
            <a:ext cx="1517951" cy="1517218"/>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chemeClr val="tx2"/>
          </a:solidFill>
          <a:ln w="38100">
            <a:noFill/>
          </a:ln>
          <a:effectLst/>
          <a:ex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80808"/>
              </a:solidFill>
              <a:effectLst/>
              <a:uLnTx/>
              <a:uFillTx/>
              <a:latin typeface="微软雅黑" pitchFamily="34" charset="-122"/>
              <a:ea typeface="微软雅黑" pitchFamily="34" charset="-122"/>
              <a:cs typeface="+mn-cs"/>
            </a:endParaRPr>
          </a:p>
        </p:txBody>
      </p:sp>
      <p:sp>
        <p:nvSpPr>
          <p:cNvPr id="9" name="TextBox 6"/>
          <p:cNvSpPr txBox="1"/>
          <p:nvPr/>
        </p:nvSpPr>
        <p:spPr>
          <a:xfrm>
            <a:off x="558220" y="2492297"/>
            <a:ext cx="1145057" cy="323493"/>
          </a:xfrm>
          <a:prstGeom prst="rect">
            <a:avLst/>
          </a:prstGeom>
          <a:noFill/>
        </p:spPr>
        <p:txBody>
          <a:bodyPr wrap="square" lIns="68904" tIns="34452" rIns="68904" bIns="34452"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825"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华文黑体" pitchFamily="2" charset="-122"/>
              </a:rPr>
              <a:t>单击添加文本单击添加文本单击添加文本</a:t>
            </a:r>
          </a:p>
        </p:txBody>
      </p:sp>
      <p:sp>
        <p:nvSpPr>
          <p:cNvPr id="10" name="矩形 9"/>
          <p:cNvSpPr/>
          <p:nvPr/>
        </p:nvSpPr>
        <p:spPr>
          <a:xfrm>
            <a:off x="2086002" y="951571"/>
            <a:ext cx="1204778" cy="254243"/>
          </a:xfrm>
          <a:prstGeom prst="rect">
            <a:avLst/>
          </a:prstGeom>
        </p:spPr>
        <p:txBody>
          <a:bodyPr wrap="square" lIns="68904" tIns="34452" rIns="68904" bIns="34452">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华文黑体" pitchFamily="2" charset="-122"/>
              </a:rPr>
              <a:t>添加标题</a:t>
            </a:r>
            <a:endParaRPr kumimoji="0" lang="en-US" altLang="zh-CN"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华文黑体" pitchFamily="2" charset="-122"/>
            </a:endParaRPr>
          </a:p>
        </p:txBody>
      </p:sp>
      <p:sp>
        <p:nvSpPr>
          <p:cNvPr id="11" name="TextBox 8"/>
          <p:cNvSpPr txBox="1"/>
          <p:nvPr/>
        </p:nvSpPr>
        <p:spPr>
          <a:xfrm>
            <a:off x="1189115" y="3155923"/>
            <a:ext cx="1258225" cy="450450"/>
          </a:xfrm>
          <a:prstGeom prst="rect">
            <a:avLst/>
          </a:prstGeom>
          <a:noFill/>
        </p:spPr>
        <p:txBody>
          <a:bodyPr wrap="square" lIns="68904" tIns="34452" rIns="68904" bIns="34452"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825"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华文黑体" pitchFamily="2" charset="-122"/>
              </a:rPr>
              <a:t>单击添加文本单击添加文本单击添加文本单击添加文本</a:t>
            </a:r>
          </a:p>
        </p:txBody>
      </p:sp>
      <p:sp>
        <p:nvSpPr>
          <p:cNvPr id="12" name="矩形 11"/>
          <p:cNvSpPr/>
          <p:nvPr/>
        </p:nvSpPr>
        <p:spPr>
          <a:xfrm>
            <a:off x="3200581" y="4160967"/>
            <a:ext cx="1204778" cy="254243"/>
          </a:xfrm>
          <a:prstGeom prst="rect">
            <a:avLst/>
          </a:prstGeom>
        </p:spPr>
        <p:txBody>
          <a:bodyPr wrap="square" lIns="68904" tIns="34452" rIns="68904" bIns="34452">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华文黑体" pitchFamily="2" charset="-122"/>
              </a:rPr>
              <a:t>添加标题</a:t>
            </a:r>
            <a:endParaRPr kumimoji="0" lang="en-US" altLang="zh-CN"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华文黑体" pitchFamily="2" charset="-122"/>
            </a:endParaRPr>
          </a:p>
        </p:txBody>
      </p:sp>
      <p:sp>
        <p:nvSpPr>
          <p:cNvPr id="13" name="TextBox 10"/>
          <p:cNvSpPr txBox="1"/>
          <p:nvPr/>
        </p:nvSpPr>
        <p:spPr>
          <a:xfrm>
            <a:off x="6102679" y="1496291"/>
            <a:ext cx="1331639" cy="323493"/>
          </a:xfrm>
          <a:prstGeom prst="rect">
            <a:avLst/>
          </a:prstGeom>
          <a:noFill/>
        </p:spPr>
        <p:txBody>
          <a:bodyPr wrap="square" lIns="68904" tIns="34452" rIns="68904" bIns="34452"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825"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华文黑体" pitchFamily="2" charset="-122"/>
              </a:rPr>
              <a:t>单击添加文本单击添加文本单击添加文本</a:t>
            </a:r>
          </a:p>
        </p:txBody>
      </p:sp>
      <p:sp>
        <p:nvSpPr>
          <p:cNvPr id="14" name="矩形 13"/>
          <p:cNvSpPr/>
          <p:nvPr/>
        </p:nvSpPr>
        <p:spPr>
          <a:xfrm>
            <a:off x="4498848" y="1499008"/>
            <a:ext cx="1204778" cy="254243"/>
          </a:xfrm>
          <a:prstGeom prst="rect">
            <a:avLst/>
          </a:prstGeom>
        </p:spPr>
        <p:txBody>
          <a:bodyPr wrap="square" lIns="68904" tIns="34452" rIns="68904" bIns="34452">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华文黑体" pitchFamily="2" charset="-122"/>
              </a:rPr>
              <a:t>添加标题</a:t>
            </a:r>
            <a:endParaRPr kumimoji="0" lang="en-US" altLang="zh-CN"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华文黑体" pitchFamily="2" charset="-122"/>
            </a:endParaRPr>
          </a:p>
        </p:txBody>
      </p:sp>
      <p:sp>
        <p:nvSpPr>
          <p:cNvPr id="15" name="TextBox 12"/>
          <p:cNvSpPr txBox="1"/>
          <p:nvPr/>
        </p:nvSpPr>
        <p:spPr>
          <a:xfrm>
            <a:off x="7164289" y="3184792"/>
            <a:ext cx="1242138" cy="323493"/>
          </a:xfrm>
          <a:prstGeom prst="rect">
            <a:avLst/>
          </a:prstGeom>
          <a:noFill/>
        </p:spPr>
        <p:txBody>
          <a:bodyPr wrap="square" lIns="68904" tIns="34452" rIns="68904" bIns="34452"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825"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华文黑体" pitchFamily="2" charset="-122"/>
              </a:rPr>
              <a:t>单击添加文本单击添加文本单击添加文本</a:t>
            </a:r>
          </a:p>
        </p:txBody>
      </p:sp>
      <p:sp>
        <p:nvSpPr>
          <p:cNvPr id="16" name="矩形 15"/>
          <p:cNvSpPr/>
          <p:nvPr/>
        </p:nvSpPr>
        <p:spPr>
          <a:xfrm>
            <a:off x="5708656" y="3663920"/>
            <a:ext cx="1204778" cy="254243"/>
          </a:xfrm>
          <a:prstGeom prst="rect">
            <a:avLst/>
          </a:prstGeom>
        </p:spPr>
        <p:txBody>
          <a:bodyPr wrap="square" lIns="68904" tIns="34452" rIns="68904" bIns="34452">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华文黑体" pitchFamily="2" charset="-122"/>
              </a:rPr>
              <a:t>添加标题</a:t>
            </a:r>
            <a:endParaRPr kumimoji="0" lang="en-US" altLang="zh-CN"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华文黑体" pitchFamily="2" charset="-122"/>
            </a:endParaRPr>
          </a:p>
        </p:txBody>
      </p:sp>
      <p:cxnSp>
        <p:nvCxnSpPr>
          <p:cNvPr id="17" name="肘形连接符 16"/>
          <p:cNvCxnSpPr/>
          <p:nvPr/>
        </p:nvCxnSpPr>
        <p:spPr>
          <a:xfrm rot="10800000" flipV="1">
            <a:off x="575556" y="2301654"/>
            <a:ext cx="1353864" cy="546382"/>
          </a:xfrm>
          <a:prstGeom prst="bentConnector3">
            <a:avLst>
              <a:gd name="adj1" fmla="val 18594"/>
            </a:avLst>
          </a:prstGeom>
          <a:ln>
            <a:solidFill>
              <a:schemeClr val="accent3"/>
            </a:solidFill>
            <a:prstDash val="sysDash"/>
          </a:ln>
        </p:spPr>
        <p:style>
          <a:lnRef idx="1">
            <a:schemeClr val="accent1"/>
          </a:lnRef>
          <a:fillRef idx="0">
            <a:schemeClr val="accent1"/>
          </a:fillRef>
          <a:effectRef idx="0">
            <a:schemeClr val="accent1"/>
          </a:effectRef>
          <a:fontRef idx="minor">
            <a:schemeClr val="tx1"/>
          </a:fontRef>
        </p:style>
      </p:cxnSp>
      <p:cxnSp>
        <p:nvCxnSpPr>
          <p:cNvPr id="18" name="肘形连接符 17"/>
          <p:cNvCxnSpPr/>
          <p:nvPr/>
        </p:nvCxnSpPr>
        <p:spPr>
          <a:xfrm rot="10800000">
            <a:off x="1252488" y="3093496"/>
            <a:ext cx="1597761" cy="377792"/>
          </a:xfrm>
          <a:prstGeom prst="bentConnector3">
            <a:avLst>
              <a:gd name="adj1" fmla="val 27680"/>
            </a:avLst>
          </a:prstGeom>
          <a:ln>
            <a:solidFill>
              <a:schemeClr val="accent3"/>
            </a:solidFill>
            <a:prstDash val="sysDash"/>
          </a:ln>
        </p:spPr>
        <p:style>
          <a:lnRef idx="1">
            <a:schemeClr val="accent1"/>
          </a:lnRef>
          <a:fillRef idx="0">
            <a:schemeClr val="accent1"/>
          </a:fillRef>
          <a:effectRef idx="0">
            <a:schemeClr val="accent1"/>
          </a:effectRef>
          <a:fontRef idx="minor">
            <a:schemeClr val="tx1"/>
          </a:fontRef>
        </p:style>
      </p:cxnSp>
      <p:cxnSp>
        <p:nvCxnSpPr>
          <p:cNvPr id="19" name="肘形连接符 18"/>
          <p:cNvCxnSpPr/>
          <p:nvPr/>
        </p:nvCxnSpPr>
        <p:spPr>
          <a:xfrm rot="10800000" flipV="1">
            <a:off x="6905133" y="3125837"/>
            <a:ext cx="1447287" cy="370905"/>
          </a:xfrm>
          <a:prstGeom prst="bentConnector3">
            <a:avLst>
              <a:gd name="adj1" fmla="val 84117"/>
            </a:avLst>
          </a:prstGeom>
          <a:ln>
            <a:solidFill>
              <a:schemeClr val="accent3"/>
            </a:solidFill>
            <a:prstDash val="sysDash"/>
          </a:ln>
        </p:spPr>
        <p:style>
          <a:lnRef idx="1">
            <a:schemeClr val="accent1"/>
          </a:lnRef>
          <a:fillRef idx="0">
            <a:schemeClr val="accent1"/>
          </a:fillRef>
          <a:effectRef idx="0">
            <a:schemeClr val="accent1"/>
          </a:effectRef>
          <a:fontRef idx="minor">
            <a:schemeClr val="tx1"/>
          </a:fontRef>
        </p:style>
      </p:cxnSp>
      <p:cxnSp>
        <p:nvCxnSpPr>
          <p:cNvPr id="20" name="肘形连接符 19"/>
          <p:cNvCxnSpPr/>
          <p:nvPr/>
        </p:nvCxnSpPr>
        <p:spPr>
          <a:xfrm rot="10800000" flipV="1">
            <a:off x="5703627" y="1449139"/>
            <a:ext cx="1676685" cy="521726"/>
          </a:xfrm>
          <a:prstGeom prst="bentConnector3">
            <a:avLst>
              <a:gd name="adj1" fmla="val 80677"/>
            </a:avLst>
          </a:prstGeom>
          <a:ln>
            <a:solidFill>
              <a:schemeClr val="accent3"/>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1069939"/>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8" presetClass="emph" presetSubtype="0" repeatCount="indefinite" fill="hold" grpId="1" nodeType="withEffect">
                                  <p:stCondLst>
                                    <p:cond delay="0"/>
                                  </p:stCondLst>
                                  <p:childTnLst>
                                    <p:animRot by="-86400000">
                                      <p:cBhvr>
                                        <p:cTn id="9" dur="8000" fill="hold"/>
                                        <p:tgtEl>
                                          <p:spTgt spid="5"/>
                                        </p:tgtEl>
                                        <p:attrNameLst>
                                          <p:attrName>r</p:attrName>
                                        </p:attrNameLst>
                                      </p:cBhvr>
                                    </p:animRot>
                                  </p:childTnLst>
                                </p:cTn>
                              </p:par>
                              <p:par>
                                <p:cTn id="10" presetID="22" presetClass="entr" presetSubtype="2"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right)">
                                      <p:cBhvr>
                                        <p:cTn id="12" dur="500"/>
                                        <p:tgtEl>
                                          <p:spTgt spid="17"/>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par>
                                <p:cTn id="18" presetID="47" presetClass="entr" presetSubtype="0" fill="hold" grpId="0" nodeType="withEffect">
                                  <p:stCondLst>
                                    <p:cond delay="50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
                                          </p:val>
                                        </p:tav>
                                        <p:tav tm="100000">
                                          <p:val>
                                            <p:strVal val="#ppt_x"/>
                                          </p:val>
                                        </p:tav>
                                      </p:tavLst>
                                    </p:anim>
                                    <p:anim calcmode="lin" valueType="num">
                                      <p:cBhvr>
                                        <p:cTn id="22" dur="1000" fill="hold"/>
                                        <p:tgtEl>
                                          <p:spTgt spid="10"/>
                                        </p:tgtEl>
                                        <p:attrNameLst>
                                          <p:attrName>ppt_y</p:attrName>
                                        </p:attrNameLst>
                                      </p:cBhvr>
                                      <p:tavLst>
                                        <p:tav tm="0">
                                          <p:val>
                                            <p:strVal val="#ppt_y-.1"/>
                                          </p:val>
                                        </p:tav>
                                        <p:tav tm="100000">
                                          <p:val>
                                            <p:strVal val="#ppt_y"/>
                                          </p:val>
                                        </p:tav>
                                      </p:tavLst>
                                    </p:anim>
                                  </p:childTnLst>
                                </p:cTn>
                              </p:par>
                              <p:par>
                                <p:cTn id="23" presetID="10" presetClass="entr" presetSubtype="0" fill="hold" grpId="0" nodeType="withEffect">
                                  <p:stCondLst>
                                    <p:cond delay="50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8" presetClass="emph" presetSubtype="0" repeatCount="indefinite" fill="hold" grpId="1" nodeType="withEffect">
                                  <p:stCondLst>
                                    <p:cond delay="500"/>
                                  </p:stCondLst>
                                  <p:childTnLst>
                                    <p:animRot by="76680000">
                                      <p:cBhvr>
                                        <p:cTn id="27" dur="7500" fill="hold"/>
                                        <p:tgtEl>
                                          <p:spTgt spid="6"/>
                                        </p:tgtEl>
                                        <p:attrNameLst>
                                          <p:attrName>r</p:attrName>
                                        </p:attrNameLst>
                                      </p:cBhvr>
                                    </p:animRot>
                                  </p:childTnLst>
                                </p:cTn>
                              </p:par>
                              <p:par>
                                <p:cTn id="28" presetID="22" presetClass="entr" presetSubtype="2" fill="hold" nodeType="withEffect">
                                  <p:stCondLst>
                                    <p:cond delay="500"/>
                                  </p:stCondLst>
                                  <p:childTnLst>
                                    <p:set>
                                      <p:cBhvr>
                                        <p:cTn id="29" dur="1" fill="hold">
                                          <p:stCondLst>
                                            <p:cond delay="0"/>
                                          </p:stCondLst>
                                        </p:cTn>
                                        <p:tgtEl>
                                          <p:spTgt spid="18"/>
                                        </p:tgtEl>
                                        <p:attrNameLst>
                                          <p:attrName>style.visibility</p:attrName>
                                        </p:attrNameLst>
                                      </p:cBhvr>
                                      <p:to>
                                        <p:strVal val="visible"/>
                                      </p:to>
                                    </p:set>
                                    <p:animEffect transition="in" filter="wipe(right)">
                                      <p:cBhvr>
                                        <p:cTn id="30" dur="500"/>
                                        <p:tgtEl>
                                          <p:spTgt spid="18"/>
                                        </p:tgtEl>
                                      </p:cBhvr>
                                    </p:animEffect>
                                  </p:childTnLst>
                                </p:cTn>
                              </p:par>
                              <p:par>
                                <p:cTn id="31" presetID="53" presetClass="entr" presetSubtype="16" fill="hold" grpId="0" nodeType="withEffect">
                                  <p:stCondLst>
                                    <p:cond delay="50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fltVal val="0"/>
                                          </p:val>
                                        </p:tav>
                                        <p:tav tm="100000">
                                          <p:val>
                                            <p:strVal val="#ppt_h"/>
                                          </p:val>
                                        </p:tav>
                                      </p:tavLst>
                                    </p:anim>
                                    <p:animEffect transition="in" filter="fade">
                                      <p:cBhvr>
                                        <p:cTn id="35" dur="500"/>
                                        <p:tgtEl>
                                          <p:spTgt spid="11"/>
                                        </p:tgtEl>
                                      </p:cBhvr>
                                    </p:animEffect>
                                  </p:childTnLst>
                                </p:cTn>
                              </p:par>
                              <p:par>
                                <p:cTn id="36" presetID="42" presetClass="entr" presetSubtype="0" fill="hold" grpId="0" nodeType="withEffect">
                                  <p:stCondLst>
                                    <p:cond delay="50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1000"/>
                                        <p:tgtEl>
                                          <p:spTgt spid="12"/>
                                        </p:tgtEl>
                                      </p:cBhvr>
                                    </p:animEffect>
                                    <p:anim calcmode="lin" valueType="num">
                                      <p:cBhvr>
                                        <p:cTn id="39" dur="1000" fill="hold"/>
                                        <p:tgtEl>
                                          <p:spTgt spid="12"/>
                                        </p:tgtEl>
                                        <p:attrNameLst>
                                          <p:attrName>ppt_x</p:attrName>
                                        </p:attrNameLst>
                                      </p:cBhvr>
                                      <p:tavLst>
                                        <p:tav tm="0">
                                          <p:val>
                                            <p:strVal val="#ppt_x"/>
                                          </p:val>
                                        </p:tav>
                                        <p:tav tm="100000">
                                          <p:val>
                                            <p:strVal val="#ppt_x"/>
                                          </p:val>
                                        </p:tav>
                                      </p:tavLst>
                                    </p:anim>
                                    <p:anim calcmode="lin" valueType="num">
                                      <p:cBhvr>
                                        <p:cTn id="40" dur="1000" fill="hold"/>
                                        <p:tgtEl>
                                          <p:spTgt spid="12"/>
                                        </p:tgtEl>
                                        <p:attrNameLst>
                                          <p:attrName>ppt_y</p:attrName>
                                        </p:attrNameLst>
                                      </p:cBhvr>
                                      <p:tavLst>
                                        <p:tav tm="0">
                                          <p:val>
                                            <p:strVal val="#ppt_y+.1"/>
                                          </p:val>
                                        </p:tav>
                                        <p:tav tm="100000">
                                          <p:val>
                                            <p:strVal val="#ppt_y"/>
                                          </p:val>
                                        </p:tav>
                                      </p:tavLst>
                                    </p:anim>
                                  </p:childTnLst>
                                </p:cTn>
                              </p:par>
                              <p:par>
                                <p:cTn id="41" presetID="10" presetClass="entr" presetSubtype="0" fill="hold" grpId="0" nodeType="withEffect">
                                  <p:stCondLst>
                                    <p:cond delay="50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childTnLst>
                                </p:cTn>
                              </p:par>
                              <p:par>
                                <p:cTn id="44" presetID="8" presetClass="emph" presetSubtype="0" repeatCount="indefinite" fill="hold" grpId="1" nodeType="withEffect">
                                  <p:stCondLst>
                                    <p:cond delay="500"/>
                                  </p:stCondLst>
                                  <p:childTnLst>
                                    <p:animRot by="-108000000">
                                      <p:cBhvr>
                                        <p:cTn id="45" dur="7000" fill="hold"/>
                                        <p:tgtEl>
                                          <p:spTgt spid="7"/>
                                        </p:tgtEl>
                                        <p:attrNameLst>
                                          <p:attrName>r</p:attrName>
                                        </p:attrNameLst>
                                      </p:cBhvr>
                                    </p:animRot>
                                  </p:childTnLst>
                                </p:cTn>
                              </p:par>
                              <p:par>
                                <p:cTn id="46" presetID="22" presetClass="entr" presetSubtype="8" fill="hold" nodeType="withEffect">
                                  <p:stCondLst>
                                    <p:cond delay="1000"/>
                                  </p:stCondLst>
                                  <p:childTnLst>
                                    <p:set>
                                      <p:cBhvr>
                                        <p:cTn id="47" dur="1" fill="hold">
                                          <p:stCondLst>
                                            <p:cond delay="0"/>
                                          </p:stCondLst>
                                        </p:cTn>
                                        <p:tgtEl>
                                          <p:spTgt spid="20"/>
                                        </p:tgtEl>
                                        <p:attrNameLst>
                                          <p:attrName>style.visibility</p:attrName>
                                        </p:attrNameLst>
                                      </p:cBhvr>
                                      <p:to>
                                        <p:strVal val="visible"/>
                                      </p:to>
                                    </p:set>
                                    <p:animEffect transition="in" filter="wipe(left)">
                                      <p:cBhvr>
                                        <p:cTn id="48" dur="500"/>
                                        <p:tgtEl>
                                          <p:spTgt spid="20"/>
                                        </p:tgtEl>
                                      </p:cBhvr>
                                    </p:animEffect>
                                  </p:childTnLst>
                                </p:cTn>
                              </p:par>
                              <p:par>
                                <p:cTn id="49" presetID="53" presetClass="entr" presetSubtype="16" fill="hold" grpId="0" nodeType="withEffect">
                                  <p:stCondLst>
                                    <p:cond delay="1000"/>
                                  </p:stCondLst>
                                  <p:childTnLst>
                                    <p:set>
                                      <p:cBhvr>
                                        <p:cTn id="50" dur="1" fill="hold">
                                          <p:stCondLst>
                                            <p:cond delay="0"/>
                                          </p:stCondLst>
                                        </p:cTn>
                                        <p:tgtEl>
                                          <p:spTgt spid="13"/>
                                        </p:tgtEl>
                                        <p:attrNameLst>
                                          <p:attrName>style.visibility</p:attrName>
                                        </p:attrNameLst>
                                      </p:cBhvr>
                                      <p:to>
                                        <p:strVal val="visible"/>
                                      </p:to>
                                    </p:set>
                                    <p:anim calcmode="lin" valueType="num">
                                      <p:cBhvr>
                                        <p:cTn id="51" dur="500" fill="hold"/>
                                        <p:tgtEl>
                                          <p:spTgt spid="13"/>
                                        </p:tgtEl>
                                        <p:attrNameLst>
                                          <p:attrName>ppt_w</p:attrName>
                                        </p:attrNameLst>
                                      </p:cBhvr>
                                      <p:tavLst>
                                        <p:tav tm="0">
                                          <p:val>
                                            <p:fltVal val="0"/>
                                          </p:val>
                                        </p:tav>
                                        <p:tav tm="100000">
                                          <p:val>
                                            <p:strVal val="#ppt_w"/>
                                          </p:val>
                                        </p:tav>
                                      </p:tavLst>
                                    </p:anim>
                                    <p:anim calcmode="lin" valueType="num">
                                      <p:cBhvr>
                                        <p:cTn id="52" dur="500" fill="hold"/>
                                        <p:tgtEl>
                                          <p:spTgt spid="13"/>
                                        </p:tgtEl>
                                        <p:attrNameLst>
                                          <p:attrName>ppt_h</p:attrName>
                                        </p:attrNameLst>
                                      </p:cBhvr>
                                      <p:tavLst>
                                        <p:tav tm="0">
                                          <p:val>
                                            <p:fltVal val="0"/>
                                          </p:val>
                                        </p:tav>
                                        <p:tav tm="100000">
                                          <p:val>
                                            <p:strVal val="#ppt_h"/>
                                          </p:val>
                                        </p:tav>
                                      </p:tavLst>
                                    </p:anim>
                                    <p:animEffect transition="in" filter="fade">
                                      <p:cBhvr>
                                        <p:cTn id="53" dur="500"/>
                                        <p:tgtEl>
                                          <p:spTgt spid="13"/>
                                        </p:tgtEl>
                                      </p:cBhvr>
                                    </p:animEffect>
                                  </p:childTnLst>
                                </p:cTn>
                              </p:par>
                              <p:par>
                                <p:cTn id="54" presetID="47" presetClass="entr" presetSubtype="0" fill="hold" grpId="0" nodeType="withEffect">
                                  <p:stCondLst>
                                    <p:cond delay="100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1000"/>
                                        <p:tgtEl>
                                          <p:spTgt spid="14"/>
                                        </p:tgtEl>
                                      </p:cBhvr>
                                    </p:animEffect>
                                    <p:anim calcmode="lin" valueType="num">
                                      <p:cBhvr>
                                        <p:cTn id="57" dur="1000" fill="hold"/>
                                        <p:tgtEl>
                                          <p:spTgt spid="14"/>
                                        </p:tgtEl>
                                        <p:attrNameLst>
                                          <p:attrName>ppt_x</p:attrName>
                                        </p:attrNameLst>
                                      </p:cBhvr>
                                      <p:tavLst>
                                        <p:tav tm="0">
                                          <p:val>
                                            <p:strVal val="#ppt_x"/>
                                          </p:val>
                                        </p:tav>
                                        <p:tav tm="100000">
                                          <p:val>
                                            <p:strVal val="#ppt_x"/>
                                          </p:val>
                                        </p:tav>
                                      </p:tavLst>
                                    </p:anim>
                                    <p:anim calcmode="lin" valueType="num">
                                      <p:cBhvr>
                                        <p:cTn id="58" dur="1000" fill="hold"/>
                                        <p:tgtEl>
                                          <p:spTgt spid="14"/>
                                        </p:tgtEl>
                                        <p:attrNameLst>
                                          <p:attrName>ppt_y</p:attrName>
                                        </p:attrNameLst>
                                      </p:cBhvr>
                                      <p:tavLst>
                                        <p:tav tm="0">
                                          <p:val>
                                            <p:strVal val="#ppt_y-.1"/>
                                          </p:val>
                                        </p:tav>
                                        <p:tav tm="100000">
                                          <p:val>
                                            <p:strVal val="#ppt_y"/>
                                          </p:val>
                                        </p:tav>
                                      </p:tavLst>
                                    </p:anim>
                                  </p:childTnLst>
                                </p:cTn>
                              </p:par>
                              <p:par>
                                <p:cTn id="59" presetID="10" presetClass="entr" presetSubtype="0" fill="hold" grpId="0" nodeType="withEffect">
                                  <p:stCondLst>
                                    <p:cond delay="1000"/>
                                  </p:stCondLst>
                                  <p:childTnLst>
                                    <p:set>
                                      <p:cBhvr>
                                        <p:cTn id="60" dur="1" fill="hold">
                                          <p:stCondLst>
                                            <p:cond delay="0"/>
                                          </p:stCondLst>
                                        </p:cTn>
                                        <p:tgtEl>
                                          <p:spTgt spid="8"/>
                                        </p:tgtEl>
                                        <p:attrNameLst>
                                          <p:attrName>style.visibility</p:attrName>
                                        </p:attrNameLst>
                                      </p:cBhvr>
                                      <p:to>
                                        <p:strVal val="visible"/>
                                      </p:to>
                                    </p:set>
                                    <p:animEffect transition="in" filter="fade">
                                      <p:cBhvr>
                                        <p:cTn id="61" dur="500"/>
                                        <p:tgtEl>
                                          <p:spTgt spid="8"/>
                                        </p:tgtEl>
                                      </p:cBhvr>
                                    </p:animEffect>
                                  </p:childTnLst>
                                </p:cTn>
                              </p:par>
                              <p:par>
                                <p:cTn id="62" presetID="8" presetClass="emph" presetSubtype="0" repeatCount="indefinite" fill="hold" grpId="1" nodeType="withEffect">
                                  <p:stCondLst>
                                    <p:cond delay="1000"/>
                                  </p:stCondLst>
                                  <p:childTnLst>
                                    <p:animRot by="86400000">
                                      <p:cBhvr>
                                        <p:cTn id="63" dur="6500" fill="hold"/>
                                        <p:tgtEl>
                                          <p:spTgt spid="8"/>
                                        </p:tgtEl>
                                        <p:attrNameLst>
                                          <p:attrName>r</p:attrName>
                                        </p:attrNameLst>
                                      </p:cBhvr>
                                    </p:animRot>
                                  </p:childTnLst>
                                </p:cTn>
                              </p:par>
                              <p:par>
                                <p:cTn id="64" presetID="22" presetClass="entr" presetSubtype="8" fill="hold" nodeType="withEffect">
                                  <p:stCondLst>
                                    <p:cond delay="1500"/>
                                  </p:stCondLst>
                                  <p:childTnLst>
                                    <p:set>
                                      <p:cBhvr>
                                        <p:cTn id="65" dur="1" fill="hold">
                                          <p:stCondLst>
                                            <p:cond delay="0"/>
                                          </p:stCondLst>
                                        </p:cTn>
                                        <p:tgtEl>
                                          <p:spTgt spid="19"/>
                                        </p:tgtEl>
                                        <p:attrNameLst>
                                          <p:attrName>style.visibility</p:attrName>
                                        </p:attrNameLst>
                                      </p:cBhvr>
                                      <p:to>
                                        <p:strVal val="visible"/>
                                      </p:to>
                                    </p:set>
                                    <p:animEffect transition="in" filter="wipe(left)">
                                      <p:cBhvr>
                                        <p:cTn id="66" dur="500"/>
                                        <p:tgtEl>
                                          <p:spTgt spid="19"/>
                                        </p:tgtEl>
                                      </p:cBhvr>
                                    </p:animEffect>
                                  </p:childTnLst>
                                </p:cTn>
                              </p:par>
                              <p:par>
                                <p:cTn id="67" presetID="53" presetClass="entr" presetSubtype="16" fill="hold" grpId="0" nodeType="withEffect">
                                  <p:stCondLst>
                                    <p:cond delay="1500"/>
                                  </p:stCondLst>
                                  <p:childTnLst>
                                    <p:set>
                                      <p:cBhvr>
                                        <p:cTn id="68" dur="1" fill="hold">
                                          <p:stCondLst>
                                            <p:cond delay="0"/>
                                          </p:stCondLst>
                                        </p:cTn>
                                        <p:tgtEl>
                                          <p:spTgt spid="15"/>
                                        </p:tgtEl>
                                        <p:attrNameLst>
                                          <p:attrName>style.visibility</p:attrName>
                                        </p:attrNameLst>
                                      </p:cBhvr>
                                      <p:to>
                                        <p:strVal val="visible"/>
                                      </p:to>
                                    </p:set>
                                    <p:anim calcmode="lin" valueType="num">
                                      <p:cBhvr>
                                        <p:cTn id="69" dur="500" fill="hold"/>
                                        <p:tgtEl>
                                          <p:spTgt spid="15"/>
                                        </p:tgtEl>
                                        <p:attrNameLst>
                                          <p:attrName>ppt_w</p:attrName>
                                        </p:attrNameLst>
                                      </p:cBhvr>
                                      <p:tavLst>
                                        <p:tav tm="0">
                                          <p:val>
                                            <p:fltVal val="0"/>
                                          </p:val>
                                        </p:tav>
                                        <p:tav tm="100000">
                                          <p:val>
                                            <p:strVal val="#ppt_w"/>
                                          </p:val>
                                        </p:tav>
                                      </p:tavLst>
                                    </p:anim>
                                    <p:anim calcmode="lin" valueType="num">
                                      <p:cBhvr>
                                        <p:cTn id="70" dur="500" fill="hold"/>
                                        <p:tgtEl>
                                          <p:spTgt spid="15"/>
                                        </p:tgtEl>
                                        <p:attrNameLst>
                                          <p:attrName>ppt_h</p:attrName>
                                        </p:attrNameLst>
                                      </p:cBhvr>
                                      <p:tavLst>
                                        <p:tav tm="0">
                                          <p:val>
                                            <p:fltVal val="0"/>
                                          </p:val>
                                        </p:tav>
                                        <p:tav tm="100000">
                                          <p:val>
                                            <p:strVal val="#ppt_h"/>
                                          </p:val>
                                        </p:tav>
                                      </p:tavLst>
                                    </p:anim>
                                    <p:animEffect transition="in" filter="fade">
                                      <p:cBhvr>
                                        <p:cTn id="71" dur="500"/>
                                        <p:tgtEl>
                                          <p:spTgt spid="15"/>
                                        </p:tgtEl>
                                      </p:cBhvr>
                                    </p:animEffect>
                                  </p:childTnLst>
                                </p:cTn>
                              </p:par>
                              <p:par>
                                <p:cTn id="72" presetID="42" presetClass="entr" presetSubtype="0" fill="hold" grpId="0" nodeType="withEffect">
                                  <p:stCondLst>
                                    <p:cond delay="1500"/>
                                  </p:stCondLst>
                                  <p:childTnLst>
                                    <p:set>
                                      <p:cBhvr>
                                        <p:cTn id="73" dur="1" fill="hold">
                                          <p:stCondLst>
                                            <p:cond delay="0"/>
                                          </p:stCondLst>
                                        </p:cTn>
                                        <p:tgtEl>
                                          <p:spTgt spid="16"/>
                                        </p:tgtEl>
                                        <p:attrNameLst>
                                          <p:attrName>style.visibility</p:attrName>
                                        </p:attrNameLst>
                                      </p:cBhvr>
                                      <p:to>
                                        <p:strVal val="visible"/>
                                      </p:to>
                                    </p:set>
                                    <p:animEffect transition="in" filter="fade">
                                      <p:cBhvr>
                                        <p:cTn id="74" dur="1000"/>
                                        <p:tgtEl>
                                          <p:spTgt spid="16"/>
                                        </p:tgtEl>
                                      </p:cBhvr>
                                    </p:animEffect>
                                    <p:anim calcmode="lin" valueType="num">
                                      <p:cBhvr>
                                        <p:cTn id="75" dur="1000" fill="hold"/>
                                        <p:tgtEl>
                                          <p:spTgt spid="16"/>
                                        </p:tgtEl>
                                        <p:attrNameLst>
                                          <p:attrName>ppt_x</p:attrName>
                                        </p:attrNameLst>
                                      </p:cBhvr>
                                      <p:tavLst>
                                        <p:tav tm="0">
                                          <p:val>
                                            <p:strVal val="#ppt_x"/>
                                          </p:val>
                                        </p:tav>
                                        <p:tav tm="100000">
                                          <p:val>
                                            <p:strVal val="#ppt_x"/>
                                          </p:val>
                                        </p:tav>
                                      </p:tavLst>
                                    </p:anim>
                                    <p:anim calcmode="lin" valueType="num">
                                      <p:cBhvr>
                                        <p:cTn id="7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7" grpId="1" animBg="1"/>
      <p:bldP spid="8" grpId="0" animBg="1"/>
      <p:bldP spid="8" grpId="1" animBg="1"/>
      <p:bldP spid="9" grpId="0"/>
      <p:bldP spid="10" grpId="0"/>
      <p:bldP spid="11" grpId="0"/>
      <p:bldP spid="12" grpId="0"/>
      <p:bldP spid="13" grpId="0"/>
      <p:bldP spid="14" grpId="0"/>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3"/>
          <p:cNvSpPr txBox="1"/>
          <p:nvPr/>
        </p:nvSpPr>
        <p:spPr>
          <a:xfrm>
            <a:off x="683568" y="1419622"/>
            <a:ext cx="2193498" cy="886397"/>
          </a:xfrm>
          <a:prstGeom prst="rect">
            <a:avLst/>
          </a:prstGeom>
          <a:noFill/>
        </p:spPr>
        <p:txBody>
          <a:bodyPr wrap="square" lIns="0" tIns="0" rIns="0" bIns="0" rtlCol="0">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详写内容</a:t>
            </a:r>
            <a:r>
              <a:rPr kumimoji="0" lang="en-US" altLang="zh-CN"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a:t>
            </a:r>
            <a:r>
              <a:rPr kumimoji="0" lang="zh-CN" altLang="en-US"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点击输入本栏的具体文字，简明扼要的说明分项内容，此为概念图解，请根据您的具体内容酌情修改。</a:t>
            </a:r>
            <a:endParaRPr kumimoji="0" lang="en-US" altLang="zh-CN"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endParaRPr>
          </a:p>
        </p:txBody>
      </p:sp>
      <p:sp>
        <p:nvSpPr>
          <p:cNvPr id="6" name="TextBox 25"/>
          <p:cNvSpPr txBox="1"/>
          <p:nvPr/>
        </p:nvSpPr>
        <p:spPr>
          <a:xfrm>
            <a:off x="6410949" y="1419622"/>
            <a:ext cx="2193499" cy="886397"/>
          </a:xfrm>
          <a:prstGeom prst="rect">
            <a:avLst/>
          </a:prstGeom>
          <a:noFill/>
        </p:spPr>
        <p:txBody>
          <a:bodyPr wrap="square" lIns="0" tIns="0" rIns="0" bIns="0" rtlCol="0">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详写内容</a:t>
            </a:r>
            <a:r>
              <a:rPr kumimoji="0" lang="en-US" altLang="zh-CN"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a:t>
            </a:r>
            <a:r>
              <a:rPr kumimoji="0" lang="zh-CN" altLang="en-US"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点击输入本栏的具体文字，简明扼要的说明分项内容，此为概念图解，请根据您的具体内容酌情修改。</a:t>
            </a:r>
            <a:endParaRPr kumimoji="0" lang="en-US" altLang="zh-CN"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endParaRPr>
          </a:p>
        </p:txBody>
      </p:sp>
      <p:sp>
        <p:nvSpPr>
          <p:cNvPr id="7" name="TextBox 26"/>
          <p:cNvSpPr txBox="1"/>
          <p:nvPr/>
        </p:nvSpPr>
        <p:spPr>
          <a:xfrm>
            <a:off x="6410950" y="3213524"/>
            <a:ext cx="2193498" cy="886397"/>
          </a:xfrm>
          <a:prstGeom prst="rect">
            <a:avLst/>
          </a:prstGeom>
          <a:noFill/>
        </p:spPr>
        <p:txBody>
          <a:bodyPr wrap="square" lIns="0" tIns="0" rIns="0" bIns="0" rtlCol="0">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详写内容</a:t>
            </a:r>
            <a:r>
              <a:rPr kumimoji="0" lang="en-US" altLang="zh-CN"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a:t>
            </a:r>
            <a:r>
              <a:rPr kumimoji="0" lang="zh-CN" altLang="en-US"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点击输入本栏的具体文字，简明扼要的说明分项内容，此为概念图解，请根据您的具体内容酌情修改。</a:t>
            </a:r>
            <a:endParaRPr kumimoji="0" lang="en-US" altLang="zh-CN"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endParaRPr>
          </a:p>
        </p:txBody>
      </p:sp>
      <p:sp>
        <p:nvSpPr>
          <p:cNvPr id="8" name="TextBox 27"/>
          <p:cNvSpPr txBox="1"/>
          <p:nvPr/>
        </p:nvSpPr>
        <p:spPr>
          <a:xfrm>
            <a:off x="683568" y="3213524"/>
            <a:ext cx="2193498" cy="886397"/>
          </a:xfrm>
          <a:prstGeom prst="rect">
            <a:avLst/>
          </a:prstGeom>
          <a:noFill/>
        </p:spPr>
        <p:txBody>
          <a:bodyPr wrap="square" lIns="0" tIns="0" rIns="0" bIns="0" rtlCol="0">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详写内容</a:t>
            </a:r>
            <a:r>
              <a:rPr kumimoji="0" lang="en-US" altLang="zh-CN"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a:t>
            </a:r>
            <a:r>
              <a:rPr kumimoji="0" lang="zh-CN" altLang="en-US"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点击输入本栏的具体文字，简明扼要的说明分项内容，此为概念图解，请根据您的具体内容酌情修改。</a:t>
            </a:r>
            <a:endParaRPr kumimoji="0" lang="en-US" altLang="zh-CN"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endParaRPr>
          </a:p>
        </p:txBody>
      </p:sp>
      <p:grpSp>
        <p:nvGrpSpPr>
          <p:cNvPr id="9" name="组合 8"/>
          <p:cNvGrpSpPr/>
          <p:nvPr/>
        </p:nvGrpSpPr>
        <p:grpSpPr>
          <a:xfrm>
            <a:off x="3218020" y="1474615"/>
            <a:ext cx="2752869" cy="2753319"/>
            <a:chOff x="3218020" y="2137420"/>
            <a:chExt cx="2752869" cy="2753319"/>
          </a:xfrm>
        </p:grpSpPr>
        <p:sp>
          <p:nvSpPr>
            <p:cNvPr id="10" name="椭圆 6"/>
            <p:cNvSpPr/>
            <p:nvPr/>
          </p:nvSpPr>
          <p:spPr>
            <a:xfrm flipH="1" flipV="1">
              <a:off x="4617911" y="3332449"/>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11" name="椭圆 61"/>
            <p:cNvSpPr/>
            <p:nvPr/>
          </p:nvSpPr>
          <p:spPr>
            <a:xfrm flipH="1" flipV="1">
              <a:off x="3218020" y="3537575"/>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12" name="椭圆 6"/>
            <p:cNvSpPr/>
            <p:nvPr/>
          </p:nvSpPr>
          <p:spPr>
            <a:xfrm>
              <a:off x="3218020" y="2137420"/>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13" name="椭圆 61"/>
            <p:cNvSpPr/>
            <p:nvPr/>
          </p:nvSpPr>
          <p:spPr>
            <a:xfrm>
              <a:off x="4412599" y="2137421"/>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14" name="椭圆 13"/>
            <p:cNvSpPr/>
            <p:nvPr/>
          </p:nvSpPr>
          <p:spPr>
            <a:xfrm>
              <a:off x="4268518" y="3214227"/>
              <a:ext cx="651872" cy="651872"/>
            </a:xfrm>
            <a:prstGeom prst="ellipse">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15" name="TextBox 34"/>
            <p:cNvSpPr txBox="1"/>
            <p:nvPr/>
          </p:nvSpPr>
          <p:spPr>
            <a:xfrm>
              <a:off x="4355976" y="3401664"/>
              <a:ext cx="477644" cy="24622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smtClean="0">
                  <a:ln>
                    <a:noFill/>
                  </a:ln>
                  <a:solidFill>
                    <a:srgbClr val="080808"/>
                  </a:solidFill>
                  <a:effectLst/>
                  <a:uLnTx/>
                  <a:uFillTx/>
                  <a:latin typeface="微软雅黑" pitchFamily="34" charset="-122"/>
                  <a:ea typeface="微软雅黑" pitchFamily="34" charset="-122"/>
                  <a:cs typeface="+mn-cs"/>
                </a:rPr>
                <a:t>标题</a:t>
              </a:r>
              <a:endParaRPr kumimoji="0" lang="zh-CN" altLang="en-US" sz="1600" b="1"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endParaRPr>
            </a:p>
          </p:txBody>
        </p:sp>
        <p:sp>
          <p:nvSpPr>
            <p:cNvPr id="16" name="TextBox 35"/>
            <p:cNvSpPr txBox="1"/>
            <p:nvPr/>
          </p:nvSpPr>
          <p:spPr>
            <a:xfrm>
              <a:off x="3491880" y="2569468"/>
              <a:ext cx="884467" cy="61555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添加</a:t>
              </a:r>
              <a:endParaRPr kumimoji="0" lang="en-US" altLang="zh-CN" sz="2000" b="1"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内容</a:t>
              </a:r>
              <a:endParaRPr kumimoji="0" lang="zh-CN" altLang="en-US" sz="200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7" name="TextBox 36"/>
            <p:cNvSpPr txBox="1"/>
            <p:nvPr/>
          </p:nvSpPr>
          <p:spPr>
            <a:xfrm>
              <a:off x="4784238" y="2569468"/>
              <a:ext cx="815013" cy="61555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添加</a:t>
              </a:r>
              <a:endParaRPr kumimoji="0" lang="en-US" altLang="zh-CN" sz="200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内容</a:t>
              </a:r>
            </a:p>
          </p:txBody>
        </p:sp>
        <p:sp>
          <p:nvSpPr>
            <p:cNvPr id="18" name="TextBox 37"/>
            <p:cNvSpPr txBox="1"/>
            <p:nvPr/>
          </p:nvSpPr>
          <p:spPr>
            <a:xfrm>
              <a:off x="3590936" y="3907518"/>
              <a:ext cx="812459" cy="61555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添加</a:t>
              </a:r>
              <a:endParaRPr kumimoji="0" lang="en-US" altLang="zh-CN" sz="200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内容</a:t>
              </a:r>
            </a:p>
          </p:txBody>
        </p:sp>
        <p:sp>
          <p:nvSpPr>
            <p:cNvPr id="19" name="TextBox 38"/>
            <p:cNvSpPr txBox="1"/>
            <p:nvPr/>
          </p:nvSpPr>
          <p:spPr>
            <a:xfrm>
              <a:off x="4881641" y="3907518"/>
              <a:ext cx="770479" cy="61555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添加</a:t>
              </a:r>
              <a:endParaRPr kumimoji="0" lang="en-US" altLang="zh-CN" sz="200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内容</a:t>
              </a:r>
            </a:p>
          </p:txBody>
        </p:sp>
        <p:sp>
          <p:nvSpPr>
            <p:cNvPr id="20" name="椭圆 19"/>
            <p:cNvSpPr/>
            <p:nvPr/>
          </p:nvSpPr>
          <p:spPr>
            <a:xfrm>
              <a:off x="4305758" y="3251467"/>
              <a:ext cx="577392" cy="577392"/>
            </a:xfrm>
            <a:prstGeom prst="ellipse">
              <a:avLst/>
            </a:prstGeom>
            <a:no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grpSp>
    </p:spTree>
    <p:extLst>
      <p:ext uri="{BB962C8B-B14F-4D97-AF65-F5344CB8AC3E}">
        <p14:creationId xmlns:p14="http://schemas.microsoft.com/office/powerpoint/2010/main" val="242969342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Effect transition="in" filter="fade">
                                      <p:cBhvr>
                                        <p:cTn id="9" dur="1000"/>
                                        <p:tgtEl>
                                          <p:spTgt spid="9"/>
                                        </p:tgtEl>
                                      </p:cBhvr>
                                    </p:animEffect>
                                  </p:childTnLst>
                                </p:cTn>
                              </p:par>
                              <p:par>
                                <p:cTn id="10" presetID="8" presetClass="emph" presetSubtype="0" fill="hold" nodeType="withEffect">
                                  <p:stCondLst>
                                    <p:cond delay="0"/>
                                  </p:stCondLst>
                                  <p:childTnLst>
                                    <p:animRot by="21600000">
                                      <p:cBhvr>
                                        <p:cTn id="11" dur="1000" fill="hold"/>
                                        <p:tgtEl>
                                          <p:spTgt spid="9"/>
                                        </p:tgtEl>
                                        <p:attrNameLst>
                                          <p:attrName>r</p:attrName>
                                        </p:attrNameLst>
                                      </p:cBhvr>
                                    </p:animRo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1+#ppt_w/2"/>
                                          </p:val>
                                        </p:tav>
                                        <p:tav tm="100000">
                                          <p:val>
                                            <p:strVal val="#ppt_x"/>
                                          </p:val>
                                        </p:tav>
                                      </p:tavLst>
                                    </p:anim>
                                    <p:anim calcmode="lin" valueType="num">
                                      <p:cBhvr additive="base">
                                        <p:cTn id="24" dur="500" fill="hold"/>
                                        <p:tgtEl>
                                          <p:spTgt spid="7"/>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0-#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926595" y="1329612"/>
            <a:ext cx="1512168" cy="2592288"/>
          </a:xfrm>
          <a:prstGeom prst="roundRect">
            <a:avLst>
              <a:gd name="adj" fmla="val 5477"/>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cxnSp>
        <p:nvCxnSpPr>
          <p:cNvPr id="6" name="直接连接符 5"/>
          <p:cNvCxnSpPr/>
          <p:nvPr/>
        </p:nvCxnSpPr>
        <p:spPr>
          <a:xfrm>
            <a:off x="926595" y="1761660"/>
            <a:ext cx="151216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4"/>
          <p:cNvSpPr txBox="1"/>
          <p:nvPr/>
        </p:nvSpPr>
        <p:spPr>
          <a:xfrm>
            <a:off x="1344126" y="1430766"/>
            <a:ext cx="72327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srgbClr val="3992B5"/>
                </a:solidFill>
                <a:effectLst/>
                <a:uLnTx/>
                <a:uFillTx/>
                <a:latin typeface="微软雅黑" panose="020B0503020204020204" pitchFamily="34" charset="-122"/>
                <a:ea typeface="微软雅黑" panose="020B0503020204020204" pitchFamily="34" charset="-122"/>
                <a:cs typeface="+mn-cs"/>
              </a:rPr>
              <a:t>添加标题</a:t>
            </a:r>
          </a:p>
        </p:txBody>
      </p:sp>
      <p:sp>
        <p:nvSpPr>
          <p:cNvPr id="8" name="矩形 7"/>
          <p:cNvSpPr/>
          <p:nvPr/>
        </p:nvSpPr>
        <p:spPr>
          <a:xfrm>
            <a:off x="1135718" y="1881228"/>
            <a:ext cx="1141456" cy="1454547"/>
          </a:xfrm>
          <a:prstGeom prst="rect">
            <a:avLst/>
          </a:prstGeom>
        </p:spPr>
        <p:txBody>
          <a:bodyPr wrap="square" lIns="68880" tIns="34440" rIns="68880" bIns="3444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75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您的内容打在这里或者通过复制您的文本后在此框中选择粘贴并选择只保留文字。您的内容打在这里或者通过复制您的文本后在此框中选择粘贴并选择只保留文字。您的内容打在这里</a:t>
            </a:r>
          </a:p>
        </p:txBody>
      </p:sp>
      <p:sp>
        <p:nvSpPr>
          <p:cNvPr id="9" name="圆角矩形 8"/>
          <p:cNvSpPr/>
          <p:nvPr/>
        </p:nvSpPr>
        <p:spPr>
          <a:xfrm>
            <a:off x="1115617" y="3505758"/>
            <a:ext cx="1134126" cy="25717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点击输入内容</a:t>
            </a:r>
          </a:p>
        </p:txBody>
      </p:sp>
      <p:sp>
        <p:nvSpPr>
          <p:cNvPr id="10" name="圆角矩形 9"/>
          <p:cNvSpPr/>
          <p:nvPr/>
        </p:nvSpPr>
        <p:spPr>
          <a:xfrm>
            <a:off x="2852809" y="1329612"/>
            <a:ext cx="1512168" cy="2592288"/>
          </a:xfrm>
          <a:prstGeom prst="roundRect">
            <a:avLst>
              <a:gd name="adj" fmla="val 5477"/>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cxnSp>
        <p:nvCxnSpPr>
          <p:cNvPr id="11" name="直接连接符 10"/>
          <p:cNvCxnSpPr/>
          <p:nvPr/>
        </p:nvCxnSpPr>
        <p:spPr>
          <a:xfrm>
            <a:off x="2852809" y="1761660"/>
            <a:ext cx="151216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9"/>
          <p:cNvSpPr txBox="1"/>
          <p:nvPr/>
        </p:nvSpPr>
        <p:spPr>
          <a:xfrm>
            <a:off x="3270340" y="1430766"/>
            <a:ext cx="72327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mn-cs"/>
              </a:rPr>
              <a:t>添加标题</a:t>
            </a:r>
          </a:p>
        </p:txBody>
      </p:sp>
      <p:sp>
        <p:nvSpPr>
          <p:cNvPr id="13" name="矩形 12"/>
          <p:cNvSpPr/>
          <p:nvPr/>
        </p:nvSpPr>
        <p:spPr>
          <a:xfrm>
            <a:off x="3061932" y="1881228"/>
            <a:ext cx="1141456" cy="1454547"/>
          </a:xfrm>
          <a:prstGeom prst="rect">
            <a:avLst/>
          </a:prstGeom>
        </p:spPr>
        <p:txBody>
          <a:bodyPr wrap="square" lIns="68880" tIns="34440" rIns="68880" bIns="3444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75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您的内容打在这里或者通过复制您的文本后在此框中选择粘贴并选择只保留文字。您的内容打在这里或者通过复制您的文本后在此框中选择粘贴并选择只保留文字。您的内容打在这里</a:t>
            </a:r>
          </a:p>
        </p:txBody>
      </p:sp>
      <p:sp>
        <p:nvSpPr>
          <p:cNvPr id="14" name="圆角矩形 13"/>
          <p:cNvSpPr/>
          <p:nvPr/>
        </p:nvSpPr>
        <p:spPr>
          <a:xfrm>
            <a:off x="3041831" y="3505758"/>
            <a:ext cx="1134126" cy="257172"/>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点击输入内容</a:t>
            </a:r>
          </a:p>
        </p:txBody>
      </p:sp>
      <p:sp>
        <p:nvSpPr>
          <p:cNvPr id="15" name="圆角矩形 14"/>
          <p:cNvSpPr/>
          <p:nvPr/>
        </p:nvSpPr>
        <p:spPr>
          <a:xfrm>
            <a:off x="4779023" y="1329612"/>
            <a:ext cx="1512168" cy="2592288"/>
          </a:xfrm>
          <a:prstGeom prst="roundRect">
            <a:avLst>
              <a:gd name="adj" fmla="val 5477"/>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cxnSp>
        <p:nvCxnSpPr>
          <p:cNvPr id="16" name="直接连接符 15"/>
          <p:cNvCxnSpPr/>
          <p:nvPr/>
        </p:nvCxnSpPr>
        <p:spPr>
          <a:xfrm>
            <a:off x="4779023" y="1761660"/>
            <a:ext cx="1512168"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7" name="TextBox 14"/>
          <p:cNvSpPr txBox="1"/>
          <p:nvPr/>
        </p:nvSpPr>
        <p:spPr>
          <a:xfrm>
            <a:off x="5196553" y="1430766"/>
            <a:ext cx="72327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srgbClr val="3992B5"/>
                </a:solidFill>
                <a:effectLst/>
                <a:uLnTx/>
                <a:uFillTx/>
                <a:latin typeface="微软雅黑" panose="020B0503020204020204" pitchFamily="34" charset="-122"/>
                <a:ea typeface="微软雅黑" panose="020B0503020204020204" pitchFamily="34" charset="-122"/>
                <a:cs typeface="+mn-cs"/>
              </a:rPr>
              <a:t>添加标题</a:t>
            </a:r>
          </a:p>
        </p:txBody>
      </p:sp>
      <p:sp>
        <p:nvSpPr>
          <p:cNvPr id="18" name="矩形 17"/>
          <p:cNvSpPr/>
          <p:nvPr/>
        </p:nvSpPr>
        <p:spPr>
          <a:xfrm>
            <a:off x="4988145" y="1881228"/>
            <a:ext cx="1141456" cy="1454547"/>
          </a:xfrm>
          <a:prstGeom prst="rect">
            <a:avLst/>
          </a:prstGeom>
        </p:spPr>
        <p:txBody>
          <a:bodyPr wrap="square" lIns="68880" tIns="34440" rIns="68880" bIns="3444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75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您的内容打在这里或者通过复制您的文本后在此框中选择粘贴并选择只保留文字。您的内容打在这里或者通过复制您的文本后在此框中选择粘贴并选择只保留文字。您的内容打在这里</a:t>
            </a:r>
          </a:p>
        </p:txBody>
      </p:sp>
      <p:sp>
        <p:nvSpPr>
          <p:cNvPr id="19" name="圆角矩形 18"/>
          <p:cNvSpPr/>
          <p:nvPr/>
        </p:nvSpPr>
        <p:spPr>
          <a:xfrm>
            <a:off x="4968044" y="3505758"/>
            <a:ext cx="1134126" cy="257172"/>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点击输入内容</a:t>
            </a:r>
          </a:p>
        </p:txBody>
      </p:sp>
      <p:sp>
        <p:nvSpPr>
          <p:cNvPr id="20" name="圆角矩形 19"/>
          <p:cNvSpPr/>
          <p:nvPr/>
        </p:nvSpPr>
        <p:spPr>
          <a:xfrm>
            <a:off x="6705237" y="1329612"/>
            <a:ext cx="1512168" cy="2592288"/>
          </a:xfrm>
          <a:prstGeom prst="roundRect">
            <a:avLst>
              <a:gd name="adj" fmla="val 5477"/>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cxnSp>
        <p:nvCxnSpPr>
          <p:cNvPr id="21" name="直接连接符 20"/>
          <p:cNvCxnSpPr/>
          <p:nvPr/>
        </p:nvCxnSpPr>
        <p:spPr>
          <a:xfrm>
            <a:off x="6705237" y="1761660"/>
            <a:ext cx="1512168"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2" name="TextBox 19"/>
          <p:cNvSpPr txBox="1"/>
          <p:nvPr/>
        </p:nvSpPr>
        <p:spPr>
          <a:xfrm>
            <a:off x="7122768" y="1430766"/>
            <a:ext cx="72327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mn-cs"/>
              </a:rPr>
              <a:t>添加标题</a:t>
            </a:r>
          </a:p>
        </p:txBody>
      </p:sp>
      <p:sp>
        <p:nvSpPr>
          <p:cNvPr id="23" name="矩形 22"/>
          <p:cNvSpPr/>
          <p:nvPr/>
        </p:nvSpPr>
        <p:spPr>
          <a:xfrm>
            <a:off x="6914360" y="1881228"/>
            <a:ext cx="1141456" cy="1454547"/>
          </a:xfrm>
          <a:prstGeom prst="rect">
            <a:avLst/>
          </a:prstGeom>
        </p:spPr>
        <p:txBody>
          <a:bodyPr wrap="square" lIns="68880" tIns="34440" rIns="68880" bIns="3444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75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您的内容打在这里或者通过复制您的文本后在此框中选择粘贴并选择只保留文字。您的内容打在这里或者通过复制您的文本后在此框中选择粘贴并选择只保留文字。您的内容打在这里</a:t>
            </a:r>
          </a:p>
        </p:txBody>
      </p:sp>
      <p:sp>
        <p:nvSpPr>
          <p:cNvPr id="24" name="圆角矩形 23"/>
          <p:cNvSpPr/>
          <p:nvPr/>
        </p:nvSpPr>
        <p:spPr>
          <a:xfrm>
            <a:off x="6894259" y="3505758"/>
            <a:ext cx="1134126" cy="257172"/>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点击输入内容</a:t>
            </a:r>
          </a:p>
        </p:txBody>
      </p:sp>
    </p:spTree>
    <p:extLst>
      <p:ext uri="{BB962C8B-B14F-4D97-AF65-F5344CB8AC3E}">
        <p14:creationId xmlns:p14="http://schemas.microsoft.com/office/powerpoint/2010/main" val="121971756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000"/>
                                        <p:tgtEl>
                                          <p:spTgt spid="5"/>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2000"/>
                            </p:stCondLst>
                            <p:childTnLst>
                              <p:par>
                                <p:cTn id="17" presetID="12" presetClass="entr" presetSubtype="1"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p:tgtEl>
                                          <p:spTgt spid="8"/>
                                        </p:tgtEl>
                                        <p:attrNameLst>
                                          <p:attrName>ppt_y</p:attrName>
                                        </p:attrNameLst>
                                      </p:cBhvr>
                                      <p:tavLst>
                                        <p:tav tm="0">
                                          <p:val>
                                            <p:strVal val="#ppt_y-#ppt_h*1.125000"/>
                                          </p:val>
                                        </p:tav>
                                        <p:tav tm="100000">
                                          <p:val>
                                            <p:strVal val="#ppt_y"/>
                                          </p:val>
                                        </p:tav>
                                      </p:tavLst>
                                    </p:anim>
                                    <p:animEffect transition="in" filter="wipe(down)">
                                      <p:cBhvr>
                                        <p:cTn id="20" dur="500"/>
                                        <p:tgtEl>
                                          <p:spTgt spid="8"/>
                                        </p:tgtEl>
                                      </p:cBhvr>
                                    </p:animEffect>
                                  </p:childTnLst>
                                </p:cTn>
                              </p:par>
                            </p:childTnLst>
                          </p:cTn>
                        </p:par>
                        <p:par>
                          <p:cTn id="21" fill="hold">
                            <p:stCondLst>
                              <p:cond delay="2500"/>
                            </p:stCondLst>
                            <p:childTnLst>
                              <p:par>
                                <p:cTn id="22" presetID="16" presetClass="entr" presetSubtype="37"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outVertical)">
                                      <p:cBhvr>
                                        <p:cTn id="24" dur="500"/>
                                        <p:tgtEl>
                                          <p:spTgt spid="9"/>
                                        </p:tgtEl>
                                      </p:cBhvr>
                                    </p:animEffect>
                                  </p:childTnLst>
                                </p:cTn>
                              </p:par>
                            </p:childTnLst>
                          </p:cTn>
                        </p:par>
                        <p:par>
                          <p:cTn id="25" fill="hold">
                            <p:stCondLst>
                              <p:cond delay="3000"/>
                            </p:stCondLst>
                            <p:childTnLst>
                              <p:par>
                                <p:cTn id="26" presetID="21" presetClass="entr" presetSubtype="1"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heel(1)">
                                      <p:cBhvr>
                                        <p:cTn id="28" dur="1000"/>
                                        <p:tgtEl>
                                          <p:spTgt spid="10"/>
                                        </p:tgtEl>
                                      </p:cBhvr>
                                    </p:animEffect>
                                  </p:childTnLst>
                                </p:cTn>
                              </p:par>
                            </p:childTnLst>
                          </p:cTn>
                        </p:par>
                        <p:par>
                          <p:cTn id="29" fill="hold">
                            <p:stCondLst>
                              <p:cond delay="4000"/>
                            </p:stCondLst>
                            <p:childTnLst>
                              <p:par>
                                <p:cTn id="30" presetID="22" presetClass="entr" presetSubtype="8" fill="hold"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500"/>
                                        <p:tgtEl>
                                          <p:spTgt spid="11"/>
                                        </p:tgtEl>
                                      </p:cBhvr>
                                    </p:animEffect>
                                  </p:childTnLst>
                                </p:cTn>
                              </p:par>
                            </p:childTnLst>
                          </p:cTn>
                        </p:par>
                        <p:par>
                          <p:cTn id="33" fill="hold">
                            <p:stCondLst>
                              <p:cond delay="4500"/>
                            </p:stCondLst>
                            <p:childTnLst>
                              <p:par>
                                <p:cTn id="34" presetID="10" presetClass="entr" presetSubtype="0"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childTnLst>
                          </p:cTn>
                        </p:par>
                        <p:par>
                          <p:cTn id="37" fill="hold">
                            <p:stCondLst>
                              <p:cond delay="5000"/>
                            </p:stCondLst>
                            <p:childTnLst>
                              <p:par>
                                <p:cTn id="38" presetID="12" presetClass="entr" presetSubtype="1"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p:tgtEl>
                                          <p:spTgt spid="13"/>
                                        </p:tgtEl>
                                        <p:attrNameLst>
                                          <p:attrName>ppt_y</p:attrName>
                                        </p:attrNameLst>
                                      </p:cBhvr>
                                      <p:tavLst>
                                        <p:tav tm="0">
                                          <p:val>
                                            <p:strVal val="#ppt_y-#ppt_h*1.125000"/>
                                          </p:val>
                                        </p:tav>
                                        <p:tav tm="100000">
                                          <p:val>
                                            <p:strVal val="#ppt_y"/>
                                          </p:val>
                                        </p:tav>
                                      </p:tavLst>
                                    </p:anim>
                                    <p:animEffect transition="in" filter="wipe(down)">
                                      <p:cBhvr>
                                        <p:cTn id="41" dur="500"/>
                                        <p:tgtEl>
                                          <p:spTgt spid="13"/>
                                        </p:tgtEl>
                                      </p:cBhvr>
                                    </p:animEffect>
                                  </p:childTnLst>
                                </p:cTn>
                              </p:par>
                            </p:childTnLst>
                          </p:cTn>
                        </p:par>
                        <p:par>
                          <p:cTn id="42" fill="hold">
                            <p:stCondLst>
                              <p:cond delay="5500"/>
                            </p:stCondLst>
                            <p:childTnLst>
                              <p:par>
                                <p:cTn id="43" presetID="16" presetClass="entr" presetSubtype="37"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barn(outVertical)">
                                      <p:cBhvr>
                                        <p:cTn id="45" dur="500"/>
                                        <p:tgtEl>
                                          <p:spTgt spid="14"/>
                                        </p:tgtEl>
                                      </p:cBhvr>
                                    </p:animEffect>
                                  </p:childTnLst>
                                </p:cTn>
                              </p:par>
                            </p:childTnLst>
                          </p:cTn>
                        </p:par>
                        <p:par>
                          <p:cTn id="46" fill="hold">
                            <p:stCondLst>
                              <p:cond delay="6000"/>
                            </p:stCondLst>
                            <p:childTnLst>
                              <p:par>
                                <p:cTn id="47" presetID="21" presetClass="entr" presetSubtype="1"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wheel(1)">
                                      <p:cBhvr>
                                        <p:cTn id="49" dur="1000"/>
                                        <p:tgtEl>
                                          <p:spTgt spid="15"/>
                                        </p:tgtEl>
                                      </p:cBhvr>
                                    </p:animEffect>
                                  </p:childTnLst>
                                </p:cTn>
                              </p:par>
                            </p:childTnLst>
                          </p:cTn>
                        </p:par>
                        <p:par>
                          <p:cTn id="50" fill="hold">
                            <p:stCondLst>
                              <p:cond delay="7000"/>
                            </p:stCondLst>
                            <p:childTnLst>
                              <p:par>
                                <p:cTn id="51" presetID="22" presetClass="entr" presetSubtype="8" fill="hold"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left)">
                                      <p:cBhvr>
                                        <p:cTn id="53" dur="500"/>
                                        <p:tgtEl>
                                          <p:spTgt spid="16"/>
                                        </p:tgtEl>
                                      </p:cBhvr>
                                    </p:animEffect>
                                  </p:childTnLst>
                                </p:cTn>
                              </p:par>
                            </p:childTnLst>
                          </p:cTn>
                        </p:par>
                        <p:par>
                          <p:cTn id="54" fill="hold">
                            <p:stCondLst>
                              <p:cond delay="7500"/>
                            </p:stCondLst>
                            <p:childTnLst>
                              <p:par>
                                <p:cTn id="55" presetID="10" presetClass="entr" presetSubtype="0"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childTnLst>
                          </p:cTn>
                        </p:par>
                        <p:par>
                          <p:cTn id="58" fill="hold">
                            <p:stCondLst>
                              <p:cond delay="8000"/>
                            </p:stCondLst>
                            <p:childTnLst>
                              <p:par>
                                <p:cTn id="59" presetID="12" presetClass="entr" presetSubtype="1"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additive="base">
                                        <p:cTn id="61" dur="500"/>
                                        <p:tgtEl>
                                          <p:spTgt spid="18"/>
                                        </p:tgtEl>
                                        <p:attrNameLst>
                                          <p:attrName>ppt_y</p:attrName>
                                        </p:attrNameLst>
                                      </p:cBhvr>
                                      <p:tavLst>
                                        <p:tav tm="0">
                                          <p:val>
                                            <p:strVal val="#ppt_y-#ppt_h*1.125000"/>
                                          </p:val>
                                        </p:tav>
                                        <p:tav tm="100000">
                                          <p:val>
                                            <p:strVal val="#ppt_y"/>
                                          </p:val>
                                        </p:tav>
                                      </p:tavLst>
                                    </p:anim>
                                    <p:animEffect transition="in" filter="wipe(down)">
                                      <p:cBhvr>
                                        <p:cTn id="62" dur="500"/>
                                        <p:tgtEl>
                                          <p:spTgt spid="18"/>
                                        </p:tgtEl>
                                      </p:cBhvr>
                                    </p:animEffect>
                                  </p:childTnLst>
                                </p:cTn>
                              </p:par>
                            </p:childTnLst>
                          </p:cTn>
                        </p:par>
                        <p:par>
                          <p:cTn id="63" fill="hold">
                            <p:stCondLst>
                              <p:cond delay="8500"/>
                            </p:stCondLst>
                            <p:childTnLst>
                              <p:par>
                                <p:cTn id="64" presetID="16" presetClass="entr" presetSubtype="37" fill="hold" grpId="0" nodeType="after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barn(outVertical)">
                                      <p:cBhvr>
                                        <p:cTn id="66" dur="500"/>
                                        <p:tgtEl>
                                          <p:spTgt spid="19"/>
                                        </p:tgtEl>
                                      </p:cBhvr>
                                    </p:animEffect>
                                  </p:childTnLst>
                                </p:cTn>
                              </p:par>
                            </p:childTnLst>
                          </p:cTn>
                        </p:par>
                        <p:par>
                          <p:cTn id="67" fill="hold">
                            <p:stCondLst>
                              <p:cond delay="9000"/>
                            </p:stCondLst>
                            <p:childTnLst>
                              <p:par>
                                <p:cTn id="68" presetID="21" presetClass="entr" presetSubtype="1" fill="hold" grpId="0" nodeType="afterEffect">
                                  <p:stCondLst>
                                    <p:cond delay="0"/>
                                  </p:stCondLst>
                                  <p:childTnLst>
                                    <p:set>
                                      <p:cBhvr>
                                        <p:cTn id="69" dur="1" fill="hold">
                                          <p:stCondLst>
                                            <p:cond delay="0"/>
                                          </p:stCondLst>
                                        </p:cTn>
                                        <p:tgtEl>
                                          <p:spTgt spid="20"/>
                                        </p:tgtEl>
                                        <p:attrNameLst>
                                          <p:attrName>style.visibility</p:attrName>
                                        </p:attrNameLst>
                                      </p:cBhvr>
                                      <p:to>
                                        <p:strVal val="visible"/>
                                      </p:to>
                                    </p:set>
                                    <p:animEffect transition="in" filter="wheel(1)">
                                      <p:cBhvr>
                                        <p:cTn id="70" dur="1000"/>
                                        <p:tgtEl>
                                          <p:spTgt spid="20"/>
                                        </p:tgtEl>
                                      </p:cBhvr>
                                    </p:animEffect>
                                  </p:childTnLst>
                                </p:cTn>
                              </p:par>
                            </p:childTnLst>
                          </p:cTn>
                        </p:par>
                        <p:par>
                          <p:cTn id="71" fill="hold">
                            <p:stCondLst>
                              <p:cond delay="10000"/>
                            </p:stCondLst>
                            <p:childTnLst>
                              <p:par>
                                <p:cTn id="72" presetID="22" presetClass="entr" presetSubtype="8" fill="hold" nodeType="after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wipe(left)">
                                      <p:cBhvr>
                                        <p:cTn id="74" dur="500"/>
                                        <p:tgtEl>
                                          <p:spTgt spid="21"/>
                                        </p:tgtEl>
                                      </p:cBhvr>
                                    </p:animEffect>
                                  </p:childTnLst>
                                </p:cTn>
                              </p:par>
                            </p:childTnLst>
                          </p:cTn>
                        </p:par>
                        <p:par>
                          <p:cTn id="75" fill="hold">
                            <p:stCondLst>
                              <p:cond delay="10500"/>
                            </p:stCondLst>
                            <p:childTnLst>
                              <p:par>
                                <p:cTn id="76" presetID="10" presetClass="entr" presetSubtype="0" fill="hold" grpId="0" nodeType="after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fade">
                                      <p:cBhvr>
                                        <p:cTn id="78" dur="500"/>
                                        <p:tgtEl>
                                          <p:spTgt spid="22"/>
                                        </p:tgtEl>
                                      </p:cBhvr>
                                    </p:animEffect>
                                  </p:childTnLst>
                                </p:cTn>
                              </p:par>
                            </p:childTnLst>
                          </p:cTn>
                        </p:par>
                        <p:par>
                          <p:cTn id="79" fill="hold">
                            <p:stCondLst>
                              <p:cond delay="11000"/>
                            </p:stCondLst>
                            <p:childTnLst>
                              <p:par>
                                <p:cTn id="80" presetID="12" presetClass="entr" presetSubtype="1" fill="hold" grpId="0" nodeType="afterEffect">
                                  <p:stCondLst>
                                    <p:cond delay="0"/>
                                  </p:stCondLst>
                                  <p:childTnLst>
                                    <p:set>
                                      <p:cBhvr>
                                        <p:cTn id="81" dur="1" fill="hold">
                                          <p:stCondLst>
                                            <p:cond delay="0"/>
                                          </p:stCondLst>
                                        </p:cTn>
                                        <p:tgtEl>
                                          <p:spTgt spid="23"/>
                                        </p:tgtEl>
                                        <p:attrNameLst>
                                          <p:attrName>style.visibility</p:attrName>
                                        </p:attrNameLst>
                                      </p:cBhvr>
                                      <p:to>
                                        <p:strVal val="visible"/>
                                      </p:to>
                                    </p:set>
                                    <p:anim calcmode="lin" valueType="num">
                                      <p:cBhvr additive="base">
                                        <p:cTn id="82" dur="500"/>
                                        <p:tgtEl>
                                          <p:spTgt spid="23"/>
                                        </p:tgtEl>
                                        <p:attrNameLst>
                                          <p:attrName>ppt_y</p:attrName>
                                        </p:attrNameLst>
                                      </p:cBhvr>
                                      <p:tavLst>
                                        <p:tav tm="0">
                                          <p:val>
                                            <p:strVal val="#ppt_y-#ppt_h*1.125000"/>
                                          </p:val>
                                        </p:tav>
                                        <p:tav tm="100000">
                                          <p:val>
                                            <p:strVal val="#ppt_y"/>
                                          </p:val>
                                        </p:tav>
                                      </p:tavLst>
                                    </p:anim>
                                    <p:animEffect transition="in" filter="wipe(down)">
                                      <p:cBhvr>
                                        <p:cTn id="83" dur="500"/>
                                        <p:tgtEl>
                                          <p:spTgt spid="23"/>
                                        </p:tgtEl>
                                      </p:cBhvr>
                                    </p:animEffect>
                                  </p:childTnLst>
                                </p:cTn>
                              </p:par>
                            </p:childTnLst>
                          </p:cTn>
                        </p:par>
                        <p:par>
                          <p:cTn id="84" fill="hold">
                            <p:stCondLst>
                              <p:cond delay="11500"/>
                            </p:stCondLst>
                            <p:childTnLst>
                              <p:par>
                                <p:cTn id="85" presetID="16" presetClass="entr" presetSubtype="37" fill="hold" grpId="0" nodeType="afterEffect">
                                  <p:stCondLst>
                                    <p:cond delay="0"/>
                                  </p:stCondLst>
                                  <p:childTnLst>
                                    <p:set>
                                      <p:cBhvr>
                                        <p:cTn id="86" dur="1" fill="hold">
                                          <p:stCondLst>
                                            <p:cond delay="0"/>
                                          </p:stCondLst>
                                        </p:cTn>
                                        <p:tgtEl>
                                          <p:spTgt spid="24"/>
                                        </p:tgtEl>
                                        <p:attrNameLst>
                                          <p:attrName>style.visibility</p:attrName>
                                        </p:attrNameLst>
                                      </p:cBhvr>
                                      <p:to>
                                        <p:strVal val="visible"/>
                                      </p:to>
                                    </p:set>
                                    <p:animEffect transition="in" filter="barn(outVertical)">
                                      <p:cBhvr>
                                        <p:cTn id="8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p:bldP spid="9" grpId="0" animBg="1"/>
      <p:bldP spid="10" grpId="0" animBg="1"/>
      <p:bldP spid="12" grpId="0"/>
      <p:bldP spid="13" grpId="0"/>
      <p:bldP spid="14" grpId="0" animBg="1"/>
      <p:bldP spid="15" grpId="0" animBg="1"/>
      <p:bldP spid="17" grpId="0"/>
      <p:bldP spid="18" grpId="0"/>
      <p:bldP spid="19" grpId="0" animBg="1"/>
      <p:bldP spid="20" grpId="0" animBg="1"/>
      <p:bldP spid="22" grpId="0"/>
      <p:bldP spid="23" grpId="0"/>
      <p:bldP spid="2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等腰三角形 11"/>
          <p:cNvSpPr>
            <a:spLocks noChangeArrowheads="1"/>
          </p:cNvSpPr>
          <p:nvPr/>
        </p:nvSpPr>
        <p:spPr bwMode="auto">
          <a:xfrm>
            <a:off x="985838" y="2033588"/>
            <a:ext cx="2532460" cy="2182416"/>
          </a:xfrm>
          <a:prstGeom prst="triangle">
            <a:avLst>
              <a:gd name="adj" fmla="val 50000"/>
            </a:avLst>
          </a:prstGeom>
          <a:solidFill>
            <a:schemeClr val="bg1"/>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tabLst/>
              <a:defRPr/>
            </a:pPr>
            <a:endParaRPr kumimoji="0" lang="zh-CN" altLang="zh-CN" sz="135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p:txBody>
      </p:sp>
      <p:sp>
        <p:nvSpPr>
          <p:cNvPr id="6" name="等腰三角形 14"/>
          <p:cNvSpPr>
            <a:spLocks noChangeArrowheads="1"/>
          </p:cNvSpPr>
          <p:nvPr/>
        </p:nvSpPr>
        <p:spPr bwMode="auto">
          <a:xfrm>
            <a:off x="4027885" y="2024063"/>
            <a:ext cx="2532459" cy="2183606"/>
          </a:xfrm>
          <a:prstGeom prst="triangle">
            <a:avLst>
              <a:gd name="adj" fmla="val 50000"/>
            </a:avLst>
          </a:prstGeom>
          <a:solidFill>
            <a:schemeClr val="bg2"/>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tabLst/>
              <a:defRPr/>
            </a:pPr>
            <a:endParaRPr kumimoji="0" lang="zh-CN" altLang="zh-CN" sz="135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p:txBody>
      </p:sp>
      <p:sp>
        <p:nvSpPr>
          <p:cNvPr id="7" name="等腰三角形 18"/>
          <p:cNvSpPr>
            <a:spLocks noChangeArrowheads="1"/>
          </p:cNvSpPr>
          <p:nvPr/>
        </p:nvSpPr>
        <p:spPr bwMode="auto">
          <a:xfrm flipV="1">
            <a:off x="5567363" y="2041923"/>
            <a:ext cx="2532460" cy="2182415"/>
          </a:xfrm>
          <a:prstGeom prst="triangle">
            <a:avLst>
              <a:gd name="adj" fmla="val 50000"/>
            </a:avLst>
          </a:prstGeom>
          <a:solidFill>
            <a:schemeClr val="tx2"/>
          </a:solidFill>
          <a:ln w="12700">
            <a:no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tabLst/>
              <a:defRPr/>
            </a:pPr>
            <a:endParaRPr kumimoji="0" lang="zh-CN" altLang="zh-CN" sz="135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p:txBody>
      </p:sp>
      <p:sp>
        <p:nvSpPr>
          <p:cNvPr id="8" name="等腰三角形 19"/>
          <p:cNvSpPr>
            <a:spLocks noChangeArrowheads="1"/>
          </p:cNvSpPr>
          <p:nvPr/>
        </p:nvSpPr>
        <p:spPr bwMode="auto">
          <a:xfrm flipV="1">
            <a:off x="2512219" y="2016919"/>
            <a:ext cx="2533650" cy="2183606"/>
          </a:xfrm>
          <a:prstGeom prst="triangle">
            <a:avLst>
              <a:gd name="adj" fmla="val 50000"/>
            </a:avLst>
          </a:prstGeom>
          <a:solidFill>
            <a:schemeClr val="tx1"/>
          </a:solidFill>
          <a:ln w="12700">
            <a:no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tabLst/>
              <a:defRPr/>
            </a:pPr>
            <a:endParaRPr kumimoji="0" lang="zh-CN" altLang="zh-CN" sz="135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p:txBody>
      </p:sp>
      <p:sp>
        <p:nvSpPr>
          <p:cNvPr id="9" name="文本框 20"/>
          <p:cNvSpPr>
            <a:spLocks noChangeArrowheads="1"/>
          </p:cNvSpPr>
          <p:nvPr/>
        </p:nvSpPr>
        <p:spPr bwMode="auto">
          <a:xfrm>
            <a:off x="1878807" y="2465785"/>
            <a:ext cx="70083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zh-CN" sz="33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  </a:t>
            </a:r>
            <a:r>
              <a:rPr kumimoji="0" lang="en-US" altLang="zh-CN" sz="36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华文宋体" panose="02010600040101010101" pitchFamily="2" charset="-122"/>
              </a:rPr>
              <a:t>S</a:t>
            </a:r>
            <a:endParaRPr kumimoji="0" lang="en-US" altLang="zh-CN" sz="3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华文宋体" panose="02010600040101010101" pitchFamily="2" charset="-122"/>
            </a:endParaRPr>
          </a:p>
        </p:txBody>
      </p:sp>
      <p:sp>
        <p:nvSpPr>
          <p:cNvPr id="10" name="文本框 21"/>
          <p:cNvSpPr>
            <a:spLocks noChangeArrowheads="1"/>
          </p:cNvSpPr>
          <p:nvPr/>
        </p:nvSpPr>
        <p:spPr bwMode="auto">
          <a:xfrm>
            <a:off x="3331369" y="3164682"/>
            <a:ext cx="90441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zh-CN" sz="33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  </a:t>
            </a:r>
            <a:r>
              <a:rPr kumimoji="0" lang="en-US" altLang="zh-CN" sz="36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华文宋体" panose="02010600040101010101" pitchFamily="2" charset="-122"/>
              </a:rPr>
              <a:t>W</a:t>
            </a:r>
            <a:endParaRPr kumimoji="0" lang="en-US" altLang="zh-CN" sz="30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华文宋体" panose="02010600040101010101" pitchFamily="2" charset="-122"/>
            </a:endParaRPr>
          </a:p>
        </p:txBody>
      </p:sp>
      <p:sp>
        <p:nvSpPr>
          <p:cNvPr id="11" name="文本框 22"/>
          <p:cNvSpPr>
            <a:spLocks noChangeArrowheads="1"/>
          </p:cNvSpPr>
          <p:nvPr/>
        </p:nvSpPr>
        <p:spPr bwMode="auto">
          <a:xfrm>
            <a:off x="4967288" y="2465785"/>
            <a:ext cx="74411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zh-CN" sz="24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  </a:t>
            </a:r>
            <a:r>
              <a:rPr kumimoji="0" lang="en-US" altLang="zh-CN" sz="36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华文宋体" panose="02010600040101010101" pitchFamily="2" charset="-122"/>
              </a:rPr>
              <a:t>O</a:t>
            </a:r>
            <a:endParaRPr kumimoji="0" lang="en-US" altLang="zh-CN" sz="30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华文宋体" panose="02010600040101010101" pitchFamily="2" charset="-122"/>
            </a:endParaRPr>
          </a:p>
        </p:txBody>
      </p:sp>
      <p:sp>
        <p:nvSpPr>
          <p:cNvPr id="12" name="文本框 23"/>
          <p:cNvSpPr>
            <a:spLocks noChangeArrowheads="1"/>
          </p:cNvSpPr>
          <p:nvPr/>
        </p:nvSpPr>
        <p:spPr bwMode="auto">
          <a:xfrm>
            <a:off x="6422231" y="3164682"/>
            <a:ext cx="69923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zh-CN" sz="33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华文宋体" panose="02010600040101010101" pitchFamily="2" charset="-122"/>
              </a:rPr>
              <a:t>  </a:t>
            </a:r>
            <a:r>
              <a:rPr kumimoji="0" lang="en-US" altLang="zh-CN" sz="36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华文宋体" panose="02010600040101010101" pitchFamily="2" charset="-122"/>
              </a:rPr>
              <a:t>T</a:t>
            </a:r>
            <a:endParaRPr kumimoji="0" lang="en-US" altLang="zh-CN" sz="30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华文宋体" panose="02010600040101010101" pitchFamily="2" charset="-122"/>
            </a:endParaRPr>
          </a:p>
        </p:txBody>
      </p:sp>
      <p:sp>
        <p:nvSpPr>
          <p:cNvPr id="13" name="直接连接符 24"/>
          <p:cNvSpPr>
            <a:spLocks noChangeShapeType="1"/>
          </p:cNvSpPr>
          <p:nvPr/>
        </p:nvSpPr>
        <p:spPr bwMode="auto">
          <a:xfrm rot="5400000">
            <a:off x="2258617" y="2786063"/>
            <a:ext cx="1190" cy="675085"/>
          </a:xfrm>
          <a:prstGeom prst="line">
            <a:avLst/>
          </a:prstGeom>
          <a:noFill/>
          <a:ln w="22225">
            <a:solidFill>
              <a:srgbClr val="FEFEFE"/>
            </a:solidFill>
            <a:miter lim="800000"/>
            <a:headEnd/>
            <a:tailEnd/>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4" name="直接连接符 25"/>
          <p:cNvSpPr>
            <a:spLocks noChangeShapeType="1"/>
          </p:cNvSpPr>
          <p:nvPr/>
        </p:nvSpPr>
        <p:spPr bwMode="auto">
          <a:xfrm rot="5400000">
            <a:off x="3740349" y="2781895"/>
            <a:ext cx="0" cy="675085"/>
          </a:xfrm>
          <a:prstGeom prst="line">
            <a:avLst/>
          </a:prstGeom>
          <a:noFill/>
          <a:ln w="22225">
            <a:solidFill>
              <a:schemeClr val="accent2"/>
            </a:solidFill>
            <a:miter lim="800000"/>
            <a:headEnd/>
            <a:tailEnd/>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5" name="直接连接符 26"/>
          <p:cNvSpPr>
            <a:spLocks noChangeShapeType="1"/>
          </p:cNvSpPr>
          <p:nvPr/>
        </p:nvSpPr>
        <p:spPr bwMode="auto">
          <a:xfrm rot="5400000">
            <a:off x="5293519" y="2782491"/>
            <a:ext cx="1191" cy="675084"/>
          </a:xfrm>
          <a:prstGeom prst="line">
            <a:avLst/>
          </a:prstGeom>
          <a:noFill/>
          <a:ln w="22225">
            <a:solidFill>
              <a:srgbClr val="FEFEFE"/>
            </a:solidFill>
            <a:miter lim="800000"/>
            <a:headEnd/>
            <a:tailEnd/>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6" name="直接连接符 27"/>
          <p:cNvSpPr>
            <a:spLocks noChangeShapeType="1"/>
          </p:cNvSpPr>
          <p:nvPr/>
        </p:nvSpPr>
        <p:spPr bwMode="auto">
          <a:xfrm rot="5400000">
            <a:off x="6799064" y="2781896"/>
            <a:ext cx="0" cy="675084"/>
          </a:xfrm>
          <a:prstGeom prst="line">
            <a:avLst/>
          </a:prstGeom>
          <a:noFill/>
          <a:ln w="22225">
            <a:solidFill>
              <a:schemeClr val="accent2"/>
            </a:solidFill>
            <a:miter lim="800000"/>
            <a:headEnd/>
            <a:tailEnd/>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7" name="文本框 34"/>
          <p:cNvSpPr>
            <a:spLocks noChangeArrowheads="1"/>
          </p:cNvSpPr>
          <p:nvPr/>
        </p:nvSpPr>
        <p:spPr bwMode="auto">
          <a:xfrm>
            <a:off x="3034571" y="2415623"/>
            <a:ext cx="1593626"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zh-CN" altLang="en-US" sz="105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这里可以添加主要内容这里可以添加主要内容这里可以添加主要内容</a:t>
            </a:r>
          </a:p>
        </p:txBody>
      </p:sp>
      <p:sp>
        <p:nvSpPr>
          <p:cNvPr id="18" name="文本框 34"/>
          <p:cNvSpPr>
            <a:spLocks noChangeArrowheads="1"/>
          </p:cNvSpPr>
          <p:nvPr/>
        </p:nvSpPr>
        <p:spPr bwMode="auto">
          <a:xfrm>
            <a:off x="3050380" y="2130029"/>
            <a:ext cx="159362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zh-CN" altLang="en-US" sz="15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添加小标题内容</a:t>
            </a:r>
          </a:p>
        </p:txBody>
      </p:sp>
      <p:sp>
        <p:nvSpPr>
          <p:cNvPr id="19" name="文本框 34"/>
          <p:cNvSpPr>
            <a:spLocks noChangeArrowheads="1"/>
          </p:cNvSpPr>
          <p:nvPr/>
        </p:nvSpPr>
        <p:spPr bwMode="auto">
          <a:xfrm>
            <a:off x="6079331" y="2406254"/>
            <a:ext cx="1517005"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zh-CN" altLang="en-US" sz="105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这里可以添加主要内容这里可以添加主要内容这里可以添加主要内容</a:t>
            </a:r>
          </a:p>
        </p:txBody>
      </p:sp>
      <p:sp>
        <p:nvSpPr>
          <p:cNvPr id="20" name="文本框 34"/>
          <p:cNvSpPr>
            <a:spLocks noChangeArrowheads="1"/>
          </p:cNvSpPr>
          <p:nvPr/>
        </p:nvSpPr>
        <p:spPr bwMode="auto">
          <a:xfrm>
            <a:off x="6079331" y="2130029"/>
            <a:ext cx="158901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zh-CN" altLang="en-US" sz="15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添加小标题内容</a:t>
            </a:r>
          </a:p>
        </p:txBody>
      </p:sp>
      <p:sp>
        <p:nvSpPr>
          <p:cNvPr id="21" name="文本框 34"/>
          <p:cNvSpPr>
            <a:spLocks noChangeArrowheads="1"/>
          </p:cNvSpPr>
          <p:nvPr/>
        </p:nvSpPr>
        <p:spPr bwMode="auto">
          <a:xfrm>
            <a:off x="1497806" y="3554016"/>
            <a:ext cx="1552574" cy="237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6858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zh-CN" altLang="en-US" sz="105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标题文字内容</a:t>
            </a:r>
          </a:p>
        </p:txBody>
      </p:sp>
      <p:sp>
        <p:nvSpPr>
          <p:cNvPr id="22" name="文本框 34"/>
          <p:cNvSpPr>
            <a:spLocks noChangeArrowheads="1"/>
          </p:cNvSpPr>
          <p:nvPr/>
        </p:nvSpPr>
        <p:spPr bwMode="auto">
          <a:xfrm>
            <a:off x="1497806" y="3276600"/>
            <a:ext cx="155257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zh-CN" altLang="en-US" sz="15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添加小标题内容</a:t>
            </a:r>
          </a:p>
        </p:txBody>
      </p:sp>
      <p:sp>
        <p:nvSpPr>
          <p:cNvPr id="23" name="文本框 34"/>
          <p:cNvSpPr>
            <a:spLocks noChangeArrowheads="1"/>
          </p:cNvSpPr>
          <p:nvPr/>
        </p:nvSpPr>
        <p:spPr bwMode="auto">
          <a:xfrm>
            <a:off x="4527947" y="3554016"/>
            <a:ext cx="1551384"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zh-CN" altLang="en-US" sz="105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这里可以添加主要内容这里可以添加主要内容这里可以添加主要内容</a:t>
            </a:r>
          </a:p>
        </p:txBody>
      </p:sp>
      <p:sp>
        <p:nvSpPr>
          <p:cNvPr id="24" name="文本框 34"/>
          <p:cNvSpPr>
            <a:spLocks noChangeArrowheads="1"/>
          </p:cNvSpPr>
          <p:nvPr/>
        </p:nvSpPr>
        <p:spPr bwMode="auto">
          <a:xfrm>
            <a:off x="4527947" y="3276600"/>
            <a:ext cx="155138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zh-CN" altLang="en-US" sz="15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添加小标题内容</a:t>
            </a:r>
          </a:p>
        </p:txBody>
      </p:sp>
    </p:spTree>
    <p:extLst>
      <p:ext uri="{BB962C8B-B14F-4D97-AF65-F5344CB8AC3E}">
        <p14:creationId xmlns:p14="http://schemas.microsoft.com/office/powerpoint/2010/main" val="2883675296"/>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1000" fill="hold"/>
                                        <p:tgtEl>
                                          <p:spTgt spid="2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1000"/>
                                        <p:tgtEl>
                                          <p:spTgt spid="22"/>
                                        </p:tgtEl>
                                      </p:cBhvr>
                                    </p:animEffect>
                                    <p:anim calcmode="lin" valueType="num">
                                      <p:cBhvr>
                                        <p:cTn id="28" dur="1000" fill="hold"/>
                                        <p:tgtEl>
                                          <p:spTgt spid="22"/>
                                        </p:tgtEl>
                                        <p:attrNameLst>
                                          <p:attrName>ppt_x</p:attrName>
                                        </p:attrNameLst>
                                      </p:cBhvr>
                                      <p:tavLst>
                                        <p:tav tm="0">
                                          <p:val>
                                            <p:strVal val="#ppt_x"/>
                                          </p:val>
                                        </p:tav>
                                        <p:tav tm="100000">
                                          <p:val>
                                            <p:strVal val="#ppt_x"/>
                                          </p:val>
                                        </p:tav>
                                      </p:tavLst>
                                    </p:anim>
                                    <p:anim calcmode="lin" valueType="num">
                                      <p:cBhvr>
                                        <p:cTn id="2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7" presetClass="entr" presetSubtype="0"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1000"/>
                                        <p:tgtEl>
                                          <p:spTgt spid="10"/>
                                        </p:tgtEl>
                                      </p:cBhvr>
                                    </p:animEffect>
                                    <p:anim calcmode="lin" valueType="num">
                                      <p:cBhvr>
                                        <p:cTn id="40" dur="1000" fill="hold"/>
                                        <p:tgtEl>
                                          <p:spTgt spid="10"/>
                                        </p:tgtEl>
                                        <p:attrNameLst>
                                          <p:attrName>ppt_x</p:attrName>
                                        </p:attrNameLst>
                                      </p:cBhvr>
                                      <p:tavLst>
                                        <p:tav tm="0">
                                          <p:val>
                                            <p:strVal val="#ppt_x"/>
                                          </p:val>
                                        </p:tav>
                                        <p:tav tm="100000">
                                          <p:val>
                                            <p:strVal val="#ppt_x"/>
                                          </p:val>
                                        </p:tav>
                                      </p:tavLst>
                                    </p:anim>
                                    <p:anim calcmode="lin" valueType="num">
                                      <p:cBhvr>
                                        <p:cTn id="41" dur="1000" fill="hold"/>
                                        <p:tgtEl>
                                          <p:spTgt spid="10"/>
                                        </p:tgtEl>
                                        <p:attrNameLst>
                                          <p:attrName>ppt_y</p:attrName>
                                        </p:attrNameLst>
                                      </p:cBhvr>
                                      <p:tavLst>
                                        <p:tav tm="0">
                                          <p:val>
                                            <p:strVal val="#ppt_y-.1"/>
                                          </p:val>
                                        </p:tav>
                                        <p:tav tm="100000">
                                          <p:val>
                                            <p:strVal val="#ppt_y"/>
                                          </p:val>
                                        </p:tav>
                                      </p:tavLst>
                                    </p:anim>
                                  </p:childTnLst>
                                </p:cTn>
                              </p:par>
                              <p:par>
                                <p:cTn id="42" presetID="47" presetClass="entr" presetSubtype="0"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1000"/>
                                        <p:tgtEl>
                                          <p:spTgt spid="14"/>
                                        </p:tgtEl>
                                      </p:cBhvr>
                                    </p:animEffect>
                                    <p:anim calcmode="lin" valueType="num">
                                      <p:cBhvr>
                                        <p:cTn id="45" dur="1000" fill="hold"/>
                                        <p:tgtEl>
                                          <p:spTgt spid="14"/>
                                        </p:tgtEl>
                                        <p:attrNameLst>
                                          <p:attrName>ppt_x</p:attrName>
                                        </p:attrNameLst>
                                      </p:cBhvr>
                                      <p:tavLst>
                                        <p:tav tm="0">
                                          <p:val>
                                            <p:strVal val="#ppt_x"/>
                                          </p:val>
                                        </p:tav>
                                        <p:tav tm="100000">
                                          <p:val>
                                            <p:strVal val="#ppt_x"/>
                                          </p:val>
                                        </p:tav>
                                      </p:tavLst>
                                    </p:anim>
                                    <p:anim calcmode="lin" valueType="num">
                                      <p:cBhvr>
                                        <p:cTn id="46" dur="1000" fill="hold"/>
                                        <p:tgtEl>
                                          <p:spTgt spid="14"/>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1000"/>
                                        <p:tgtEl>
                                          <p:spTgt spid="17"/>
                                        </p:tgtEl>
                                      </p:cBhvr>
                                    </p:animEffect>
                                    <p:anim calcmode="lin" valueType="num">
                                      <p:cBhvr>
                                        <p:cTn id="50" dur="1000" fill="hold"/>
                                        <p:tgtEl>
                                          <p:spTgt spid="17"/>
                                        </p:tgtEl>
                                        <p:attrNameLst>
                                          <p:attrName>ppt_x</p:attrName>
                                        </p:attrNameLst>
                                      </p:cBhvr>
                                      <p:tavLst>
                                        <p:tav tm="0">
                                          <p:val>
                                            <p:strVal val="#ppt_x"/>
                                          </p:val>
                                        </p:tav>
                                        <p:tav tm="100000">
                                          <p:val>
                                            <p:strVal val="#ppt_x"/>
                                          </p:val>
                                        </p:tav>
                                      </p:tavLst>
                                    </p:anim>
                                    <p:anim calcmode="lin" valueType="num">
                                      <p:cBhvr>
                                        <p:cTn id="51" dur="1000" fill="hold"/>
                                        <p:tgtEl>
                                          <p:spTgt spid="17"/>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1000"/>
                                        <p:tgtEl>
                                          <p:spTgt spid="18"/>
                                        </p:tgtEl>
                                      </p:cBhvr>
                                    </p:animEffect>
                                    <p:anim calcmode="lin" valueType="num">
                                      <p:cBhvr>
                                        <p:cTn id="55" dur="1000" fill="hold"/>
                                        <p:tgtEl>
                                          <p:spTgt spid="18"/>
                                        </p:tgtEl>
                                        <p:attrNameLst>
                                          <p:attrName>ppt_x</p:attrName>
                                        </p:attrNameLst>
                                      </p:cBhvr>
                                      <p:tavLst>
                                        <p:tav tm="0">
                                          <p:val>
                                            <p:strVal val="#ppt_x"/>
                                          </p:val>
                                        </p:tav>
                                        <p:tav tm="100000">
                                          <p:val>
                                            <p:strVal val="#ppt_x"/>
                                          </p:val>
                                        </p:tav>
                                      </p:tavLst>
                                    </p:anim>
                                    <p:anim calcmode="lin" valueType="num">
                                      <p:cBhvr>
                                        <p:cTn id="5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fade">
                                      <p:cBhvr>
                                        <p:cTn id="61" dur="1000"/>
                                        <p:tgtEl>
                                          <p:spTgt spid="6"/>
                                        </p:tgtEl>
                                      </p:cBhvr>
                                    </p:animEffect>
                                    <p:anim calcmode="lin" valueType="num">
                                      <p:cBhvr>
                                        <p:cTn id="62" dur="1000" fill="hold"/>
                                        <p:tgtEl>
                                          <p:spTgt spid="6"/>
                                        </p:tgtEl>
                                        <p:attrNameLst>
                                          <p:attrName>ppt_x</p:attrName>
                                        </p:attrNameLst>
                                      </p:cBhvr>
                                      <p:tavLst>
                                        <p:tav tm="0">
                                          <p:val>
                                            <p:strVal val="#ppt_x"/>
                                          </p:val>
                                        </p:tav>
                                        <p:tav tm="100000">
                                          <p:val>
                                            <p:strVal val="#ppt_x"/>
                                          </p:val>
                                        </p:tav>
                                      </p:tavLst>
                                    </p:anim>
                                    <p:anim calcmode="lin" valueType="num">
                                      <p:cBhvr>
                                        <p:cTn id="63" dur="1000" fill="hold"/>
                                        <p:tgtEl>
                                          <p:spTgt spid="6"/>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fade">
                                      <p:cBhvr>
                                        <p:cTn id="66" dur="1000"/>
                                        <p:tgtEl>
                                          <p:spTgt spid="11"/>
                                        </p:tgtEl>
                                      </p:cBhvr>
                                    </p:animEffect>
                                    <p:anim calcmode="lin" valueType="num">
                                      <p:cBhvr>
                                        <p:cTn id="67" dur="1000" fill="hold"/>
                                        <p:tgtEl>
                                          <p:spTgt spid="11"/>
                                        </p:tgtEl>
                                        <p:attrNameLst>
                                          <p:attrName>ppt_x</p:attrName>
                                        </p:attrNameLst>
                                      </p:cBhvr>
                                      <p:tavLst>
                                        <p:tav tm="0">
                                          <p:val>
                                            <p:strVal val="#ppt_x"/>
                                          </p:val>
                                        </p:tav>
                                        <p:tav tm="100000">
                                          <p:val>
                                            <p:strVal val="#ppt_x"/>
                                          </p:val>
                                        </p:tav>
                                      </p:tavLst>
                                    </p:anim>
                                    <p:anim calcmode="lin" valueType="num">
                                      <p:cBhvr>
                                        <p:cTn id="68" dur="1000" fill="hold"/>
                                        <p:tgtEl>
                                          <p:spTgt spid="11"/>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fade">
                                      <p:cBhvr>
                                        <p:cTn id="71" dur="1000"/>
                                        <p:tgtEl>
                                          <p:spTgt spid="15"/>
                                        </p:tgtEl>
                                      </p:cBhvr>
                                    </p:animEffect>
                                    <p:anim calcmode="lin" valueType="num">
                                      <p:cBhvr>
                                        <p:cTn id="72" dur="1000" fill="hold"/>
                                        <p:tgtEl>
                                          <p:spTgt spid="15"/>
                                        </p:tgtEl>
                                        <p:attrNameLst>
                                          <p:attrName>ppt_x</p:attrName>
                                        </p:attrNameLst>
                                      </p:cBhvr>
                                      <p:tavLst>
                                        <p:tav tm="0">
                                          <p:val>
                                            <p:strVal val="#ppt_x"/>
                                          </p:val>
                                        </p:tav>
                                        <p:tav tm="100000">
                                          <p:val>
                                            <p:strVal val="#ppt_x"/>
                                          </p:val>
                                        </p:tav>
                                      </p:tavLst>
                                    </p:anim>
                                    <p:anim calcmode="lin" valueType="num">
                                      <p:cBhvr>
                                        <p:cTn id="73" dur="1000" fill="hold"/>
                                        <p:tgtEl>
                                          <p:spTgt spid="15"/>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fade">
                                      <p:cBhvr>
                                        <p:cTn id="76" dur="1000"/>
                                        <p:tgtEl>
                                          <p:spTgt spid="23"/>
                                        </p:tgtEl>
                                      </p:cBhvr>
                                    </p:animEffect>
                                    <p:anim calcmode="lin" valueType="num">
                                      <p:cBhvr>
                                        <p:cTn id="77" dur="1000" fill="hold"/>
                                        <p:tgtEl>
                                          <p:spTgt spid="23"/>
                                        </p:tgtEl>
                                        <p:attrNameLst>
                                          <p:attrName>ppt_x</p:attrName>
                                        </p:attrNameLst>
                                      </p:cBhvr>
                                      <p:tavLst>
                                        <p:tav tm="0">
                                          <p:val>
                                            <p:strVal val="#ppt_x"/>
                                          </p:val>
                                        </p:tav>
                                        <p:tav tm="100000">
                                          <p:val>
                                            <p:strVal val="#ppt_x"/>
                                          </p:val>
                                        </p:tav>
                                      </p:tavLst>
                                    </p:anim>
                                    <p:anim calcmode="lin" valueType="num">
                                      <p:cBhvr>
                                        <p:cTn id="78" dur="1000" fill="hold"/>
                                        <p:tgtEl>
                                          <p:spTgt spid="23"/>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4"/>
                                        </p:tgtEl>
                                        <p:attrNameLst>
                                          <p:attrName>style.visibility</p:attrName>
                                        </p:attrNameLst>
                                      </p:cBhvr>
                                      <p:to>
                                        <p:strVal val="visible"/>
                                      </p:to>
                                    </p:set>
                                    <p:animEffect transition="in" filter="fade">
                                      <p:cBhvr>
                                        <p:cTn id="81" dur="1000"/>
                                        <p:tgtEl>
                                          <p:spTgt spid="24"/>
                                        </p:tgtEl>
                                      </p:cBhvr>
                                    </p:animEffect>
                                    <p:anim calcmode="lin" valueType="num">
                                      <p:cBhvr>
                                        <p:cTn id="82" dur="1000" fill="hold"/>
                                        <p:tgtEl>
                                          <p:spTgt spid="24"/>
                                        </p:tgtEl>
                                        <p:attrNameLst>
                                          <p:attrName>ppt_x</p:attrName>
                                        </p:attrNameLst>
                                      </p:cBhvr>
                                      <p:tavLst>
                                        <p:tav tm="0">
                                          <p:val>
                                            <p:strVal val="#ppt_x"/>
                                          </p:val>
                                        </p:tav>
                                        <p:tav tm="100000">
                                          <p:val>
                                            <p:strVal val="#ppt_x"/>
                                          </p:val>
                                        </p:tav>
                                      </p:tavLst>
                                    </p:anim>
                                    <p:anim calcmode="lin" valueType="num">
                                      <p:cBhvr>
                                        <p:cTn id="83"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47" presetClass="entr" presetSubtype="0" fill="hold" grpId="0" nodeType="clickEffect">
                                  <p:stCondLst>
                                    <p:cond delay="0"/>
                                  </p:stCondLst>
                                  <p:childTnLst>
                                    <p:set>
                                      <p:cBhvr>
                                        <p:cTn id="87" dur="1" fill="hold">
                                          <p:stCondLst>
                                            <p:cond delay="0"/>
                                          </p:stCondLst>
                                        </p:cTn>
                                        <p:tgtEl>
                                          <p:spTgt spid="7"/>
                                        </p:tgtEl>
                                        <p:attrNameLst>
                                          <p:attrName>style.visibility</p:attrName>
                                        </p:attrNameLst>
                                      </p:cBhvr>
                                      <p:to>
                                        <p:strVal val="visible"/>
                                      </p:to>
                                    </p:set>
                                    <p:animEffect transition="in" filter="fade">
                                      <p:cBhvr>
                                        <p:cTn id="88" dur="1000"/>
                                        <p:tgtEl>
                                          <p:spTgt spid="7"/>
                                        </p:tgtEl>
                                      </p:cBhvr>
                                    </p:animEffect>
                                    <p:anim calcmode="lin" valueType="num">
                                      <p:cBhvr>
                                        <p:cTn id="89" dur="1000" fill="hold"/>
                                        <p:tgtEl>
                                          <p:spTgt spid="7"/>
                                        </p:tgtEl>
                                        <p:attrNameLst>
                                          <p:attrName>ppt_x</p:attrName>
                                        </p:attrNameLst>
                                      </p:cBhvr>
                                      <p:tavLst>
                                        <p:tav tm="0">
                                          <p:val>
                                            <p:strVal val="#ppt_x"/>
                                          </p:val>
                                        </p:tav>
                                        <p:tav tm="100000">
                                          <p:val>
                                            <p:strVal val="#ppt_x"/>
                                          </p:val>
                                        </p:tav>
                                      </p:tavLst>
                                    </p:anim>
                                    <p:anim calcmode="lin" valueType="num">
                                      <p:cBhvr>
                                        <p:cTn id="90" dur="1000" fill="hold"/>
                                        <p:tgtEl>
                                          <p:spTgt spid="7"/>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0"/>
                                  </p:stCondLst>
                                  <p:childTnLst>
                                    <p:set>
                                      <p:cBhvr>
                                        <p:cTn id="92" dur="1" fill="hold">
                                          <p:stCondLst>
                                            <p:cond delay="0"/>
                                          </p:stCondLst>
                                        </p:cTn>
                                        <p:tgtEl>
                                          <p:spTgt spid="12"/>
                                        </p:tgtEl>
                                        <p:attrNameLst>
                                          <p:attrName>style.visibility</p:attrName>
                                        </p:attrNameLst>
                                      </p:cBhvr>
                                      <p:to>
                                        <p:strVal val="visible"/>
                                      </p:to>
                                    </p:set>
                                    <p:animEffect transition="in" filter="fade">
                                      <p:cBhvr>
                                        <p:cTn id="93" dur="1000"/>
                                        <p:tgtEl>
                                          <p:spTgt spid="12"/>
                                        </p:tgtEl>
                                      </p:cBhvr>
                                    </p:animEffect>
                                    <p:anim calcmode="lin" valueType="num">
                                      <p:cBhvr>
                                        <p:cTn id="94" dur="1000" fill="hold"/>
                                        <p:tgtEl>
                                          <p:spTgt spid="12"/>
                                        </p:tgtEl>
                                        <p:attrNameLst>
                                          <p:attrName>ppt_x</p:attrName>
                                        </p:attrNameLst>
                                      </p:cBhvr>
                                      <p:tavLst>
                                        <p:tav tm="0">
                                          <p:val>
                                            <p:strVal val="#ppt_x"/>
                                          </p:val>
                                        </p:tav>
                                        <p:tav tm="100000">
                                          <p:val>
                                            <p:strVal val="#ppt_x"/>
                                          </p:val>
                                        </p:tav>
                                      </p:tavLst>
                                    </p:anim>
                                    <p:anim calcmode="lin" valueType="num">
                                      <p:cBhvr>
                                        <p:cTn id="95" dur="1000" fill="hold"/>
                                        <p:tgtEl>
                                          <p:spTgt spid="12"/>
                                        </p:tgtEl>
                                        <p:attrNameLst>
                                          <p:attrName>ppt_y</p:attrName>
                                        </p:attrNameLst>
                                      </p:cBhvr>
                                      <p:tavLst>
                                        <p:tav tm="0">
                                          <p:val>
                                            <p:strVal val="#ppt_y-.1"/>
                                          </p:val>
                                        </p:tav>
                                        <p:tav tm="100000">
                                          <p:val>
                                            <p:strVal val="#ppt_y"/>
                                          </p:val>
                                        </p:tav>
                                      </p:tavLst>
                                    </p:anim>
                                  </p:childTnLst>
                                </p:cTn>
                              </p:par>
                              <p:par>
                                <p:cTn id="96" presetID="47" presetClass="entr" presetSubtype="0" fill="hold" grpId="0" nodeType="withEffect">
                                  <p:stCondLst>
                                    <p:cond delay="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0"/>
                                        <p:tgtEl>
                                          <p:spTgt spid="16"/>
                                        </p:tgtEl>
                                      </p:cBhvr>
                                    </p:animEffect>
                                    <p:anim calcmode="lin" valueType="num">
                                      <p:cBhvr>
                                        <p:cTn id="99" dur="1000" fill="hold"/>
                                        <p:tgtEl>
                                          <p:spTgt spid="16"/>
                                        </p:tgtEl>
                                        <p:attrNameLst>
                                          <p:attrName>ppt_x</p:attrName>
                                        </p:attrNameLst>
                                      </p:cBhvr>
                                      <p:tavLst>
                                        <p:tav tm="0">
                                          <p:val>
                                            <p:strVal val="#ppt_x"/>
                                          </p:val>
                                        </p:tav>
                                        <p:tav tm="100000">
                                          <p:val>
                                            <p:strVal val="#ppt_x"/>
                                          </p:val>
                                        </p:tav>
                                      </p:tavLst>
                                    </p:anim>
                                    <p:anim calcmode="lin" valueType="num">
                                      <p:cBhvr>
                                        <p:cTn id="100" dur="1000" fill="hold"/>
                                        <p:tgtEl>
                                          <p:spTgt spid="16"/>
                                        </p:tgtEl>
                                        <p:attrNameLst>
                                          <p:attrName>ppt_y</p:attrName>
                                        </p:attrNameLst>
                                      </p:cBhvr>
                                      <p:tavLst>
                                        <p:tav tm="0">
                                          <p:val>
                                            <p:strVal val="#ppt_y-.1"/>
                                          </p:val>
                                        </p:tav>
                                        <p:tav tm="100000">
                                          <p:val>
                                            <p:strVal val="#ppt_y"/>
                                          </p:val>
                                        </p:tav>
                                      </p:tavLst>
                                    </p:anim>
                                  </p:childTnLst>
                                </p:cTn>
                              </p:par>
                              <p:par>
                                <p:cTn id="101" presetID="47" presetClass="entr" presetSubtype="0" fill="hold" grpId="0" nodeType="withEffect">
                                  <p:stCondLst>
                                    <p:cond delay="0"/>
                                  </p:stCondLst>
                                  <p:childTnLst>
                                    <p:set>
                                      <p:cBhvr>
                                        <p:cTn id="102" dur="1" fill="hold">
                                          <p:stCondLst>
                                            <p:cond delay="0"/>
                                          </p:stCondLst>
                                        </p:cTn>
                                        <p:tgtEl>
                                          <p:spTgt spid="19"/>
                                        </p:tgtEl>
                                        <p:attrNameLst>
                                          <p:attrName>style.visibility</p:attrName>
                                        </p:attrNameLst>
                                      </p:cBhvr>
                                      <p:to>
                                        <p:strVal val="visible"/>
                                      </p:to>
                                    </p:set>
                                    <p:animEffect transition="in" filter="fade">
                                      <p:cBhvr>
                                        <p:cTn id="103" dur="1000"/>
                                        <p:tgtEl>
                                          <p:spTgt spid="19"/>
                                        </p:tgtEl>
                                      </p:cBhvr>
                                    </p:animEffect>
                                    <p:anim calcmode="lin" valueType="num">
                                      <p:cBhvr>
                                        <p:cTn id="104" dur="1000" fill="hold"/>
                                        <p:tgtEl>
                                          <p:spTgt spid="19"/>
                                        </p:tgtEl>
                                        <p:attrNameLst>
                                          <p:attrName>ppt_x</p:attrName>
                                        </p:attrNameLst>
                                      </p:cBhvr>
                                      <p:tavLst>
                                        <p:tav tm="0">
                                          <p:val>
                                            <p:strVal val="#ppt_x"/>
                                          </p:val>
                                        </p:tav>
                                        <p:tav tm="100000">
                                          <p:val>
                                            <p:strVal val="#ppt_x"/>
                                          </p:val>
                                        </p:tav>
                                      </p:tavLst>
                                    </p:anim>
                                    <p:anim calcmode="lin" valueType="num">
                                      <p:cBhvr>
                                        <p:cTn id="105" dur="1000" fill="hold"/>
                                        <p:tgtEl>
                                          <p:spTgt spid="19"/>
                                        </p:tgtEl>
                                        <p:attrNameLst>
                                          <p:attrName>ppt_y</p:attrName>
                                        </p:attrNameLst>
                                      </p:cBhvr>
                                      <p:tavLst>
                                        <p:tav tm="0">
                                          <p:val>
                                            <p:strVal val="#ppt_y-.1"/>
                                          </p:val>
                                        </p:tav>
                                        <p:tav tm="100000">
                                          <p:val>
                                            <p:strVal val="#ppt_y"/>
                                          </p:val>
                                        </p:tav>
                                      </p:tavLst>
                                    </p:anim>
                                  </p:childTnLst>
                                </p:cTn>
                              </p:par>
                              <p:par>
                                <p:cTn id="106" presetID="47" presetClass="entr" presetSubtype="0" fill="hold" grpId="0" nodeType="withEffect">
                                  <p:stCondLst>
                                    <p:cond delay="0"/>
                                  </p:stCondLst>
                                  <p:childTnLst>
                                    <p:set>
                                      <p:cBhvr>
                                        <p:cTn id="107" dur="1" fill="hold">
                                          <p:stCondLst>
                                            <p:cond delay="0"/>
                                          </p:stCondLst>
                                        </p:cTn>
                                        <p:tgtEl>
                                          <p:spTgt spid="20"/>
                                        </p:tgtEl>
                                        <p:attrNameLst>
                                          <p:attrName>style.visibility</p:attrName>
                                        </p:attrNameLst>
                                      </p:cBhvr>
                                      <p:to>
                                        <p:strVal val="visible"/>
                                      </p:to>
                                    </p:set>
                                    <p:animEffect transition="in" filter="fade">
                                      <p:cBhvr>
                                        <p:cTn id="108" dur="1000"/>
                                        <p:tgtEl>
                                          <p:spTgt spid="20"/>
                                        </p:tgtEl>
                                      </p:cBhvr>
                                    </p:animEffect>
                                    <p:anim calcmode="lin" valueType="num">
                                      <p:cBhvr>
                                        <p:cTn id="109" dur="1000" fill="hold"/>
                                        <p:tgtEl>
                                          <p:spTgt spid="20"/>
                                        </p:tgtEl>
                                        <p:attrNameLst>
                                          <p:attrName>ppt_x</p:attrName>
                                        </p:attrNameLst>
                                      </p:cBhvr>
                                      <p:tavLst>
                                        <p:tav tm="0">
                                          <p:val>
                                            <p:strVal val="#ppt_x"/>
                                          </p:val>
                                        </p:tav>
                                        <p:tav tm="100000">
                                          <p:val>
                                            <p:strVal val="#ppt_x"/>
                                          </p:val>
                                        </p:tav>
                                      </p:tavLst>
                                    </p:anim>
                                    <p:anim calcmode="lin" valueType="num">
                                      <p:cBhvr>
                                        <p:cTn id="110"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P spid="10" grpId="0"/>
      <p:bldP spid="11" grpId="0"/>
      <p:bldP spid="12" grpId="0"/>
      <p:bldP spid="13" grpId="0" animBg="1"/>
      <p:bldP spid="14" grpId="0" animBg="1"/>
      <p:bldP spid="15" grpId="0" animBg="1"/>
      <p:bldP spid="16" grpId="0" animBg="1"/>
      <p:bldP spid="17" grpId="0"/>
      <p:bldP spid="18" grpId="0"/>
      <p:bldP spid="19" grpId="0"/>
      <p:bldP spid="20" grpId="0"/>
      <p:bldP spid="21" grpId="0"/>
      <p:bldP spid="22" grpId="0"/>
      <p:bldP spid="23" grpId="0"/>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168352" y="1275606"/>
            <a:ext cx="2771800" cy="1728192"/>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6" name="矩形 5"/>
          <p:cNvSpPr/>
          <p:nvPr/>
        </p:nvSpPr>
        <p:spPr>
          <a:xfrm>
            <a:off x="396552" y="3003798"/>
            <a:ext cx="2771800" cy="1728192"/>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7" name="矩形 6"/>
          <p:cNvSpPr/>
          <p:nvPr/>
        </p:nvSpPr>
        <p:spPr>
          <a:xfrm>
            <a:off x="5940152" y="3003798"/>
            <a:ext cx="2771800" cy="1728192"/>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nvGrpSpPr>
          <p:cNvPr id="8" name="组合 7"/>
          <p:cNvGrpSpPr/>
          <p:nvPr/>
        </p:nvGrpSpPr>
        <p:grpSpPr>
          <a:xfrm>
            <a:off x="396552" y="1275606"/>
            <a:ext cx="2771800" cy="1728192"/>
            <a:chOff x="396552" y="1275606"/>
            <a:chExt cx="2771800" cy="1728192"/>
          </a:xfrm>
        </p:grpSpPr>
        <p:sp>
          <p:nvSpPr>
            <p:cNvPr id="9" name="矩形 8"/>
            <p:cNvSpPr/>
            <p:nvPr/>
          </p:nvSpPr>
          <p:spPr>
            <a:xfrm>
              <a:off x="396552" y="1275606"/>
              <a:ext cx="2771800" cy="1728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0" name="TextBox 9"/>
            <p:cNvSpPr txBox="1"/>
            <p:nvPr/>
          </p:nvSpPr>
          <p:spPr>
            <a:xfrm>
              <a:off x="683568" y="1676397"/>
              <a:ext cx="1569660" cy="36933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完成项目之一</a:t>
              </a:r>
              <a:endParaRPr kumimoji="0" lang="zh-CN" altLang="en-US" sz="135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1" name="Rectangle 13" descr="FD1DDF730CE4456e89755B07FE1653D0# #Rectangle 13"/>
            <p:cNvSpPr>
              <a:spLocks noChangeArrowheads="1"/>
            </p:cNvSpPr>
            <p:nvPr/>
          </p:nvSpPr>
          <p:spPr bwMode="auto">
            <a:xfrm>
              <a:off x="683568" y="2067694"/>
              <a:ext cx="21329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just" defTabSz="685800" rtl="0" eaLnBrk="1" fontAlgn="auto" latinLnBrk="0" hangingPunct="1">
                <a:lnSpc>
                  <a:spcPct val="100000"/>
                </a:lnSpc>
                <a:spcBef>
                  <a:spcPct val="0"/>
                </a:spcBef>
                <a:spcAft>
                  <a:spcPts val="0"/>
                </a:spcAft>
                <a:buClrTx/>
                <a:buSzTx/>
                <a:buFont typeface="Arial" charset="0"/>
                <a:buNone/>
                <a:tabLst/>
                <a:defRPr/>
              </a:pPr>
              <a:r>
                <a:rPr kumimoji="0" lang="zh-CN" altLang="en-US" sz="10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单击此处添加简短说明，添加简短说明文字，项目的具体说明文字添加此处。</a:t>
              </a:r>
              <a:endParaRPr kumimoji="0" lang="en-US" altLang="zh-CN"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12" name="组合 11"/>
          <p:cNvGrpSpPr/>
          <p:nvPr/>
        </p:nvGrpSpPr>
        <p:grpSpPr>
          <a:xfrm>
            <a:off x="3168352" y="3003798"/>
            <a:ext cx="2771800" cy="1728192"/>
            <a:chOff x="3168352" y="3003798"/>
            <a:chExt cx="2771800" cy="1728192"/>
          </a:xfrm>
        </p:grpSpPr>
        <p:sp>
          <p:nvSpPr>
            <p:cNvPr id="13" name="矩形 12"/>
            <p:cNvSpPr/>
            <p:nvPr/>
          </p:nvSpPr>
          <p:spPr>
            <a:xfrm>
              <a:off x="3168352" y="3003798"/>
              <a:ext cx="2771800" cy="172819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4" name="TextBox 11"/>
            <p:cNvSpPr txBox="1"/>
            <p:nvPr/>
          </p:nvSpPr>
          <p:spPr>
            <a:xfrm>
              <a:off x="3487777" y="3404589"/>
              <a:ext cx="1569660" cy="36933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完成项目之二</a:t>
              </a:r>
              <a:endParaRPr kumimoji="0" lang="zh-CN" altLang="en-US" sz="135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5" name="Rectangle 13" descr="FD1DDF730CE4456e89755B07FE1653D0# #Rectangle 13"/>
            <p:cNvSpPr>
              <a:spLocks noChangeArrowheads="1"/>
            </p:cNvSpPr>
            <p:nvPr/>
          </p:nvSpPr>
          <p:spPr bwMode="auto">
            <a:xfrm>
              <a:off x="3487777" y="3795886"/>
              <a:ext cx="21329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just" defTabSz="685800" rtl="0" eaLnBrk="1" fontAlgn="auto" latinLnBrk="0" hangingPunct="1">
                <a:lnSpc>
                  <a:spcPct val="100000"/>
                </a:lnSpc>
                <a:spcBef>
                  <a:spcPct val="0"/>
                </a:spcBef>
                <a:spcAft>
                  <a:spcPts val="0"/>
                </a:spcAft>
                <a:buClrTx/>
                <a:buSzTx/>
                <a:buFont typeface="Arial" charset="0"/>
                <a:buNone/>
                <a:tabLst/>
                <a:defRPr/>
              </a:pPr>
              <a:r>
                <a:rPr kumimoji="0" lang="zh-CN" altLang="en-US" sz="10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单击此处添加简短说明，添加简短说明文字，项目的具体说明文字添加此处。</a:t>
              </a:r>
              <a:endParaRPr kumimoji="0" lang="en-US" altLang="zh-CN"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16" name="组合 15"/>
          <p:cNvGrpSpPr/>
          <p:nvPr/>
        </p:nvGrpSpPr>
        <p:grpSpPr>
          <a:xfrm>
            <a:off x="5940152" y="1275606"/>
            <a:ext cx="2771800" cy="1728192"/>
            <a:chOff x="5940152" y="1275606"/>
            <a:chExt cx="2771800" cy="1728192"/>
          </a:xfrm>
        </p:grpSpPr>
        <p:sp>
          <p:nvSpPr>
            <p:cNvPr id="17" name="矩形 16"/>
            <p:cNvSpPr/>
            <p:nvPr/>
          </p:nvSpPr>
          <p:spPr>
            <a:xfrm>
              <a:off x="5940152" y="1275606"/>
              <a:ext cx="2771800" cy="172819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8" name="TextBox 13"/>
            <p:cNvSpPr txBox="1"/>
            <p:nvPr/>
          </p:nvSpPr>
          <p:spPr>
            <a:xfrm>
              <a:off x="6300192" y="1657066"/>
              <a:ext cx="1569660" cy="36933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完成项目之三</a:t>
              </a:r>
              <a:endParaRPr kumimoji="0" lang="zh-CN" altLang="en-US" sz="135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9" name="Rectangle 13" descr="FD1DDF730CE4456e89755B07FE1653D0# #Rectangle 13"/>
            <p:cNvSpPr>
              <a:spLocks noChangeArrowheads="1"/>
            </p:cNvSpPr>
            <p:nvPr/>
          </p:nvSpPr>
          <p:spPr bwMode="auto">
            <a:xfrm>
              <a:off x="6300192" y="2048363"/>
              <a:ext cx="21329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just" defTabSz="685800" rtl="0" eaLnBrk="1" fontAlgn="auto" latinLnBrk="0" hangingPunct="1">
                <a:lnSpc>
                  <a:spcPct val="100000"/>
                </a:lnSpc>
                <a:spcBef>
                  <a:spcPct val="0"/>
                </a:spcBef>
                <a:spcAft>
                  <a:spcPts val="0"/>
                </a:spcAft>
                <a:buClrTx/>
                <a:buSzTx/>
                <a:buFont typeface="Arial" charset="0"/>
                <a:buNone/>
                <a:tabLst/>
                <a:defRPr/>
              </a:pPr>
              <a:r>
                <a:rPr kumimoji="0" lang="zh-CN" altLang="en-US" sz="10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单击此处添加简短说明，添加简短说明文字，项目的具体说明文字添加此处。</a:t>
              </a:r>
              <a:endParaRPr kumimoji="0" lang="en-US" altLang="zh-CN"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1612132015"/>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ppt_x</p:attrName>
                                        </p:attrNameLst>
                                      </p:cBhvr>
                                      <p:tavLst>
                                        <p:tav tm="0">
                                          <p:val>
                                            <p:fltVal val="0.5"/>
                                          </p:val>
                                        </p:tav>
                                        <p:tav tm="100000">
                                          <p:val>
                                            <p:strVal val="#ppt_x"/>
                                          </p:val>
                                        </p:tav>
                                      </p:tavLst>
                                    </p:anim>
                                    <p:anim calcmode="lin" valueType="num">
                                      <p:cBhvr>
                                        <p:cTn id="10" dur="500" fill="hold"/>
                                        <p:tgtEl>
                                          <p:spTgt spid="7"/>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 calcmode="lin" valueType="num">
                                      <p:cBhvr>
                                        <p:cTn id="15" dur="500" fill="hold"/>
                                        <p:tgtEl>
                                          <p:spTgt spid="5"/>
                                        </p:tgtEl>
                                        <p:attrNameLst>
                                          <p:attrName>ppt_x</p:attrName>
                                        </p:attrNameLst>
                                      </p:cBhvr>
                                      <p:tavLst>
                                        <p:tav tm="0">
                                          <p:val>
                                            <p:fltVal val="0.5"/>
                                          </p:val>
                                        </p:tav>
                                        <p:tav tm="100000">
                                          <p:val>
                                            <p:strVal val="#ppt_x"/>
                                          </p:val>
                                        </p:tav>
                                      </p:tavLst>
                                    </p:anim>
                                    <p:anim calcmode="lin" valueType="num">
                                      <p:cBhvr>
                                        <p:cTn id="16" dur="500" fill="hold"/>
                                        <p:tgtEl>
                                          <p:spTgt spid="5"/>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 calcmode="lin" valueType="num">
                                      <p:cBhvr>
                                        <p:cTn id="21" dur="500" fill="hold"/>
                                        <p:tgtEl>
                                          <p:spTgt spid="6"/>
                                        </p:tgtEl>
                                        <p:attrNameLst>
                                          <p:attrName>ppt_x</p:attrName>
                                        </p:attrNameLst>
                                      </p:cBhvr>
                                      <p:tavLst>
                                        <p:tav tm="0">
                                          <p:val>
                                            <p:fltVal val="0.5"/>
                                          </p:val>
                                        </p:tav>
                                        <p:tav tm="100000">
                                          <p:val>
                                            <p:strVal val="#ppt_x"/>
                                          </p:val>
                                        </p:tav>
                                      </p:tavLst>
                                    </p:anim>
                                    <p:anim calcmode="lin" valueType="num">
                                      <p:cBhvr>
                                        <p:cTn id="22" dur="500" fill="hold"/>
                                        <p:tgtEl>
                                          <p:spTgt spid="6"/>
                                        </p:tgtEl>
                                        <p:attrNameLst>
                                          <p:attrName>ppt_y</p:attrName>
                                        </p:attrNameLst>
                                      </p:cBhvr>
                                      <p:tavLst>
                                        <p:tav tm="0">
                                          <p:val>
                                            <p:fltVal val="0.5"/>
                                          </p:val>
                                        </p:tav>
                                        <p:tav tm="100000">
                                          <p:val>
                                            <p:strVal val="#ppt_y"/>
                                          </p:val>
                                        </p:tav>
                                      </p:tavLst>
                                    </p:anim>
                                  </p:childTnLst>
                                </p:cTn>
                              </p:par>
                              <p:par>
                                <p:cTn id="23" presetID="49" presetClass="entr" presetSubtype="0" decel="100000" fill="hold" grpId="1"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 calcmode="lin" valueType="num">
                                      <p:cBhvr>
                                        <p:cTn id="27" dur="500" fill="hold"/>
                                        <p:tgtEl>
                                          <p:spTgt spid="7"/>
                                        </p:tgtEl>
                                        <p:attrNameLst>
                                          <p:attrName>style.rotation</p:attrName>
                                        </p:attrNameLst>
                                      </p:cBhvr>
                                      <p:tavLst>
                                        <p:tav tm="0">
                                          <p:val>
                                            <p:fltVal val="360"/>
                                          </p:val>
                                        </p:tav>
                                        <p:tav tm="100000">
                                          <p:val>
                                            <p:fltVal val="0"/>
                                          </p:val>
                                        </p:tav>
                                      </p:tavLst>
                                    </p:anim>
                                    <p:animEffect transition="in" filter="fade">
                                      <p:cBhvr>
                                        <p:cTn id="28" dur="500"/>
                                        <p:tgtEl>
                                          <p:spTgt spid="7"/>
                                        </p:tgtEl>
                                      </p:cBhvr>
                                    </p:animEffect>
                                  </p:childTnLst>
                                </p:cTn>
                              </p:par>
                              <p:par>
                                <p:cTn id="29" presetID="49" presetClass="entr" presetSubtype="0" decel="100000" fill="hold" grpId="1"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 calcmode="lin" valueType="num">
                                      <p:cBhvr>
                                        <p:cTn id="33" dur="500" fill="hold"/>
                                        <p:tgtEl>
                                          <p:spTgt spid="5"/>
                                        </p:tgtEl>
                                        <p:attrNameLst>
                                          <p:attrName>style.rotation</p:attrName>
                                        </p:attrNameLst>
                                      </p:cBhvr>
                                      <p:tavLst>
                                        <p:tav tm="0">
                                          <p:val>
                                            <p:fltVal val="360"/>
                                          </p:val>
                                        </p:tav>
                                        <p:tav tm="100000">
                                          <p:val>
                                            <p:fltVal val="0"/>
                                          </p:val>
                                        </p:tav>
                                      </p:tavLst>
                                    </p:anim>
                                    <p:animEffect transition="in" filter="fade">
                                      <p:cBhvr>
                                        <p:cTn id="34" dur="500"/>
                                        <p:tgtEl>
                                          <p:spTgt spid="5"/>
                                        </p:tgtEl>
                                      </p:cBhvr>
                                    </p:animEffect>
                                  </p:childTnLst>
                                </p:cTn>
                              </p:par>
                              <p:par>
                                <p:cTn id="35" presetID="49" presetClass="entr" presetSubtype="0" decel="100000" fill="hold" grpId="1"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 calcmode="lin" valueType="num">
                                      <p:cBhvr>
                                        <p:cTn id="39" dur="500" fill="hold"/>
                                        <p:tgtEl>
                                          <p:spTgt spid="6"/>
                                        </p:tgtEl>
                                        <p:attrNameLst>
                                          <p:attrName>style.rotation</p:attrName>
                                        </p:attrNameLst>
                                      </p:cBhvr>
                                      <p:tavLst>
                                        <p:tav tm="0">
                                          <p:val>
                                            <p:fltVal val="360"/>
                                          </p:val>
                                        </p:tav>
                                        <p:tav tm="100000">
                                          <p:val>
                                            <p:fltVal val="0"/>
                                          </p:val>
                                        </p:tav>
                                      </p:tavLst>
                                    </p:anim>
                                    <p:animEffect transition="in" filter="fade">
                                      <p:cBhvr>
                                        <p:cTn id="40" dur="500"/>
                                        <p:tgtEl>
                                          <p:spTgt spid="6"/>
                                        </p:tgtEl>
                                      </p:cBhvr>
                                    </p:animEffect>
                                  </p:childTnLst>
                                </p:cTn>
                              </p:par>
                              <p:par>
                                <p:cTn id="41" presetID="23" presetClass="entr" presetSubtype="528"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p:cTn id="43" dur="500" fill="hold"/>
                                        <p:tgtEl>
                                          <p:spTgt spid="16"/>
                                        </p:tgtEl>
                                        <p:attrNameLst>
                                          <p:attrName>ppt_w</p:attrName>
                                        </p:attrNameLst>
                                      </p:cBhvr>
                                      <p:tavLst>
                                        <p:tav tm="0">
                                          <p:val>
                                            <p:fltVal val="0"/>
                                          </p:val>
                                        </p:tav>
                                        <p:tav tm="100000">
                                          <p:val>
                                            <p:strVal val="#ppt_w"/>
                                          </p:val>
                                        </p:tav>
                                      </p:tavLst>
                                    </p:anim>
                                    <p:anim calcmode="lin" valueType="num">
                                      <p:cBhvr>
                                        <p:cTn id="44" dur="500" fill="hold"/>
                                        <p:tgtEl>
                                          <p:spTgt spid="16"/>
                                        </p:tgtEl>
                                        <p:attrNameLst>
                                          <p:attrName>ppt_h</p:attrName>
                                        </p:attrNameLst>
                                      </p:cBhvr>
                                      <p:tavLst>
                                        <p:tav tm="0">
                                          <p:val>
                                            <p:fltVal val="0"/>
                                          </p:val>
                                        </p:tav>
                                        <p:tav tm="100000">
                                          <p:val>
                                            <p:strVal val="#ppt_h"/>
                                          </p:val>
                                        </p:tav>
                                      </p:tavLst>
                                    </p:anim>
                                    <p:anim calcmode="lin" valueType="num">
                                      <p:cBhvr>
                                        <p:cTn id="45" dur="500" fill="hold"/>
                                        <p:tgtEl>
                                          <p:spTgt spid="16"/>
                                        </p:tgtEl>
                                        <p:attrNameLst>
                                          <p:attrName>ppt_x</p:attrName>
                                        </p:attrNameLst>
                                      </p:cBhvr>
                                      <p:tavLst>
                                        <p:tav tm="0">
                                          <p:val>
                                            <p:fltVal val="0.5"/>
                                          </p:val>
                                        </p:tav>
                                        <p:tav tm="100000">
                                          <p:val>
                                            <p:strVal val="#ppt_x"/>
                                          </p:val>
                                        </p:tav>
                                      </p:tavLst>
                                    </p:anim>
                                    <p:anim calcmode="lin" valueType="num">
                                      <p:cBhvr>
                                        <p:cTn id="46" dur="500" fill="hold"/>
                                        <p:tgtEl>
                                          <p:spTgt spid="16"/>
                                        </p:tgtEl>
                                        <p:attrNameLst>
                                          <p:attrName>ppt_y</p:attrName>
                                        </p:attrNameLst>
                                      </p:cBhvr>
                                      <p:tavLst>
                                        <p:tav tm="0">
                                          <p:val>
                                            <p:fltVal val="0.5"/>
                                          </p:val>
                                        </p:tav>
                                        <p:tav tm="100000">
                                          <p:val>
                                            <p:strVal val="#ppt_y"/>
                                          </p:val>
                                        </p:tav>
                                      </p:tavLst>
                                    </p:anim>
                                  </p:childTnLst>
                                </p:cTn>
                              </p:par>
                              <p:par>
                                <p:cTn id="47" presetID="49" presetClass="entr" presetSubtype="0" decel="10000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 calcmode="lin" valueType="num">
                                      <p:cBhvr>
                                        <p:cTn id="51" dur="500" fill="hold"/>
                                        <p:tgtEl>
                                          <p:spTgt spid="16"/>
                                        </p:tgtEl>
                                        <p:attrNameLst>
                                          <p:attrName>style.rotation</p:attrName>
                                        </p:attrNameLst>
                                      </p:cBhvr>
                                      <p:tavLst>
                                        <p:tav tm="0">
                                          <p:val>
                                            <p:fltVal val="360"/>
                                          </p:val>
                                        </p:tav>
                                        <p:tav tm="100000">
                                          <p:val>
                                            <p:fltVal val="0"/>
                                          </p:val>
                                        </p:tav>
                                      </p:tavLst>
                                    </p:anim>
                                    <p:animEffect transition="in" filter="fade">
                                      <p:cBhvr>
                                        <p:cTn id="52" dur="500"/>
                                        <p:tgtEl>
                                          <p:spTgt spid="16"/>
                                        </p:tgtEl>
                                      </p:cBhvr>
                                    </p:animEffect>
                                  </p:childTnLst>
                                </p:cTn>
                              </p:par>
                              <p:par>
                                <p:cTn id="53" presetID="23" presetClass="entr" presetSubtype="528" fill="hold" nodeType="with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p:cTn id="55" dur="500" fill="hold"/>
                                        <p:tgtEl>
                                          <p:spTgt spid="8"/>
                                        </p:tgtEl>
                                        <p:attrNameLst>
                                          <p:attrName>ppt_w</p:attrName>
                                        </p:attrNameLst>
                                      </p:cBhvr>
                                      <p:tavLst>
                                        <p:tav tm="0">
                                          <p:val>
                                            <p:fltVal val="0"/>
                                          </p:val>
                                        </p:tav>
                                        <p:tav tm="100000">
                                          <p:val>
                                            <p:strVal val="#ppt_w"/>
                                          </p:val>
                                        </p:tav>
                                      </p:tavLst>
                                    </p:anim>
                                    <p:anim calcmode="lin" valueType="num">
                                      <p:cBhvr>
                                        <p:cTn id="56" dur="500" fill="hold"/>
                                        <p:tgtEl>
                                          <p:spTgt spid="8"/>
                                        </p:tgtEl>
                                        <p:attrNameLst>
                                          <p:attrName>ppt_h</p:attrName>
                                        </p:attrNameLst>
                                      </p:cBhvr>
                                      <p:tavLst>
                                        <p:tav tm="0">
                                          <p:val>
                                            <p:fltVal val="0"/>
                                          </p:val>
                                        </p:tav>
                                        <p:tav tm="100000">
                                          <p:val>
                                            <p:strVal val="#ppt_h"/>
                                          </p:val>
                                        </p:tav>
                                      </p:tavLst>
                                    </p:anim>
                                    <p:anim calcmode="lin" valueType="num">
                                      <p:cBhvr>
                                        <p:cTn id="57" dur="500" fill="hold"/>
                                        <p:tgtEl>
                                          <p:spTgt spid="8"/>
                                        </p:tgtEl>
                                        <p:attrNameLst>
                                          <p:attrName>ppt_x</p:attrName>
                                        </p:attrNameLst>
                                      </p:cBhvr>
                                      <p:tavLst>
                                        <p:tav tm="0">
                                          <p:val>
                                            <p:fltVal val="0.5"/>
                                          </p:val>
                                        </p:tav>
                                        <p:tav tm="100000">
                                          <p:val>
                                            <p:strVal val="#ppt_x"/>
                                          </p:val>
                                        </p:tav>
                                      </p:tavLst>
                                    </p:anim>
                                    <p:anim calcmode="lin" valueType="num">
                                      <p:cBhvr>
                                        <p:cTn id="58" dur="500" fill="hold"/>
                                        <p:tgtEl>
                                          <p:spTgt spid="8"/>
                                        </p:tgtEl>
                                        <p:attrNameLst>
                                          <p:attrName>ppt_y</p:attrName>
                                        </p:attrNameLst>
                                      </p:cBhvr>
                                      <p:tavLst>
                                        <p:tav tm="0">
                                          <p:val>
                                            <p:fltVal val="0.5"/>
                                          </p:val>
                                        </p:tav>
                                        <p:tav tm="100000">
                                          <p:val>
                                            <p:strVal val="#ppt_y"/>
                                          </p:val>
                                        </p:tav>
                                      </p:tavLst>
                                    </p:anim>
                                  </p:childTnLst>
                                </p:cTn>
                              </p:par>
                              <p:par>
                                <p:cTn id="59" presetID="49" presetClass="entr" presetSubtype="0" decel="100000" fill="hold" nodeType="with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500" fill="hold"/>
                                        <p:tgtEl>
                                          <p:spTgt spid="8"/>
                                        </p:tgtEl>
                                        <p:attrNameLst>
                                          <p:attrName>ppt_w</p:attrName>
                                        </p:attrNameLst>
                                      </p:cBhvr>
                                      <p:tavLst>
                                        <p:tav tm="0">
                                          <p:val>
                                            <p:fltVal val="0"/>
                                          </p:val>
                                        </p:tav>
                                        <p:tav tm="100000">
                                          <p:val>
                                            <p:strVal val="#ppt_w"/>
                                          </p:val>
                                        </p:tav>
                                      </p:tavLst>
                                    </p:anim>
                                    <p:anim calcmode="lin" valueType="num">
                                      <p:cBhvr>
                                        <p:cTn id="62" dur="500" fill="hold"/>
                                        <p:tgtEl>
                                          <p:spTgt spid="8"/>
                                        </p:tgtEl>
                                        <p:attrNameLst>
                                          <p:attrName>ppt_h</p:attrName>
                                        </p:attrNameLst>
                                      </p:cBhvr>
                                      <p:tavLst>
                                        <p:tav tm="0">
                                          <p:val>
                                            <p:fltVal val="0"/>
                                          </p:val>
                                        </p:tav>
                                        <p:tav tm="100000">
                                          <p:val>
                                            <p:strVal val="#ppt_h"/>
                                          </p:val>
                                        </p:tav>
                                      </p:tavLst>
                                    </p:anim>
                                    <p:anim calcmode="lin" valueType="num">
                                      <p:cBhvr>
                                        <p:cTn id="63" dur="500" fill="hold"/>
                                        <p:tgtEl>
                                          <p:spTgt spid="8"/>
                                        </p:tgtEl>
                                        <p:attrNameLst>
                                          <p:attrName>style.rotation</p:attrName>
                                        </p:attrNameLst>
                                      </p:cBhvr>
                                      <p:tavLst>
                                        <p:tav tm="0">
                                          <p:val>
                                            <p:fltVal val="360"/>
                                          </p:val>
                                        </p:tav>
                                        <p:tav tm="100000">
                                          <p:val>
                                            <p:fltVal val="0"/>
                                          </p:val>
                                        </p:tav>
                                      </p:tavLst>
                                    </p:anim>
                                    <p:animEffect transition="in" filter="fade">
                                      <p:cBhvr>
                                        <p:cTn id="64" dur="500"/>
                                        <p:tgtEl>
                                          <p:spTgt spid="8"/>
                                        </p:tgtEl>
                                      </p:cBhvr>
                                    </p:animEffect>
                                  </p:childTnLst>
                                </p:cTn>
                              </p:par>
                              <p:par>
                                <p:cTn id="65" presetID="23" presetClass="entr" presetSubtype="528" fill="hold" nodeType="with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p:cTn id="67" dur="500" fill="hold"/>
                                        <p:tgtEl>
                                          <p:spTgt spid="12"/>
                                        </p:tgtEl>
                                        <p:attrNameLst>
                                          <p:attrName>ppt_w</p:attrName>
                                        </p:attrNameLst>
                                      </p:cBhvr>
                                      <p:tavLst>
                                        <p:tav tm="0">
                                          <p:val>
                                            <p:fltVal val="0"/>
                                          </p:val>
                                        </p:tav>
                                        <p:tav tm="100000">
                                          <p:val>
                                            <p:strVal val="#ppt_w"/>
                                          </p:val>
                                        </p:tav>
                                      </p:tavLst>
                                    </p:anim>
                                    <p:anim calcmode="lin" valueType="num">
                                      <p:cBhvr>
                                        <p:cTn id="68" dur="500" fill="hold"/>
                                        <p:tgtEl>
                                          <p:spTgt spid="12"/>
                                        </p:tgtEl>
                                        <p:attrNameLst>
                                          <p:attrName>ppt_h</p:attrName>
                                        </p:attrNameLst>
                                      </p:cBhvr>
                                      <p:tavLst>
                                        <p:tav tm="0">
                                          <p:val>
                                            <p:fltVal val="0"/>
                                          </p:val>
                                        </p:tav>
                                        <p:tav tm="100000">
                                          <p:val>
                                            <p:strVal val="#ppt_h"/>
                                          </p:val>
                                        </p:tav>
                                      </p:tavLst>
                                    </p:anim>
                                    <p:anim calcmode="lin" valueType="num">
                                      <p:cBhvr>
                                        <p:cTn id="69" dur="500" fill="hold"/>
                                        <p:tgtEl>
                                          <p:spTgt spid="12"/>
                                        </p:tgtEl>
                                        <p:attrNameLst>
                                          <p:attrName>ppt_x</p:attrName>
                                        </p:attrNameLst>
                                      </p:cBhvr>
                                      <p:tavLst>
                                        <p:tav tm="0">
                                          <p:val>
                                            <p:fltVal val="0.5"/>
                                          </p:val>
                                        </p:tav>
                                        <p:tav tm="100000">
                                          <p:val>
                                            <p:strVal val="#ppt_x"/>
                                          </p:val>
                                        </p:tav>
                                      </p:tavLst>
                                    </p:anim>
                                    <p:anim calcmode="lin" valueType="num">
                                      <p:cBhvr>
                                        <p:cTn id="70" dur="500" fill="hold"/>
                                        <p:tgtEl>
                                          <p:spTgt spid="12"/>
                                        </p:tgtEl>
                                        <p:attrNameLst>
                                          <p:attrName>ppt_y</p:attrName>
                                        </p:attrNameLst>
                                      </p:cBhvr>
                                      <p:tavLst>
                                        <p:tav tm="0">
                                          <p:val>
                                            <p:fltVal val="0.5"/>
                                          </p:val>
                                        </p:tav>
                                        <p:tav tm="100000">
                                          <p:val>
                                            <p:strVal val="#ppt_y"/>
                                          </p:val>
                                        </p:tav>
                                      </p:tavLst>
                                    </p:anim>
                                  </p:childTnLst>
                                </p:cTn>
                              </p:par>
                              <p:par>
                                <p:cTn id="71" presetID="49" presetClass="entr" presetSubtype="0" decel="100000" fill="hold" nodeType="withEffect">
                                  <p:stCondLst>
                                    <p:cond delay="0"/>
                                  </p:stCondLst>
                                  <p:childTnLst>
                                    <p:set>
                                      <p:cBhvr>
                                        <p:cTn id="72" dur="1" fill="hold">
                                          <p:stCondLst>
                                            <p:cond delay="0"/>
                                          </p:stCondLst>
                                        </p:cTn>
                                        <p:tgtEl>
                                          <p:spTgt spid="12"/>
                                        </p:tgtEl>
                                        <p:attrNameLst>
                                          <p:attrName>style.visibility</p:attrName>
                                        </p:attrNameLst>
                                      </p:cBhvr>
                                      <p:to>
                                        <p:strVal val="visible"/>
                                      </p:to>
                                    </p:set>
                                    <p:anim calcmode="lin" valueType="num">
                                      <p:cBhvr>
                                        <p:cTn id="73" dur="500" fill="hold"/>
                                        <p:tgtEl>
                                          <p:spTgt spid="12"/>
                                        </p:tgtEl>
                                        <p:attrNameLst>
                                          <p:attrName>ppt_w</p:attrName>
                                        </p:attrNameLst>
                                      </p:cBhvr>
                                      <p:tavLst>
                                        <p:tav tm="0">
                                          <p:val>
                                            <p:fltVal val="0"/>
                                          </p:val>
                                        </p:tav>
                                        <p:tav tm="100000">
                                          <p:val>
                                            <p:strVal val="#ppt_w"/>
                                          </p:val>
                                        </p:tav>
                                      </p:tavLst>
                                    </p:anim>
                                    <p:anim calcmode="lin" valueType="num">
                                      <p:cBhvr>
                                        <p:cTn id="74" dur="500" fill="hold"/>
                                        <p:tgtEl>
                                          <p:spTgt spid="12"/>
                                        </p:tgtEl>
                                        <p:attrNameLst>
                                          <p:attrName>ppt_h</p:attrName>
                                        </p:attrNameLst>
                                      </p:cBhvr>
                                      <p:tavLst>
                                        <p:tav tm="0">
                                          <p:val>
                                            <p:fltVal val="0"/>
                                          </p:val>
                                        </p:tav>
                                        <p:tav tm="100000">
                                          <p:val>
                                            <p:strVal val="#ppt_h"/>
                                          </p:val>
                                        </p:tav>
                                      </p:tavLst>
                                    </p:anim>
                                    <p:anim calcmode="lin" valueType="num">
                                      <p:cBhvr>
                                        <p:cTn id="75" dur="500" fill="hold"/>
                                        <p:tgtEl>
                                          <p:spTgt spid="12"/>
                                        </p:tgtEl>
                                        <p:attrNameLst>
                                          <p:attrName>style.rotation</p:attrName>
                                        </p:attrNameLst>
                                      </p:cBhvr>
                                      <p:tavLst>
                                        <p:tav tm="0">
                                          <p:val>
                                            <p:fltVal val="360"/>
                                          </p:val>
                                        </p:tav>
                                        <p:tav tm="100000">
                                          <p:val>
                                            <p:fltVal val="0"/>
                                          </p:val>
                                        </p:tav>
                                      </p:tavLst>
                                    </p:anim>
                                    <p:animEffect transition="in" filter="fade">
                                      <p:cBhvr>
                                        <p:cTn id="7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7"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1372"/>
            <a:ext cx="9144000" cy="5140757"/>
            <a:chOff x="0" y="1372"/>
            <a:chExt cx="9144000" cy="5140757"/>
          </a:xfrm>
        </p:grpSpPr>
        <p:pic>
          <p:nvPicPr>
            <p:cNvPr id="6" name="图片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1372"/>
              <a:ext cx="9144000" cy="5140757"/>
            </a:xfrm>
            <a:prstGeom prst="rect">
              <a:avLst/>
            </a:prstGeom>
          </p:spPr>
        </p:pic>
        <p:pic>
          <p:nvPicPr>
            <p:cNvPr id="7" name="图片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2518674"/>
              <a:ext cx="5784626" cy="916153"/>
            </a:xfrm>
            <a:prstGeom prst="rect">
              <a:avLst/>
            </a:prstGeom>
          </p:spPr>
        </p:pic>
        <p:pic>
          <p:nvPicPr>
            <p:cNvPr id="8" name="图片 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 y="1372"/>
              <a:ext cx="6959833" cy="5140757"/>
            </a:xfrm>
            <a:prstGeom prst="rect">
              <a:avLst/>
            </a:prstGeom>
          </p:spPr>
        </p:pic>
        <p:pic>
          <p:nvPicPr>
            <p:cNvPr id="10" name="图片 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17360" y="2201661"/>
              <a:ext cx="2078564" cy="2940467"/>
            </a:xfrm>
            <a:prstGeom prst="rect">
              <a:avLst/>
            </a:prstGeom>
          </p:spPr>
        </p:pic>
      </p:grpSp>
      <p:grpSp>
        <p:nvGrpSpPr>
          <p:cNvPr id="4" name="组合 3"/>
          <p:cNvGrpSpPr/>
          <p:nvPr/>
        </p:nvGrpSpPr>
        <p:grpSpPr>
          <a:xfrm>
            <a:off x="3427841" y="1666570"/>
            <a:ext cx="4976344" cy="1070181"/>
            <a:chOff x="5327924" y="1272975"/>
            <a:chExt cx="2853502" cy="613656"/>
          </a:xfrm>
        </p:grpSpPr>
        <p:sp>
          <p:nvSpPr>
            <p:cNvPr id="13" name="任意多边形 12"/>
            <p:cNvSpPr/>
            <p:nvPr>
              <p:custDataLst>
                <p:tags r:id="rId4"/>
              </p:custDataLst>
            </p:nvPr>
          </p:nvSpPr>
          <p:spPr>
            <a:xfrm>
              <a:off x="5327924" y="1272975"/>
              <a:ext cx="2853502" cy="613656"/>
            </a:xfrm>
            <a:custGeom>
              <a:avLst/>
              <a:gdLst>
                <a:gd name="connsiteX0" fmla="*/ 0 w 4508453"/>
                <a:gd name="connsiteY0" fmla="*/ 484779 h 969560"/>
                <a:gd name="connsiteX1" fmla="*/ 0 w 4508453"/>
                <a:gd name="connsiteY1" fmla="*/ 484780 h 969560"/>
                <a:gd name="connsiteX2" fmla="*/ 0 w 4508453"/>
                <a:gd name="connsiteY2" fmla="*/ 484780 h 969560"/>
                <a:gd name="connsiteX3" fmla="*/ 1260428 w 4508453"/>
                <a:gd name="connsiteY3" fmla="*/ 88141 h 969560"/>
                <a:gd name="connsiteX4" fmla="*/ 1260428 w 4508453"/>
                <a:gd name="connsiteY4" fmla="*/ 890894 h 969560"/>
                <a:gd name="connsiteX5" fmla="*/ 3969982 w 4508453"/>
                <a:gd name="connsiteY5" fmla="*/ 890894 h 969560"/>
                <a:gd name="connsiteX6" fmla="*/ 4411496 w 4508453"/>
                <a:gd name="connsiteY6" fmla="*/ 489518 h 969560"/>
                <a:gd name="connsiteX7" fmla="*/ 4411497 w 4508453"/>
                <a:gd name="connsiteY7" fmla="*/ 489518 h 969560"/>
                <a:gd name="connsiteX8" fmla="*/ 3969983 w 4508453"/>
                <a:gd name="connsiteY8" fmla="*/ 88141 h 969560"/>
                <a:gd name="connsiteX9" fmla="*/ 484780 w 4508453"/>
                <a:gd name="connsiteY9" fmla="*/ 0 h 969560"/>
                <a:gd name="connsiteX10" fmla="*/ 4023673 w 4508453"/>
                <a:gd name="connsiteY10" fmla="*/ 0 h 969560"/>
                <a:gd name="connsiteX11" fmla="*/ 4508453 w 4508453"/>
                <a:gd name="connsiteY11" fmla="*/ 484780 h 969560"/>
                <a:gd name="connsiteX12" fmla="*/ 4508452 w 4508453"/>
                <a:gd name="connsiteY12" fmla="*/ 484780 h 969560"/>
                <a:gd name="connsiteX13" fmla="*/ 4023672 w 4508453"/>
                <a:gd name="connsiteY13" fmla="*/ 969560 h 969560"/>
                <a:gd name="connsiteX14" fmla="*/ 484780 w 4508453"/>
                <a:gd name="connsiteY14" fmla="*/ 969559 h 969560"/>
                <a:gd name="connsiteX15" fmla="*/ 9849 w 4508453"/>
                <a:gd name="connsiteY15" fmla="*/ 582479 h 969560"/>
                <a:gd name="connsiteX16" fmla="*/ 0 w 4508453"/>
                <a:gd name="connsiteY16" fmla="*/ 484780 h 969560"/>
                <a:gd name="connsiteX17" fmla="*/ 9849 w 4508453"/>
                <a:gd name="connsiteY17" fmla="*/ 387080 h 969560"/>
                <a:gd name="connsiteX18" fmla="*/ 484780 w 4508453"/>
                <a:gd name="connsiteY18" fmla="*/ 0 h 969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08453" h="969560">
                  <a:moveTo>
                    <a:pt x="0" y="484779"/>
                  </a:moveTo>
                  <a:lnTo>
                    <a:pt x="0" y="484780"/>
                  </a:lnTo>
                  <a:lnTo>
                    <a:pt x="0" y="484780"/>
                  </a:lnTo>
                  <a:close/>
                  <a:moveTo>
                    <a:pt x="1260428" y="88141"/>
                  </a:moveTo>
                  <a:lnTo>
                    <a:pt x="1260428" y="890894"/>
                  </a:lnTo>
                  <a:lnTo>
                    <a:pt x="3969982" y="890894"/>
                  </a:lnTo>
                  <a:cubicBezTo>
                    <a:pt x="4213824" y="890894"/>
                    <a:pt x="4411496" y="711192"/>
                    <a:pt x="4411496" y="489518"/>
                  </a:cubicBezTo>
                  <a:lnTo>
                    <a:pt x="4411497" y="489518"/>
                  </a:lnTo>
                  <a:cubicBezTo>
                    <a:pt x="4411497" y="267843"/>
                    <a:pt x="4213825" y="88141"/>
                    <a:pt x="3969983" y="88141"/>
                  </a:cubicBezTo>
                  <a:close/>
                  <a:moveTo>
                    <a:pt x="484780" y="0"/>
                  </a:moveTo>
                  <a:lnTo>
                    <a:pt x="4023673" y="0"/>
                  </a:lnTo>
                  <a:cubicBezTo>
                    <a:pt x="4291410" y="0"/>
                    <a:pt x="4508453" y="217043"/>
                    <a:pt x="4508453" y="484780"/>
                  </a:cubicBezTo>
                  <a:lnTo>
                    <a:pt x="4508452" y="484780"/>
                  </a:lnTo>
                  <a:cubicBezTo>
                    <a:pt x="4508452" y="752517"/>
                    <a:pt x="4291409" y="969560"/>
                    <a:pt x="4023672" y="969560"/>
                  </a:cubicBezTo>
                  <a:lnTo>
                    <a:pt x="484780" y="969559"/>
                  </a:lnTo>
                  <a:cubicBezTo>
                    <a:pt x="250510" y="969559"/>
                    <a:pt x="55053" y="803386"/>
                    <a:pt x="9849" y="582479"/>
                  </a:cubicBezTo>
                  <a:lnTo>
                    <a:pt x="0" y="484780"/>
                  </a:lnTo>
                  <a:lnTo>
                    <a:pt x="9849" y="387080"/>
                  </a:lnTo>
                  <a:cubicBezTo>
                    <a:pt x="55053" y="166174"/>
                    <a:pt x="250510" y="0"/>
                    <a:pt x="484780" y="0"/>
                  </a:cubicBezTo>
                  <a:close/>
                </a:path>
              </a:pathLst>
            </a:custGeom>
            <a:solidFill>
              <a:srgbClr val="4BABC2"/>
            </a:solidFill>
            <a:ln w="25400" cap="flat" cmpd="sng" algn="ctr">
              <a:noFill/>
              <a:prstDash val="solid"/>
            </a:ln>
            <a:effectLst/>
          </p:spPr>
          <p:txBody>
            <a:bodyPr wrap="square" lIns="999000" rIns="135000" rtlCol="0" anchor="ctr">
              <a:normAutofit/>
            </a:bodyPr>
            <a:lstStyle/>
            <a:p>
              <a:pPr lvl="0">
                <a:lnSpc>
                  <a:spcPct val="130000"/>
                </a:lnSpc>
                <a:defRPr/>
              </a:pPr>
              <a:endParaRPr lang="en-US" altLang="zh-CN"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5" name="KSO_GN1"/>
            <p:cNvSpPr txBox="1"/>
            <p:nvPr>
              <p:custDataLst>
                <p:tags r:id="rId5"/>
              </p:custDataLst>
            </p:nvPr>
          </p:nvSpPr>
          <p:spPr>
            <a:xfrm flipH="1">
              <a:off x="5453508" y="1417061"/>
              <a:ext cx="561637" cy="370118"/>
            </a:xfrm>
            <a:prstGeom prst="rect">
              <a:avLst/>
            </a:prstGeom>
            <a:noFill/>
            <a:effectLst/>
          </p:spPr>
          <p:txBody>
            <a:bodyPr wrap="square" lIns="0" tIns="0" rIns="0" bIns="0" rtlCol="0" anchor="ctr" anchorCtr="0">
              <a:no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6000" dirty="0" smtClean="0">
                  <a:solidFill>
                    <a:schemeClr val="bg1"/>
                  </a:solidFill>
                  <a:latin typeface="Bell MT" panose="02020503060305020303" pitchFamily="18" charset="0"/>
                  <a:cs typeface="Times New Roman" pitchFamily="18" charset="0"/>
                </a:rPr>
                <a:t>02</a:t>
              </a:r>
              <a:endParaRPr lang="zh-CN" altLang="en-US" sz="6000" dirty="0">
                <a:solidFill>
                  <a:schemeClr val="bg1"/>
                </a:solidFill>
                <a:latin typeface="Bell MT" panose="02020503060305020303" pitchFamily="18" charset="0"/>
                <a:cs typeface="Times New Roman" pitchFamily="18" charset="0"/>
              </a:endParaRPr>
            </a:p>
          </p:txBody>
        </p:sp>
      </p:grpSp>
      <p:sp>
        <p:nvSpPr>
          <p:cNvPr id="24" name="文本框 23"/>
          <p:cNvSpPr txBox="1"/>
          <p:nvPr>
            <p:custDataLst>
              <p:tags r:id="rId2"/>
            </p:custDataLst>
          </p:nvPr>
        </p:nvSpPr>
        <p:spPr>
          <a:xfrm>
            <a:off x="1067842" y="1097323"/>
            <a:ext cx="1731500" cy="369332"/>
          </a:xfrm>
          <a:prstGeom prst="rect">
            <a:avLst/>
          </a:prstGeom>
          <a:noFill/>
        </p:spPr>
        <p:txBody>
          <a:bodyPr wrap="none">
            <a:spAutoFit/>
          </a:bodyPr>
          <a:lstStyle/>
          <a:p>
            <a:pPr>
              <a:defRPr/>
            </a:pPr>
            <a:r>
              <a:rPr lang="en-US" altLang="zh-CN" spc="300" dirty="0">
                <a:solidFill>
                  <a:schemeClr val="bg1"/>
                </a:solidFill>
                <a:latin typeface="微软雅黑" panose="020B0503020204020204" pitchFamily="34" charset="-122"/>
                <a:ea typeface="微软雅黑" panose="020B0503020204020204" pitchFamily="34" charset="-122"/>
              </a:rPr>
              <a:t>CONTENTS</a:t>
            </a:r>
            <a:endParaRPr lang="zh-CN" altLang="en-US" spc="300" dirty="0">
              <a:solidFill>
                <a:schemeClr val="bg1"/>
              </a:solidFill>
              <a:latin typeface="微软雅黑" panose="020B0503020204020204" pitchFamily="34" charset="-122"/>
              <a:ea typeface="微软雅黑" panose="020B0503020204020204" pitchFamily="34" charset="-122"/>
            </a:endParaRPr>
          </a:p>
        </p:txBody>
      </p:sp>
      <p:sp>
        <p:nvSpPr>
          <p:cNvPr id="25" name="文本框 1"/>
          <p:cNvSpPr txBox="1">
            <a:spLocks noChangeArrowheads="1"/>
          </p:cNvSpPr>
          <p:nvPr>
            <p:custDataLst>
              <p:tags r:id="rId3"/>
            </p:custDataLst>
          </p:nvPr>
        </p:nvSpPr>
        <p:spPr bwMode="auto">
          <a:xfrm>
            <a:off x="1219288" y="419366"/>
            <a:ext cx="142860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b="1" dirty="0">
                <a:ln w="19050">
                  <a:noFill/>
                </a:ln>
                <a:solidFill>
                  <a:schemeClr val="bg1"/>
                </a:solidFill>
                <a:latin typeface="微软雅黑" panose="020B0503020204020204" pitchFamily="34" charset="-122"/>
                <a:ea typeface="微软雅黑" panose="020B0503020204020204" pitchFamily="34" charset="-122"/>
              </a:rPr>
              <a:t>目 录</a:t>
            </a:r>
          </a:p>
        </p:txBody>
      </p:sp>
      <p:sp>
        <p:nvSpPr>
          <p:cNvPr id="2" name="文本框 1"/>
          <p:cNvSpPr txBox="1"/>
          <p:nvPr/>
        </p:nvSpPr>
        <p:spPr>
          <a:xfrm>
            <a:off x="4921488" y="1860251"/>
            <a:ext cx="3329384" cy="633187"/>
          </a:xfrm>
          <a:prstGeom prst="rect">
            <a:avLst/>
          </a:prstGeom>
          <a:noFill/>
        </p:spPr>
        <p:txBody>
          <a:bodyPr wrap="square" rtlCol="0">
            <a:spAutoFit/>
          </a:bodyPr>
          <a:lstStyle/>
          <a:p>
            <a:pPr lvl="0">
              <a:lnSpc>
                <a:spcPct val="130000"/>
              </a:lnSpc>
              <a:defRPr/>
            </a:pPr>
            <a:r>
              <a:rPr lang="zh-CN" altLang="en-US" sz="3000" b="1"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单击添加标题</a:t>
            </a:r>
            <a:r>
              <a:rPr lang="zh-CN" altLang="en-US" sz="3000" b="1" kern="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文字</a:t>
            </a:r>
            <a:endParaRPr lang="zh-CN" altLang="en-US" sz="3000" b="1" dirty="0"/>
          </a:p>
        </p:txBody>
      </p:sp>
    </p:spTree>
    <p:custDataLst>
      <p:tags r:id="rId1"/>
    </p:custDataLst>
    <p:extLst>
      <p:ext uri="{BB962C8B-B14F-4D97-AF65-F5344CB8AC3E}">
        <p14:creationId xmlns:p14="http://schemas.microsoft.com/office/powerpoint/2010/main" val="4279637306"/>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barn(inVertical)">
                                      <p:cBhvr>
                                        <p:cTn id="13" dur="500"/>
                                        <p:tgtEl>
                                          <p:spTgt spid="24"/>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10" presetClass="entr" presetSubtype="0" fill="hold" grpId="0" nodeType="afterEffect">
                                  <p:stCondLst>
                                    <p:cond delay="0"/>
                                  </p:stCondLst>
                                  <p:iterate type="lt">
                                    <p:tmPct val="14000"/>
                                  </p:iterate>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flipH="1">
            <a:off x="4672286" y="1653740"/>
            <a:ext cx="1041050" cy="27000"/>
            <a:chOff x="2531312" y="2421168"/>
            <a:chExt cx="1388066" cy="36000"/>
          </a:xfrm>
          <a:solidFill>
            <a:srgbClr val="0070C0"/>
          </a:solidFill>
        </p:grpSpPr>
        <p:cxnSp>
          <p:nvCxnSpPr>
            <p:cNvPr id="6" name="直接连接符 5"/>
            <p:cNvCxnSpPr/>
            <p:nvPr/>
          </p:nvCxnSpPr>
          <p:spPr>
            <a:xfrm>
              <a:off x="2539779" y="2439168"/>
              <a:ext cx="1379599"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2531312" y="2421168"/>
              <a:ext cx="36000" cy="360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8" name="组合 7"/>
          <p:cNvGrpSpPr/>
          <p:nvPr/>
        </p:nvGrpSpPr>
        <p:grpSpPr>
          <a:xfrm flipH="1">
            <a:off x="5713336" y="3110744"/>
            <a:ext cx="1041050" cy="27000"/>
            <a:chOff x="2531312" y="2421168"/>
            <a:chExt cx="1388066" cy="36000"/>
          </a:xfrm>
          <a:solidFill>
            <a:srgbClr val="0070C0"/>
          </a:solidFill>
        </p:grpSpPr>
        <p:cxnSp>
          <p:nvCxnSpPr>
            <p:cNvPr id="9" name="直接连接符 8"/>
            <p:cNvCxnSpPr/>
            <p:nvPr/>
          </p:nvCxnSpPr>
          <p:spPr>
            <a:xfrm>
              <a:off x="2539779" y="2439168"/>
              <a:ext cx="1379599" cy="0"/>
            </a:xfrm>
            <a:prstGeom prst="line">
              <a:avLst/>
            </a:prstGeom>
            <a:grpFill/>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2531312" y="2421168"/>
              <a:ext cx="36000" cy="36000"/>
            </a:xfrm>
            <a:prstGeom prst="ellipse">
              <a:avLst/>
            </a:prstGeom>
            <a:grp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11" name="组合 10"/>
          <p:cNvGrpSpPr/>
          <p:nvPr/>
        </p:nvGrpSpPr>
        <p:grpSpPr>
          <a:xfrm>
            <a:off x="2018557" y="1653740"/>
            <a:ext cx="1041050" cy="27000"/>
            <a:chOff x="2531312" y="2421168"/>
            <a:chExt cx="1388066" cy="36000"/>
          </a:xfrm>
          <a:solidFill>
            <a:srgbClr val="0070C0"/>
          </a:solidFill>
        </p:grpSpPr>
        <p:cxnSp>
          <p:nvCxnSpPr>
            <p:cNvPr id="12" name="直接连接符 11"/>
            <p:cNvCxnSpPr/>
            <p:nvPr/>
          </p:nvCxnSpPr>
          <p:spPr>
            <a:xfrm>
              <a:off x="2539779" y="2439168"/>
              <a:ext cx="1379599" cy="0"/>
            </a:xfrm>
            <a:prstGeom prst="line">
              <a:avLst/>
            </a:prstGeom>
            <a:grpFill/>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2531312" y="2421168"/>
              <a:ext cx="36000" cy="3600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nvGrpSpPr>
          <p:cNvPr id="14" name="组合 13"/>
          <p:cNvGrpSpPr/>
          <p:nvPr/>
        </p:nvGrpSpPr>
        <p:grpSpPr>
          <a:xfrm>
            <a:off x="2898365" y="3110744"/>
            <a:ext cx="1041050" cy="27000"/>
            <a:chOff x="2531312" y="2421168"/>
            <a:chExt cx="1388066" cy="36000"/>
          </a:xfrm>
          <a:solidFill>
            <a:srgbClr val="0070C0"/>
          </a:solidFill>
        </p:grpSpPr>
        <p:cxnSp>
          <p:nvCxnSpPr>
            <p:cNvPr id="15" name="直接连接符 14"/>
            <p:cNvCxnSpPr/>
            <p:nvPr/>
          </p:nvCxnSpPr>
          <p:spPr>
            <a:xfrm>
              <a:off x="2539779" y="2439168"/>
              <a:ext cx="1379599" cy="0"/>
            </a:xfrm>
            <a:prstGeom prst="line">
              <a:avLst/>
            </a:prstGeom>
            <a:grpFill/>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2531312" y="2421168"/>
              <a:ext cx="36000" cy="36000"/>
            </a:xfrm>
            <a:prstGeom prst="ellipse">
              <a:avLst/>
            </a:prstGeom>
            <a:grp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17" name="组合 18"/>
          <p:cNvGrpSpPr>
            <a:grpSpLocks/>
          </p:cNvGrpSpPr>
          <p:nvPr/>
        </p:nvGrpSpPr>
        <p:grpSpPr bwMode="auto">
          <a:xfrm>
            <a:off x="2653513" y="1488026"/>
            <a:ext cx="1994036" cy="1349530"/>
            <a:chOff x="0" y="0"/>
            <a:chExt cx="2093189" cy="1416774"/>
          </a:xfrm>
          <a:solidFill>
            <a:srgbClr val="007FDE"/>
          </a:solidFill>
        </p:grpSpPr>
        <p:sp>
          <p:nvSpPr>
            <p:cNvPr id="18" name="等腰三角形 19">
              <a:hlinkClick r:id="rId3"/>
            </p:cNvPr>
            <p:cNvSpPr>
              <a:spLocks noChangeArrowheads="1"/>
            </p:cNvSpPr>
            <p:nvPr/>
          </p:nvSpPr>
          <p:spPr bwMode="auto">
            <a:xfrm flipH="1" flipV="1">
              <a:off x="0" y="0"/>
              <a:ext cx="2093189" cy="1416774"/>
            </a:xfrm>
            <a:prstGeom prst="triangle">
              <a:avLst>
                <a:gd name="adj" fmla="val 50000"/>
              </a:avLst>
            </a:prstGeom>
            <a:solidFill>
              <a:schemeClr val="bg1"/>
            </a:solidFill>
            <a:ln w="12700" cap="flat" cmpd="sng">
              <a:noFill/>
              <a:bevel/>
              <a:headEnd/>
              <a:tailEnd/>
            </a:ln>
          </p:spPr>
          <p:txBody>
            <a:bodyPr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zh-CN" sz="1069"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宋体" pitchFamily="2" charset="-122"/>
              </a:endParaRPr>
            </a:p>
          </p:txBody>
        </p:sp>
        <p:sp>
          <p:nvSpPr>
            <p:cNvPr id="19" name="文本框 20"/>
            <p:cNvSpPr>
              <a:spLocks noChangeArrowheads="1"/>
            </p:cNvSpPr>
            <p:nvPr/>
          </p:nvSpPr>
          <p:spPr bwMode="auto">
            <a:xfrm>
              <a:off x="709935" y="122472"/>
              <a:ext cx="668373" cy="58160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732"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01</a:t>
              </a:r>
              <a:endParaRPr kumimoji="0" lang="zh-CN" altLang="en-US" sz="3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grpSp>
      <p:grpSp>
        <p:nvGrpSpPr>
          <p:cNvPr id="20" name="组合 21"/>
          <p:cNvGrpSpPr>
            <a:grpSpLocks/>
          </p:cNvGrpSpPr>
          <p:nvPr/>
        </p:nvGrpSpPr>
        <p:grpSpPr bwMode="auto">
          <a:xfrm>
            <a:off x="3691379" y="1488026"/>
            <a:ext cx="1995549" cy="1349530"/>
            <a:chOff x="0" y="0"/>
            <a:chExt cx="2093189" cy="1416774"/>
          </a:xfrm>
          <a:solidFill>
            <a:srgbClr val="00CC66"/>
          </a:solidFill>
        </p:grpSpPr>
        <p:sp>
          <p:nvSpPr>
            <p:cNvPr id="21" name="等腰三角形 22">
              <a:hlinkClick r:id="rId3"/>
            </p:cNvPr>
            <p:cNvSpPr>
              <a:spLocks noChangeArrowheads="1"/>
            </p:cNvSpPr>
            <p:nvPr/>
          </p:nvSpPr>
          <p:spPr bwMode="auto">
            <a:xfrm>
              <a:off x="0" y="0"/>
              <a:ext cx="2093189" cy="1416774"/>
            </a:xfrm>
            <a:prstGeom prst="triangle">
              <a:avLst>
                <a:gd name="adj" fmla="val 50000"/>
              </a:avLst>
            </a:prstGeom>
            <a:solidFill>
              <a:schemeClr val="tx1"/>
            </a:solidFill>
            <a:ln w="12700" cap="flat" cmpd="sng">
              <a:noFill/>
              <a:bevel/>
              <a:headEnd/>
              <a:tailEnd/>
            </a:ln>
          </p:spPr>
          <p:txBody>
            <a:bodyPr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zh-CN" sz="1069"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宋体" pitchFamily="2" charset="-122"/>
              </a:endParaRPr>
            </a:p>
          </p:txBody>
        </p:sp>
        <p:sp>
          <p:nvSpPr>
            <p:cNvPr id="22" name="文本框 23"/>
            <p:cNvSpPr>
              <a:spLocks noChangeArrowheads="1"/>
            </p:cNvSpPr>
            <p:nvPr/>
          </p:nvSpPr>
          <p:spPr bwMode="auto">
            <a:xfrm>
              <a:off x="712660" y="579708"/>
              <a:ext cx="667867" cy="58160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732"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02</a:t>
              </a:r>
              <a:endParaRPr kumimoji="0" lang="zh-CN" altLang="en-US" sz="3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grpSp>
      <p:grpSp>
        <p:nvGrpSpPr>
          <p:cNvPr id="23" name="组合 24"/>
          <p:cNvGrpSpPr>
            <a:grpSpLocks/>
          </p:cNvGrpSpPr>
          <p:nvPr/>
        </p:nvGrpSpPr>
        <p:grpSpPr bwMode="auto">
          <a:xfrm>
            <a:off x="3691379" y="2878404"/>
            <a:ext cx="1995549" cy="1349530"/>
            <a:chOff x="0" y="0"/>
            <a:chExt cx="2093189" cy="1416774"/>
          </a:xfrm>
          <a:solidFill>
            <a:srgbClr val="007FDE"/>
          </a:solidFill>
        </p:grpSpPr>
        <p:sp>
          <p:nvSpPr>
            <p:cNvPr id="24" name="等腰三角形 25">
              <a:hlinkClick r:id="rId3"/>
            </p:cNvPr>
            <p:cNvSpPr>
              <a:spLocks noChangeArrowheads="1"/>
            </p:cNvSpPr>
            <p:nvPr/>
          </p:nvSpPr>
          <p:spPr bwMode="auto">
            <a:xfrm flipH="1" flipV="1">
              <a:off x="0" y="0"/>
              <a:ext cx="2093189" cy="1416774"/>
            </a:xfrm>
            <a:prstGeom prst="triangle">
              <a:avLst>
                <a:gd name="adj" fmla="val 50000"/>
              </a:avLst>
            </a:prstGeom>
            <a:solidFill>
              <a:schemeClr val="bg2"/>
            </a:solidFill>
            <a:ln w="12700" cap="flat" cmpd="sng">
              <a:noFill/>
              <a:bevel/>
              <a:headEnd/>
              <a:tailEnd/>
            </a:ln>
          </p:spPr>
          <p:txBody>
            <a:bodyPr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zh-CN" sz="1069"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宋体" pitchFamily="2" charset="-122"/>
              </a:endParaRPr>
            </a:p>
          </p:txBody>
        </p:sp>
        <p:sp>
          <p:nvSpPr>
            <p:cNvPr id="25" name="文本框 26"/>
            <p:cNvSpPr>
              <a:spLocks noChangeArrowheads="1"/>
            </p:cNvSpPr>
            <p:nvPr/>
          </p:nvSpPr>
          <p:spPr bwMode="auto">
            <a:xfrm>
              <a:off x="712660" y="180213"/>
              <a:ext cx="667867" cy="58160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732"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03</a:t>
              </a:r>
              <a:endParaRPr kumimoji="0" lang="zh-CN" altLang="en-US" sz="3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grpSp>
      <p:grpSp>
        <p:nvGrpSpPr>
          <p:cNvPr id="29" name="组合 27"/>
          <p:cNvGrpSpPr>
            <a:grpSpLocks/>
          </p:cNvGrpSpPr>
          <p:nvPr/>
        </p:nvGrpSpPr>
        <p:grpSpPr bwMode="auto">
          <a:xfrm>
            <a:off x="4730760" y="2878404"/>
            <a:ext cx="1994036" cy="1349530"/>
            <a:chOff x="0" y="0"/>
            <a:chExt cx="2093189" cy="1416774"/>
          </a:xfrm>
          <a:solidFill>
            <a:srgbClr val="00CC66"/>
          </a:solidFill>
        </p:grpSpPr>
        <p:sp>
          <p:nvSpPr>
            <p:cNvPr id="30" name="等腰三角形 28">
              <a:hlinkClick r:id="rId3"/>
            </p:cNvPr>
            <p:cNvSpPr>
              <a:spLocks noChangeArrowheads="1"/>
            </p:cNvSpPr>
            <p:nvPr/>
          </p:nvSpPr>
          <p:spPr bwMode="auto">
            <a:xfrm>
              <a:off x="0" y="0"/>
              <a:ext cx="2093189" cy="1416774"/>
            </a:xfrm>
            <a:prstGeom prst="triangle">
              <a:avLst>
                <a:gd name="adj" fmla="val 50000"/>
              </a:avLst>
            </a:prstGeom>
            <a:solidFill>
              <a:schemeClr val="tx2"/>
            </a:solidFill>
            <a:ln w="12700" cap="flat" cmpd="sng">
              <a:noFill/>
              <a:bevel/>
              <a:headEnd/>
              <a:tailEnd/>
            </a:ln>
          </p:spPr>
          <p:txBody>
            <a:bodyPr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zh-CN" sz="1069"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宋体" pitchFamily="2" charset="-122"/>
              </a:endParaRPr>
            </a:p>
          </p:txBody>
        </p:sp>
        <p:sp>
          <p:nvSpPr>
            <p:cNvPr id="31" name="文本框 29"/>
            <p:cNvSpPr>
              <a:spLocks noChangeArrowheads="1"/>
            </p:cNvSpPr>
            <p:nvPr/>
          </p:nvSpPr>
          <p:spPr bwMode="auto">
            <a:xfrm>
              <a:off x="712405" y="520297"/>
              <a:ext cx="668373" cy="581602"/>
            </a:xfrm>
            <a:prstGeom prst="rect">
              <a:avLst/>
            </a:prstGeom>
            <a:noFill/>
            <a:ln w="9525">
              <a:noFill/>
              <a:miter lim="800000"/>
              <a:headEnd/>
              <a:tailEnd/>
            </a:ln>
            <a:extLst/>
          </p:spPr>
          <p:txBody>
            <a:bodyPr wrap="none">
              <a:spAutoFit/>
            </a:bodyPr>
            <a:lstStyle/>
            <a:p>
              <a:pPr marL="0" marR="0" lvl="0" indent="0" algn="ctr" defTabSz="685732"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04</a:t>
              </a:r>
              <a:endParaRPr kumimoji="0" lang="zh-CN" altLang="en-US" sz="3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grpSp>
      <p:sp>
        <p:nvSpPr>
          <p:cNvPr id="32" name="TextBox 223"/>
          <p:cNvSpPr txBox="1"/>
          <p:nvPr/>
        </p:nvSpPr>
        <p:spPr>
          <a:xfrm>
            <a:off x="974527" y="1930983"/>
            <a:ext cx="1993106" cy="429340"/>
          </a:xfrm>
          <a:prstGeom prst="rect">
            <a:avLst/>
          </a:prstGeom>
          <a:noFill/>
        </p:spPr>
        <p:txBody>
          <a:bodyPr lIns="68573" tIns="34286" rIns="68573" bIns="34286">
            <a:spAutoFit/>
          </a:bodyPr>
          <a:lstStyle/>
          <a:p>
            <a:pPr marL="0" marR="0" lvl="0" indent="0" algn="l" defTabSz="685732" rtl="0" eaLnBrk="1" fontAlgn="auto" latinLnBrk="0" hangingPunct="1">
              <a:lnSpc>
                <a:spcPct val="13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您的内容打在这里，或者通过复制您的文本</a:t>
            </a:r>
            <a:r>
              <a:rPr kumimoji="0" lang="en-US" altLang="zh-CN" sz="9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a:t>
            </a:r>
            <a:r>
              <a:rPr kumimoji="0" lang="zh-CN" altLang="en-US" sz="9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您的内容打在这里，</a:t>
            </a:r>
          </a:p>
        </p:txBody>
      </p:sp>
      <p:sp>
        <p:nvSpPr>
          <p:cNvPr id="33" name="TextBox 232"/>
          <p:cNvSpPr txBox="1"/>
          <p:nvPr/>
        </p:nvSpPr>
        <p:spPr>
          <a:xfrm>
            <a:off x="5762031" y="1941699"/>
            <a:ext cx="1993106" cy="429340"/>
          </a:xfrm>
          <a:prstGeom prst="rect">
            <a:avLst/>
          </a:prstGeom>
          <a:noFill/>
        </p:spPr>
        <p:txBody>
          <a:bodyPr lIns="68573" tIns="34286" rIns="68573" bIns="34286">
            <a:spAutoFit/>
          </a:bodyPr>
          <a:lstStyle/>
          <a:p>
            <a:pPr marL="0" marR="0" lvl="0" indent="0" algn="l" defTabSz="685732" rtl="0" eaLnBrk="1" fontAlgn="auto" latinLnBrk="0" hangingPunct="1">
              <a:lnSpc>
                <a:spcPct val="13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您的内容打在这里，或者通过复制您的文本</a:t>
            </a:r>
            <a:r>
              <a:rPr kumimoji="0" lang="en-US" altLang="zh-CN" sz="9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a:t>
            </a:r>
            <a:r>
              <a:rPr kumimoji="0" lang="zh-CN" altLang="en-US" sz="9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您的内容打在这里，</a:t>
            </a:r>
          </a:p>
        </p:txBody>
      </p:sp>
      <p:sp>
        <p:nvSpPr>
          <p:cNvPr id="34" name="TextBox 235"/>
          <p:cNvSpPr txBox="1"/>
          <p:nvPr/>
        </p:nvSpPr>
        <p:spPr>
          <a:xfrm>
            <a:off x="1859161" y="3337112"/>
            <a:ext cx="1994297" cy="429340"/>
          </a:xfrm>
          <a:prstGeom prst="rect">
            <a:avLst/>
          </a:prstGeom>
          <a:noFill/>
        </p:spPr>
        <p:txBody>
          <a:bodyPr lIns="68573" tIns="34286" rIns="68573" bIns="34286">
            <a:spAutoFit/>
          </a:bodyPr>
          <a:lstStyle/>
          <a:p>
            <a:pPr marL="0" marR="0" lvl="0" indent="0" algn="l" defTabSz="685732" rtl="0" eaLnBrk="1" fontAlgn="auto" latinLnBrk="0" hangingPunct="1">
              <a:lnSpc>
                <a:spcPct val="13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您的内容打在这里，或者通过复制您的文本</a:t>
            </a:r>
            <a:r>
              <a:rPr kumimoji="0" lang="en-US" altLang="zh-CN" sz="9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a:t>
            </a:r>
            <a:r>
              <a:rPr kumimoji="0" lang="zh-CN" altLang="en-US" sz="9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您的内容打在这里，</a:t>
            </a:r>
          </a:p>
        </p:txBody>
      </p:sp>
      <p:sp>
        <p:nvSpPr>
          <p:cNvPr id="35" name="TextBox 238"/>
          <p:cNvSpPr txBox="1"/>
          <p:nvPr/>
        </p:nvSpPr>
        <p:spPr>
          <a:xfrm>
            <a:off x="6737152" y="3313299"/>
            <a:ext cx="1993106" cy="429340"/>
          </a:xfrm>
          <a:prstGeom prst="rect">
            <a:avLst/>
          </a:prstGeom>
          <a:noFill/>
        </p:spPr>
        <p:txBody>
          <a:bodyPr lIns="68573" tIns="34286" rIns="68573" bIns="34286">
            <a:spAutoFit/>
          </a:bodyPr>
          <a:lstStyle/>
          <a:p>
            <a:pPr marL="0" marR="0" lvl="0" indent="0" algn="l" defTabSz="685732" rtl="0" eaLnBrk="1" fontAlgn="auto" latinLnBrk="0" hangingPunct="1">
              <a:lnSpc>
                <a:spcPct val="13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您的内容打在这里，或者通过复制您的文本</a:t>
            </a:r>
            <a:r>
              <a:rPr kumimoji="0" lang="en-US" altLang="zh-CN" sz="9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a:t>
            </a:r>
            <a:r>
              <a:rPr kumimoji="0" lang="zh-CN" altLang="en-US" sz="9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您的内容打在这里，</a:t>
            </a:r>
          </a:p>
        </p:txBody>
      </p:sp>
      <p:grpSp>
        <p:nvGrpSpPr>
          <p:cNvPr id="36" name="组合 35"/>
          <p:cNvGrpSpPr>
            <a:grpSpLocks/>
          </p:cNvGrpSpPr>
          <p:nvPr/>
        </p:nvGrpSpPr>
        <p:grpSpPr bwMode="auto">
          <a:xfrm>
            <a:off x="1082874" y="1469020"/>
            <a:ext cx="908447" cy="415498"/>
            <a:chOff x="1354515" y="2174815"/>
            <a:chExt cx="1212299" cy="554749"/>
          </a:xfrm>
        </p:grpSpPr>
        <p:sp>
          <p:nvSpPr>
            <p:cNvPr id="37" name="圆角矩形 36"/>
            <p:cNvSpPr/>
            <p:nvPr/>
          </p:nvSpPr>
          <p:spPr>
            <a:xfrm>
              <a:off x="1354515" y="2193891"/>
              <a:ext cx="1101079" cy="52299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8" name="TextBox 224"/>
            <p:cNvSpPr txBox="1">
              <a:spLocks noChangeArrowheads="1"/>
            </p:cNvSpPr>
            <p:nvPr/>
          </p:nvSpPr>
          <p:spPr bwMode="auto">
            <a:xfrm>
              <a:off x="1386761" y="2174815"/>
              <a:ext cx="1180053" cy="554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华文黑体" charset="-122"/>
                </a:rPr>
                <a:t>标题</a:t>
              </a:r>
              <a:endPar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华文黑体" charset="-122"/>
              </a:endParaRPr>
            </a:p>
          </p:txBody>
        </p:sp>
      </p:grpSp>
      <p:grpSp>
        <p:nvGrpSpPr>
          <p:cNvPr id="39" name="组合 38"/>
          <p:cNvGrpSpPr>
            <a:grpSpLocks/>
          </p:cNvGrpSpPr>
          <p:nvPr/>
        </p:nvGrpSpPr>
        <p:grpSpPr bwMode="auto">
          <a:xfrm>
            <a:off x="5833468" y="1459495"/>
            <a:ext cx="884634" cy="415529"/>
            <a:chOff x="7689097" y="2162652"/>
            <a:chExt cx="1180053" cy="554236"/>
          </a:xfrm>
        </p:grpSpPr>
        <p:sp>
          <p:nvSpPr>
            <p:cNvPr id="40" name="圆角矩形 39"/>
            <p:cNvSpPr/>
            <p:nvPr/>
          </p:nvSpPr>
          <p:spPr>
            <a:xfrm>
              <a:off x="7725626" y="2194413"/>
              <a:ext cx="1100643" cy="522475"/>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1" name="TextBox 87"/>
            <p:cNvSpPr txBox="1">
              <a:spLocks noChangeArrowheads="1"/>
            </p:cNvSpPr>
            <p:nvPr/>
          </p:nvSpPr>
          <p:spPr bwMode="auto">
            <a:xfrm>
              <a:off x="7689097" y="2162652"/>
              <a:ext cx="1180053" cy="554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华文黑体" charset="-122"/>
                </a:rPr>
                <a:t>标题</a:t>
              </a:r>
            </a:p>
          </p:txBody>
        </p:sp>
      </p:grpSp>
      <p:grpSp>
        <p:nvGrpSpPr>
          <p:cNvPr id="42" name="组合 41"/>
          <p:cNvGrpSpPr>
            <a:grpSpLocks/>
          </p:cNvGrpSpPr>
          <p:nvPr/>
        </p:nvGrpSpPr>
        <p:grpSpPr bwMode="auto">
          <a:xfrm>
            <a:off x="6839546" y="2844193"/>
            <a:ext cx="907256" cy="463153"/>
            <a:chOff x="9031522" y="4008808"/>
            <a:chExt cx="1209355" cy="616613"/>
          </a:xfrm>
        </p:grpSpPr>
        <p:sp>
          <p:nvSpPr>
            <p:cNvPr id="43" name="圆角矩形 42"/>
            <p:cNvSpPr/>
            <p:nvPr/>
          </p:nvSpPr>
          <p:spPr>
            <a:xfrm>
              <a:off x="9031522" y="4102330"/>
              <a:ext cx="1099847" cy="523091"/>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4" name="TextBox 89"/>
            <p:cNvSpPr txBox="1">
              <a:spLocks noChangeArrowheads="1"/>
            </p:cNvSpPr>
            <p:nvPr/>
          </p:nvSpPr>
          <p:spPr bwMode="auto">
            <a:xfrm>
              <a:off x="9060824" y="4008808"/>
              <a:ext cx="1180053" cy="553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华文黑体" charset="-122"/>
                </a:rPr>
                <a:t>标题</a:t>
              </a:r>
            </a:p>
          </p:txBody>
        </p:sp>
      </p:grpSp>
      <p:grpSp>
        <p:nvGrpSpPr>
          <p:cNvPr id="45" name="组合 44"/>
          <p:cNvGrpSpPr>
            <a:grpSpLocks/>
          </p:cNvGrpSpPr>
          <p:nvPr/>
        </p:nvGrpSpPr>
        <p:grpSpPr bwMode="auto">
          <a:xfrm>
            <a:off x="1917502" y="2906106"/>
            <a:ext cx="900113" cy="440531"/>
            <a:chOff x="2518192" y="4091250"/>
            <a:chExt cx="1200750" cy="586813"/>
          </a:xfrm>
        </p:grpSpPr>
        <p:sp>
          <p:nvSpPr>
            <p:cNvPr id="46" name="圆角矩形 45"/>
            <p:cNvSpPr/>
            <p:nvPr/>
          </p:nvSpPr>
          <p:spPr>
            <a:xfrm>
              <a:off x="2518192" y="4154689"/>
              <a:ext cx="1100688" cy="523374"/>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7" name="TextBox 91"/>
            <p:cNvSpPr txBox="1">
              <a:spLocks noChangeArrowheads="1"/>
            </p:cNvSpPr>
            <p:nvPr/>
          </p:nvSpPr>
          <p:spPr bwMode="auto">
            <a:xfrm>
              <a:off x="2538889" y="4091250"/>
              <a:ext cx="1180053" cy="553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华文黑体" charset="-122"/>
                </a:rPr>
                <a:t>标题</a:t>
              </a:r>
            </a:p>
          </p:txBody>
        </p:sp>
      </p:grpSp>
    </p:spTree>
    <p:extLst>
      <p:ext uri="{BB962C8B-B14F-4D97-AF65-F5344CB8AC3E}">
        <p14:creationId xmlns:p14="http://schemas.microsoft.com/office/powerpoint/2010/main" val="2365403472"/>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fill="hold"/>
                                        <p:tgtEl>
                                          <p:spTgt spid="20"/>
                                        </p:tgtEl>
                                        <p:attrNameLst>
                                          <p:attrName>ppt_x</p:attrName>
                                        </p:attrNameLst>
                                      </p:cBhvr>
                                      <p:tavLst>
                                        <p:tav tm="0">
                                          <p:val>
                                            <p:strVal val="#ppt_x"/>
                                          </p:val>
                                        </p:tav>
                                        <p:tav tm="100000">
                                          <p:val>
                                            <p:strVal val="#ppt_x"/>
                                          </p:val>
                                        </p:tav>
                                      </p:tavLst>
                                    </p:anim>
                                    <p:anim calcmode="lin" valueType="num">
                                      <p:cBhvr additive="base">
                                        <p:cTn id="13" dur="500" fill="hold"/>
                                        <p:tgtEl>
                                          <p:spTgt spid="20"/>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ppt_x"/>
                                          </p:val>
                                        </p:tav>
                                        <p:tav tm="100000">
                                          <p:val>
                                            <p:strVal val="#ppt_x"/>
                                          </p:val>
                                        </p:tav>
                                      </p:tavLst>
                                    </p:anim>
                                    <p:anim calcmode="lin" valueType="num">
                                      <p:cBhvr additive="base">
                                        <p:cTn id="18" dur="500" fill="hold"/>
                                        <p:tgtEl>
                                          <p:spTgt spid="23"/>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additive="base">
                                        <p:cTn id="22" dur="500" fill="hold"/>
                                        <p:tgtEl>
                                          <p:spTgt spid="29"/>
                                        </p:tgtEl>
                                        <p:attrNameLst>
                                          <p:attrName>ppt_x</p:attrName>
                                        </p:attrNameLst>
                                      </p:cBhvr>
                                      <p:tavLst>
                                        <p:tav tm="0">
                                          <p:val>
                                            <p:strVal val="#ppt_x"/>
                                          </p:val>
                                        </p:tav>
                                        <p:tav tm="100000">
                                          <p:val>
                                            <p:strVal val="#ppt_x"/>
                                          </p:val>
                                        </p:tav>
                                      </p:tavLst>
                                    </p:anim>
                                    <p:anim calcmode="lin" valueType="num">
                                      <p:cBhvr additive="base">
                                        <p:cTn id="23" dur="500" fill="hold"/>
                                        <p:tgtEl>
                                          <p:spTgt spid="29"/>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par>
                                <p:cTn id="28" presetID="22" presetClass="entr" presetSubtype="8"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childTnLst>
                          </p:cTn>
                        </p:par>
                        <p:par>
                          <p:cTn id="31" fill="hold">
                            <p:stCondLst>
                              <p:cond delay="2500"/>
                            </p:stCondLst>
                            <p:childTnLst>
                              <p:par>
                                <p:cTn id="32" presetID="22" presetClass="entr" presetSubtype="2"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right)">
                                      <p:cBhvr>
                                        <p:cTn id="34" dur="500"/>
                                        <p:tgtEl>
                                          <p:spTgt spid="11"/>
                                        </p:tgtEl>
                                      </p:cBhvr>
                                    </p:animEffect>
                                  </p:childTnLst>
                                </p:cTn>
                              </p:par>
                              <p:par>
                                <p:cTn id="35" presetID="22" presetClass="entr" presetSubtype="2"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right)">
                                      <p:cBhvr>
                                        <p:cTn id="37" dur="500"/>
                                        <p:tgtEl>
                                          <p:spTgt spid="14"/>
                                        </p:tgtEl>
                                      </p:cBhvr>
                                    </p:animEffect>
                                  </p:childTnLst>
                                </p:cTn>
                              </p:par>
                              <p:par>
                                <p:cTn id="38" presetID="2" presetClass="entr" presetSubtype="8" fill="hold" nodeType="withEffect">
                                  <p:stCondLst>
                                    <p:cond delay="0"/>
                                  </p:stCondLst>
                                  <p:childTnLst>
                                    <p:set>
                                      <p:cBhvr>
                                        <p:cTn id="39" dur="1" fill="hold">
                                          <p:stCondLst>
                                            <p:cond delay="0"/>
                                          </p:stCondLst>
                                        </p:cTn>
                                        <p:tgtEl>
                                          <p:spTgt spid="36"/>
                                        </p:tgtEl>
                                        <p:attrNameLst>
                                          <p:attrName>style.visibility</p:attrName>
                                        </p:attrNameLst>
                                      </p:cBhvr>
                                      <p:to>
                                        <p:strVal val="visible"/>
                                      </p:to>
                                    </p:set>
                                    <p:anim calcmode="lin" valueType="num">
                                      <p:cBhvr additive="base">
                                        <p:cTn id="40" dur="500" fill="hold"/>
                                        <p:tgtEl>
                                          <p:spTgt spid="36"/>
                                        </p:tgtEl>
                                        <p:attrNameLst>
                                          <p:attrName>ppt_x</p:attrName>
                                        </p:attrNameLst>
                                      </p:cBhvr>
                                      <p:tavLst>
                                        <p:tav tm="0">
                                          <p:val>
                                            <p:strVal val="0-#ppt_w/2"/>
                                          </p:val>
                                        </p:tav>
                                        <p:tav tm="100000">
                                          <p:val>
                                            <p:strVal val="#ppt_x"/>
                                          </p:val>
                                        </p:tav>
                                      </p:tavLst>
                                    </p:anim>
                                    <p:anim calcmode="lin" valueType="num">
                                      <p:cBhvr additive="base">
                                        <p:cTn id="41" dur="500" fill="hold"/>
                                        <p:tgtEl>
                                          <p:spTgt spid="36"/>
                                        </p:tgtEl>
                                        <p:attrNameLst>
                                          <p:attrName>ppt_y</p:attrName>
                                        </p:attrNameLst>
                                      </p:cBhvr>
                                      <p:tavLst>
                                        <p:tav tm="0">
                                          <p:val>
                                            <p:strVal val="#ppt_y"/>
                                          </p:val>
                                        </p:tav>
                                        <p:tav tm="100000">
                                          <p:val>
                                            <p:strVal val="#ppt_y"/>
                                          </p:val>
                                        </p:tav>
                                      </p:tavLst>
                                    </p:anim>
                                  </p:childTnLst>
                                </p:cTn>
                              </p:par>
                              <p:par>
                                <p:cTn id="42" presetID="2" presetClass="entr" presetSubtype="8" fill="hold" nodeType="withEffect">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cBhvr additive="base">
                                        <p:cTn id="44" dur="500" fill="hold"/>
                                        <p:tgtEl>
                                          <p:spTgt spid="45"/>
                                        </p:tgtEl>
                                        <p:attrNameLst>
                                          <p:attrName>ppt_x</p:attrName>
                                        </p:attrNameLst>
                                      </p:cBhvr>
                                      <p:tavLst>
                                        <p:tav tm="0">
                                          <p:val>
                                            <p:strVal val="0-#ppt_w/2"/>
                                          </p:val>
                                        </p:tav>
                                        <p:tav tm="100000">
                                          <p:val>
                                            <p:strVal val="#ppt_x"/>
                                          </p:val>
                                        </p:tav>
                                      </p:tavLst>
                                    </p:anim>
                                    <p:anim calcmode="lin" valueType="num">
                                      <p:cBhvr additive="base">
                                        <p:cTn id="45" dur="500" fill="hold"/>
                                        <p:tgtEl>
                                          <p:spTgt spid="45"/>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0"/>
                                  </p:stCondLst>
                                  <p:childTnLst>
                                    <p:set>
                                      <p:cBhvr>
                                        <p:cTn id="47" dur="1" fill="hold">
                                          <p:stCondLst>
                                            <p:cond delay="0"/>
                                          </p:stCondLst>
                                        </p:cTn>
                                        <p:tgtEl>
                                          <p:spTgt spid="39"/>
                                        </p:tgtEl>
                                        <p:attrNameLst>
                                          <p:attrName>style.visibility</p:attrName>
                                        </p:attrNameLst>
                                      </p:cBhvr>
                                      <p:to>
                                        <p:strVal val="visible"/>
                                      </p:to>
                                    </p:set>
                                    <p:anim calcmode="lin" valueType="num">
                                      <p:cBhvr additive="base">
                                        <p:cTn id="48" dur="500" fill="hold"/>
                                        <p:tgtEl>
                                          <p:spTgt spid="39"/>
                                        </p:tgtEl>
                                        <p:attrNameLst>
                                          <p:attrName>ppt_x</p:attrName>
                                        </p:attrNameLst>
                                      </p:cBhvr>
                                      <p:tavLst>
                                        <p:tav tm="0">
                                          <p:val>
                                            <p:strVal val="1+#ppt_w/2"/>
                                          </p:val>
                                        </p:tav>
                                        <p:tav tm="100000">
                                          <p:val>
                                            <p:strVal val="#ppt_x"/>
                                          </p:val>
                                        </p:tav>
                                      </p:tavLst>
                                    </p:anim>
                                    <p:anim calcmode="lin" valueType="num">
                                      <p:cBhvr additive="base">
                                        <p:cTn id="49" dur="500" fill="hold"/>
                                        <p:tgtEl>
                                          <p:spTgt spid="39"/>
                                        </p:tgtEl>
                                        <p:attrNameLst>
                                          <p:attrName>ppt_y</p:attrName>
                                        </p:attrNameLst>
                                      </p:cBhvr>
                                      <p:tavLst>
                                        <p:tav tm="0">
                                          <p:val>
                                            <p:strVal val="#ppt_y"/>
                                          </p:val>
                                        </p:tav>
                                        <p:tav tm="100000">
                                          <p:val>
                                            <p:strVal val="#ppt_y"/>
                                          </p:val>
                                        </p:tav>
                                      </p:tavLst>
                                    </p:anim>
                                  </p:childTnLst>
                                </p:cTn>
                              </p:par>
                              <p:par>
                                <p:cTn id="50" presetID="2" presetClass="entr" presetSubtype="2" fill="hold" nodeType="withEffect">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cBhvr additive="base">
                                        <p:cTn id="52" dur="500" fill="hold"/>
                                        <p:tgtEl>
                                          <p:spTgt spid="42"/>
                                        </p:tgtEl>
                                        <p:attrNameLst>
                                          <p:attrName>ppt_x</p:attrName>
                                        </p:attrNameLst>
                                      </p:cBhvr>
                                      <p:tavLst>
                                        <p:tav tm="0">
                                          <p:val>
                                            <p:strVal val="1+#ppt_w/2"/>
                                          </p:val>
                                        </p:tav>
                                        <p:tav tm="100000">
                                          <p:val>
                                            <p:strVal val="#ppt_x"/>
                                          </p:val>
                                        </p:tav>
                                      </p:tavLst>
                                    </p:anim>
                                    <p:anim calcmode="lin" valueType="num">
                                      <p:cBhvr additive="base">
                                        <p:cTn id="53" dur="500" fill="hold"/>
                                        <p:tgtEl>
                                          <p:spTgt spid="42"/>
                                        </p:tgtEl>
                                        <p:attrNameLst>
                                          <p:attrName>ppt_y</p:attrName>
                                        </p:attrNameLst>
                                      </p:cBhvr>
                                      <p:tavLst>
                                        <p:tav tm="0">
                                          <p:val>
                                            <p:strVal val="#ppt_y"/>
                                          </p:val>
                                        </p:tav>
                                        <p:tav tm="100000">
                                          <p:val>
                                            <p:strVal val="#ppt_y"/>
                                          </p:val>
                                        </p:tav>
                                      </p:tavLst>
                                    </p:anim>
                                  </p:childTnLst>
                                </p:cTn>
                              </p:par>
                            </p:childTnLst>
                          </p:cTn>
                        </p:par>
                        <p:par>
                          <p:cTn id="54" fill="hold">
                            <p:stCondLst>
                              <p:cond delay="3000"/>
                            </p:stCondLst>
                            <p:childTnLst>
                              <p:par>
                                <p:cTn id="55" presetID="14" presetClass="entr" presetSubtype="10" fill="hold" grpId="0"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randombar(horizontal)">
                                      <p:cBhvr>
                                        <p:cTn id="57" dur="500"/>
                                        <p:tgtEl>
                                          <p:spTgt spid="32"/>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randombar(horizontal)">
                                      <p:cBhvr>
                                        <p:cTn id="60" dur="500"/>
                                        <p:tgtEl>
                                          <p:spTgt spid="33"/>
                                        </p:tgtEl>
                                      </p:cBhvr>
                                    </p:animEffect>
                                  </p:childTnLst>
                                </p:cTn>
                              </p:par>
                              <p:par>
                                <p:cTn id="61" presetID="14" presetClass="entr" presetSubtype="10" fill="hold" grpId="0" nodeType="with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randombar(horizontal)">
                                      <p:cBhvr>
                                        <p:cTn id="63" dur="500"/>
                                        <p:tgtEl>
                                          <p:spTgt spid="34"/>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35"/>
                                        </p:tgtEl>
                                        <p:attrNameLst>
                                          <p:attrName>style.visibility</p:attrName>
                                        </p:attrNameLst>
                                      </p:cBhvr>
                                      <p:to>
                                        <p:strVal val="visible"/>
                                      </p:to>
                                    </p:set>
                                    <p:animEffect transition="in" filter="randombar(horizontal)">
                                      <p:cBhvr>
                                        <p:cTn id="66"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11"/>
          <p:cNvSpPr>
            <a:spLocks noChangeArrowheads="1"/>
          </p:cNvSpPr>
          <p:nvPr/>
        </p:nvSpPr>
        <p:spPr bwMode="auto">
          <a:xfrm>
            <a:off x="0" y="2256681"/>
            <a:ext cx="9144000" cy="788194"/>
          </a:xfrm>
          <a:prstGeom prst="rect">
            <a:avLst/>
          </a:prstGeom>
          <a:solidFill>
            <a:srgbClr val="D9D9D9"/>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tabLst/>
              <a:defRPr/>
            </a:pPr>
            <a:endParaRPr kumimoji="0" lang="zh-CN" altLang="zh-CN"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p:txBody>
      </p:sp>
      <p:cxnSp>
        <p:nvCxnSpPr>
          <p:cNvPr id="6" name="直接连接符 14"/>
          <p:cNvCxnSpPr>
            <a:cxnSpLocks noChangeShapeType="1"/>
            <a:stCxn id="5" idx="1"/>
            <a:endCxn id="5" idx="3"/>
          </p:cNvCxnSpPr>
          <p:nvPr/>
        </p:nvCxnSpPr>
        <p:spPr bwMode="auto">
          <a:xfrm>
            <a:off x="0" y="2650778"/>
            <a:ext cx="9144000" cy="1190"/>
          </a:xfrm>
          <a:prstGeom prst="line">
            <a:avLst/>
          </a:prstGeom>
          <a:noFill/>
          <a:ln w="19050">
            <a:solidFill>
              <a:schemeClr val="bg1"/>
            </a:solidFill>
            <a:miter lim="800000"/>
            <a:headEnd/>
            <a:tailEnd/>
          </a:ln>
          <a:extLst>
            <a:ext uri="{909E8E84-426E-40DD-AFC4-6F175D3DCCD1}">
              <a14:hiddenFill xmlns:a14="http://schemas.microsoft.com/office/drawing/2010/main">
                <a:noFill/>
              </a14:hiddenFill>
            </a:ext>
          </a:extLst>
        </p:spPr>
      </p:cxnSp>
      <p:sp>
        <p:nvSpPr>
          <p:cNvPr id="7" name="椭圆 18"/>
          <p:cNvSpPr>
            <a:spLocks noChangeArrowheads="1"/>
          </p:cNvSpPr>
          <p:nvPr/>
        </p:nvSpPr>
        <p:spPr bwMode="auto">
          <a:xfrm>
            <a:off x="1251347" y="2579341"/>
            <a:ext cx="146447" cy="145256"/>
          </a:xfrm>
          <a:prstGeom prst="ellipse">
            <a:avLst/>
          </a:prstGeom>
          <a:solidFill>
            <a:schemeClr val="bg1"/>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tabLst/>
              <a:defRPr/>
            </a:pPr>
            <a:endParaRPr kumimoji="0" lang="zh-CN" altLang="zh-CN"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p:txBody>
      </p:sp>
      <p:sp>
        <p:nvSpPr>
          <p:cNvPr id="8" name="椭圆 19"/>
          <p:cNvSpPr>
            <a:spLocks noChangeArrowheads="1"/>
          </p:cNvSpPr>
          <p:nvPr/>
        </p:nvSpPr>
        <p:spPr bwMode="auto">
          <a:xfrm>
            <a:off x="2895601" y="2578150"/>
            <a:ext cx="145256" cy="145256"/>
          </a:xfrm>
          <a:prstGeom prst="ellipse">
            <a:avLst/>
          </a:prstGeom>
          <a:solidFill>
            <a:schemeClr val="bg1"/>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tabLst/>
              <a:defRPr/>
            </a:pPr>
            <a:endParaRPr kumimoji="0" lang="zh-CN" altLang="zh-CN"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p:txBody>
      </p:sp>
      <p:sp>
        <p:nvSpPr>
          <p:cNvPr id="9" name="椭圆 20"/>
          <p:cNvSpPr>
            <a:spLocks noChangeArrowheads="1"/>
          </p:cNvSpPr>
          <p:nvPr/>
        </p:nvSpPr>
        <p:spPr bwMode="auto">
          <a:xfrm>
            <a:off x="4506517" y="2587675"/>
            <a:ext cx="145256" cy="145256"/>
          </a:xfrm>
          <a:prstGeom prst="ellipse">
            <a:avLst/>
          </a:prstGeom>
          <a:solidFill>
            <a:schemeClr val="bg1"/>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tabLst/>
              <a:defRPr/>
            </a:pPr>
            <a:endParaRPr kumimoji="0" lang="zh-CN" altLang="zh-CN"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p:txBody>
      </p:sp>
      <p:sp>
        <p:nvSpPr>
          <p:cNvPr id="10" name="椭圆 21"/>
          <p:cNvSpPr>
            <a:spLocks noChangeArrowheads="1"/>
          </p:cNvSpPr>
          <p:nvPr/>
        </p:nvSpPr>
        <p:spPr bwMode="auto">
          <a:xfrm>
            <a:off x="6149578" y="2578150"/>
            <a:ext cx="146447" cy="145256"/>
          </a:xfrm>
          <a:prstGeom prst="ellipse">
            <a:avLst/>
          </a:prstGeom>
          <a:solidFill>
            <a:schemeClr val="bg1"/>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tabLst/>
              <a:defRPr/>
            </a:pPr>
            <a:endParaRPr kumimoji="0" lang="zh-CN" altLang="zh-CN"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p:txBody>
      </p:sp>
      <p:sp>
        <p:nvSpPr>
          <p:cNvPr id="11" name="椭圆 22"/>
          <p:cNvSpPr>
            <a:spLocks noChangeArrowheads="1"/>
          </p:cNvSpPr>
          <p:nvPr/>
        </p:nvSpPr>
        <p:spPr bwMode="auto">
          <a:xfrm>
            <a:off x="954882" y="1675656"/>
            <a:ext cx="759619" cy="759619"/>
          </a:xfrm>
          <a:prstGeom prst="ellipse">
            <a:avLst/>
          </a:prstGeom>
          <a:solidFill>
            <a:schemeClr val="bg2"/>
          </a:solidFill>
          <a:ln w="6350">
            <a:no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tabLst/>
              <a:defRPr/>
            </a:pPr>
            <a:endParaRPr kumimoji="0" lang="zh-CN" altLang="zh-CN"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p:txBody>
      </p:sp>
      <p:sp>
        <p:nvSpPr>
          <p:cNvPr id="12" name="椭圆 23"/>
          <p:cNvSpPr>
            <a:spLocks noChangeArrowheads="1"/>
          </p:cNvSpPr>
          <p:nvPr/>
        </p:nvSpPr>
        <p:spPr bwMode="auto">
          <a:xfrm>
            <a:off x="2588419" y="2881759"/>
            <a:ext cx="759619" cy="759619"/>
          </a:xfrm>
          <a:prstGeom prst="ellipse">
            <a:avLst/>
          </a:prstGeom>
          <a:solidFill>
            <a:schemeClr val="tx1"/>
          </a:solidFill>
          <a:ln w="6350">
            <a:no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tabLst/>
              <a:defRPr/>
            </a:pPr>
            <a:endParaRPr kumimoji="0" lang="zh-CN" altLang="zh-CN"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p:txBody>
      </p:sp>
      <p:sp>
        <p:nvSpPr>
          <p:cNvPr id="13" name="椭圆 24"/>
          <p:cNvSpPr>
            <a:spLocks noChangeArrowheads="1"/>
          </p:cNvSpPr>
          <p:nvPr/>
        </p:nvSpPr>
        <p:spPr bwMode="auto">
          <a:xfrm>
            <a:off x="4199335" y="1707803"/>
            <a:ext cx="759619" cy="760809"/>
          </a:xfrm>
          <a:prstGeom prst="ellipse">
            <a:avLst/>
          </a:prstGeom>
          <a:solidFill>
            <a:schemeClr val="tx2"/>
          </a:solidFill>
          <a:ln w="6350">
            <a:no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tabLst/>
              <a:defRPr/>
            </a:pPr>
            <a:endParaRPr kumimoji="0" lang="zh-CN" altLang="zh-CN"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p:txBody>
      </p:sp>
      <p:sp>
        <p:nvSpPr>
          <p:cNvPr id="14" name="椭圆 25"/>
          <p:cNvSpPr>
            <a:spLocks noChangeArrowheads="1"/>
          </p:cNvSpPr>
          <p:nvPr/>
        </p:nvSpPr>
        <p:spPr bwMode="auto">
          <a:xfrm>
            <a:off x="5859066" y="2837706"/>
            <a:ext cx="759619" cy="759619"/>
          </a:xfrm>
          <a:prstGeom prst="ellipse">
            <a:avLst/>
          </a:prstGeom>
          <a:solidFill>
            <a:schemeClr val="bg2"/>
          </a:solidFill>
          <a:ln w="6350">
            <a:no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tabLst/>
              <a:defRPr/>
            </a:pPr>
            <a:endParaRPr kumimoji="0" lang="zh-CN" altLang="zh-CN"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p:txBody>
      </p:sp>
      <p:sp>
        <p:nvSpPr>
          <p:cNvPr id="15" name="椭圆 26"/>
          <p:cNvSpPr>
            <a:spLocks noChangeArrowheads="1"/>
          </p:cNvSpPr>
          <p:nvPr/>
        </p:nvSpPr>
        <p:spPr bwMode="auto">
          <a:xfrm>
            <a:off x="7750969" y="2590056"/>
            <a:ext cx="145256" cy="145256"/>
          </a:xfrm>
          <a:prstGeom prst="ellipse">
            <a:avLst/>
          </a:prstGeom>
          <a:solidFill>
            <a:schemeClr val="bg1"/>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tabLst/>
              <a:defRPr/>
            </a:pPr>
            <a:endParaRPr kumimoji="0" lang="zh-CN" altLang="zh-CN"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p:txBody>
      </p:sp>
      <p:sp>
        <p:nvSpPr>
          <p:cNvPr id="16" name="椭圆 27"/>
          <p:cNvSpPr>
            <a:spLocks noChangeArrowheads="1"/>
          </p:cNvSpPr>
          <p:nvPr/>
        </p:nvSpPr>
        <p:spPr bwMode="auto">
          <a:xfrm>
            <a:off x="7443788" y="1710184"/>
            <a:ext cx="759619" cy="760809"/>
          </a:xfrm>
          <a:prstGeom prst="ellipse">
            <a:avLst/>
          </a:prstGeom>
          <a:solidFill>
            <a:schemeClr val="tx1"/>
          </a:solidFill>
          <a:ln w="6350">
            <a:no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tabLst/>
              <a:defRPr/>
            </a:pPr>
            <a:endParaRPr kumimoji="0" lang="zh-CN" altLang="zh-CN"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p:txBody>
      </p:sp>
      <p:grpSp>
        <p:nvGrpSpPr>
          <p:cNvPr id="17" name="组合 92"/>
          <p:cNvGrpSpPr>
            <a:grpSpLocks/>
          </p:cNvGrpSpPr>
          <p:nvPr/>
        </p:nvGrpSpPr>
        <p:grpSpPr bwMode="auto">
          <a:xfrm>
            <a:off x="4358879" y="1911399"/>
            <a:ext cx="426244" cy="323850"/>
            <a:chOff x="0" y="0"/>
            <a:chExt cx="509646" cy="387231"/>
          </a:xfrm>
          <a:solidFill>
            <a:schemeClr val="accent2"/>
          </a:solidFill>
        </p:grpSpPr>
        <p:sp>
          <p:nvSpPr>
            <p:cNvPr id="18" name="Freeform 20"/>
            <p:cNvSpPr>
              <a:spLocks noEditPoints="1" noChangeArrowheads="1"/>
            </p:cNvSpPr>
            <p:nvPr/>
          </p:nvSpPr>
          <p:spPr bwMode="auto">
            <a:xfrm>
              <a:off x="0" y="51839"/>
              <a:ext cx="337890" cy="335392"/>
            </a:xfrm>
            <a:custGeom>
              <a:avLst/>
              <a:gdLst>
                <a:gd name="T0" fmla="*/ 498557433 w 229"/>
                <a:gd name="T1" fmla="*/ 279424383 h 227"/>
                <a:gd name="T2" fmla="*/ 498557433 w 229"/>
                <a:gd name="T3" fmla="*/ 213934294 h 227"/>
                <a:gd name="T4" fmla="*/ 448483315 w 229"/>
                <a:gd name="T5" fmla="*/ 203018540 h 227"/>
                <a:gd name="T6" fmla="*/ 435420694 w 229"/>
                <a:gd name="T7" fmla="*/ 165908228 h 227"/>
                <a:gd name="T8" fmla="*/ 470254350 w 229"/>
                <a:gd name="T9" fmla="*/ 126614174 h 227"/>
                <a:gd name="T10" fmla="*/ 431066487 w 229"/>
                <a:gd name="T11" fmla="*/ 74222102 h 227"/>
                <a:gd name="T12" fmla="*/ 383170211 w 229"/>
                <a:gd name="T13" fmla="*/ 96052132 h 227"/>
                <a:gd name="T14" fmla="*/ 350514397 w 229"/>
                <a:gd name="T15" fmla="*/ 72038360 h 227"/>
                <a:gd name="T16" fmla="*/ 357044969 w 229"/>
                <a:gd name="T17" fmla="*/ 19646288 h 227"/>
                <a:gd name="T18" fmla="*/ 293909706 w 229"/>
                <a:gd name="T19" fmla="*/ 0 h 227"/>
                <a:gd name="T20" fmla="*/ 267784465 w 229"/>
                <a:gd name="T21" fmla="*/ 43660060 h 227"/>
                <a:gd name="T22" fmla="*/ 248189796 w 229"/>
                <a:gd name="T23" fmla="*/ 43660060 h 227"/>
                <a:gd name="T24" fmla="*/ 228596602 w 229"/>
                <a:gd name="T25" fmla="*/ 43660060 h 227"/>
                <a:gd name="T26" fmla="*/ 202471361 w 229"/>
                <a:gd name="T27" fmla="*/ 0 h 227"/>
                <a:gd name="T28" fmla="*/ 141512463 w 229"/>
                <a:gd name="T29" fmla="*/ 19646288 h 227"/>
                <a:gd name="T30" fmla="*/ 145866670 w 229"/>
                <a:gd name="T31" fmla="*/ 72038360 h 227"/>
                <a:gd name="T32" fmla="*/ 113209381 w 229"/>
                <a:gd name="T33" fmla="*/ 96052132 h 227"/>
                <a:gd name="T34" fmla="*/ 65313104 w 229"/>
                <a:gd name="T35" fmla="*/ 74222102 h 227"/>
                <a:gd name="T36" fmla="*/ 28303083 w 229"/>
                <a:gd name="T37" fmla="*/ 126614174 h 227"/>
                <a:gd name="T38" fmla="*/ 63136738 w 229"/>
                <a:gd name="T39" fmla="*/ 165908228 h 227"/>
                <a:gd name="T40" fmla="*/ 50074118 w 229"/>
                <a:gd name="T41" fmla="*/ 205202282 h 227"/>
                <a:gd name="T42" fmla="*/ 0 w 229"/>
                <a:gd name="T43" fmla="*/ 213934294 h 227"/>
                <a:gd name="T44" fmla="*/ 0 w 229"/>
                <a:gd name="T45" fmla="*/ 279424383 h 227"/>
                <a:gd name="T46" fmla="*/ 50074118 w 229"/>
                <a:gd name="T47" fmla="*/ 290338660 h 227"/>
                <a:gd name="T48" fmla="*/ 63136738 w 229"/>
                <a:gd name="T49" fmla="*/ 329632714 h 227"/>
                <a:gd name="T50" fmla="*/ 28303083 w 229"/>
                <a:gd name="T51" fmla="*/ 368926768 h 227"/>
                <a:gd name="T52" fmla="*/ 67490945 w 229"/>
                <a:gd name="T53" fmla="*/ 421318839 h 227"/>
                <a:gd name="T54" fmla="*/ 113209381 w 229"/>
                <a:gd name="T55" fmla="*/ 399488809 h 227"/>
                <a:gd name="T56" fmla="*/ 145866670 w 229"/>
                <a:gd name="T57" fmla="*/ 423502581 h 227"/>
                <a:gd name="T58" fmla="*/ 141512463 w 229"/>
                <a:gd name="T59" fmla="*/ 475894653 h 227"/>
                <a:gd name="T60" fmla="*/ 202471361 w 229"/>
                <a:gd name="T61" fmla="*/ 495540941 h 227"/>
                <a:gd name="T62" fmla="*/ 228596602 w 229"/>
                <a:gd name="T63" fmla="*/ 449698617 h 227"/>
                <a:gd name="T64" fmla="*/ 248189796 w 229"/>
                <a:gd name="T65" fmla="*/ 451880881 h 227"/>
                <a:gd name="T66" fmla="*/ 269960830 w 229"/>
                <a:gd name="T67" fmla="*/ 449698617 h 227"/>
                <a:gd name="T68" fmla="*/ 293909706 w 229"/>
                <a:gd name="T69" fmla="*/ 495540941 h 227"/>
                <a:gd name="T70" fmla="*/ 357044969 w 229"/>
                <a:gd name="T71" fmla="*/ 473710911 h 227"/>
                <a:gd name="T72" fmla="*/ 350514397 w 229"/>
                <a:gd name="T73" fmla="*/ 423502581 h 227"/>
                <a:gd name="T74" fmla="*/ 383170211 w 229"/>
                <a:gd name="T75" fmla="*/ 399488809 h 227"/>
                <a:gd name="T76" fmla="*/ 431066487 w 229"/>
                <a:gd name="T77" fmla="*/ 421318839 h 227"/>
                <a:gd name="T78" fmla="*/ 470254350 w 229"/>
                <a:gd name="T79" fmla="*/ 366744503 h 227"/>
                <a:gd name="T80" fmla="*/ 435420694 w 229"/>
                <a:gd name="T81" fmla="*/ 329632714 h 227"/>
                <a:gd name="T82" fmla="*/ 448483315 w 229"/>
                <a:gd name="T83" fmla="*/ 290338660 h 227"/>
                <a:gd name="T84" fmla="*/ 498557433 w 229"/>
                <a:gd name="T85" fmla="*/ 279424383 h 227"/>
                <a:gd name="T86" fmla="*/ 248189796 w 229"/>
                <a:gd name="T87" fmla="*/ 392940539 h 227"/>
                <a:gd name="T88" fmla="*/ 102324601 w 229"/>
                <a:gd name="T89" fmla="*/ 246678600 h 227"/>
                <a:gd name="T90" fmla="*/ 248189796 w 229"/>
                <a:gd name="T91" fmla="*/ 100418138 h 227"/>
                <a:gd name="T92" fmla="*/ 394056466 w 229"/>
                <a:gd name="T93" fmla="*/ 246678600 h 227"/>
                <a:gd name="T94" fmla="*/ 248189796 w 229"/>
                <a:gd name="T95" fmla="*/ 392940539 h 2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9"/>
                <a:gd name="T145" fmla="*/ 0 h 227"/>
                <a:gd name="T146" fmla="*/ 229 w 229"/>
                <a:gd name="T147" fmla="*/ 227 h 22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9" name="Freeform 21"/>
            <p:cNvSpPr>
              <a:spLocks noEditPoints="1" noChangeArrowheads="1"/>
            </p:cNvSpPr>
            <p:nvPr/>
          </p:nvSpPr>
          <p:spPr bwMode="auto">
            <a:xfrm>
              <a:off x="309785" y="0"/>
              <a:ext cx="199861" cy="199861"/>
            </a:xfrm>
            <a:custGeom>
              <a:avLst/>
              <a:gdLst>
                <a:gd name="T0" fmla="*/ 295884588 w 135"/>
                <a:gd name="T1" fmla="*/ 166571560 h 135"/>
                <a:gd name="T2" fmla="*/ 295884588 w 135"/>
                <a:gd name="T3" fmla="*/ 127120479 h 135"/>
                <a:gd name="T4" fmla="*/ 267391811 w 135"/>
                <a:gd name="T5" fmla="*/ 120545792 h 135"/>
                <a:gd name="T6" fmla="*/ 258624575 w 135"/>
                <a:gd name="T7" fmla="*/ 98627702 h 135"/>
                <a:gd name="T8" fmla="*/ 280542665 w 135"/>
                <a:gd name="T9" fmla="*/ 74518544 h 135"/>
                <a:gd name="T10" fmla="*/ 256433507 w 135"/>
                <a:gd name="T11" fmla="*/ 43834699 h 135"/>
                <a:gd name="T12" fmla="*/ 227940730 w 135"/>
                <a:gd name="T13" fmla="*/ 56985553 h 135"/>
                <a:gd name="T14" fmla="*/ 210406259 w 135"/>
                <a:gd name="T15" fmla="*/ 41643630 h 135"/>
                <a:gd name="T16" fmla="*/ 212598808 w 135"/>
                <a:gd name="T17" fmla="*/ 10958305 h 135"/>
                <a:gd name="T18" fmla="*/ 175338796 w 135"/>
                <a:gd name="T19" fmla="*/ 0 h 135"/>
                <a:gd name="T20" fmla="*/ 159996873 w 135"/>
                <a:gd name="T21" fmla="*/ 26300227 h 135"/>
                <a:gd name="T22" fmla="*/ 146846019 w 135"/>
                <a:gd name="T23" fmla="*/ 26300227 h 135"/>
                <a:gd name="T24" fmla="*/ 135887715 w 135"/>
                <a:gd name="T25" fmla="*/ 26300227 h 135"/>
                <a:gd name="T26" fmla="*/ 120545792 w 135"/>
                <a:gd name="T27" fmla="*/ 0 h 135"/>
                <a:gd name="T28" fmla="*/ 83285780 w 135"/>
                <a:gd name="T29" fmla="*/ 10958305 h 135"/>
                <a:gd name="T30" fmla="*/ 85478329 w 135"/>
                <a:gd name="T31" fmla="*/ 41643630 h 135"/>
                <a:gd name="T32" fmla="*/ 65752789 w 135"/>
                <a:gd name="T33" fmla="*/ 56985553 h 135"/>
                <a:gd name="T34" fmla="*/ 39451081 w 135"/>
                <a:gd name="T35" fmla="*/ 43834699 h 135"/>
                <a:gd name="T36" fmla="*/ 15341923 w 135"/>
                <a:gd name="T37" fmla="*/ 74518544 h 135"/>
                <a:gd name="T38" fmla="*/ 37260012 w 135"/>
                <a:gd name="T39" fmla="*/ 98627702 h 135"/>
                <a:gd name="T40" fmla="*/ 28492776 w 135"/>
                <a:gd name="T41" fmla="*/ 120545792 h 135"/>
                <a:gd name="T42" fmla="*/ 0 w 135"/>
                <a:gd name="T43" fmla="*/ 127120479 h 135"/>
                <a:gd name="T44" fmla="*/ 0 w 135"/>
                <a:gd name="T45" fmla="*/ 166571560 h 135"/>
                <a:gd name="T46" fmla="*/ 28492776 w 135"/>
                <a:gd name="T47" fmla="*/ 173147727 h 135"/>
                <a:gd name="T48" fmla="*/ 37260012 w 135"/>
                <a:gd name="T49" fmla="*/ 197256885 h 135"/>
                <a:gd name="T50" fmla="*/ 15341923 w 135"/>
                <a:gd name="T51" fmla="*/ 219173494 h 135"/>
                <a:gd name="T52" fmla="*/ 39451081 w 135"/>
                <a:gd name="T53" fmla="*/ 249858820 h 135"/>
                <a:gd name="T54" fmla="*/ 67943857 w 135"/>
                <a:gd name="T55" fmla="*/ 238899035 h 135"/>
                <a:gd name="T56" fmla="*/ 85478329 w 135"/>
                <a:gd name="T57" fmla="*/ 252049889 h 135"/>
                <a:gd name="T58" fmla="*/ 83285780 w 135"/>
                <a:gd name="T59" fmla="*/ 282733734 h 135"/>
                <a:gd name="T60" fmla="*/ 120545792 w 135"/>
                <a:gd name="T61" fmla="*/ 295884588 h 135"/>
                <a:gd name="T62" fmla="*/ 135887715 w 135"/>
                <a:gd name="T63" fmla="*/ 267391811 h 135"/>
                <a:gd name="T64" fmla="*/ 149038568 w 135"/>
                <a:gd name="T65" fmla="*/ 269584360 h 135"/>
                <a:gd name="T66" fmla="*/ 159996873 w 135"/>
                <a:gd name="T67" fmla="*/ 267391811 h 135"/>
                <a:gd name="T68" fmla="*/ 175338796 w 135"/>
                <a:gd name="T69" fmla="*/ 295884588 h 135"/>
                <a:gd name="T70" fmla="*/ 212598808 w 135"/>
                <a:gd name="T71" fmla="*/ 282733734 h 135"/>
                <a:gd name="T72" fmla="*/ 210406259 w 135"/>
                <a:gd name="T73" fmla="*/ 252049889 h 135"/>
                <a:gd name="T74" fmla="*/ 227940730 w 135"/>
                <a:gd name="T75" fmla="*/ 238899035 h 135"/>
                <a:gd name="T76" fmla="*/ 256433507 w 135"/>
                <a:gd name="T77" fmla="*/ 249858820 h 135"/>
                <a:gd name="T78" fmla="*/ 280542665 w 135"/>
                <a:gd name="T79" fmla="*/ 219173494 h 135"/>
                <a:gd name="T80" fmla="*/ 258624575 w 135"/>
                <a:gd name="T81" fmla="*/ 195064336 h 135"/>
                <a:gd name="T82" fmla="*/ 267391811 w 135"/>
                <a:gd name="T83" fmla="*/ 173147727 h 135"/>
                <a:gd name="T84" fmla="*/ 295884588 w 135"/>
                <a:gd name="T85" fmla="*/ 166571560 h 135"/>
                <a:gd name="T86" fmla="*/ 146846019 w 135"/>
                <a:gd name="T87" fmla="*/ 234515417 h 135"/>
                <a:gd name="T88" fmla="*/ 61369171 w 135"/>
                <a:gd name="T89" fmla="*/ 146846019 h 135"/>
                <a:gd name="T90" fmla="*/ 146846019 w 135"/>
                <a:gd name="T91" fmla="*/ 59176621 h 135"/>
                <a:gd name="T92" fmla="*/ 234515417 w 135"/>
                <a:gd name="T93" fmla="*/ 146846019 h 135"/>
                <a:gd name="T94" fmla="*/ 146846019 w 135"/>
                <a:gd name="T95" fmla="*/ 234515417 h 1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
                <a:gd name="T145" fmla="*/ 0 h 135"/>
                <a:gd name="T146" fmla="*/ 135 w 135"/>
                <a:gd name="T147" fmla="*/ 135 h 1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nvGrpSpPr>
          <p:cNvPr id="20" name="组合 95"/>
          <p:cNvGrpSpPr>
            <a:grpSpLocks/>
          </p:cNvGrpSpPr>
          <p:nvPr/>
        </p:nvGrpSpPr>
        <p:grpSpPr bwMode="auto">
          <a:xfrm>
            <a:off x="7645004" y="1966168"/>
            <a:ext cx="358378" cy="341710"/>
            <a:chOff x="0" y="0"/>
            <a:chExt cx="2438400" cy="2332038"/>
          </a:xfrm>
          <a:solidFill>
            <a:schemeClr val="accent2"/>
          </a:solidFill>
        </p:grpSpPr>
        <p:sp>
          <p:nvSpPr>
            <p:cNvPr id="21" name="Freeform 25"/>
            <p:cNvSpPr>
              <a:spLocks noChangeArrowheads="1"/>
            </p:cNvSpPr>
            <p:nvPr/>
          </p:nvSpPr>
          <p:spPr bwMode="auto">
            <a:xfrm>
              <a:off x="893763" y="1676400"/>
              <a:ext cx="655638" cy="655638"/>
            </a:xfrm>
            <a:custGeom>
              <a:avLst/>
              <a:gdLst>
                <a:gd name="T0" fmla="*/ 519152583 w 413"/>
                <a:gd name="T1" fmla="*/ 1040826119 h 413"/>
                <a:gd name="T2" fmla="*/ 0 w 413"/>
                <a:gd name="T3" fmla="*/ 0 h 413"/>
                <a:gd name="T4" fmla="*/ 1040826119 w 413"/>
                <a:gd name="T5" fmla="*/ 0 h 413"/>
                <a:gd name="T6" fmla="*/ 519152583 w 413"/>
                <a:gd name="T7" fmla="*/ 1040826119 h 413"/>
                <a:gd name="T8" fmla="*/ 0 60000 65536"/>
                <a:gd name="T9" fmla="*/ 0 60000 65536"/>
                <a:gd name="T10" fmla="*/ 0 60000 65536"/>
                <a:gd name="T11" fmla="*/ 0 60000 65536"/>
                <a:gd name="T12" fmla="*/ 0 w 413"/>
                <a:gd name="T13" fmla="*/ 0 h 413"/>
                <a:gd name="T14" fmla="*/ 413 w 413"/>
                <a:gd name="T15" fmla="*/ 413 h 413"/>
              </a:gdLst>
              <a:ahLst/>
              <a:cxnLst>
                <a:cxn ang="T8">
                  <a:pos x="T0" y="T1"/>
                </a:cxn>
                <a:cxn ang="T9">
                  <a:pos x="T2" y="T3"/>
                </a:cxn>
                <a:cxn ang="T10">
                  <a:pos x="T4" y="T5"/>
                </a:cxn>
                <a:cxn ang="T11">
                  <a:pos x="T6" y="T7"/>
                </a:cxn>
              </a:cxnLst>
              <a:rect l="T12" t="T13" r="T14" b="T15"/>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2" name="任意多边形 97"/>
            <p:cNvSpPr>
              <a:spLocks noChangeArrowheads="1"/>
            </p:cNvSpPr>
            <p:nvPr/>
          </p:nvSpPr>
          <p:spPr bwMode="auto">
            <a:xfrm>
              <a:off x="0" y="0"/>
              <a:ext cx="2438400" cy="1774825"/>
            </a:xfrm>
            <a:custGeom>
              <a:avLst/>
              <a:gdLst>
                <a:gd name="T0" fmla="*/ 290196 w 2438400"/>
                <a:gd name="T1" fmla="*/ 0 h 1774825"/>
                <a:gd name="T2" fmla="*/ 2151973 w 2438400"/>
                <a:gd name="T3" fmla="*/ 0 h 1774825"/>
                <a:gd name="T4" fmla="*/ 2438400 w 2438400"/>
                <a:gd name="T5" fmla="*/ 286384 h 1774825"/>
                <a:gd name="T6" fmla="*/ 2438400 w 2438400"/>
                <a:gd name="T7" fmla="*/ 1484673 h 1774825"/>
                <a:gd name="T8" fmla="*/ 2151973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nvGrpSpPr>
          <p:cNvPr id="23" name="组合 98"/>
          <p:cNvGrpSpPr>
            <a:grpSpLocks/>
          </p:cNvGrpSpPr>
          <p:nvPr/>
        </p:nvGrpSpPr>
        <p:grpSpPr bwMode="auto">
          <a:xfrm>
            <a:off x="2805113" y="3061543"/>
            <a:ext cx="292894" cy="373856"/>
            <a:chOff x="0" y="0"/>
            <a:chExt cx="563562" cy="720725"/>
          </a:xfrm>
          <a:solidFill>
            <a:schemeClr val="accent2"/>
          </a:solidFill>
        </p:grpSpPr>
        <p:sp>
          <p:nvSpPr>
            <p:cNvPr id="24" name="Freeform 32"/>
            <p:cNvSpPr>
              <a:spLocks noChangeArrowheads="1"/>
            </p:cNvSpPr>
            <p:nvPr/>
          </p:nvSpPr>
          <p:spPr bwMode="auto">
            <a:xfrm>
              <a:off x="209550" y="0"/>
              <a:ext cx="142875" cy="720725"/>
            </a:xfrm>
            <a:custGeom>
              <a:avLst/>
              <a:gdLst>
                <a:gd name="T0" fmla="*/ 318957275 w 64"/>
                <a:gd name="T1" fmla="*/ 1456890579 h 321"/>
                <a:gd name="T2" fmla="*/ 159479754 w 64"/>
                <a:gd name="T3" fmla="*/ 1618207245 h 321"/>
                <a:gd name="T4" fmla="*/ 0 w 64"/>
                <a:gd name="T5" fmla="*/ 1456890579 h 321"/>
                <a:gd name="T6" fmla="*/ 0 w 64"/>
                <a:gd name="T7" fmla="*/ 161316666 h 321"/>
                <a:gd name="T8" fmla="*/ 159479754 w 64"/>
                <a:gd name="T9" fmla="*/ 0 h 321"/>
                <a:gd name="T10" fmla="*/ 318957275 w 64"/>
                <a:gd name="T11" fmla="*/ 161316666 h 321"/>
                <a:gd name="T12" fmla="*/ 318957275 w 64"/>
                <a:gd name="T13" fmla="*/ 1456890579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5" name="Freeform 33"/>
            <p:cNvSpPr>
              <a:spLocks noChangeArrowheads="1"/>
            </p:cNvSpPr>
            <p:nvPr/>
          </p:nvSpPr>
          <p:spPr bwMode="auto">
            <a:xfrm>
              <a:off x="0" y="439737"/>
              <a:ext cx="141288" cy="280988"/>
            </a:xfrm>
            <a:custGeom>
              <a:avLst/>
              <a:gdLst>
                <a:gd name="T0" fmla="*/ 316861888 w 63"/>
                <a:gd name="T1" fmla="*/ 469935571 h 125"/>
                <a:gd name="T2" fmla="*/ 160944973 w 63"/>
                <a:gd name="T3" fmla="*/ 631634049 h 125"/>
                <a:gd name="T4" fmla="*/ 0 w 63"/>
                <a:gd name="T5" fmla="*/ 469935571 h 125"/>
                <a:gd name="T6" fmla="*/ 0 w 63"/>
                <a:gd name="T7" fmla="*/ 161698478 h 125"/>
                <a:gd name="T8" fmla="*/ 160944973 w 63"/>
                <a:gd name="T9" fmla="*/ 0 h 125"/>
                <a:gd name="T10" fmla="*/ 316861888 w 63"/>
                <a:gd name="T11" fmla="*/ 161698478 h 125"/>
                <a:gd name="T12" fmla="*/ 316861888 w 63"/>
                <a:gd name="T13" fmla="*/ 469935571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9" name="Freeform 34"/>
            <p:cNvSpPr>
              <a:spLocks noChangeArrowheads="1"/>
            </p:cNvSpPr>
            <p:nvPr/>
          </p:nvSpPr>
          <p:spPr bwMode="auto">
            <a:xfrm>
              <a:off x="420687" y="231775"/>
              <a:ext cx="142875" cy="488950"/>
            </a:xfrm>
            <a:custGeom>
              <a:avLst/>
              <a:gdLst>
                <a:gd name="T0" fmla="*/ 318957275 w 64"/>
                <a:gd name="T1" fmla="*/ 935684326 h 218"/>
                <a:gd name="T2" fmla="*/ 159479754 w 64"/>
                <a:gd name="T3" fmla="*/ 1096661021 h 218"/>
                <a:gd name="T4" fmla="*/ 0 w 64"/>
                <a:gd name="T5" fmla="*/ 935684326 h 218"/>
                <a:gd name="T6" fmla="*/ 0 w 64"/>
                <a:gd name="T7" fmla="*/ 160976694 h 218"/>
                <a:gd name="T8" fmla="*/ 159479754 w 64"/>
                <a:gd name="T9" fmla="*/ 0 h 218"/>
                <a:gd name="T10" fmla="*/ 318957275 w 64"/>
                <a:gd name="T11" fmla="*/ 160976694 h 218"/>
                <a:gd name="T12" fmla="*/ 318957275 w 64"/>
                <a:gd name="T13" fmla="*/ 935684326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nvGrpSpPr>
          <p:cNvPr id="30" name="组合 108"/>
          <p:cNvGrpSpPr>
            <a:grpSpLocks/>
          </p:cNvGrpSpPr>
          <p:nvPr/>
        </p:nvGrpSpPr>
        <p:grpSpPr bwMode="auto">
          <a:xfrm>
            <a:off x="1173956" y="1837581"/>
            <a:ext cx="334566" cy="378619"/>
            <a:chOff x="0" y="0"/>
            <a:chExt cx="406394" cy="459644"/>
          </a:xfrm>
          <a:solidFill>
            <a:schemeClr val="accent2"/>
          </a:solidFill>
        </p:grpSpPr>
        <p:sp>
          <p:nvSpPr>
            <p:cNvPr id="31" name="Freeform 148"/>
            <p:cNvSpPr>
              <a:spLocks noEditPoints="1" noChangeArrowheads="1"/>
            </p:cNvSpPr>
            <p:nvPr/>
          </p:nvSpPr>
          <p:spPr bwMode="auto">
            <a:xfrm>
              <a:off x="55121" y="0"/>
              <a:ext cx="351273" cy="456842"/>
            </a:xfrm>
            <a:custGeom>
              <a:avLst/>
              <a:gdLst>
                <a:gd name="T0" fmla="*/ 766292108 w 159"/>
                <a:gd name="T1" fmla="*/ 901080016 h 207"/>
                <a:gd name="T2" fmla="*/ 434396564 w 159"/>
                <a:gd name="T3" fmla="*/ 384784554 h 207"/>
                <a:gd name="T4" fmla="*/ 449037357 w 159"/>
                <a:gd name="T5" fmla="*/ 116896378 h 207"/>
                <a:gd name="T6" fmla="*/ 204995411 w 159"/>
                <a:gd name="T7" fmla="*/ 19483097 h 207"/>
                <a:gd name="T8" fmla="*/ 341658282 w 159"/>
                <a:gd name="T9" fmla="*/ 233792756 h 207"/>
                <a:gd name="T10" fmla="*/ 180591879 w 159"/>
                <a:gd name="T11" fmla="*/ 336079017 h 207"/>
                <a:gd name="T12" fmla="*/ 48809273 w 159"/>
                <a:gd name="T13" fmla="*/ 131508701 h 207"/>
                <a:gd name="T14" fmla="*/ 48809273 w 159"/>
                <a:gd name="T15" fmla="*/ 375043005 h 207"/>
                <a:gd name="T16" fmla="*/ 302611748 w 159"/>
                <a:gd name="T17" fmla="*/ 467587718 h 207"/>
                <a:gd name="T18" fmla="*/ 634509501 w 159"/>
                <a:gd name="T19" fmla="*/ 983880973 h 207"/>
                <a:gd name="T20" fmla="*/ 697961777 w 159"/>
                <a:gd name="T21" fmla="*/ 998493297 h 207"/>
                <a:gd name="T22" fmla="*/ 751651314 w 159"/>
                <a:gd name="T23" fmla="*/ 959527102 h 207"/>
                <a:gd name="T24" fmla="*/ 766292108 w 159"/>
                <a:gd name="T25" fmla="*/ 901080016 h 207"/>
                <a:gd name="T26" fmla="*/ 702842041 w 159"/>
                <a:gd name="T27" fmla="*/ 940044004 h 207"/>
                <a:gd name="T28" fmla="*/ 654032769 w 159"/>
                <a:gd name="T29" fmla="*/ 930304662 h 207"/>
                <a:gd name="T30" fmla="*/ 668675771 w 159"/>
                <a:gd name="T31" fmla="*/ 886467693 h 207"/>
                <a:gd name="T32" fmla="*/ 712604780 w 159"/>
                <a:gd name="T33" fmla="*/ 896209242 h 207"/>
                <a:gd name="T34" fmla="*/ 702842041 w 159"/>
                <a:gd name="T35" fmla="*/ 940044004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2" name="Freeform 149"/>
            <p:cNvSpPr>
              <a:spLocks noEditPoints="1" noChangeArrowheads="1"/>
            </p:cNvSpPr>
            <p:nvPr/>
          </p:nvSpPr>
          <p:spPr bwMode="auto">
            <a:xfrm>
              <a:off x="0" y="231690"/>
              <a:ext cx="231691" cy="227954"/>
            </a:xfrm>
            <a:custGeom>
              <a:avLst/>
              <a:gdLst>
                <a:gd name="T0" fmla="*/ 443079249 w 105"/>
                <a:gd name="T1" fmla="*/ 127348826 h 103"/>
                <a:gd name="T2" fmla="*/ 472292174 w 105"/>
                <a:gd name="T3" fmla="*/ 97960465 h 103"/>
                <a:gd name="T4" fmla="*/ 408996399 w 105"/>
                <a:gd name="T5" fmla="*/ 34286052 h 103"/>
                <a:gd name="T6" fmla="*/ 379781267 w 105"/>
                <a:gd name="T7" fmla="*/ 63674413 h 103"/>
                <a:gd name="T8" fmla="*/ 301877927 w 105"/>
                <a:gd name="T9" fmla="*/ 34286052 h 103"/>
                <a:gd name="T10" fmla="*/ 301877927 w 105"/>
                <a:gd name="T11" fmla="*/ 0 h 103"/>
                <a:gd name="T12" fmla="*/ 209367021 w 105"/>
                <a:gd name="T13" fmla="*/ 0 h 103"/>
                <a:gd name="T14" fmla="*/ 209367021 w 105"/>
                <a:gd name="T15" fmla="*/ 34286052 h 103"/>
                <a:gd name="T16" fmla="*/ 136331398 w 105"/>
                <a:gd name="T17" fmla="*/ 63674413 h 103"/>
                <a:gd name="T18" fmla="*/ 107118472 w 105"/>
                <a:gd name="T19" fmla="*/ 34286052 h 103"/>
                <a:gd name="T20" fmla="*/ 38952774 w 105"/>
                <a:gd name="T21" fmla="*/ 97960465 h 103"/>
                <a:gd name="T22" fmla="*/ 73035623 w 105"/>
                <a:gd name="T23" fmla="*/ 132246517 h 103"/>
                <a:gd name="T24" fmla="*/ 38952774 w 105"/>
                <a:gd name="T25" fmla="*/ 205716313 h 103"/>
                <a:gd name="T26" fmla="*/ 0 w 105"/>
                <a:gd name="T27" fmla="*/ 205716313 h 103"/>
                <a:gd name="T28" fmla="*/ 0 w 105"/>
                <a:gd name="T29" fmla="*/ 298779086 h 103"/>
                <a:gd name="T30" fmla="*/ 43820491 w 105"/>
                <a:gd name="T31" fmla="*/ 298779086 h 103"/>
                <a:gd name="T32" fmla="*/ 73035623 w 105"/>
                <a:gd name="T33" fmla="*/ 372248882 h 103"/>
                <a:gd name="T34" fmla="*/ 43820491 w 105"/>
                <a:gd name="T35" fmla="*/ 401637243 h 103"/>
                <a:gd name="T36" fmla="*/ 107118472 w 105"/>
                <a:gd name="T37" fmla="*/ 465311656 h 103"/>
                <a:gd name="T38" fmla="*/ 136331398 w 105"/>
                <a:gd name="T39" fmla="*/ 435923295 h 103"/>
                <a:gd name="T40" fmla="*/ 209367021 w 105"/>
                <a:gd name="T41" fmla="*/ 465311656 h 103"/>
                <a:gd name="T42" fmla="*/ 209367021 w 105"/>
                <a:gd name="T43" fmla="*/ 504495399 h 103"/>
                <a:gd name="T44" fmla="*/ 301877927 w 105"/>
                <a:gd name="T45" fmla="*/ 504495399 h 103"/>
                <a:gd name="T46" fmla="*/ 301877927 w 105"/>
                <a:gd name="T47" fmla="*/ 465311656 h 103"/>
                <a:gd name="T48" fmla="*/ 374913550 w 105"/>
                <a:gd name="T49" fmla="*/ 435923295 h 103"/>
                <a:gd name="T50" fmla="*/ 404126475 w 105"/>
                <a:gd name="T51" fmla="*/ 465311656 h 103"/>
                <a:gd name="T52" fmla="*/ 467424456 w 105"/>
                <a:gd name="T53" fmla="*/ 401637243 h 103"/>
                <a:gd name="T54" fmla="*/ 443079249 w 105"/>
                <a:gd name="T55" fmla="*/ 372248882 h 103"/>
                <a:gd name="T56" fmla="*/ 472292174 w 105"/>
                <a:gd name="T57" fmla="*/ 298779086 h 103"/>
                <a:gd name="T58" fmla="*/ 511244947 w 105"/>
                <a:gd name="T59" fmla="*/ 298779086 h 103"/>
                <a:gd name="T60" fmla="*/ 511244947 w 105"/>
                <a:gd name="T61" fmla="*/ 205716313 h 103"/>
                <a:gd name="T62" fmla="*/ 472292174 w 105"/>
                <a:gd name="T63" fmla="*/ 205716313 h 103"/>
                <a:gd name="T64" fmla="*/ 443079249 w 105"/>
                <a:gd name="T65" fmla="*/ 127348826 h 103"/>
                <a:gd name="T66" fmla="*/ 258057436 w 105"/>
                <a:gd name="T67" fmla="*/ 406534934 h 103"/>
                <a:gd name="T68" fmla="*/ 102248548 w 105"/>
                <a:gd name="T69" fmla="*/ 249797747 h 103"/>
                <a:gd name="T70" fmla="*/ 258057436 w 105"/>
                <a:gd name="T71" fmla="*/ 93062774 h 103"/>
                <a:gd name="T72" fmla="*/ 413864117 w 105"/>
                <a:gd name="T73" fmla="*/ 249797747 h 103"/>
                <a:gd name="T74" fmla="*/ 258057436 w 105"/>
                <a:gd name="T75" fmla="*/ 406534934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3" name="Oval 150"/>
            <p:cNvSpPr>
              <a:spLocks noChangeArrowheads="1"/>
            </p:cNvSpPr>
            <p:nvPr/>
          </p:nvSpPr>
          <p:spPr bwMode="auto">
            <a:xfrm>
              <a:off x="97160" y="326982"/>
              <a:ext cx="37370" cy="3737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tabLst/>
                <a:defRPr/>
              </a:pPr>
              <a:endParaRPr kumimoji="0" lang="zh-CN" altLang="zh-CN"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p:txBody>
        </p:sp>
      </p:grpSp>
      <p:grpSp>
        <p:nvGrpSpPr>
          <p:cNvPr id="34" name="组合 112"/>
          <p:cNvGrpSpPr>
            <a:grpSpLocks/>
          </p:cNvGrpSpPr>
          <p:nvPr/>
        </p:nvGrpSpPr>
        <p:grpSpPr bwMode="auto">
          <a:xfrm>
            <a:off x="6088856" y="3055590"/>
            <a:ext cx="300038" cy="323850"/>
            <a:chOff x="0" y="0"/>
            <a:chExt cx="466184" cy="501686"/>
          </a:xfrm>
          <a:solidFill>
            <a:schemeClr val="accent2"/>
          </a:solidFill>
        </p:grpSpPr>
        <p:sp>
          <p:nvSpPr>
            <p:cNvPr id="35" name="Freeform 154"/>
            <p:cNvSpPr>
              <a:spLocks noChangeArrowheads="1"/>
            </p:cNvSpPr>
            <p:nvPr/>
          </p:nvSpPr>
          <p:spPr bwMode="auto">
            <a:xfrm>
              <a:off x="141070" y="426012"/>
              <a:ext cx="50449" cy="46712"/>
            </a:xfrm>
            <a:custGeom>
              <a:avLst/>
              <a:gdLst>
                <a:gd name="T0" fmla="*/ 76978594 w 23"/>
                <a:gd name="T1" fmla="*/ 0 h 21"/>
                <a:gd name="T2" fmla="*/ 76978594 w 23"/>
                <a:gd name="T3" fmla="*/ 19792542 h 21"/>
                <a:gd name="T4" fmla="*/ 91411395 w 23"/>
                <a:gd name="T5" fmla="*/ 54426153 h 21"/>
                <a:gd name="T6" fmla="*/ 48110799 w 23"/>
                <a:gd name="T7" fmla="*/ 84112741 h 21"/>
                <a:gd name="T8" fmla="*/ 19245197 w 23"/>
                <a:gd name="T9" fmla="*/ 44529882 h 21"/>
                <a:gd name="T10" fmla="*/ 28867795 w 23"/>
                <a:gd name="T11" fmla="*/ 24739565 h 21"/>
                <a:gd name="T12" fmla="*/ 28867795 w 23"/>
                <a:gd name="T13" fmla="*/ 0 h 21"/>
                <a:gd name="T14" fmla="*/ 0 w 23"/>
                <a:gd name="T15" fmla="*/ 49479130 h 21"/>
                <a:gd name="T16" fmla="*/ 52923194 w 23"/>
                <a:gd name="T17" fmla="*/ 103905283 h 21"/>
                <a:gd name="T18" fmla="*/ 110656591 w 23"/>
                <a:gd name="T19" fmla="*/ 49479130 h 21"/>
                <a:gd name="T20" fmla="*/ 76978594 w 23"/>
                <a:gd name="T21" fmla="*/ 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21"/>
                <a:gd name="T35" fmla="*/ 23 w 23"/>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6" name="Rectangle 155"/>
            <p:cNvSpPr>
              <a:spLocks noChangeArrowheads="1"/>
            </p:cNvSpPr>
            <p:nvPr/>
          </p:nvSpPr>
          <p:spPr bwMode="auto">
            <a:xfrm>
              <a:off x="160689" y="419472"/>
              <a:ext cx="9342" cy="326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tabLst/>
                <a:defRPr/>
              </a:pPr>
              <a:endParaRPr kumimoji="0" lang="zh-CN" altLang="zh-CN"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p:txBody>
        </p:sp>
        <p:sp>
          <p:nvSpPr>
            <p:cNvPr id="37" name="Freeform 156"/>
            <p:cNvSpPr>
              <a:spLocks noEditPoints="1" noChangeArrowheads="1"/>
            </p:cNvSpPr>
            <p:nvPr/>
          </p:nvSpPr>
          <p:spPr bwMode="auto">
            <a:xfrm>
              <a:off x="39238" y="81278"/>
              <a:ext cx="260652" cy="260652"/>
            </a:xfrm>
            <a:custGeom>
              <a:avLst/>
              <a:gdLst>
                <a:gd name="T0" fmla="*/ 117103433 w 118"/>
                <a:gd name="T1" fmla="*/ 92705964 h 118"/>
                <a:gd name="T2" fmla="*/ 92705964 w 118"/>
                <a:gd name="T3" fmla="*/ 458654746 h 118"/>
                <a:gd name="T4" fmla="*/ 458654746 w 118"/>
                <a:gd name="T5" fmla="*/ 483052215 h 118"/>
                <a:gd name="T6" fmla="*/ 483052215 w 118"/>
                <a:gd name="T7" fmla="*/ 117103433 h 118"/>
                <a:gd name="T8" fmla="*/ 117103433 w 118"/>
                <a:gd name="T9" fmla="*/ 92705964 h 118"/>
                <a:gd name="T10" fmla="*/ 312276558 w 118"/>
                <a:gd name="T11" fmla="*/ 409862017 h 118"/>
                <a:gd name="T12" fmla="*/ 312276558 w 118"/>
                <a:gd name="T13" fmla="*/ 453775252 h 118"/>
                <a:gd name="T14" fmla="*/ 273240608 w 118"/>
                <a:gd name="T15" fmla="*/ 453775252 h 118"/>
                <a:gd name="T16" fmla="*/ 273240608 w 118"/>
                <a:gd name="T17" fmla="*/ 414741510 h 118"/>
                <a:gd name="T18" fmla="*/ 200052619 w 118"/>
                <a:gd name="T19" fmla="*/ 395223535 h 118"/>
                <a:gd name="T20" fmla="*/ 209809398 w 118"/>
                <a:gd name="T21" fmla="*/ 346430806 h 118"/>
                <a:gd name="T22" fmla="*/ 282999596 w 118"/>
                <a:gd name="T23" fmla="*/ 365948781 h 118"/>
                <a:gd name="T24" fmla="*/ 322033337 w 118"/>
                <a:gd name="T25" fmla="*/ 341551312 h 118"/>
                <a:gd name="T26" fmla="*/ 278120102 w 118"/>
                <a:gd name="T27" fmla="*/ 302517571 h 118"/>
                <a:gd name="T28" fmla="*/ 200052619 w 118"/>
                <a:gd name="T29" fmla="*/ 224447879 h 118"/>
                <a:gd name="T30" fmla="*/ 273240608 w 118"/>
                <a:gd name="T31" fmla="*/ 151257681 h 118"/>
                <a:gd name="T32" fmla="*/ 273240608 w 118"/>
                <a:gd name="T33" fmla="*/ 112223939 h 118"/>
                <a:gd name="T34" fmla="*/ 312276558 w 118"/>
                <a:gd name="T35" fmla="*/ 112223939 h 118"/>
                <a:gd name="T36" fmla="*/ 312276558 w 118"/>
                <a:gd name="T37" fmla="*/ 146378187 h 118"/>
                <a:gd name="T38" fmla="*/ 375705560 w 118"/>
                <a:gd name="T39" fmla="*/ 161016669 h 118"/>
                <a:gd name="T40" fmla="*/ 361069287 w 118"/>
                <a:gd name="T41" fmla="*/ 209809398 h 118"/>
                <a:gd name="T42" fmla="*/ 302517571 w 118"/>
                <a:gd name="T43" fmla="*/ 195173125 h 118"/>
                <a:gd name="T44" fmla="*/ 268361114 w 118"/>
                <a:gd name="T45" fmla="*/ 219568385 h 118"/>
                <a:gd name="T46" fmla="*/ 317153843 w 118"/>
                <a:gd name="T47" fmla="*/ 253724842 h 118"/>
                <a:gd name="T48" fmla="*/ 385464548 w 118"/>
                <a:gd name="T49" fmla="*/ 336671818 h 118"/>
                <a:gd name="T50" fmla="*/ 312276558 w 118"/>
                <a:gd name="T51" fmla="*/ 409862017 h 1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8"/>
                <a:gd name="T79" fmla="*/ 0 h 118"/>
                <a:gd name="T80" fmla="*/ 118 w 118"/>
                <a:gd name="T81" fmla="*/ 118 h 1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8" name="Freeform 157"/>
            <p:cNvSpPr>
              <a:spLocks noEditPoints="1" noChangeArrowheads="1"/>
            </p:cNvSpPr>
            <p:nvPr/>
          </p:nvSpPr>
          <p:spPr bwMode="auto">
            <a:xfrm>
              <a:off x="0" y="0"/>
              <a:ext cx="338194" cy="501686"/>
            </a:xfrm>
            <a:custGeom>
              <a:avLst/>
              <a:gdLst>
                <a:gd name="T0" fmla="*/ 674261578 w 153"/>
                <a:gd name="T1" fmla="*/ 864539792 h 227"/>
                <a:gd name="T2" fmla="*/ 78175864 w 153"/>
                <a:gd name="T3" fmla="*/ 864539792 h 227"/>
                <a:gd name="T4" fmla="*/ 78175864 w 153"/>
                <a:gd name="T5" fmla="*/ 78150302 h 227"/>
                <a:gd name="T6" fmla="*/ 674261578 w 153"/>
                <a:gd name="T7" fmla="*/ 78150302 h 227"/>
                <a:gd name="T8" fmla="*/ 674261578 w 153"/>
                <a:gd name="T9" fmla="*/ 503093815 h 227"/>
                <a:gd name="T10" fmla="*/ 679146602 w 153"/>
                <a:gd name="T11" fmla="*/ 498209559 h 227"/>
                <a:gd name="T12" fmla="*/ 747550207 w 153"/>
                <a:gd name="T13" fmla="*/ 459135513 h 227"/>
                <a:gd name="T14" fmla="*/ 747550207 w 153"/>
                <a:gd name="T15" fmla="*/ 63497535 h 227"/>
                <a:gd name="T16" fmla="*/ 688918861 w 153"/>
                <a:gd name="T17" fmla="*/ 0 h 227"/>
                <a:gd name="T18" fmla="*/ 58631345 w 153"/>
                <a:gd name="T19" fmla="*/ 0 h 227"/>
                <a:gd name="T20" fmla="*/ 0 w 153"/>
                <a:gd name="T21" fmla="*/ 63497535 h 227"/>
                <a:gd name="T22" fmla="*/ 0 w 153"/>
                <a:gd name="T23" fmla="*/ 1050148142 h 227"/>
                <a:gd name="T24" fmla="*/ 58631345 w 153"/>
                <a:gd name="T25" fmla="*/ 1108761421 h 227"/>
                <a:gd name="T26" fmla="*/ 688918861 w 153"/>
                <a:gd name="T27" fmla="*/ 1108761421 h 227"/>
                <a:gd name="T28" fmla="*/ 747550207 w 153"/>
                <a:gd name="T29" fmla="*/ 1050148142 h 227"/>
                <a:gd name="T30" fmla="*/ 747550207 w 153"/>
                <a:gd name="T31" fmla="*/ 859655537 h 227"/>
                <a:gd name="T32" fmla="*/ 674261578 w 153"/>
                <a:gd name="T33" fmla="*/ 810812979 h 227"/>
                <a:gd name="T34" fmla="*/ 674261578 w 153"/>
                <a:gd name="T35" fmla="*/ 864539792 h 227"/>
                <a:gd name="T36" fmla="*/ 366445356 w 153"/>
                <a:gd name="T37" fmla="*/ 1079455887 h 227"/>
                <a:gd name="T38" fmla="*/ 273612209 w 153"/>
                <a:gd name="T39" fmla="*/ 981766351 h 227"/>
                <a:gd name="T40" fmla="*/ 366445356 w 153"/>
                <a:gd name="T41" fmla="*/ 888963281 h 227"/>
                <a:gd name="T42" fmla="*/ 464165739 w 153"/>
                <a:gd name="T43" fmla="*/ 981766351 h 227"/>
                <a:gd name="T44" fmla="*/ 366445356 w 153"/>
                <a:gd name="T45" fmla="*/ 1079455887 h 2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227"/>
                <a:gd name="T71" fmla="*/ 153 w 153"/>
                <a:gd name="T72" fmla="*/ 227 h 2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9" name="Freeform 158"/>
            <p:cNvSpPr>
              <a:spLocks noEditPoints="1" noChangeArrowheads="1"/>
            </p:cNvSpPr>
            <p:nvPr/>
          </p:nvSpPr>
          <p:spPr bwMode="auto">
            <a:xfrm>
              <a:off x="275600" y="202729"/>
              <a:ext cx="190584" cy="190584"/>
            </a:xfrm>
            <a:custGeom>
              <a:avLst/>
              <a:gdLst>
                <a:gd name="T0" fmla="*/ 353597587 w 86"/>
                <a:gd name="T1" fmla="*/ 83489089 h 86"/>
                <a:gd name="T2" fmla="*/ 88399951 w 86"/>
                <a:gd name="T3" fmla="*/ 68754286 h 86"/>
                <a:gd name="T4" fmla="*/ 68754286 w 86"/>
                <a:gd name="T5" fmla="*/ 333951922 h 86"/>
                <a:gd name="T6" fmla="*/ 338862784 w 86"/>
                <a:gd name="T7" fmla="*/ 353597587 h 86"/>
                <a:gd name="T8" fmla="*/ 353597587 w 86"/>
                <a:gd name="T9" fmla="*/ 83489089 h 86"/>
                <a:gd name="T10" fmla="*/ 225908523 w 86"/>
                <a:gd name="T11" fmla="*/ 309397611 h 86"/>
                <a:gd name="T12" fmla="*/ 225908523 w 86"/>
                <a:gd name="T13" fmla="*/ 343775862 h 86"/>
                <a:gd name="T14" fmla="*/ 196443350 w 86"/>
                <a:gd name="T15" fmla="*/ 343775862 h 86"/>
                <a:gd name="T16" fmla="*/ 196443350 w 86"/>
                <a:gd name="T17" fmla="*/ 314308473 h 86"/>
                <a:gd name="T18" fmla="*/ 137510788 w 86"/>
                <a:gd name="T19" fmla="*/ 299575887 h 86"/>
                <a:gd name="T20" fmla="*/ 147332512 w 86"/>
                <a:gd name="T21" fmla="*/ 260286774 h 86"/>
                <a:gd name="T22" fmla="*/ 201354212 w 86"/>
                <a:gd name="T23" fmla="*/ 275019360 h 86"/>
                <a:gd name="T24" fmla="*/ 235730247 w 86"/>
                <a:gd name="T25" fmla="*/ 255375912 h 86"/>
                <a:gd name="T26" fmla="*/ 201354212 w 86"/>
                <a:gd name="T27" fmla="*/ 225908523 h 86"/>
                <a:gd name="T28" fmla="*/ 142421650 w 86"/>
                <a:gd name="T29" fmla="*/ 166975961 h 86"/>
                <a:gd name="T30" fmla="*/ 196443350 w 86"/>
                <a:gd name="T31" fmla="*/ 108043399 h 86"/>
                <a:gd name="T32" fmla="*/ 196443350 w 86"/>
                <a:gd name="T33" fmla="*/ 73665148 h 86"/>
                <a:gd name="T34" fmla="*/ 230819385 w 86"/>
                <a:gd name="T35" fmla="*/ 73665148 h 86"/>
                <a:gd name="T36" fmla="*/ 230819385 w 86"/>
                <a:gd name="T37" fmla="*/ 103132537 h 86"/>
                <a:gd name="T38" fmla="*/ 275019360 w 86"/>
                <a:gd name="T39" fmla="*/ 112954261 h 86"/>
                <a:gd name="T40" fmla="*/ 265197636 w 86"/>
                <a:gd name="T41" fmla="*/ 152243375 h 86"/>
                <a:gd name="T42" fmla="*/ 220997661 w 86"/>
                <a:gd name="T43" fmla="*/ 142421650 h 86"/>
                <a:gd name="T44" fmla="*/ 191532488 w 86"/>
                <a:gd name="T45" fmla="*/ 157154237 h 86"/>
                <a:gd name="T46" fmla="*/ 230819385 w 86"/>
                <a:gd name="T47" fmla="*/ 186621626 h 86"/>
                <a:gd name="T48" fmla="*/ 284841085 w 86"/>
                <a:gd name="T49" fmla="*/ 250465050 h 86"/>
                <a:gd name="T50" fmla="*/ 225908523 w 86"/>
                <a:gd name="T51" fmla="*/ 309397611 h 8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86"/>
                <a:gd name="T80" fmla="*/ 86 w 86"/>
                <a:gd name="T81" fmla="*/ 86 h 8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sp>
        <p:nvSpPr>
          <p:cNvPr id="40" name="文本框 34"/>
          <p:cNvSpPr>
            <a:spLocks noChangeArrowheads="1"/>
          </p:cNvSpPr>
          <p:nvPr/>
        </p:nvSpPr>
        <p:spPr bwMode="auto">
          <a:xfrm>
            <a:off x="2106216" y="1448247"/>
            <a:ext cx="1841897"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zh-CN" altLang="en-US"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这里可以添加主要内容</a:t>
            </a:r>
            <a:endParaRPr kumimoji="0" lang="en-US" altLang="zh-CN"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endParaRPr>
          </a:p>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zh-CN" altLang="en-US"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这里可以添加主要内容</a:t>
            </a:r>
            <a:endParaRPr kumimoji="0" lang="en-US" altLang="zh-CN"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endParaRPr>
          </a:p>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zh-CN" altLang="en-US"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这里可以添加主要内容</a:t>
            </a:r>
          </a:p>
        </p:txBody>
      </p:sp>
      <p:sp>
        <p:nvSpPr>
          <p:cNvPr id="41" name="文本框 34"/>
          <p:cNvSpPr>
            <a:spLocks noChangeArrowheads="1"/>
          </p:cNvSpPr>
          <p:nvPr/>
        </p:nvSpPr>
        <p:spPr bwMode="auto">
          <a:xfrm>
            <a:off x="2106217" y="1172022"/>
            <a:ext cx="1945481"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zh-CN" altLang="en-US" sz="1500" b="1" i="0" u="none" strike="noStrike" kern="1200" cap="none" spc="0" normalizeH="0" baseline="0" noProof="0" dirty="0">
                <a:ln>
                  <a:noFill/>
                </a:ln>
                <a:solidFill>
                  <a:srgbClr val="3992B5"/>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这里添加小标题内容</a:t>
            </a:r>
          </a:p>
        </p:txBody>
      </p:sp>
      <p:sp>
        <p:nvSpPr>
          <p:cNvPr id="42" name="文本框 34"/>
          <p:cNvSpPr>
            <a:spLocks noChangeArrowheads="1"/>
          </p:cNvSpPr>
          <p:nvPr/>
        </p:nvSpPr>
        <p:spPr bwMode="auto">
          <a:xfrm>
            <a:off x="5387578" y="1448247"/>
            <a:ext cx="1841897"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zh-CN" altLang="en-US"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这里可以添加主要内容</a:t>
            </a:r>
            <a:endParaRPr kumimoji="0" lang="en-US" altLang="zh-CN"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endParaRPr>
          </a:p>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zh-CN" altLang="en-US"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这里可以添加主要内容</a:t>
            </a:r>
            <a:endParaRPr kumimoji="0" lang="en-US" altLang="zh-CN"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endParaRPr>
          </a:p>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zh-CN" altLang="en-US"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这里可以添加主要内容</a:t>
            </a:r>
          </a:p>
        </p:txBody>
      </p:sp>
      <p:sp>
        <p:nvSpPr>
          <p:cNvPr id="43" name="文本框 34"/>
          <p:cNvSpPr>
            <a:spLocks noChangeArrowheads="1"/>
          </p:cNvSpPr>
          <p:nvPr/>
        </p:nvSpPr>
        <p:spPr bwMode="auto">
          <a:xfrm>
            <a:off x="5387579" y="1172022"/>
            <a:ext cx="1945481"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zh-CN" altLang="en-US" sz="1500" b="1"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这里添加小标题内容</a:t>
            </a:r>
          </a:p>
        </p:txBody>
      </p:sp>
      <p:sp>
        <p:nvSpPr>
          <p:cNvPr id="44" name="文本框 34"/>
          <p:cNvSpPr>
            <a:spLocks noChangeArrowheads="1"/>
          </p:cNvSpPr>
          <p:nvPr/>
        </p:nvSpPr>
        <p:spPr bwMode="auto">
          <a:xfrm>
            <a:off x="425053" y="3506837"/>
            <a:ext cx="1841897"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zh-CN" altLang="en-US"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这里可以添加主要内容</a:t>
            </a:r>
            <a:endParaRPr kumimoji="0" lang="en-US" altLang="zh-CN"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endParaRPr>
          </a:p>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zh-CN" altLang="en-US"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这里可以添加主要内容</a:t>
            </a:r>
            <a:endParaRPr kumimoji="0" lang="en-US" altLang="zh-CN"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endParaRPr>
          </a:p>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zh-CN" altLang="en-US"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这里可以添加主要内容</a:t>
            </a:r>
          </a:p>
        </p:txBody>
      </p:sp>
      <p:sp>
        <p:nvSpPr>
          <p:cNvPr id="45" name="文本框 34"/>
          <p:cNvSpPr>
            <a:spLocks noChangeArrowheads="1"/>
          </p:cNvSpPr>
          <p:nvPr/>
        </p:nvSpPr>
        <p:spPr bwMode="auto">
          <a:xfrm>
            <a:off x="425054" y="3229422"/>
            <a:ext cx="1945481"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zh-CN" altLang="en-US" sz="1500" b="1"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这里添加小标题内容</a:t>
            </a:r>
          </a:p>
        </p:txBody>
      </p:sp>
      <p:sp>
        <p:nvSpPr>
          <p:cNvPr id="46" name="文本框 34"/>
          <p:cNvSpPr>
            <a:spLocks noChangeArrowheads="1"/>
          </p:cNvSpPr>
          <p:nvPr/>
        </p:nvSpPr>
        <p:spPr bwMode="auto">
          <a:xfrm>
            <a:off x="3706416" y="3506837"/>
            <a:ext cx="1841897"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zh-CN" altLang="en-US"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这里可以添加主要内容</a:t>
            </a:r>
            <a:endParaRPr kumimoji="0" lang="en-US" altLang="zh-CN"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endParaRPr>
          </a:p>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zh-CN" altLang="en-US"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这里可以添加主要内容</a:t>
            </a:r>
            <a:endParaRPr kumimoji="0" lang="en-US" altLang="zh-CN"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endParaRPr>
          </a:p>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zh-CN" altLang="en-US"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这里可以添加主要内容</a:t>
            </a:r>
          </a:p>
        </p:txBody>
      </p:sp>
      <p:sp>
        <p:nvSpPr>
          <p:cNvPr id="47" name="文本框 34"/>
          <p:cNvSpPr>
            <a:spLocks noChangeArrowheads="1"/>
          </p:cNvSpPr>
          <p:nvPr/>
        </p:nvSpPr>
        <p:spPr bwMode="auto">
          <a:xfrm>
            <a:off x="3706417" y="3229422"/>
            <a:ext cx="1945481"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zh-CN" altLang="en-US" sz="1500" b="1" i="0" u="none" strike="noStrike" kern="1200" cap="none" spc="0" normalizeH="0" baseline="0" noProof="0" dirty="0">
                <a:ln>
                  <a:noFill/>
                </a:ln>
                <a:solidFill>
                  <a:srgbClr val="3992B5"/>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这里添加小标题内容</a:t>
            </a:r>
          </a:p>
        </p:txBody>
      </p:sp>
      <p:sp>
        <p:nvSpPr>
          <p:cNvPr id="48" name="文本框 34"/>
          <p:cNvSpPr>
            <a:spLocks noChangeArrowheads="1"/>
          </p:cNvSpPr>
          <p:nvPr/>
        </p:nvSpPr>
        <p:spPr bwMode="auto">
          <a:xfrm>
            <a:off x="6902054" y="3506837"/>
            <a:ext cx="1840706"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zh-CN" altLang="en-US"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这里可以添加主要内容</a:t>
            </a:r>
            <a:endParaRPr kumimoji="0" lang="en-US" altLang="zh-CN"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endParaRPr>
          </a:p>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zh-CN" altLang="en-US"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这里可以添加主要内容</a:t>
            </a:r>
            <a:endParaRPr kumimoji="0" lang="en-US" altLang="zh-CN"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endParaRPr>
          </a:p>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zh-CN" altLang="en-US"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这里可以添加主要内容</a:t>
            </a:r>
          </a:p>
        </p:txBody>
      </p:sp>
      <p:sp>
        <p:nvSpPr>
          <p:cNvPr id="49" name="文本框 34"/>
          <p:cNvSpPr>
            <a:spLocks noChangeArrowheads="1"/>
          </p:cNvSpPr>
          <p:nvPr/>
        </p:nvSpPr>
        <p:spPr bwMode="auto">
          <a:xfrm>
            <a:off x="6902054" y="3229422"/>
            <a:ext cx="1945481"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zh-CN" altLang="en-US" sz="1500" b="1"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这里添加小标题内容</a:t>
            </a:r>
          </a:p>
        </p:txBody>
      </p:sp>
    </p:spTree>
    <p:extLst>
      <p:ext uri="{BB962C8B-B14F-4D97-AF65-F5344CB8AC3E}">
        <p14:creationId xmlns:p14="http://schemas.microsoft.com/office/powerpoint/2010/main" val="548778859"/>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500"/>
                                        <p:tgtEl>
                                          <p:spTgt spid="15"/>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1000"/>
                                        <p:tgtEl>
                                          <p:spTgt spid="11"/>
                                        </p:tgtEl>
                                      </p:cBhvr>
                                    </p:animEffect>
                                    <p:anim calcmode="lin" valueType="num">
                                      <p:cBhvr>
                                        <p:cTn id="31" dur="1000" fill="hold"/>
                                        <p:tgtEl>
                                          <p:spTgt spid="11"/>
                                        </p:tgtEl>
                                        <p:attrNameLst>
                                          <p:attrName>ppt_x</p:attrName>
                                        </p:attrNameLst>
                                      </p:cBhvr>
                                      <p:tavLst>
                                        <p:tav tm="0">
                                          <p:val>
                                            <p:strVal val="#ppt_x"/>
                                          </p:val>
                                        </p:tav>
                                        <p:tav tm="100000">
                                          <p:val>
                                            <p:strVal val="#ppt_x"/>
                                          </p:val>
                                        </p:tav>
                                      </p:tavLst>
                                    </p:anim>
                                    <p:anim calcmode="lin" valueType="num">
                                      <p:cBhvr>
                                        <p:cTn id="32" dur="1000" fill="hold"/>
                                        <p:tgtEl>
                                          <p:spTgt spid="11"/>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1000"/>
                                        <p:tgtEl>
                                          <p:spTgt spid="30"/>
                                        </p:tgtEl>
                                      </p:cBhvr>
                                    </p:animEffect>
                                    <p:anim calcmode="lin" valueType="num">
                                      <p:cBhvr>
                                        <p:cTn id="36" dur="1000" fill="hold"/>
                                        <p:tgtEl>
                                          <p:spTgt spid="30"/>
                                        </p:tgtEl>
                                        <p:attrNameLst>
                                          <p:attrName>ppt_x</p:attrName>
                                        </p:attrNameLst>
                                      </p:cBhvr>
                                      <p:tavLst>
                                        <p:tav tm="0">
                                          <p:val>
                                            <p:strVal val="#ppt_x"/>
                                          </p:val>
                                        </p:tav>
                                        <p:tav tm="100000">
                                          <p:val>
                                            <p:strVal val="#ppt_x"/>
                                          </p:val>
                                        </p:tav>
                                      </p:tavLst>
                                    </p:anim>
                                    <p:anim calcmode="lin" valueType="num">
                                      <p:cBhvr>
                                        <p:cTn id="37" dur="1000" fill="hold"/>
                                        <p:tgtEl>
                                          <p:spTgt spid="30"/>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fade">
                                      <p:cBhvr>
                                        <p:cTn id="40" dur="1000"/>
                                        <p:tgtEl>
                                          <p:spTgt spid="40"/>
                                        </p:tgtEl>
                                      </p:cBhvr>
                                    </p:animEffect>
                                    <p:anim calcmode="lin" valueType="num">
                                      <p:cBhvr>
                                        <p:cTn id="41" dur="1000" fill="hold"/>
                                        <p:tgtEl>
                                          <p:spTgt spid="40"/>
                                        </p:tgtEl>
                                        <p:attrNameLst>
                                          <p:attrName>ppt_x</p:attrName>
                                        </p:attrNameLst>
                                      </p:cBhvr>
                                      <p:tavLst>
                                        <p:tav tm="0">
                                          <p:val>
                                            <p:strVal val="#ppt_x"/>
                                          </p:val>
                                        </p:tav>
                                        <p:tav tm="100000">
                                          <p:val>
                                            <p:strVal val="#ppt_x"/>
                                          </p:val>
                                        </p:tav>
                                      </p:tavLst>
                                    </p:anim>
                                    <p:anim calcmode="lin" valueType="num">
                                      <p:cBhvr>
                                        <p:cTn id="42" dur="1000" fill="hold"/>
                                        <p:tgtEl>
                                          <p:spTgt spid="40"/>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fade">
                                      <p:cBhvr>
                                        <p:cTn id="45" dur="1000"/>
                                        <p:tgtEl>
                                          <p:spTgt spid="41"/>
                                        </p:tgtEl>
                                      </p:cBhvr>
                                    </p:animEffect>
                                    <p:anim calcmode="lin" valueType="num">
                                      <p:cBhvr>
                                        <p:cTn id="46" dur="1000" fill="hold"/>
                                        <p:tgtEl>
                                          <p:spTgt spid="41"/>
                                        </p:tgtEl>
                                        <p:attrNameLst>
                                          <p:attrName>ppt_x</p:attrName>
                                        </p:attrNameLst>
                                      </p:cBhvr>
                                      <p:tavLst>
                                        <p:tav tm="0">
                                          <p:val>
                                            <p:strVal val="#ppt_x"/>
                                          </p:val>
                                        </p:tav>
                                        <p:tav tm="100000">
                                          <p:val>
                                            <p:strVal val="#ppt_x"/>
                                          </p:val>
                                        </p:tav>
                                      </p:tavLst>
                                    </p:anim>
                                    <p:anim calcmode="lin" valueType="num">
                                      <p:cBhvr>
                                        <p:cTn id="47"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7" presetClass="entr" presetSubtype="0"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1000"/>
                                        <p:tgtEl>
                                          <p:spTgt spid="12"/>
                                        </p:tgtEl>
                                      </p:cBhvr>
                                    </p:animEffect>
                                    <p:anim calcmode="lin" valueType="num">
                                      <p:cBhvr>
                                        <p:cTn id="53" dur="1000" fill="hold"/>
                                        <p:tgtEl>
                                          <p:spTgt spid="12"/>
                                        </p:tgtEl>
                                        <p:attrNameLst>
                                          <p:attrName>ppt_x</p:attrName>
                                        </p:attrNameLst>
                                      </p:cBhvr>
                                      <p:tavLst>
                                        <p:tav tm="0">
                                          <p:val>
                                            <p:strVal val="#ppt_x"/>
                                          </p:val>
                                        </p:tav>
                                        <p:tav tm="100000">
                                          <p:val>
                                            <p:strVal val="#ppt_x"/>
                                          </p:val>
                                        </p:tav>
                                      </p:tavLst>
                                    </p:anim>
                                    <p:anim calcmode="lin" valueType="num">
                                      <p:cBhvr>
                                        <p:cTn id="54" dur="1000" fill="hold"/>
                                        <p:tgtEl>
                                          <p:spTgt spid="12"/>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1000"/>
                                        <p:tgtEl>
                                          <p:spTgt spid="23"/>
                                        </p:tgtEl>
                                      </p:cBhvr>
                                    </p:animEffect>
                                    <p:anim calcmode="lin" valueType="num">
                                      <p:cBhvr>
                                        <p:cTn id="58" dur="1000" fill="hold"/>
                                        <p:tgtEl>
                                          <p:spTgt spid="23"/>
                                        </p:tgtEl>
                                        <p:attrNameLst>
                                          <p:attrName>ppt_x</p:attrName>
                                        </p:attrNameLst>
                                      </p:cBhvr>
                                      <p:tavLst>
                                        <p:tav tm="0">
                                          <p:val>
                                            <p:strVal val="#ppt_x"/>
                                          </p:val>
                                        </p:tav>
                                        <p:tav tm="100000">
                                          <p:val>
                                            <p:strVal val="#ppt_x"/>
                                          </p:val>
                                        </p:tav>
                                      </p:tavLst>
                                    </p:anim>
                                    <p:anim calcmode="lin" valueType="num">
                                      <p:cBhvr>
                                        <p:cTn id="59" dur="1000" fill="hold"/>
                                        <p:tgtEl>
                                          <p:spTgt spid="23"/>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44"/>
                                        </p:tgtEl>
                                        <p:attrNameLst>
                                          <p:attrName>style.visibility</p:attrName>
                                        </p:attrNameLst>
                                      </p:cBhvr>
                                      <p:to>
                                        <p:strVal val="visible"/>
                                      </p:to>
                                    </p:set>
                                    <p:animEffect transition="in" filter="fade">
                                      <p:cBhvr>
                                        <p:cTn id="62" dur="1000"/>
                                        <p:tgtEl>
                                          <p:spTgt spid="44"/>
                                        </p:tgtEl>
                                      </p:cBhvr>
                                    </p:animEffect>
                                    <p:anim calcmode="lin" valueType="num">
                                      <p:cBhvr>
                                        <p:cTn id="63" dur="1000" fill="hold"/>
                                        <p:tgtEl>
                                          <p:spTgt spid="44"/>
                                        </p:tgtEl>
                                        <p:attrNameLst>
                                          <p:attrName>ppt_x</p:attrName>
                                        </p:attrNameLst>
                                      </p:cBhvr>
                                      <p:tavLst>
                                        <p:tav tm="0">
                                          <p:val>
                                            <p:strVal val="#ppt_x"/>
                                          </p:val>
                                        </p:tav>
                                        <p:tav tm="100000">
                                          <p:val>
                                            <p:strVal val="#ppt_x"/>
                                          </p:val>
                                        </p:tav>
                                      </p:tavLst>
                                    </p:anim>
                                    <p:anim calcmode="lin" valueType="num">
                                      <p:cBhvr>
                                        <p:cTn id="64" dur="1000" fill="hold"/>
                                        <p:tgtEl>
                                          <p:spTgt spid="44"/>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fade">
                                      <p:cBhvr>
                                        <p:cTn id="67" dur="1000"/>
                                        <p:tgtEl>
                                          <p:spTgt spid="45"/>
                                        </p:tgtEl>
                                      </p:cBhvr>
                                    </p:animEffect>
                                    <p:anim calcmode="lin" valueType="num">
                                      <p:cBhvr>
                                        <p:cTn id="68" dur="1000" fill="hold"/>
                                        <p:tgtEl>
                                          <p:spTgt spid="45"/>
                                        </p:tgtEl>
                                        <p:attrNameLst>
                                          <p:attrName>ppt_x</p:attrName>
                                        </p:attrNameLst>
                                      </p:cBhvr>
                                      <p:tavLst>
                                        <p:tav tm="0">
                                          <p:val>
                                            <p:strVal val="#ppt_x"/>
                                          </p:val>
                                        </p:tav>
                                        <p:tav tm="100000">
                                          <p:val>
                                            <p:strVal val="#ppt_x"/>
                                          </p:val>
                                        </p:tav>
                                      </p:tavLst>
                                    </p:anim>
                                    <p:anim calcmode="lin" valueType="num">
                                      <p:cBhvr>
                                        <p:cTn id="69"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fade">
                                      <p:cBhvr>
                                        <p:cTn id="74" dur="1000"/>
                                        <p:tgtEl>
                                          <p:spTgt spid="13"/>
                                        </p:tgtEl>
                                      </p:cBhvr>
                                    </p:animEffect>
                                    <p:anim calcmode="lin" valueType="num">
                                      <p:cBhvr>
                                        <p:cTn id="75" dur="1000" fill="hold"/>
                                        <p:tgtEl>
                                          <p:spTgt spid="13"/>
                                        </p:tgtEl>
                                        <p:attrNameLst>
                                          <p:attrName>ppt_x</p:attrName>
                                        </p:attrNameLst>
                                      </p:cBhvr>
                                      <p:tavLst>
                                        <p:tav tm="0">
                                          <p:val>
                                            <p:strVal val="#ppt_x"/>
                                          </p:val>
                                        </p:tav>
                                        <p:tav tm="100000">
                                          <p:val>
                                            <p:strVal val="#ppt_x"/>
                                          </p:val>
                                        </p:tav>
                                      </p:tavLst>
                                    </p:anim>
                                    <p:anim calcmode="lin" valueType="num">
                                      <p:cBhvr>
                                        <p:cTn id="76" dur="1000" fill="hold"/>
                                        <p:tgtEl>
                                          <p:spTgt spid="13"/>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fade">
                                      <p:cBhvr>
                                        <p:cTn id="79" dur="1000"/>
                                        <p:tgtEl>
                                          <p:spTgt spid="17"/>
                                        </p:tgtEl>
                                      </p:cBhvr>
                                    </p:animEffect>
                                    <p:anim calcmode="lin" valueType="num">
                                      <p:cBhvr>
                                        <p:cTn id="80" dur="1000" fill="hold"/>
                                        <p:tgtEl>
                                          <p:spTgt spid="17"/>
                                        </p:tgtEl>
                                        <p:attrNameLst>
                                          <p:attrName>ppt_x</p:attrName>
                                        </p:attrNameLst>
                                      </p:cBhvr>
                                      <p:tavLst>
                                        <p:tav tm="0">
                                          <p:val>
                                            <p:strVal val="#ppt_x"/>
                                          </p:val>
                                        </p:tav>
                                        <p:tav tm="100000">
                                          <p:val>
                                            <p:strVal val="#ppt_x"/>
                                          </p:val>
                                        </p:tav>
                                      </p:tavLst>
                                    </p:anim>
                                    <p:anim calcmode="lin" valueType="num">
                                      <p:cBhvr>
                                        <p:cTn id="81" dur="1000" fill="hold"/>
                                        <p:tgtEl>
                                          <p:spTgt spid="17"/>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42"/>
                                        </p:tgtEl>
                                        <p:attrNameLst>
                                          <p:attrName>style.visibility</p:attrName>
                                        </p:attrNameLst>
                                      </p:cBhvr>
                                      <p:to>
                                        <p:strVal val="visible"/>
                                      </p:to>
                                    </p:set>
                                    <p:animEffect transition="in" filter="fade">
                                      <p:cBhvr>
                                        <p:cTn id="84" dur="1000"/>
                                        <p:tgtEl>
                                          <p:spTgt spid="42"/>
                                        </p:tgtEl>
                                      </p:cBhvr>
                                    </p:animEffect>
                                    <p:anim calcmode="lin" valueType="num">
                                      <p:cBhvr>
                                        <p:cTn id="85" dur="1000" fill="hold"/>
                                        <p:tgtEl>
                                          <p:spTgt spid="42"/>
                                        </p:tgtEl>
                                        <p:attrNameLst>
                                          <p:attrName>ppt_x</p:attrName>
                                        </p:attrNameLst>
                                      </p:cBhvr>
                                      <p:tavLst>
                                        <p:tav tm="0">
                                          <p:val>
                                            <p:strVal val="#ppt_x"/>
                                          </p:val>
                                        </p:tav>
                                        <p:tav tm="100000">
                                          <p:val>
                                            <p:strVal val="#ppt_x"/>
                                          </p:val>
                                        </p:tav>
                                      </p:tavLst>
                                    </p:anim>
                                    <p:anim calcmode="lin" valueType="num">
                                      <p:cBhvr>
                                        <p:cTn id="86" dur="1000" fill="hold"/>
                                        <p:tgtEl>
                                          <p:spTgt spid="42"/>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43"/>
                                        </p:tgtEl>
                                        <p:attrNameLst>
                                          <p:attrName>style.visibility</p:attrName>
                                        </p:attrNameLst>
                                      </p:cBhvr>
                                      <p:to>
                                        <p:strVal val="visible"/>
                                      </p:to>
                                    </p:set>
                                    <p:animEffect transition="in" filter="fade">
                                      <p:cBhvr>
                                        <p:cTn id="89" dur="1000"/>
                                        <p:tgtEl>
                                          <p:spTgt spid="43"/>
                                        </p:tgtEl>
                                      </p:cBhvr>
                                    </p:animEffect>
                                    <p:anim calcmode="lin" valueType="num">
                                      <p:cBhvr>
                                        <p:cTn id="90" dur="1000" fill="hold"/>
                                        <p:tgtEl>
                                          <p:spTgt spid="43"/>
                                        </p:tgtEl>
                                        <p:attrNameLst>
                                          <p:attrName>ppt_x</p:attrName>
                                        </p:attrNameLst>
                                      </p:cBhvr>
                                      <p:tavLst>
                                        <p:tav tm="0">
                                          <p:val>
                                            <p:strVal val="#ppt_x"/>
                                          </p:val>
                                        </p:tav>
                                        <p:tav tm="100000">
                                          <p:val>
                                            <p:strVal val="#ppt_x"/>
                                          </p:val>
                                        </p:tav>
                                      </p:tavLst>
                                    </p:anim>
                                    <p:anim calcmode="lin" valueType="num">
                                      <p:cBhvr>
                                        <p:cTn id="91"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47" presetClass="entr" presetSubtype="0" fill="hold" grpId="0" nodeType="clickEffect">
                                  <p:stCondLst>
                                    <p:cond delay="0"/>
                                  </p:stCondLst>
                                  <p:childTnLst>
                                    <p:set>
                                      <p:cBhvr>
                                        <p:cTn id="95" dur="1" fill="hold">
                                          <p:stCondLst>
                                            <p:cond delay="0"/>
                                          </p:stCondLst>
                                        </p:cTn>
                                        <p:tgtEl>
                                          <p:spTgt spid="14"/>
                                        </p:tgtEl>
                                        <p:attrNameLst>
                                          <p:attrName>style.visibility</p:attrName>
                                        </p:attrNameLst>
                                      </p:cBhvr>
                                      <p:to>
                                        <p:strVal val="visible"/>
                                      </p:to>
                                    </p:set>
                                    <p:animEffect transition="in" filter="fade">
                                      <p:cBhvr>
                                        <p:cTn id="96" dur="1000"/>
                                        <p:tgtEl>
                                          <p:spTgt spid="14"/>
                                        </p:tgtEl>
                                      </p:cBhvr>
                                    </p:animEffect>
                                    <p:anim calcmode="lin" valueType="num">
                                      <p:cBhvr>
                                        <p:cTn id="97" dur="1000" fill="hold"/>
                                        <p:tgtEl>
                                          <p:spTgt spid="14"/>
                                        </p:tgtEl>
                                        <p:attrNameLst>
                                          <p:attrName>ppt_x</p:attrName>
                                        </p:attrNameLst>
                                      </p:cBhvr>
                                      <p:tavLst>
                                        <p:tav tm="0">
                                          <p:val>
                                            <p:strVal val="#ppt_x"/>
                                          </p:val>
                                        </p:tav>
                                        <p:tav tm="100000">
                                          <p:val>
                                            <p:strVal val="#ppt_x"/>
                                          </p:val>
                                        </p:tav>
                                      </p:tavLst>
                                    </p:anim>
                                    <p:anim calcmode="lin" valueType="num">
                                      <p:cBhvr>
                                        <p:cTn id="98" dur="1000" fill="hold"/>
                                        <p:tgtEl>
                                          <p:spTgt spid="14"/>
                                        </p:tgtEl>
                                        <p:attrNameLst>
                                          <p:attrName>ppt_y</p:attrName>
                                        </p:attrNameLst>
                                      </p:cBhvr>
                                      <p:tavLst>
                                        <p:tav tm="0">
                                          <p:val>
                                            <p:strVal val="#ppt_y-.1"/>
                                          </p:val>
                                        </p:tav>
                                        <p:tav tm="100000">
                                          <p:val>
                                            <p:strVal val="#ppt_y"/>
                                          </p:val>
                                        </p:tav>
                                      </p:tavLst>
                                    </p:anim>
                                  </p:childTnLst>
                                </p:cTn>
                              </p:par>
                              <p:par>
                                <p:cTn id="99" presetID="47" presetClass="entr" presetSubtype="0" fill="hold" nodeType="withEffect">
                                  <p:stCondLst>
                                    <p:cond delay="0"/>
                                  </p:stCondLst>
                                  <p:childTnLst>
                                    <p:set>
                                      <p:cBhvr>
                                        <p:cTn id="100" dur="1" fill="hold">
                                          <p:stCondLst>
                                            <p:cond delay="0"/>
                                          </p:stCondLst>
                                        </p:cTn>
                                        <p:tgtEl>
                                          <p:spTgt spid="34"/>
                                        </p:tgtEl>
                                        <p:attrNameLst>
                                          <p:attrName>style.visibility</p:attrName>
                                        </p:attrNameLst>
                                      </p:cBhvr>
                                      <p:to>
                                        <p:strVal val="visible"/>
                                      </p:to>
                                    </p:set>
                                    <p:animEffect transition="in" filter="fade">
                                      <p:cBhvr>
                                        <p:cTn id="101" dur="1000"/>
                                        <p:tgtEl>
                                          <p:spTgt spid="34"/>
                                        </p:tgtEl>
                                      </p:cBhvr>
                                    </p:animEffect>
                                    <p:anim calcmode="lin" valueType="num">
                                      <p:cBhvr>
                                        <p:cTn id="102" dur="1000" fill="hold"/>
                                        <p:tgtEl>
                                          <p:spTgt spid="34"/>
                                        </p:tgtEl>
                                        <p:attrNameLst>
                                          <p:attrName>ppt_x</p:attrName>
                                        </p:attrNameLst>
                                      </p:cBhvr>
                                      <p:tavLst>
                                        <p:tav tm="0">
                                          <p:val>
                                            <p:strVal val="#ppt_x"/>
                                          </p:val>
                                        </p:tav>
                                        <p:tav tm="100000">
                                          <p:val>
                                            <p:strVal val="#ppt_x"/>
                                          </p:val>
                                        </p:tav>
                                      </p:tavLst>
                                    </p:anim>
                                    <p:anim calcmode="lin" valueType="num">
                                      <p:cBhvr>
                                        <p:cTn id="103" dur="1000" fill="hold"/>
                                        <p:tgtEl>
                                          <p:spTgt spid="34"/>
                                        </p:tgtEl>
                                        <p:attrNameLst>
                                          <p:attrName>ppt_y</p:attrName>
                                        </p:attrNameLst>
                                      </p:cBhvr>
                                      <p:tavLst>
                                        <p:tav tm="0">
                                          <p:val>
                                            <p:strVal val="#ppt_y-.1"/>
                                          </p:val>
                                        </p:tav>
                                        <p:tav tm="100000">
                                          <p:val>
                                            <p:strVal val="#ppt_y"/>
                                          </p:val>
                                        </p:tav>
                                      </p:tavLst>
                                    </p:anim>
                                  </p:childTnLst>
                                </p:cTn>
                              </p:par>
                              <p:par>
                                <p:cTn id="104" presetID="47" presetClass="entr" presetSubtype="0" fill="hold" grpId="0" nodeType="withEffect">
                                  <p:stCondLst>
                                    <p:cond delay="0"/>
                                  </p:stCondLst>
                                  <p:childTnLst>
                                    <p:set>
                                      <p:cBhvr>
                                        <p:cTn id="105" dur="1" fill="hold">
                                          <p:stCondLst>
                                            <p:cond delay="0"/>
                                          </p:stCondLst>
                                        </p:cTn>
                                        <p:tgtEl>
                                          <p:spTgt spid="46"/>
                                        </p:tgtEl>
                                        <p:attrNameLst>
                                          <p:attrName>style.visibility</p:attrName>
                                        </p:attrNameLst>
                                      </p:cBhvr>
                                      <p:to>
                                        <p:strVal val="visible"/>
                                      </p:to>
                                    </p:set>
                                    <p:animEffect transition="in" filter="fade">
                                      <p:cBhvr>
                                        <p:cTn id="106" dur="1000"/>
                                        <p:tgtEl>
                                          <p:spTgt spid="46"/>
                                        </p:tgtEl>
                                      </p:cBhvr>
                                    </p:animEffect>
                                    <p:anim calcmode="lin" valueType="num">
                                      <p:cBhvr>
                                        <p:cTn id="107" dur="1000" fill="hold"/>
                                        <p:tgtEl>
                                          <p:spTgt spid="46"/>
                                        </p:tgtEl>
                                        <p:attrNameLst>
                                          <p:attrName>ppt_x</p:attrName>
                                        </p:attrNameLst>
                                      </p:cBhvr>
                                      <p:tavLst>
                                        <p:tav tm="0">
                                          <p:val>
                                            <p:strVal val="#ppt_x"/>
                                          </p:val>
                                        </p:tav>
                                        <p:tav tm="100000">
                                          <p:val>
                                            <p:strVal val="#ppt_x"/>
                                          </p:val>
                                        </p:tav>
                                      </p:tavLst>
                                    </p:anim>
                                    <p:anim calcmode="lin" valueType="num">
                                      <p:cBhvr>
                                        <p:cTn id="108" dur="1000" fill="hold"/>
                                        <p:tgtEl>
                                          <p:spTgt spid="46"/>
                                        </p:tgtEl>
                                        <p:attrNameLst>
                                          <p:attrName>ppt_y</p:attrName>
                                        </p:attrNameLst>
                                      </p:cBhvr>
                                      <p:tavLst>
                                        <p:tav tm="0">
                                          <p:val>
                                            <p:strVal val="#ppt_y-.1"/>
                                          </p:val>
                                        </p:tav>
                                        <p:tav tm="100000">
                                          <p:val>
                                            <p:strVal val="#ppt_y"/>
                                          </p:val>
                                        </p:tav>
                                      </p:tavLst>
                                    </p:anim>
                                  </p:childTnLst>
                                </p:cTn>
                              </p:par>
                              <p:par>
                                <p:cTn id="109" presetID="47" presetClass="entr" presetSubtype="0" fill="hold" grpId="0" nodeType="withEffect">
                                  <p:stCondLst>
                                    <p:cond delay="0"/>
                                  </p:stCondLst>
                                  <p:childTnLst>
                                    <p:set>
                                      <p:cBhvr>
                                        <p:cTn id="110" dur="1" fill="hold">
                                          <p:stCondLst>
                                            <p:cond delay="0"/>
                                          </p:stCondLst>
                                        </p:cTn>
                                        <p:tgtEl>
                                          <p:spTgt spid="47"/>
                                        </p:tgtEl>
                                        <p:attrNameLst>
                                          <p:attrName>style.visibility</p:attrName>
                                        </p:attrNameLst>
                                      </p:cBhvr>
                                      <p:to>
                                        <p:strVal val="visible"/>
                                      </p:to>
                                    </p:set>
                                    <p:animEffect transition="in" filter="fade">
                                      <p:cBhvr>
                                        <p:cTn id="111" dur="1000"/>
                                        <p:tgtEl>
                                          <p:spTgt spid="47"/>
                                        </p:tgtEl>
                                      </p:cBhvr>
                                    </p:animEffect>
                                    <p:anim calcmode="lin" valueType="num">
                                      <p:cBhvr>
                                        <p:cTn id="112" dur="1000" fill="hold"/>
                                        <p:tgtEl>
                                          <p:spTgt spid="47"/>
                                        </p:tgtEl>
                                        <p:attrNameLst>
                                          <p:attrName>ppt_x</p:attrName>
                                        </p:attrNameLst>
                                      </p:cBhvr>
                                      <p:tavLst>
                                        <p:tav tm="0">
                                          <p:val>
                                            <p:strVal val="#ppt_x"/>
                                          </p:val>
                                        </p:tav>
                                        <p:tav tm="100000">
                                          <p:val>
                                            <p:strVal val="#ppt_x"/>
                                          </p:val>
                                        </p:tav>
                                      </p:tavLst>
                                    </p:anim>
                                    <p:anim calcmode="lin" valueType="num">
                                      <p:cBhvr>
                                        <p:cTn id="113"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grpId="0" nodeType="clickEffect">
                                  <p:stCondLst>
                                    <p:cond delay="0"/>
                                  </p:stCondLst>
                                  <p:childTnLst>
                                    <p:set>
                                      <p:cBhvr>
                                        <p:cTn id="117" dur="1" fill="hold">
                                          <p:stCondLst>
                                            <p:cond delay="0"/>
                                          </p:stCondLst>
                                        </p:cTn>
                                        <p:tgtEl>
                                          <p:spTgt spid="16"/>
                                        </p:tgtEl>
                                        <p:attrNameLst>
                                          <p:attrName>style.visibility</p:attrName>
                                        </p:attrNameLst>
                                      </p:cBhvr>
                                      <p:to>
                                        <p:strVal val="visible"/>
                                      </p:to>
                                    </p:set>
                                    <p:animEffect transition="in" filter="fade">
                                      <p:cBhvr>
                                        <p:cTn id="118" dur="500"/>
                                        <p:tgtEl>
                                          <p:spTgt spid="16"/>
                                        </p:tgtEl>
                                      </p:cBhvr>
                                    </p:animEffect>
                                  </p:childTnLst>
                                </p:cTn>
                              </p:par>
                              <p:par>
                                <p:cTn id="119" presetID="10" presetClass="entr" presetSubtype="0" fill="hold" nodeType="withEffect">
                                  <p:stCondLst>
                                    <p:cond delay="0"/>
                                  </p:stCondLst>
                                  <p:childTnLst>
                                    <p:set>
                                      <p:cBhvr>
                                        <p:cTn id="120" dur="1" fill="hold">
                                          <p:stCondLst>
                                            <p:cond delay="0"/>
                                          </p:stCondLst>
                                        </p:cTn>
                                        <p:tgtEl>
                                          <p:spTgt spid="20"/>
                                        </p:tgtEl>
                                        <p:attrNameLst>
                                          <p:attrName>style.visibility</p:attrName>
                                        </p:attrNameLst>
                                      </p:cBhvr>
                                      <p:to>
                                        <p:strVal val="visible"/>
                                      </p:to>
                                    </p:set>
                                    <p:animEffect transition="in" filter="fade">
                                      <p:cBhvr>
                                        <p:cTn id="121" dur="500"/>
                                        <p:tgtEl>
                                          <p:spTgt spid="20"/>
                                        </p:tgtEl>
                                      </p:cBhvr>
                                    </p:animEffect>
                                  </p:childTnLst>
                                </p:cTn>
                              </p:par>
                            </p:childTnLst>
                          </p:cTn>
                        </p:par>
                      </p:childTnLst>
                    </p:cTn>
                  </p:par>
                  <p:par>
                    <p:cTn id="122" fill="hold">
                      <p:stCondLst>
                        <p:cond delay="indefinite"/>
                      </p:stCondLst>
                      <p:childTnLst>
                        <p:par>
                          <p:cTn id="123" fill="hold">
                            <p:stCondLst>
                              <p:cond delay="0"/>
                            </p:stCondLst>
                            <p:childTnLst>
                              <p:par>
                                <p:cTn id="124" presetID="47" presetClass="entr" presetSubtype="0" fill="hold" grpId="0" nodeType="clickEffect">
                                  <p:stCondLst>
                                    <p:cond delay="0"/>
                                  </p:stCondLst>
                                  <p:childTnLst>
                                    <p:set>
                                      <p:cBhvr>
                                        <p:cTn id="125" dur="1" fill="hold">
                                          <p:stCondLst>
                                            <p:cond delay="0"/>
                                          </p:stCondLst>
                                        </p:cTn>
                                        <p:tgtEl>
                                          <p:spTgt spid="48"/>
                                        </p:tgtEl>
                                        <p:attrNameLst>
                                          <p:attrName>style.visibility</p:attrName>
                                        </p:attrNameLst>
                                      </p:cBhvr>
                                      <p:to>
                                        <p:strVal val="visible"/>
                                      </p:to>
                                    </p:set>
                                    <p:animEffect transition="in" filter="fade">
                                      <p:cBhvr>
                                        <p:cTn id="126" dur="1000"/>
                                        <p:tgtEl>
                                          <p:spTgt spid="48"/>
                                        </p:tgtEl>
                                      </p:cBhvr>
                                    </p:animEffect>
                                    <p:anim calcmode="lin" valueType="num">
                                      <p:cBhvr>
                                        <p:cTn id="127" dur="1000" fill="hold"/>
                                        <p:tgtEl>
                                          <p:spTgt spid="48"/>
                                        </p:tgtEl>
                                        <p:attrNameLst>
                                          <p:attrName>ppt_x</p:attrName>
                                        </p:attrNameLst>
                                      </p:cBhvr>
                                      <p:tavLst>
                                        <p:tav tm="0">
                                          <p:val>
                                            <p:strVal val="#ppt_x"/>
                                          </p:val>
                                        </p:tav>
                                        <p:tav tm="100000">
                                          <p:val>
                                            <p:strVal val="#ppt_x"/>
                                          </p:val>
                                        </p:tav>
                                      </p:tavLst>
                                    </p:anim>
                                    <p:anim calcmode="lin" valueType="num">
                                      <p:cBhvr>
                                        <p:cTn id="128" dur="1000" fill="hold"/>
                                        <p:tgtEl>
                                          <p:spTgt spid="48"/>
                                        </p:tgtEl>
                                        <p:attrNameLst>
                                          <p:attrName>ppt_y</p:attrName>
                                        </p:attrNameLst>
                                      </p:cBhvr>
                                      <p:tavLst>
                                        <p:tav tm="0">
                                          <p:val>
                                            <p:strVal val="#ppt_y-.1"/>
                                          </p:val>
                                        </p:tav>
                                        <p:tav tm="100000">
                                          <p:val>
                                            <p:strVal val="#ppt_y"/>
                                          </p:val>
                                        </p:tav>
                                      </p:tavLst>
                                    </p:anim>
                                  </p:childTnLst>
                                </p:cTn>
                              </p:par>
                              <p:par>
                                <p:cTn id="129" presetID="47" presetClass="entr" presetSubtype="0" fill="hold" grpId="0" nodeType="withEffect">
                                  <p:stCondLst>
                                    <p:cond delay="0"/>
                                  </p:stCondLst>
                                  <p:childTnLst>
                                    <p:set>
                                      <p:cBhvr>
                                        <p:cTn id="130" dur="1" fill="hold">
                                          <p:stCondLst>
                                            <p:cond delay="0"/>
                                          </p:stCondLst>
                                        </p:cTn>
                                        <p:tgtEl>
                                          <p:spTgt spid="49"/>
                                        </p:tgtEl>
                                        <p:attrNameLst>
                                          <p:attrName>style.visibility</p:attrName>
                                        </p:attrNameLst>
                                      </p:cBhvr>
                                      <p:to>
                                        <p:strVal val="visible"/>
                                      </p:to>
                                    </p:set>
                                    <p:animEffect transition="in" filter="fade">
                                      <p:cBhvr>
                                        <p:cTn id="131" dur="1000"/>
                                        <p:tgtEl>
                                          <p:spTgt spid="49"/>
                                        </p:tgtEl>
                                      </p:cBhvr>
                                    </p:animEffect>
                                    <p:anim calcmode="lin" valueType="num">
                                      <p:cBhvr>
                                        <p:cTn id="132" dur="1000" fill="hold"/>
                                        <p:tgtEl>
                                          <p:spTgt spid="49"/>
                                        </p:tgtEl>
                                        <p:attrNameLst>
                                          <p:attrName>ppt_x</p:attrName>
                                        </p:attrNameLst>
                                      </p:cBhvr>
                                      <p:tavLst>
                                        <p:tav tm="0">
                                          <p:val>
                                            <p:strVal val="#ppt_x"/>
                                          </p:val>
                                        </p:tav>
                                        <p:tav tm="100000">
                                          <p:val>
                                            <p:strVal val="#ppt_x"/>
                                          </p:val>
                                        </p:tav>
                                      </p:tavLst>
                                    </p:anim>
                                    <p:anim calcmode="lin" valueType="num">
                                      <p:cBhvr>
                                        <p:cTn id="133"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40" grpId="0"/>
      <p:bldP spid="41" grpId="0"/>
      <p:bldP spid="42" grpId="0"/>
      <p:bldP spid="43" grpId="0"/>
      <p:bldP spid="44" grpId="0"/>
      <p:bldP spid="45" grpId="0"/>
      <p:bldP spid="46" grpId="0"/>
      <p:bldP spid="47" grpId="0"/>
      <p:bldP spid="48" grpId="0"/>
      <p:bldP spid="4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075056" y="1546256"/>
            <a:ext cx="2070054" cy="2345183"/>
            <a:chOff x="1075056" y="1491630"/>
            <a:chExt cx="2070054" cy="2345183"/>
          </a:xfrm>
        </p:grpSpPr>
        <p:sp>
          <p:nvSpPr>
            <p:cNvPr id="6" name="等腰三角形 12"/>
            <p:cNvSpPr/>
            <p:nvPr/>
          </p:nvSpPr>
          <p:spPr>
            <a:xfrm flipV="1">
              <a:off x="1075056" y="1491630"/>
              <a:ext cx="2070054" cy="2345183"/>
            </a:xfrm>
            <a:custGeom>
              <a:avLst/>
              <a:gdLst/>
              <a:ahLst/>
              <a:cxnLst/>
              <a:rect l="l" t="t" r="r" b="b"/>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7" name="TextBox 23"/>
            <p:cNvSpPr txBox="1"/>
            <p:nvPr/>
          </p:nvSpPr>
          <p:spPr>
            <a:xfrm>
              <a:off x="1556085" y="2075784"/>
              <a:ext cx="110799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endPar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8" name="Rectangle 13" descr="FD1DDF730CE4456e89755B07FE1653D0# #Rectangle 13"/>
            <p:cNvSpPr>
              <a:spLocks noChangeArrowheads="1"/>
            </p:cNvSpPr>
            <p:nvPr/>
          </p:nvSpPr>
          <p:spPr bwMode="auto">
            <a:xfrm>
              <a:off x="1256257" y="2487786"/>
              <a:ext cx="17076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ctr" defTabSz="914400" rtl="0" eaLnBrk="1" fontAlgn="auto" latinLnBrk="0" hangingPunct="1">
                <a:lnSpc>
                  <a:spcPct val="100000"/>
                </a:lnSpc>
                <a:spcBef>
                  <a:spcPct val="0"/>
                </a:spcBef>
                <a:spcAft>
                  <a:spcPts val="0"/>
                </a:spcAft>
                <a:buClrTx/>
                <a:buSzTx/>
                <a:buFont typeface="Arial" charset="0"/>
                <a:buNone/>
                <a:tabLst/>
                <a:defRPr/>
              </a:pPr>
              <a:r>
                <a:rPr kumimoji="0" lang="zh-CN" altLang="en-US" sz="16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点击此处添加</a:t>
              </a:r>
              <a:endParaRPr kumimoji="0" lang="en-US" altLang="zh-CN" sz="16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ct val="0"/>
                </a:spcBef>
                <a:spcAft>
                  <a:spcPts val="0"/>
                </a:spcAft>
                <a:buClrTx/>
                <a:buSzTx/>
                <a:buFont typeface="Arial" charset="0"/>
                <a:buNone/>
                <a:tabLst/>
                <a:defRPr/>
              </a:pPr>
              <a:r>
                <a:rPr kumimoji="0" lang="zh-CN" altLang="en-US" sz="16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简要说明</a:t>
              </a:r>
              <a:endParaRPr kumimoji="0" lang="en-US" altLang="zh-CN" sz="16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sp>
        <p:nvSpPr>
          <p:cNvPr id="9" name="Rectangle 13" descr="FD1DDF730CE4456e89755B07FE1653D0# #Rectangle 13"/>
          <p:cNvSpPr>
            <a:spLocks noChangeArrowheads="1"/>
          </p:cNvSpPr>
          <p:nvPr/>
        </p:nvSpPr>
        <p:spPr bwMode="auto">
          <a:xfrm>
            <a:off x="1043608" y="3961968"/>
            <a:ext cx="21329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just" defTabSz="914400" rtl="0" eaLnBrk="1" fontAlgn="auto" latinLnBrk="0" hangingPunct="1">
              <a:lnSpc>
                <a:spcPct val="100000"/>
              </a:lnSpc>
              <a:spcBef>
                <a:spcPct val="0"/>
              </a:spcBef>
              <a:spcAft>
                <a:spcPts val="0"/>
              </a:spcAft>
              <a:buClrTx/>
              <a:buSzTx/>
              <a:buFont typeface="Arial" charset="0"/>
              <a:buNone/>
              <a:tabLst/>
              <a:defRPr/>
            </a:pP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单击此处添加文字阐述，添加简短问题说明文字，具体说明文字在此处添加此处。</a:t>
            </a:r>
            <a:endParaRPr kumimoji="0" lang="en-US" altLang="zh-CN"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nvGrpSpPr>
          <p:cNvPr id="10" name="组合 9"/>
          <p:cNvGrpSpPr/>
          <p:nvPr/>
        </p:nvGrpSpPr>
        <p:grpSpPr>
          <a:xfrm>
            <a:off x="3845797" y="1709692"/>
            <a:ext cx="1713148" cy="1940841"/>
            <a:chOff x="3845797" y="1655066"/>
            <a:chExt cx="1713148" cy="1940841"/>
          </a:xfrm>
        </p:grpSpPr>
        <p:sp>
          <p:nvSpPr>
            <p:cNvPr id="11" name="等腰三角形 12"/>
            <p:cNvSpPr/>
            <p:nvPr/>
          </p:nvSpPr>
          <p:spPr>
            <a:xfrm flipV="1">
              <a:off x="3845797" y="1655066"/>
              <a:ext cx="1713148" cy="1940841"/>
            </a:xfrm>
            <a:custGeom>
              <a:avLst/>
              <a:gdLst/>
              <a:ahLst/>
              <a:cxnLst/>
              <a:rect l="l" t="t" r="r" b="b"/>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2" name="TextBox 26"/>
            <p:cNvSpPr txBox="1"/>
            <p:nvPr/>
          </p:nvSpPr>
          <p:spPr>
            <a:xfrm>
              <a:off x="4199670" y="2106264"/>
              <a:ext cx="100540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endParaRPr kumimoji="0" lang="zh-CN" altLang="en-US" sz="16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3" name="Rectangle 13" descr="FD1DDF730CE4456e89755B07FE1653D0# #Rectangle 13"/>
            <p:cNvSpPr>
              <a:spLocks noChangeArrowheads="1"/>
            </p:cNvSpPr>
            <p:nvPr/>
          </p:nvSpPr>
          <p:spPr bwMode="auto">
            <a:xfrm>
              <a:off x="3946287" y="2457306"/>
              <a:ext cx="15121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ctr" defTabSz="914400" rtl="0" eaLnBrk="1" fontAlgn="auto" latinLnBrk="0" hangingPunct="1">
                <a:lnSpc>
                  <a:spcPct val="100000"/>
                </a:lnSpc>
                <a:spcBef>
                  <a:spcPct val="0"/>
                </a:spcBef>
                <a:spcAft>
                  <a:spcPts val="0"/>
                </a:spcAft>
                <a:buClrTx/>
                <a:buSzTx/>
                <a:buFont typeface="Arial" charset="0"/>
                <a:buNone/>
                <a:tabLst/>
                <a:defRPr/>
              </a:pPr>
              <a:r>
                <a:rPr kumimoji="0" lang="zh-CN" altLang="en-US" sz="14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点击此处添加</a:t>
              </a:r>
              <a:endParaRPr kumimoji="0" lang="en-US" altLang="zh-CN" sz="14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ct val="0"/>
                </a:spcBef>
                <a:spcAft>
                  <a:spcPts val="0"/>
                </a:spcAft>
                <a:buClrTx/>
                <a:buSzTx/>
                <a:buFont typeface="Arial" charset="0"/>
                <a:buNone/>
                <a:tabLst/>
                <a:defRPr/>
              </a:pPr>
              <a:r>
                <a:rPr kumimoji="0" lang="zh-CN" altLang="en-US" sz="14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简要说明</a:t>
              </a:r>
              <a:endParaRPr kumimoji="0" lang="en-US" altLang="zh-CN" sz="1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14" name="组合 13"/>
          <p:cNvGrpSpPr/>
          <p:nvPr/>
        </p:nvGrpSpPr>
        <p:grpSpPr>
          <a:xfrm>
            <a:off x="6322551" y="1801727"/>
            <a:ext cx="1512168" cy="1713148"/>
            <a:chOff x="6322551" y="1747101"/>
            <a:chExt cx="1512168" cy="1713148"/>
          </a:xfrm>
        </p:grpSpPr>
        <p:sp>
          <p:nvSpPr>
            <p:cNvPr id="15" name="等腰三角形 12"/>
            <p:cNvSpPr/>
            <p:nvPr/>
          </p:nvSpPr>
          <p:spPr>
            <a:xfrm flipV="1">
              <a:off x="6322551" y="1747101"/>
              <a:ext cx="1512168" cy="1713148"/>
            </a:xfrm>
            <a:custGeom>
              <a:avLst/>
              <a:gdLst/>
              <a:ahLst/>
              <a:cxnLst/>
              <a:rect l="l" t="t" r="r" b="b"/>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6" name="TextBox 28"/>
            <p:cNvSpPr txBox="1"/>
            <p:nvPr/>
          </p:nvSpPr>
          <p:spPr>
            <a:xfrm>
              <a:off x="6601582" y="2106264"/>
              <a:ext cx="954107"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endParaRPr kumimoji="0" lang="zh-CN" altLang="en-US" sz="1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7" name="Rectangle 13" descr="FD1DDF730CE4456e89755B07FE1653D0# #Rectangle 13"/>
            <p:cNvSpPr>
              <a:spLocks noChangeArrowheads="1"/>
            </p:cNvSpPr>
            <p:nvPr/>
          </p:nvSpPr>
          <p:spPr bwMode="auto">
            <a:xfrm>
              <a:off x="6394559" y="2457306"/>
              <a:ext cx="136815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ctr" defTabSz="914400" rtl="0" eaLnBrk="1" fontAlgn="auto" latinLnBrk="0" hangingPunct="1">
                <a:lnSpc>
                  <a:spcPct val="100000"/>
                </a:lnSpc>
                <a:spcBef>
                  <a:spcPct val="0"/>
                </a:spcBef>
                <a:spcAft>
                  <a:spcPts val="0"/>
                </a:spcAft>
                <a:buClrTx/>
                <a:buSzTx/>
                <a:buFont typeface="Arial" charset="0"/>
                <a:buNone/>
                <a:tabLst/>
                <a:defRPr/>
              </a:pPr>
              <a:r>
                <a:rPr kumimoji="0" lang="zh-CN" altLang="en-US" sz="13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点击此处添加</a:t>
              </a:r>
              <a:endParaRPr kumimoji="0" lang="en-US" altLang="zh-CN" sz="13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ct val="0"/>
                </a:spcBef>
                <a:spcAft>
                  <a:spcPts val="0"/>
                </a:spcAft>
                <a:buClrTx/>
                <a:buSzTx/>
                <a:buFont typeface="Arial" charset="0"/>
                <a:buNone/>
                <a:tabLst/>
                <a:defRPr/>
              </a:pPr>
              <a:r>
                <a:rPr kumimoji="0" lang="zh-CN" altLang="en-US" sz="13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简要说明</a:t>
              </a:r>
              <a:endParaRPr kumimoji="0" lang="en-US" altLang="zh-CN" sz="13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sp>
        <p:nvSpPr>
          <p:cNvPr id="18" name="Rectangle 13" descr="FD1DDF730CE4456e89755B07FE1653D0# #Rectangle 13"/>
          <p:cNvSpPr>
            <a:spLocks noChangeArrowheads="1"/>
          </p:cNvSpPr>
          <p:nvPr/>
        </p:nvSpPr>
        <p:spPr bwMode="auto">
          <a:xfrm>
            <a:off x="3635896" y="3817952"/>
            <a:ext cx="21329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just" defTabSz="914400" rtl="0" eaLnBrk="1" fontAlgn="auto" latinLnBrk="0" hangingPunct="1">
              <a:lnSpc>
                <a:spcPct val="100000"/>
              </a:lnSpc>
              <a:spcBef>
                <a:spcPct val="0"/>
              </a:spcBef>
              <a:spcAft>
                <a:spcPts val="0"/>
              </a:spcAft>
              <a:buClrTx/>
              <a:buSzTx/>
              <a:buFont typeface="Arial" charset="0"/>
              <a:buNone/>
              <a:tabLst/>
              <a:defRPr/>
            </a:pPr>
            <a:r>
              <a:rPr kumimoji="0" lang="zh-CN" altLang="en-US"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单击此处添加文字阐述，添加简短问题说明文字，具体说明文字在此处添加此处。</a:t>
            </a:r>
            <a:endParaRPr kumimoji="0" lang="en-US" altLang="zh-CN"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9" name="Rectangle 13" descr="FD1DDF730CE4456e89755B07FE1653D0# #Rectangle 13"/>
          <p:cNvSpPr>
            <a:spLocks noChangeArrowheads="1"/>
          </p:cNvSpPr>
          <p:nvPr/>
        </p:nvSpPr>
        <p:spPr bwMode="auto">
          <a:xfrm>
            <a:off x="6084168" y="3684969"/>
            <a:ext cx="201622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just" defTabSz="914400" rtl="0" eaLnBrk="1" fontAlgn="auto" latinLnBrk="0" hangingPunct="1">
              <a:lnSpc>
                <a:spcPct val="100000"/>
              </a:lnSpc>
              <a:spcBef>
                <a:spcPct val="0"/>
              </a:spcBef>
              <a:spcAft>
                <a:spcPts val="0"/>
              </a:spcAft>
              <a:buClrTx/>
              <a:buSzTx/>
              <a:buFont typeface="Arial" charset="0"/>
              <a:buNone/>
              <a:tabLst/>
              <a:defRPr/>
            </a:pPr>
            <a:r>
              <a:rPr kumimoji="0" lang="zh-CN" altLang="en-US"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单击此处添加文字阐述，添加简短问题说明文字，具体说明文字在此处添加此处。</a:t>
            </a:r>
            <a:endParaRPr kumimoji="0" lang="en-US" altLang="zh-CN"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1228122425"/>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1000"/>
                                        <p:tgtEl>
                                          <p:spTgt spid="18"/>
                                        </p:tgtEl>
                                      </p:cBhvr>
                                    </p:animEffect>
                                    <p:anim calcmode="lin" valueType="num">
                                      <p:cBhvr>
                                        <p:cTn id="26" dur="1000" fill="hold"/>
                                        <p:tgtEl>
                                          <p:spTgt spid="18"/>
                                        </p:tgtEl>
                                        <p:attrNameLst>
                                          <p:attrName>ppt_x</p:attrName>
                                        </p:attrNameLst>
                                      </p:cBhvr>
                                      <p:tavLst>
                                        <p:tav tm="0">
                                          <p:val>
                                            <p:strVal val="#ppt_x"/>
                                          </p:val>
                                        </p:tav>
                                        <p:tav tm="100000">
                                          <p:val>
                                            <p:strVal val="#ppt_x"/>
                                          </p:val>
                                        </p:tav>
                                      </p:tavLst>
                                    </p:anim>
                                    <p:anim calcmode="lin" valueType="num">
                                      <p:cBhvr>
                                        <p:cTn id="27" dur="1000" fill="hold"/>
                                        <p:tgtEl>
                                          <p:spTgt spid="18"/>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anim calcmode="lin" valueType="num">
                                      <p:cBhvr>
                                        <p:cTn id="32" dur="1000" fill="hold"/>
                                        <p:tgtEl>
                                          <p:spTgt spid="14"/>
                                        </p:tgtEl>
                                        <p:attrNameLst>
                                          <p:attrName>ppt_x</p:attrName>
                                        </p:attrNameLst>
                                      </p:cBhvr>
                                      <p:tavLst>
                                        <p:tav tm="0">
                                          <p:val>
                                            <p:strVal val="#ppt_x"/>
                                          </p:val>
                                        </p:tav>
                                        <p:tav tm="100000">
                                          <p:val>
                                            <p:strVal val="#ppt_x"/>
                                          </p:val>
                                        </p:tav>
                                      </p:tavLst>
                                    </p:anim>
                                    <p:anim calcmode="lin" valueType="num">
                                      <p:cBhvr>
                                        <p:cTn id="33" dur="1000" fill="hold"/>
                                        <p:tgtEl>
                                          <p:spTgt spid="14"/>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1000"/>
                                        <p:tgtEl>
                                          <p:spTgt spid="19"/>
                                        </p:tgtEl>
                                      </p:cBhvr>
                                    </p:animEffect>
                                    <p:anim calcmode="lin" valueType="num">
                                      <p:cBhvr>
                                        <p:cTn id="38" dur="1000" fill="hold"/>
                                        <p:tgtEl>
                                          <p:spTgt spid="19"/>
                                        </p:tgtEl>
                                        <p:attrNameLst>
                                          <p:attrName>ppt_x</p:attrName>
                                        </p:attrNameLst>
                                      </p:cBhvr>
                                      <p:tavLst>
                                        <p:tav tm="0">
                                          <p:val>
                                            <p:strVal val="#ppt_x"/>
                                          </p:val>
                                        </p:tav>
                                        <p:tav tm="100000">
                                          <p:val>
                                            <p:strVal val="#ppt_x"/>
                                          </p:val>
                                        </p:tav>
                                      </p:tavLst>
                                    </p:anim>
                                    <p:anim calcmode="lin" valueType="num">
                                      <p:cBhvr>
                                        <p:cTn id="3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9"/>
          <p:cNvSpPr txBox="1"/>
          <p:nvPr/>
        </p:nvSpPr>
        <p:spPr>
          <a:xfrm>
            <a:off x="5076056" y="1599361"/>
            <a:ext cx="2441694" cy="540341"/>
          </a:xfrm>
          <a:prstGeom prst="rect">
            <a:avLst/>
          </a:prstGeom>
          <a:noFill/>
        </p:spPr>
        <p:txBody>
          <a:bodyPr wrap="none"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2200" b="0" i="0" u="none" strike="noStrike" kern="1200" cap="none" spc="0" normalizeH="0" baseline="0" noProof="0" dirty="0" smtClean="0">
                <a:ln>
                  <a:noFill/>
                </a:ln>
                <a:solidFill>
                  <a:srgbClr val="63AECE"/>
                </a:solidFill>
                <a:effectLst/>
                <a:uLnTx/>
                <a:uFillTx/>
                <a:latin typeface="微软雅黑" pitchFamily="34" charset="-122"/>
                <a:ea typeface="微软雅黑" pitchFamily="34" charset="-122"/>
                <a:cs typeface="+mn-cs"/>
              </a:rPr>
              <a:t>点击此处添加标题</a:t>
            </a:r>
            <a:endParaRPr kumimoji="0" lang="zh-CN" altLang="en-US" sz="2200" b="0" i="0" u="none" strike="noStrike" kern="1200" cap="none" spc="0" normalizeH="0" baseline="0" noProof="0" dirty="0">
              <a:ln>
                <a:noFill/>
              </a:ln>
              <a:solidFill>
                <a:srgbClr val="63AECE"/>
              </a:solidFill>
              <a:effectLst/>
              <a:uLnTx/>
              <a:uFillTx/>
              <a:latin typeface="微软雅黑" pitchFamily="34" charset="-122"/>
              <a:ea typeface="微软雅黑" pitchFamily="34" charset="-122"/>
              <a:cs typeface="+mn-cs"/>
            </a:endParaRPr>
          </a:p>
        </p:txBody>
      </p:sp>
      <p:sp>
        <p:nvSpPr>
          <p:cNvPr id="6" name="椭圆 5"/>
          <p:cNvSpPr/>
          <p:nvPr/>
        </p:nvSpPr>
        <p:spPr>
          <a:xfrm>
            <a:off x="1560272" y="1503218"/>
            <a:ext cx="2664296" cy="2664296"/>
          </a:xfrm>
          <a:prstGeom prst="ellipse">
            <a:avLst/>
          </a:prstGeom>
          <a:noFill/>
          <a:ln w="9525">
            <a:solidFill>
              <a:srgbClr val="394C5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3992B5"/>
              </a:solidFill>
              <a:effectLst/>
              <a:uLnTx/>
              <a:uFillTx/>
              <a:latin typeface="Calibri"/>
              <a:ea typeface="宋体" panose="02010600030101010101" pitchFamily="2" charset="-122"/>
              <a:cs typeface="+mn-cs"/>
            </a:endParaRPr>
          </a:p>
        </p:txBody>
      </p:sp>
      <p:sp>
        <p:nvSpPr>
          <p:cNvPr id="7" name="弧形 6"/>
          <p:cNvSpPr/>
          <p:nvPr/>
        </p:nvSpPr>
        <p:spPr>
          <a:xfrm flipH="1" flipV="1">
            <a:off x="1722420" y="1665366"/>
            <a:ext cx="2340000" cy="2340000"/>
          </a:xfrm>
          <a:prstGeom prst="arc">
            <a:avLst/>
          </a:prstGeom>
          <a:ln w="1270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8" name="TextBox 22"/>
          <p:cNvSpPr txBox="1"/>
          <p:nvPr/>
        </p:nvSpPr>
        <p:spPr>
          <a:xfrm>
            <a:off x="1818689" y="2511330"/>
            <a:ext cx="2100254" cy="977191"/>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srgbClr val="FF767D"/>
                </a:solidFill>
                <a:effectLst/>
                <a:uLnTx/>
                <a:uFillTx/>
                <a:latin typeface="微软雅黑" pitchFamily="34" charset="-122"/>
                <a:ea typeface="微软雅黑" pitchFamily="34" charset="-122"/>
                <a:cs typeface="+mn-cs"/>
              </a:rPr>
              <a:t> </a:t>
            </a:r>
            <a:r>
              <a:rPr kumimoji="0" lang="zh-CN" altLang="en-US" sz="1350" b="0" i="0" u="none" strike="noStrike" kern="1200" cap="none" spc="0" normalizeH="0" baseline="0" noProof="0" dirty="0" smtClean="0">
                <a:ln>
                  <a:noFill/>
                </a:ln>
                <a:solidFill>
                  <a:srgbClr val="63AECE"/>
                </a:solidFill>
                <a:effectLst/>
                <a:uLnTx/>
                <a:uFillTx/>
                <a:latin typeface="微软雅黑" pitchFamily="34" charset="-122"/>
                <a:ea typeface="微软雅黑" pitchFamily="34" charset="-122"/>
                <a:cs typeface="+mn-cs"/>
              </a:rPr>
              <a:t>点击此处添加标题</a:t>
            </a:r>
            <a:endParaRPr kumimoji="0" lang="en-US" altLang="zh-CN" sz="1350" b="0" i="0" u="none" strike="noStrike" kern="1200" cap="none" spc="0" normalizeH="0" baseline="0" noProof="0" dirty="0" smtClean="0">
              <a:ln>
                <a:noFill/>
              </a:ln>
              <a:solidFill>
                <a:srgbClr val="63AECE"/>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srgbClr val="080808"/>
                </a:solidFill>
                <a:effectLst/>
                <a:uLnTx/>
                <a:uFillTx/>
                <a:latin typeface="微软雅黑" pitchFamily="34" charset="-122"/>
                <a:ea typeface="微软雅黑" pitchFamily="34" charset="-122"/>
                <a:cs typeface="+mn-cs"/>
              </a:rPr>
              <a:t>点</a:t>
            </a:r>
            <a:r>
              <a:rPr kumimoji="0" lang="zh-CN" altLang="en-US" sz="11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击此处添加文字内容说明</a:t>
            </a:r>
            <a:endParaRPr kumimoji="0" lang="en-US" altLang="zh-CN" sz="11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点击此处添加文字内容说明</a:t>
            </a:r>
            <a:endParaRPr kumimoji="0" lang="en-US" altLang="zh-CN" sz="10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5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点击此处添加文字内容说</a:t>
            </a:r>
            <a:r>
              <a:rPr kumimoji="0" lang="zh-CN" altLang="en-US" sz="900" b="0" i="0" u="none" strike="noStrike" kern="1200" cap="none" spc="0" normalizeH="0" baseline="0" noProof="0" dirty="0" smtClean="0">
                <a:ln>
                  <a:noFill/>
                </a:ln>
                <a:solidFill>
                  <a:srgbClr val="080808"/>
                </a:solidFill>
                <a:effectLst/>
                <a:uLnTx/>
                <a:uFillTx/>
                <a:latin typeface="微软雅黑" pitchFamily="34" charset="-122"/>
                <a:ea typeface="微软雅黑" pitchFamily="34" charset="-122"/>
                <a:cs typeface="+mn-cs"/>
              </a:rPr>
              <a:t>明</a:t>
            </a:r>
            <a:endParaRPr kumimoji="0" lang="zh-CN" altLang="en-US" sz="9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endParaRPr>
          </a:p>
        </p:txBody>
      </p:sp>
      <p:grpSp>
        <p:nvGrpSpPr>
          <p:cNvPr id="9" name="组合 8"/>
          <p:cNvGrpSpPr/>
          <p:nvPr/>
        </p:nvGrpSpPr>
        <p:grpSpPr>
          <a:xfrm>
            <a:off x="2555776" y="1801584"/>
            <a:ext cx="676387" cy="676236"/>
            <a:chOff x="5825710" y="2332989"/>
            <a:chExt cx="1663687" cy="1663315"/>
          </a:xfrm>
        </p:grpSpPr>
        <p:sp>
          <p:nvSpPr>
            <p:cNvPr id="10" name="Freeform 6"/>
            <p:cNvSpPr>
              <a:spLocks/>
            </p:cNvSpPr>
            <p:nvPr/>
          </p:nvSpPr>
          <p:spPr bwMode="auto">
            <a:xfrm>
              <a:off x="5825710" y="2332989"/>
              <a:ext cx="1663687" cy="16633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chemeClr val="tx1"/>
            </a:solidFill>
            <a:ln w="3175" cap="flat" cmpd="sng" algn="ctr">
              <a:noFill/>
              <a:prstDash val="solid"/>
            </a:ln>
            <a:effectLst/>
            <a:extLst/>
          </p:spPr>
          <p:txBody>
            <a:bodyPr lIns="0" rIns="0" anchor="ctr"/>
            <a:lstStyle/>
            <a:p>
              <a:pPr marL="0" marR="0" lvl="0" indent="0" algn="ctr" defTabSz="914400" rtl="0" eaLnBrk="1" fontAlgn="base" latinLnBrk="0" hangingPunct="1">
                <a:lnSpc>
                  <a:spcPct val="120000"/>
                </a:lnSpc>
                <a:spcBef>
                  <a:spcPts val="600"/>
                </a:spcBef>
                <a:spcAft>
                  <a:spcPts val="60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Impact" pitchFamily="34" charset="0"/>
                <a:ea typeface="微软雅黑" pitchFamily="34" charset="-122"/>
                <a:cs typeface="+mn-cs"/>
              </a:endParaRPr>
            </a:p>
          </p:txBody>
        </p:sp>
        <p:sp>
          <p:nvSpPr>
            <p:cNvPr id="11" name="Oval 7"/>
            <p:cNvSpPr>
              <a:spLocks noChangeArrowheads="1"/>
            </p:cNvSpPr>
            <p:nvPr/>
          </p:nvSpPr>
          <p:spPr bwMode="auto">
            <a:xfrm>
              <a:off x="6155760" y="2665951"/>
              <a:ext cx="1003588" cy="997392"/>
            </a:xfrm>
            <a:prstGeom prst="ellipse">
              <a:avLst/>
            </a:prstGeom>
            <a:solidFill>
              <a:schemeClr val="accent2"/>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a:ea typeface="+mn-ea"/>
                <a:cs typeface="+mn-cs"/>
              </a:endParaRPr>
            </a:p>
          </p:txBody>
        </p:sp>
      </p:grpSp>
      <p:grpSp>
        <p:nvGrpSpPr>
          <p:cNvPr id="12" name="组合 11"/>
          <p:cNvGrpSpPr/>
          <p:nvPr/>
        </p:nvGrpSpPr>
        <p:grpSpPr>
          <a:xfrm>
            <a:off x="741411" y="3572604"/>
            <a:ext cx="1296144" cy="666363"/>
            <a:chOff x="251520" y="3705587"/>
            <a:chExt cx="1296144" cy="666363"/>
          </a:xfrm>
        </p:grpSpPr>
        <p:cxnSp>
          <p:nvCxnSpPr>
            <p:cNvPr id="13" name="直接连接符 12"/>
            <p:cNvCxnSpPr/>
            <p:nvPr/>
          </p:nvCxnSpPr>
          <p:spPr>
            <a:xfrm flipH="1">
              <a:off x="1043608" y="3705587"/>
              <a:ext cx="504056" cy="666363"/>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251520" y="4371950"/>
              <a:ext cx="792088"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15" name="TextBox 42"/>
          <p:cNvSpPr txBox="1"/>
          <p:nvPr/>
        </p:nvSpPr>
        <p:spPr>
          <a:xfrm>
            <a:off x="696176" y="3931745"/>
            <a:ext cx="915635" cy="307777"/>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srgbClr val="3992B5"/>
                </a:solidFill>
                <a:effectLst/>
                <a:uLnTx/>
                <a:uFillTx/>
                <a:latin typeface="微软雅黑" pitchFamily="34" charset="-122"/>
                <a:ea typeface="微软雅黑" pitchFamily="34" charset="-122"/>
                <a:cs typeface="+mn-cs"/>
              </a:rPr>
              <a:t>提升</a:t>
            </a:r>
            <a:r>
              <a:rPr kumimoji="0" lang="en-US" altLang="zh-CN" sz="1400" b="0" i="0" u="none" strike="noStrike" kern="1200" cap="none" spc="0" normalizeH="0" baseline="0" noProof="0" dirty="0" smtClean="0">
                <a:ln>
                  <a:noFill/>
                </a:ln>
                <a:solidFill>
                  <a:srgbClr val="3992B5"/>
                </a:solidFill>
                <a:effectLst/>
                <a:uLnTx/>
                <a:uFillTx/>
                <a:latin typeface="微软雅黑" pitchFamily="34" charset="-122"/>
                <a:ea typeface="微软雅黑" pitchFamily="34" charset="-122"/>
                <a:cs typeface="+mn-cs"/>
              </a:rPr>
              <a:t>25%</a:t>
            </a:r>
            <a:endParaRPr kumimoji="0" lang="zh-CN" altLang="en-US" sz="1400" b="0" i="0" u="none" strike="noStrike" kern="1200" cap="none" spc="0" normalizeH="0" baseline="0" noProof="0" dirty="0" smtClean="0">
              <a:ln>
                <a:noFill/>
              </a:ln>
              <a:solidFill>
                <a:srgbClr val="3992B5"/>
              </a:solidFill>
              <a:effectLst/>
              <a:uLnTx/>
              <a:uFillTx/>
              <a:latin typeface="微软雅黑" pitchFamily="34" charset="-122"/>
              <a:ea typeface="微软雅黑" pitchFamily="34" charset="-122"/>
              <a:cs typeface="+mn-cs"/>
            </a:endParaRPr>
          </a:p>
        </p:txBody>
      </p:sp>
      <p:sp>
        <p:nvSpPr>
          <p:cNvPr id="16" name="TextBox 45"/>
          <p:cNvSpPr txBox="1"/>
          <p:nvPr/>
        </p:nvSpPr>
        <p:spPr>
          <a:xfrm>
            <a:off x="5135456" y="2207642"/>
            <a:ext cx="2676904" cy="1477328"/>
          </a:xfrm>
          <a:prstGeom prst="rect">
            <a:avLst/>
          </a:prstGeom>
          <a:noFill/>
        </p:spPr>
        <p:txBody>
          <a:bodyPr wrap="square" rtlCol="0">
            <a:spAutoFit/>
          </a:bodyPr>
          <a:lstStyle>
            <a:defPPr>
              <a:defRPr lang="zh-CN"/>
            </a:defPPr>
            <a:lvl1pPr>
              <a:lnSpc>
                <a:spcPct val="150000"/>
              </a:lnSpc>
              <a:defRPr sz="1200">
                <a:solidFill>
                  <a:schemeClr val="bg1"/>
                </a:solidFill>
                <a:latin typeface="微软雅黑" pitchFamily="34" charset="-122"/>
                <a:ea typeface="微软雅黑" pitchFamily="34" charset="-122"/>
              </a:defRPr>
            </a:lvl1p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此处添加文字说</a:t>
            </a:r>
            <a:r>
              <a:rPr kumimoji="0" lang="zh-CN" altLang="en-US" sz="1200" b="0" i="0" u="none" strike="noStrike" kern="1200" cap="none" spc="0" normalizeH="0" baseline="0" noProof="0" dirty="0" smtClean="0">
                <a:ln>
                  <a:noFill/>
                </a:ln>
                <a:solidFill>
                  <a:srgbClr val="080808"/>
                </a:solidFill>
                <a:effectLst/>
                <a:uLnTx/>
                <a:uFillTx/>
                <a:latin typeface="微软雅黑" pitchFamily="34" charset="-122"/>
                <a:ea typeface="微软雅黑" pitchFamily="34" charset="-122"/>
                <a:cs typeface="+mn-cs"/>
              </a:rPr>
              <a:t>明</a:t>
            </a:r>
            <a:r>
              <a:rPr kumimoji="0" lang="zh-CN" altLang="en-US"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此处添加文字说</a:t>
            </a:r>
            <a:r>
              <a:rPr kumimoji="0" lang="zh-CN" altLang="en-US" sz="1200" b="0" i="0" u="none" strike="noStrike" kern="1200" cap="none" spc="0" normalizeH="0" baseline="0" noProof="0" dirty="0" smtClean="0">
                <a:ln>
                  <a:noFill/>
                </a:ln>
                <a:solidFill>
                  <a:srgbClr val="080808"/>
                </a:solidFill>
                <a:effectLst/>
                <a:uLnTx/>
                <a:uFillTx/>
                <a:latin typeface="微软雅黑" pitchFamily="34" charset="-122"/>
                <a:ea typeface="微软雅黑" pitchFamily="34" charset="-122"/>
                <a:cs typeface="+mn-cs"/>
              </a:rPr>
              <a:t>明</a:t>
            </a:r>
            <a:endParaRPr kumimoji="0" lang="en-US" altLang="zh-CN" sz="1200" b="0" i="0" u="none" strike="noStrike" kern="1200" cap="none" spc="0" normalizeH="0" baseline="0" noProof="0" dirty="0" smtClean="0">
              <a:ln>
                <a:noFill/>
              </a:ln>
              <a:solidFill>
                <a:srgbClr val="080808"/>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srgbClr val="080808"/>
                </a:solidFill>
                <a:effectLst/>
                <a:uLnTx/>
                <a:uFillTx/>
                <a:latin typeface="微软雅黑" pitchFamily="34" charset="-122"/>
                <a:ea typeface="微软雅黑" pitchFamily="34" charset="-122"/>
                <a:cs typeface="+mn-cs"/>
              </a:rPr>
              <a:t>此</a:t>
            </a:r>
            <a:r>
              <a:rPr kumimoji="0" lang="zh-CN" altLang="en-US"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处添加文字说</a:t>
            </a:r>
            <a:r>
              <a:rPr kumimoji="0" lang="zh-CN" altLang="en-US" sz="1200" b="0" i="0" u="none" strike="noStrike" kern="1200" cap="none" spc="0" normalizeH="0" baseline="0" noProof="0" dirty="0" smtClean="0">
                <a:ln>
                  <a:noFill/>
                </a:ln>
                <a:solidFill>
                  <a:srgbClr val="080808"/>
                </a:solidFill>
                <a:effectLst/>
                <a:uLnTx/>
                <a:uFillTx/>
                <a:latin typeface="微软雅黑" pitchFamily="34" charset="-122"/>
                <a:ea typeface="微软雅黑" pitchFamily="34" charset="-122"/>
                <a:cs typeface="+mn-cs"/>
              </a:rPr>
              <a:t>明此</a:t>
            </a:r>
            <a:r>
              <a:rPr kumimoji="0" lang="zh-CN" altLang="en-US"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处添加文字说明</a:t>
            </a:r>
          </a:p>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此处添加文字说</a:t>
            </a:r>
            <a:r>
              <a:rPr kumimoji="0" lang="zh-CN" altLang="en-US" sz="1200" b="0" i="0" u="none" strike="noStrike" kern="1200" cap="none" spc="0" normalizeH="0" baseline="0" noProof="0" dirty="0" smtClean="0">
                <a:ln>
                  <a:noFill/>
                </a:ln>
                <a:solidFill>
                  <a:srgbClr val="080808"/>
                </a:solidFill>
                <a:effectLst/>
                <a:uLnTx/>
                <a:uFillTx/>
                <a:latin typeface="微软雅黑" pitchFamily="34" charset="-122"/>
                <a:ea typeface="微软雅黑" pitchFamily="34" charset="-122"/>
                <a:cs typeface="+mn-cs"/>
              </a:rPr>
              <a:t>明此</a:t>
            </a:r>
            <a:r>
              <a:rPr kumimoji="0" lang="zh-CN" altLang="en-US"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处添加文字说明</a:t>
            </a:r>
          </a:p>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此处添加文字说</a:t>
            </a:r>
            <a:r>
              <a:rPr kumimoji="0" lang="zh-CN" altLang="en-US" sz="1200" b="0" i="0" u="none" strike="noStrike" kern="1200" cap="none" spc="0" normalizeH="0" baseline="0" noProof="0" dirty="0" smtClean="0">
                <a:ln>
                  <a:noFill/>
                </a:ln>
                <a:solidFill>
                  <a:srgbClr val="080808"/>
                </a:solidFill>
                <a:effectLst/>
                <a:uLnTx/>
                <a:uFillTx/>
                <a:latin typeface="微软雅黑" pitchFamily="34" charset="-122"/>
                <a:ea typeface="微软雅黑" pitchFamily="34" charset="-122"/>
                <a:cs typeface="+mn-cs"/>
              </a:rPr>
              <a:t>明此</a:t>
            </a:r>
            <a:r>
              <a:rPr kumimoji="0" lang="zh-CN" altLang="en-US"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处添加文字说明</a:t>
            </a:r>
          </a:p>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此处添加文字说</a:t>
            </a:r>
            <a:r>
              <a:rPr kumimoji="0" lang="zh-CN" altLang="en-US" sz="1200" b="0" i="0" u="none" strike="noStrike" kern="1200" cap="none" spc="0" normalizeH="0" baseline="0" noProof="0" dirty="0" smtClean="0">
                <a:ln>
                  <a:noFill/>
                </a:ln>
                <a:solidFill>
                  <a:srgbClr val="080808"/>
                </a:solidFill>
                <a:effectLst/>
                <a:uLnTx/>
                <a:uFillTx/>
                <a:latin typeface="微软雅黑" pitchFamily="34" charset="-122"/>
                <a:ea typeface="微软雅黑" pitchFamily="34" charset="-122"/>
                <a:cs typeface="+mn-cs"/>
              </a:rPr>
              <a:t>明此</a:t>
            </a:r>
            <a:r>
              <a:rPr kumimoji="0" lang="zh-CN" altLang="en-US"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处添加文字</a:t>
            </a:r>
            <a:r>
              <a:rPr kumimoji="0" lang="zh-CN" altLang="en-US" sz="1200" b="0" i="0" u="none" strike="noStrike" kern="1200" cap="none" spc="0" normalizeH="0" baseline="0" noProof="0" dirty="0" smtClean="0">
                <a:ln>
                  <a:noFill/>
                </a:ln>
                <a:solidFill>
                  <a:srgbClr val="080808"/>
                </a:solidFill>
                <a:effectLst/>
                <a:uLnTx/>
                <a:uFillTx/>
                <a:latin typeface="微软雅黑" pitchFamily="34" charset="-122"/>
                <a:ea typeface="微软雅黑" pitchFamily="34" charset="-122"/>
                <a:cs typeface="+mn-cs"/>
              </a:rPr>
              <a:t>说明</a:t>
            </a:r>
            <a:endParaRPr kumimoji="0" lang="zh-CN" altLang="en-US"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3867418850"/>
      </p:ext>
    </p:extLst>
  </p:cSld>
  <p:clrMapOvr>
    <a:masterClrMapping/>
  </p:clrMapOvr>
  <p:transition spd="med"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8" presetClass="emph" presetSubtype="0" fill="hold" nodeType="withEffect">
                                      <p:stCondLst>
                                        <p:cond delay="500"/>
                                      </p:stCondLst>
                                      <p:childTnLst>
                                        <p:animRot by="21600000">
                                          <p:cBhvr>
                                            <p:cTn id="9" dur="8000" fill="hold"/>
                                            <p:tgtEl>
                                              <p:spTgt spid="9"/>
                                            </p:tgtEl>
                                            <p:attrNameLst>
                                              <p:attrName>r</p:attrName>
                                            </p:attrNameLst>
                                          </p:cBhvr>
                                        </p:animRot>
                                      </p:childTnLst>
                                    </p:cTn>
                                  </p:par>
                                  <p:par>
                                    <p:cTn id="10" presetID="10" presetClass="entr" presetSubtype="0" fill="hold" grpId="0" nodeType="withEffect">
                                      <p:stCondLst>
                                        <p:cond delay="5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8" presetClass="entr" presetSubtype="6" fill="hold" grpId="0" nodeType="withEffect">
                                      <p:stCondLst>
                                        <p:cond delay="500"/>
                                      </p:stCondLst>
                                      <p:childTnLst>
                                        <p:set>
                                          <p:cBhvr>
                                            <p:cTn id="14" dur="1" fill="hold">
                                              <p:stCondLst>
                                                <p:cond delay="0"/>
                                              </p:stCondLst>
                                            </p:cTn>
                                            <p:tgtEl>
                                              <p:spTgt spid="8"/>
                                            </p:tgtEl>
                                            <p:attrNameLst>
                                              <p:attrName>style.visibility</p:attrName>
                                            </p:attrNameLst>
                                          </p:cBhvr>
                                          <p:to>
                                            <p:strVal val="visible"/>
                                          </p:to>
                                        </p:set>
                                        <p:animEffect transition="in" filter="strips(downRight)">
                                          <p:cBhvr>
                                            <p:cTn id="15" dur="500"/>
                                            <p:tgtEl>
                                              <p:spTgt spid="8"/>
                                            </p:tgtEl>
                                          </p:cBhvr>
                                        </p:animEffect>
                                      </p:childTnLst>
                                    </p:cTn>
                                  </p:par>
                                  <p:par>
                                    <p:cTn id="16" presetID="22" presetClass="entr" presetSubtype="1" fill="hold" grpId="0" nodeType="withEffect">
                                      <p:stCondLst>
                                        <p:cond delay="1000"/>
                                      </p:stCondLst>
                                      <p:childTnLst>
                                        <p:set>
                                          <p:cBhvr>
                                            <p:cTn id="17" dur="1" fill="hold">
                                              <p:stCondLst>
                                                <p:cond delay="0"/>
                                              </p:stCondLst>
                                            </p:cTn>
                                            <p:tgtEl>
                                              <p:spTgt spid="7"/>
                                            </p:tgtEl>
                                            <p:attrNameLst>
                                              <p:attrName>style.visibility</p:attrName>
                                            </p:attrNameLst>
                                          </p:cBhvr>
                                          <p:to>
                                            <p:strVal val="visible"/>
                                          </p:to>
                                        </p:set>
                                        <p:animEffect transition="in" filter="wipe(up)">
                                          <p:cBhvr>
                                            <p:cTn id="18" dur="500"/>
                                            <p:tgtEl>
                                              <p:spTgt spid="7"/>
                                            </p:tgtEl>
                                          </p:cBhvr>
                                        </p:animEffect>
                                      </p:childTnLst>
                                    </p:cTn>
                                  </p:par>
                                  <p:par>
                                    <p:cTn id="19" presetID="22" presetClass="entr" presetSubtype="2" fill="hold" nodeType="withEffect">
                                      <p:stCondLst>
                                        <p:cond delay="1500"/>
                                      </p:stCondLst>
                                      <p:childTnLst>
                                        <p:set>
                                          <p:cBhvr>
                                            <p:cTn id="20" dur="1" fill="hold">
                                              <p:stCondLst>
                                                <p:cond delay="0"/>
                                              </p:stCondLst>
                                            </p:cTn>
                                            <p:tgtEl>
                                              <p:spTgt spid="12"/>
                                            </p:tgtEl>
                                            <p:attrNameLst>
                                              <p:attrName>style.visibility</p:attrName>
                                            </p:attrNameLst>
                                          </p:cBhvr>
                                          <p:to>
                                            <p:strVal val="visible"/>
                                          </p:to>
                                        </p:set>
                                        <p:animEffect transition="in" filter="wipe(right)">
                                          <p:cBhvr>
                                            <p:cTn id="21" dur="500"/>
                                            <p:tgtEl>
                                              <p:spTgt spid="12"/>
                                            </p:tgtEl>
                                          </p:cBhvr>
                                        </p:animEffect>
                                      </p:childTnLst>
                                    </p:cTn>
                                  </p:par>
                                  <p:par>
                                    <p:cTn id="22" presetID="22" presetClass="entr" presetSubtype="8" fill="hold" grpId="0" nodeType="withEffect">
                                      <p:stCondLst>
                                        <p:cond delay="200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par>
                                    <p:cTn id="25" presetID="2" presetClass="entr" presetSubtype="2" fill="hold" grpId="0" nodeType="withEffect" p14:presetBounceEnd="46000">
                                      <p:stCondLst>
                                        <p:cond delay="2500"/>
                                      </p:stCondLst>
                                      <p:childTnLst>
                                        <p:set>
                                          <p:cBhvr>
                                            <p:cTn id="26" dur="1" fill="hold">
                                              <p:stCondLst>
                                                <p:cond delay="0"/>
                                              </p:stCondLst>
                                            </p:cTn>
                                            <p:tgtEl>
                                              <p:spTgt spid="5"/>
                                            </p:tgtEl>
                                            <p:attrNameLst>
                                              <p:attrName>style.visibility</p:attrName>
                                            </p:attrNameLst>
                                          </p:cBhvr>
                                          <p:to>
                                            <p:strVal val="visible"/>
                                          </p:to>
                                        </p:set>
                                        <p:anim calcmode="lin" valueType="num" p14:bounceEnd="46000">
                                          <p:cBhvr additive="base">
                                            <p:cTn id="27" dur="500" fill="hold"/>
                                            <p:tgtEl>
                                              <p:spTgt spid="5"/>
                                            </p:tgtEl>
                                            <p:attrNameLst>
                                              <p:attrName>ppt_x</p:attrName>
                                            </p:attrNameLst>
                                          </p:cBhvr>
                                          <p:tavLst>
                                            <p:tav tm="0">
                                              <p:val>
                                                <p:strVal val="1+#ppt_w/2"/>
                                              </p:val>
                                            </p:tav>
                                            <p:tav tm="100000">
                                              <p:val>
                                                <p:strVal val="#ppt_x"/>
                                              </p:val>
                                            </p:tav>
                                          </p:tavLst>
                                        </p:anim>
                                        <p:anim calcmode="lin" valueType="num" p14:bounceEnd="46000">
                                          <p:cBhvr additive="base">
                                            <p:cTn id="28" dur="500" fill="hold"/>
                                            <p:tgtEl>
                                              <p:spTgt spid="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5"/>
                                                </p:cond>
                                              </p:stCondLst>
                                              <p:endCondLst>
                                                <p:cond evt="onStopAudio" delay="0">
                                                  <p:tgtEl>
                                                    <p:sldTgt/>
                                                  </p:tgtEl>
                                                </p:cond>
                                              </p:endCondLst>
                                            </p:cTn>
                                            <p:tgtEl>
                                              <p:sndTgt r:embed="rId3" name="扑2.wav"/>
                                            </p:tgtEl>
                                          </p:cMediaNode>
                                        </p:audio>
                                      </p:subTnLst>
                                    </p:cTn>
                                  </p:par>
                                  <p:par>
                                    <p:cTn id="29" presetID="22" presetClass="entr" presetSubtype="1" fill="hold" grpId="0" nodeType="withEffect">
                                      <p:stCondLst>
                                        <p:cond delay="3000"/>
                                      </p:stCondLst>
                                      <p:childTnLst>
                                        <p:set>
                                          <p:cBhvr>
                                            <p:cTn id="30" dur="1" fill="hold">
                                              <p:stCondLst>
                                                <p:cond delay="0"/>
                                              </p:stCondLst>
                                            </p:cTn>
                                            <p:tgtEl>
                                              <p:spTgt spid="16"/>
                                            </p:tgtEl>
                                            <p:attrNameLst>
                                              <p:attrName>style.visibility</p:attrName>
                                            </p:attrNameLst>
                                          </p:cBhvr>
                                          <p:to>
                                            <p:strVal val="visible"/>
                                          </p:to>
                                        </p:set>
                                        <p:animEffect transition="in" filter="wipe(up)">
                                          <p:cBhvr>
                                            <p:cTn id="31" dur="3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p:bldP spid="15"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8" presetClass="emph" presetSubtype="0" fill="hold" nodeType="withEffect">
                                      <p:stCondLst>
                                        <p:cond delay="500"/>
                                      </p:stCondLst>
                                      <p:childTnLst>
                                        <p:animRot by="21600000">
                                          <p:cBhvr>
                                            <p:cTn id="9" dur="8000" fill="hold"/>
                                            <p:tgtEl>
                                              <p:spTgt spid="9"/>
                                            </p:tgtEl>
                                            <p:attrNameLst>
                                              <p:attrName>r</p:attrName>
                                            </p:attrNameLst>
                                          </p:cBhvr>
                                        </p:animRot>
                                      </p:childTnLst>
                                    </p:cTn>
                                  </p:par>
                                  <p:par>
                                    <p:cTn id="10" presetID="10" presetClass="entr" presetSubtype="0" fill="hold" grpId="0" nodeType="withEffect">
                                      <p:stCondLst>
                                        <p:cond delay="5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8" presetClass="entr" presetSubtype="6" fill="hold" grpId="0" nodeType="withEffect">
                                      <p:stCondLst>
                                        <p:cond delay="500"/>
                                      </p:stCondLst>
                                      <p:childTnLst>
                                        <p:set>
                                          <p:cBhvr>
                                            <p:cTn id="14" dur="1" fill="hold">
                                              <p:stCondLst>
                                                <p:cond delay="0"/>
                                              </p:stCondLst>
                                            </p:cTn>
                                            <p:tgtEl>
                                              <p:spTgt spid="8"/>
                                            </p:tgtEl>
                                            <p:attrNameLst>
                                              <p:attrName>style.visibility</p:attrName>
                                            </p:attrNameLst>
                                          </p:cBhvr>
                                          <p:to>
                                            <p:strVal val="visible"/>
                                          </p:to>
                                        </p:set>
                                        <p:animEffect transition="in" filter="strips(downRight)">
                                          <p:cBhvr>
                                            <p:cTn id="15" dur="500"/>
                                            <p:tgtEl>
                                              <p:spTgt spid="8"/>
                                            </p:tgtEl>
                                          </p:cBhvr>
                                        </p:animEffect>
                                      </p:childTnLst>
                                    </p:cTn>
                                  </p:par>
                                  <p:par>
                                    <p:cTn id="16" presetID="22" presetClass="entr" presetSubtype="1" fill="hold" grpId="0" nodeType="withEffect">
                                      <p:stCondLst>
                                        <p:cond delay="1000"/>
                                      </p:stCondLst>
                                      <p:childTnLst>
                                        <p:set>
                                          <p:cBhvr>
                                            <p:cTn id="17" dur="1" fill="hold">
                                              <p:stCondLst>
                                                <p:cond delay="0"/>
                                              </p:stCondLst>
                                            </p:cTn>
                                            <p:tgtEl>
                                              <p:spTgt spid="7"/>
                                            </p:tgtEl>
                                            <p:attrNameLst>
                                              <p:attrName>style.visibility</p:attrName>
                                            </p:attrNameLst>
                                          </p:cBhvr>
                                          <p:to>
                                            <p:strVal val="visible"/>
                                          </p:to>
                                        </p:set>
                                        <p:animEffect transition="in" filter="wipe(up)">
                                          <p:cBhvr>
                                            <p:cTn id="18" dur="500"/>
                                            <p:tgtEl>
                                              <p:spTgt spid="7"/>
                                            </p:tgtEl>
                                          </p:cBhvr>
                                        </p:animEffect>
                                      </p:childTnLst>
                                    </p:cTn>
                                  </p:par>
                                  <p:par>
                                    <p:cTn id="19" presetID="22" presetClass="entr" presetSubtype="2" fill="hold" nodeType="withEffect">
                                      <p:stCondLst>
                                        <p:cond delay="1500"/>
                                      </p:stCondLst>
                                      <p:childTnLst>
                                        <p:set>
                                          <p:cBhvr>
                                            <p:cTn id="20" dur="1" fill="hold">
                                              <p:stCondLst>
                                                <p:cond delay="0"/>
                                              </p:stCondLst>
                                            </p:cTn>
                                            <p:tgtEl>
                                              <p:spTgt spid="12"/>
                                            </p:tgtEl>
                                            <p:attrNameLst>
                                              <p:attrName>style.visibility</p:attrName>
                                            </p:attrNameLst>
                                          </p:cBhvr>
                                          <p:to>
                                            <p:strVal val="visible"/>
                                          </p:to>
                                        </p:set>
                                        <p:animEffect transition="in" filter="wipe(right)">
                                          <p:cBhvr>
                                            <p:cTn id="21" dur="500"/>
                                            <p:tgtEl>
                                              <p:spTgt spid="12"/>
                                            </p:tgtEl>
                                          </p:cBhvr>
                                        </p:animEffect>
                                      </p:childTnLst>
                                    </p:cTn>
                                  </p:par>
                                  <p:par>
                                    <p:cTn id="22" presetID="22" presetClass="entr" presetSubtype="8" fill="hold" grpId="0" nodeType="withEffect">
                                      <p:stCondLst>
                                        <p:cond delay="200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par>
                                    <p:cTn id="25" presetID="2" presetClass="entr" presetSubtype="2" fill="hold" grpId="0" nodeType="withEffect">
                                      <p:stCondLst>
                                        <p:cond delay="250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1+#ppt_w/2"/>
                                              </p:val>
                                            </p:tav>
                                            <p:tav tm="100000">
                                              <p:val>
                                                <p:strVal val="#ppt_x"/>
                                              </p:val>
                                            </p:tav>
                                          </p:tavLst>
                                        </p:anim>
                                        <p:anim calcmode="lin" valueType="num">
                                          <p:cBhvr additive="base">
                                            <p:cTn id="28" dur="500" fill="hold"/>
                                            <p:tgtEl>
                                              <p:spTgt spid="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5"/>
                                                </p:cond>
                                              </p:stCondLst>
                                              <p:endCondLst>
                                                <p:cond evt="onStopAudio" delay="0">
                                                  <p:tgtEl>
                                                    <p:sldTgt/>
                                                  </p:tgtEl>
                                                </p:cond>
                                              </p:endCondLst>
                                            </p:cTn>
                                            <p:tgtEl>
                                              <p:sndTgt r:embed="rId4" name="扑2.wav"/>
                                            </p:tgtEl>
                                          </p:cMediaNode>
                                        </p:audio>
                                      </p:subTnLst>
                                    </p:cTn>
                                  </p:par>
                                  <p:par>
                                    <p:cTn id="29" presetID="22" presetClass="entr" presetSubtype="1" fill="hold" grpId="0" nodeType="withEffect">
                                      <p:stCondLst>
                                        <p:cond delay="3000"/>
                                      </p:stCondLst>
                                      <p:childTnLst>
                                        <p:set>
                                          <p:cBhvr>
                                            <p:cTn id="30" dur="1" fill="hold">
                                              <p:stCondLst>
                                                <p:cond delay="0"/>
                                              </p:stCondLst>
                                            </p:cTn>
                                            <p:tgtEl>
                                              <p:spTgt spid="16"/>
                                            </p:tgtEl>
                                            <p:attrNameLst>
                                              <p:attrName>style.visibility</p:attrName>
                                            </p:attrNameLst>
                                          </p:cBhvr>
                                          <p:to>
                                            <p:strVal val="visible"/>
                                          </p:to>
                                        </p:set>
                                        <p:animEffect transition="in" filter="wipe(up)">
                                          <p:cBhvr>
                                            <p:cTn id="31" dur="3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p:bldP spid="15" grpId="0"/>
          <p:bldP spid="16"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6"/>
          <p:cNvSpPr>
            <a:spLocks/>
          </p:cNvSpPr>
          <p:nvPr/>
        </p:nvSpPr>
        <p:spPr bwMode="auto">
          <a:xfrm>
            <a:off x="2687837" y="1794273"/>
            <a:ext cx="196453" cy="1206103"/>
          </a:xfrm>
          <a:custGeom>
            <a:avLst/>
            <a:gdLst>
              <a:gd name="T0" fmla="*/ 42323 w 68"/>
              <a:gd name="T1" fmla="*/ 0 h 417"/>
              <a:gd name="T2" fmla="*/ 219308 w 68"/>
              <a:gd name="T3" fmla="*/ 0 h 417"/>
              <a:gd name="T4" fmla="*/ 261630 w 68"/>
              <a:gd name="T5" fmla="*/ 42451 h 417"/>
              <a:gd name="T6" fmla="*/ 261630 w 68"/>
              <a:gd name="T7" fmla="*/ 918479 h 417"/>
              <a:gd name="T8" fmla="*/ 261630 w 68"/>
              <a:gd name="T9" fmla="*/ 1609267 h 417"/>
              <a:gd name="T10" fmla="*/ 0 w 68"/>
              <a:gd name="T11" fmla="*/ 1609267 h 417"/>
              <a:gd name="T12" fmla="*/ 0 w 68"/>
              <a:gd name="T13" fmla="*/ 918479 h 417"/>
              <a:gd name="T14" fmla="*/ 0 w 68"/>
              <a:gd name="T15" fmla="*/ 42451 h 417"/>
              <a:gd name="T16" fmla="*/ 42323 w 68"/>
              <a:gd name="T17" fmla="*/ 0 h 4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D9D9D9"/>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6" name="Freeform 7"/>
          <p:cNvSpPr>
            <a:spLocks/>
          </p:cNvSpPr>
          <p:nvPr/>
        </p:nvSpPr>
        <p:spPr bwMode="auto">
          <a:xfrm>
            <a:off x="2687837" y="2630091"/>
            <a:ext cx="196453" cy="370284"/>
          </a:xfrm>
          <a:custGeom>
            <a:avLst/>
            <a:gdLst>
              <a:gd name="T0" fmla="*/ 42323 w 68"/>
              <a:gd name="T1" fmla="*/ 0 h 128"/>
              <a:gd name="T2" fmla="*/ 219308 w 68"/>
              <a:gd name="T3" fmla="*/ 0 h 128"/>
              <a:gd name="T4" fmla="*/ 261630 w 68"/>
              <a:gd name="T5" fmla="*/ 42432 h 128"/>
              <a:gd name="T6" fmla="*/ 261630 w 68"/>
              <a:gd name="T7" fmla="*/ 493752 h 128"/>
              <a:gd name="T8" fmla="*/ 0 w 68"/>
              <a:gd name="T9" fmla="*/ 493752 h 128"/>
              <a:gd name="T10" fmla="*/ 0 w 68"/>
              <a:gd name="T11" fmla="*/ 42432 h 128"/>
              <a:gd name="T12" fmla="*/ 42323 w 68"/>
              <a:gd name="T13" fmla="*/ 0 h 1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chemeClr val="bg1"/>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7" name="Freeform 8"/>
          <p:cNvSpPr>
            <a:spLocks/>
          </p:cNvSpPr>
          <p:nvPr/>
        </p:nvSpPr>
        <p:spPr bwMode="auto">
          <a:xfrm>
            <a:off x="2940249" y="1794273"/>
            <a:ext cx="196453" cy="1206103"/>
          </a:xfrm>
          <a:custGeom>
            <a:avLst/>
            <a:gdLst>
              <a:gd name="T0" fmla="*/ 42323 w 68"/>
              <a:gd name="T1" fmla="*/ 0 h 417"/>
              <a:gd name="T2" fmla="*/ 219308 w 68"/>
              <a:gd name="T3" fmla="*/ 0 h 417"/>
              <a:gd name="T4" fmla="*/ 261630 w 68"/>
              <a:gd name="T5" fmla="*/ 42451 h 417"/>
              <a:gd name="T6" fmla="*/ 261630 w 68"/>
              <a:gd name="T7" fmla="*/ 918479 h 417"/>
              <a:gd name="T8" fmla="*/ 261630 w 68"/>
              <a:gd name="T9" fmla="*/ 1609267 h 417"/>
              <a:gd name="T10" fmla="*/ 0 w 68"/>
              <a:gd name="T11" fmla="*/ 1609267 h 417"/>
              <a:gd name="T12" fmla="*/ 0 w 68"/>
              <a:gd name="T13" fmla="*/ 918479 h 417"/>
              <a:gd name="T14" fmla="*/ 0 w 68"/>
              <a:gd name="T15" fmla="*/ 42451 h 417"/>
              <a:gd name="T16" fmla="*/ 42323 w 68"/>
              <a:gd name="T17" fmla="*/ 0 h 4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D9D9D9"/>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8" name="Freeform 9"/>
          <p:cNvSpPr>
            <a:spLocks/>
          </p:cNvSpPr>
          <p:nvPr/>
        </p:nvSpPr>
        <p:spPr bwMode="auto">
          <a:xfrm>
            <a:off x="3191471" y="1794273"/>
            <a:ext cx="197644" cy="1206103"/>
          </a:xfrm>
          <a:custGeom>
            <a:avLst/>
            <a:gdLst>
              <a:gd name="T0" fmla="*/ 42550 w 68"/>
              <a:gd name="T1" fmla="*/ 0 h 417"/>
              <a:gd name="T2" fmla="*/ 220486 w 68"/>
              <a:gd name="T3" fmla="*/ 0 h 417"/>
              <a:gd name="T4" fmla="*/ 263036 w 68"/>
              <a:gd name="T5" fmla="*/ 42451 h 417"/>
              <a:gd name="T6" fmla="*/ 263036 w 68"/>
              <a:gd name="T7" fmla="*/ 918479 h 417"/>
              <a:gd name="T8" fmla="*/ 263036 w 68"/>
              <a:gd name="T9" fmla="*/ 1609267 h 417"/>
              <a:gd name="T10" fmla="*/ 0 w 68"/>
              <a:gd name="T11" fmla="*/ 1609267 h 417"/>
              <a:gd name="T12" fmla="*/ 0 w 68"/>
              <a:gd name="T13" fmla="*/ 918479 h 417"/>
              <a:gd name="T14" fmla="*/ 0 w 68"/>
              <a:gd name="T15" fmla="*/ 42451 h 417"/>
              <a:gd name="T16" fmla="*/ 42550 w 68"/>
              <a:gd name="T17" fmla="*/ 0 h 4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D9D9D9"/>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9" name="Freeform 10"/>
          <p:cNvSpPr>
            <a:spLocks/>
          </p:cNvSpPr>
          <p:nvPr/>
        </p:nvSpPr>
        <p:spPr bwMode="auto">
          <a:xfrm>
            <a:off x="3440312" y="1794273"/>
            <a:ext cx="197644" cy="1206103"/>
          </a:xfrm>
          <a:custGeom>
            <a:avLst/>
            <a:gdLst>
              <a:gd name="T0" fmla="*/ 46418 w 68"/>
              <a:gd name="T1" fmla="*/ 0 h 417"/>
              <a:gd name="T2" fmla="*/ 220486 w 68"/>
              <a:gd name="T3" fmla="*/ 0 h 417"/>
              <a:gd name="T4" fmla="*/ 263036 w 68"/>
              <a:gd name="T5" fmla="*/ 42451 h 417"/>
              <a:gd name="T6" fmla="*/ 263036 w 68"/>
              <a:gd name="T7" fmla="*/ 918479 h 417"/>
              <a:gd name="T8" fmla="*/ 263036 w 68"/>
              <a:gd name="T9" fmla="*/ 1609267 h 417"/>
              <a:gd name="T10" fmla="*/ 0 w 68"/>
              <a:gd name="T11" fmla="*/ 1609267 h 417"/>
              <a:gd name="T12" fmla="*/ 0 w 68"/>
              <a:gd name="T13" fmla="*/ 918479 h 417"/>
              <a:gd name="T14" fmla="*/ 0 w 68"/>
              <a:gd name="T15" fmla="*/ 42451 h 417"/>
              <a:gd name="T16" fmla="*/ 46418 w 68"/>
              <a:gd name="T17" fmla="*/ 0 h 4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rgbClr val="D9D9D9"/>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10" name="Freeform 11"/>
          <p:cNvSpPr>
            <a:spLocks/>
          </p:cNvSpPr>
          <p:nvPr/>
        </p:nvSpPr>
        <p:spPr bwMode="auto">
          <a:xfrm>
            <a:off x="2940249" y="2378869"/>
            <a:ext cx="196453" cy="621506"/>
          </a:xfrm>
          <a:custGeom>
            <a:avLst/>
            <a:gdLst>
              <a:gd name="T0" fmla="*/ 42323 w 68"/>
              <a:gd name="T1" fmla="*/ 0 h 215"/>
              <a:gd name="T2" fmla="*/ 219308 w 68"/>
              <a:gd name="T3" fmla="*/ 0 h 215"/>
              <a:gd name="T4" fmla="*/ 261630 w 68"/>
              <a:gd name="T5" fmla="*/ 42463 h 215"/>
              <a:gd name="T6" fmla="*/ 261630 w 68"/>
              <a:gd name="T7" fmla="*/ 829955 h 215"/>
              <a:gd name="T8" fmla="*/ 0 w 68"/>
              <a:gd name="T9" fmla="*/ 829955 h 215"/>
              <a:gd name="T10" fmla="*/ 0 w 68"/>
              <a:gd name="T11" fmla="*/ 42463 h 215"/>
              <a:gd name="T12" fmla="*/ 42323 w 68"/>
              <a:gd name="T13" fmla="*/ 0 h 2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chemeClr val="tx1"/>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11" name="Freeform 12"/>
          <p:cNvSpPr>
            <a:spLocks/>
          </p:cNvSpPr>
          <p:nvPr/>
        </p:nvSpPr>
        <p:spPr bwMode="auto">
          <a:xfrm>
            <a:off x="3191471" y="2118123"/>
            <a:ext cx="197644" cy="882253"/>
          </a:xfrm>
          <a:custGeom>
            <a:avLst/>
            <a:gdLst>
              <a:gd name="T0" fmla="*/ 42550 w 68"/>
              <a:gd name="T1" fmla="*/ 0 h 305"/>
              <a:gd name="T2" fmla="*/ 220486 w 68"/>
              <a:gd name="T3" fmla="*/ 0 h 305"/>
              <a:gd name="T4" fmla="*/ 263036 w 68"/>
              <a:gd name="T5" fmla="*/ 42464 h 305"/>
              <a:gd name="T6" fmla="*/ 263036 w 68"/>
              <a:gd name="T7" fmla="*/ 918765 h 305"/>
              <a:gd name="T8" fmla="*/ 263036 w 68"/>
              <a:gd name="T9" fmla="*/ 1177409 h 305"/>
              <a:gd name="T10" fmla="*/ 0 w 68"/>
              <a:gd name="T11" fmla="*/ 1177409 h 305"/>
              <a:gd name="T12" fmla="*/ 0 w 68"/>
              <a:gd name="T13" fmla="*/ 918765 h 305"/>
              <a:gd name="T14" fmla="*/ 0 w 68"/>
              <a:gd name="T15" fmla="*/ 42464 h 305"/>
              <a:gd name="T16" fmla="*/ 42550 w 68"/>
              <a:gd name="T17" fmla="*/ 0 h 30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chemeClr val="bg2"/>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12" name="Freeform 13"/>
          <p:cNvSpPr>
            <a:spLocks/>
          </p:cNvSpPr>
          <p:nvPr/>
        </p:nvSpPr>
        <p:spPr bwMode="auto">
          <a:xfrm>
            <a:off x="3440312" y="1946673"/>
            <a:ext cx="197644" cy="1053703"/>
          </a:xfrm>
          <a:custGeom>
            <a:avLst/>
            <a:gdLst>
              <a:gd name="T0" fmla="*/ 46418 w 68"/>
              <a:gd name="T1" fmla="*/ 0 h 364"/>
              <a:gd name="T2" fmla="*/ 220486 w 68"/>
              <a:gd name="T3" fmla="*/ 0 h 364"/>
              <a:gd name="T4" fmla="*/ 263036 w 68"/>
              <a:gd name="T5" fmla="*/ 42468 h 364"/>
              <a:gd name="T6" fmla="*/ 263036 w 68"/>
              <a:gd name="T7" fmla="*/ 918847 h 364"/>
              <a:gd name="T8" fmla="*/ 263036 w 68"/>
              <a:gd name="T9" fmla="*/ 1405295 h 364"/>
              <a:gd name="T10" fmla="*/ 0 w 68"/>
              <a:gd name="T11" fmla="*/ 1405295 h 364"/>
              <a:gd name="T12" fmla="*/ 0 w 68"/>
              <a:gd name="T13" fmla="*/ 918847 h 364"/>
              <a:gd name="T14" fmla="*/ 0 w 68"/>
              <a:gd name="T15" fmla="*/ 42468 h 364"/>
              <a:gd name="T16" fmla="*/ 46418 w 68"/>
              <a:gd name="T17" fmla="*/ 0 h 3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chemeClr val="tx2"/>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13" name="Freeform 14"/>
          <p:cNvSpPr>
            <a:spLocks/>
          </p:cNvSpPr>
          <p:nvPr/>
        </p:nvSpPr>
        <p:spPr bwMode="auto">
          <a:xfrm>
            <a:off x="4040387" y="1794273"/>
            <a:ext cx="196453" cy="1206103"/>
          </a:xfrm>
          <a:custGeom>
            <a:avLst/>
            <a:gdLst>
              <a:gd name="T0" fmla="*/ 42323 w 68"/>
              <a:gd name="T1" fmla="*/ 0 h 417"/>
              <a:gd name="T2" fmla="*/ 219308 w 68"/>
              <a:gd name="T3" fmla="*/ 0 h 417"/>
              <a:gd name="T4" fmla="*/ 261630 w 68"/>
              <a:gd name="T5" fmla="*/ 42451 h 417"/>
              <a:gd name="T6" fmla="*/ 261630 w 68"/>
              <a:gd name="T7" fmla="*/ 918479 h 417"/>
              <a:gd name="T8" fmla="*/ 261630 w 68"/>
              <a:gd name="T9" fmla="*/ 1609267 h 417"/>
              <a:gd name="T10" fmla="*/ 0 w 68"/>
              <a:gd name="T11" fmla="*/ 1609267 h 417"/>
              <a:gd name="T12" fmla="*/ 0 w 68"/>
              <a:gd name="T13" fmla="*/ 918479 h 417"/>
              <a:gd name="T14" fmla="*/ 0 w 68"/>
              <a:gd name="T15" fmla="*/ 42451 h 417"/>
              <a:gd name="T16" fmla="*/ 42323 w 68"/>
              <a:gd name="T17" fmla="*/ 0 h 4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D9D9D9"/>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14" name="Freeform 15"/>
          <p:cNvSpPr>
            <a:spLocks/>
          </p:cNvSpPr>
          <p:nvPr/>
        </p:nvSpPr>
        <p:spPr bwMode="auto">
          <a:xfrm>
            <a:off x="4291608" y="1794273"/>
            <a:ext cx="197644" cy="1206103"/>
          </a:xfrm>
          <a:custGeom>
            <a:avLst/>
            <a:gdLst>
              <a:gd name="T0" fmla="*/ 42550 w 68"/>
              <a:gd name="T1" fmla="*/ 0 h 417"/>
              <a:gd name="T2" fmla="*/ 220486 w 68"/>
              <a:gd name="T3" fmla="*/ 0 h 417"/>
              <a:gd name="T4" fmla="*/ 263036 w 68"/>
              <a:gd name="T5" fmla="*/ 42451 h 417"/>
              <a:gd name="T6" fmla="*/ 263036 w 68"/>
              <a:gd name="T7" fmla="*/ 918479 h 417"/>
              <a:gd name="T8" fmla="*/ 263036 w 68"/>
              <a:gd name="T9" fmla="*/ 1609267 h 417"/>
              <a:gd name="T10" fmla="*/ 0 w 68"/>
              <a:gd name="T11" fmla="*/ 1609267 h 417"/>
              <a:gd name="T12" fmla="*/ 0 w 68"/>
              <a:gd name="T13" fmla="*/ 918479 h 417"/>
              <a:gd name="T14" fmla="*/ 0 w 68"/>
              <a:gd name="T15" fmla="*/ 42451 h 417"/>
              <a:gd name="T16" fmla="*/ 42550 w 68"/>
              <a:gd name="T17" fmla="*/ 0 h 4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D9D9D9"/>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15" name="Freeform 16"/>
          <p:cNvSpPr>
            <a:spLocks/>
          </p:cNvSpPr>
          <p:nvPr/>
        </p:nvSpPr>
        <p:spPr bwMode="auto">
          <a:xfrm>
            <a:off x="4544021" y="1794273"/>
            <a:ext cx="197644" cy="1206103"/>
          </a:xfrm>
          <a:custGeom>
            <a:avLst/>
            <a:gdLst>
              <a:gd name="T0" fmla="*/ 42550 w 68"/>
              <a:gd name="T1" fmla="*/ 0 h 417"/>
              <a:gd name="T2" fmla="*/ 220486 w 68"/>
              <a:gd name="T3" fmla="*/ 0 h 417"/>
              <a:gd name="T4" fmla="*/ 263036 w 68"/>
              <a:gd name="T5" fmla="*/ 42451 h 417"/>
              <a:gd name="T6" fmla="*/ 263036 w 68"/>
              <a:gd name="T7" fmla="*/ 918479 h 417"/>
              <a:gd name="T8" fmla="*/ 263036 w 68"/>
              <a:gd name="T9" fmla="*/ 1609267 h 417"/>
              <a:gd name="T10" fmla="*/ 0 w 68"/>
              <a:gd name="T11" fmla="*/ 1609267 h 417"/>
              <a:gd name="T12" fmla="*/ 0 w 68"/>
              <a:gd name="T13" fmla="*/ 918479 h 417"/>
              <a:gd name="T14" fmla="*/ 0 w 68"/>
              <a:gd name="T15" fmla="*/ 42451 h 417"/>
              <a:gd name="T16" fmla="*/ 42550 w 68"/>
              <a:gd name="T17" fmla="*/ 0 h 4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D9D9D9"/>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16" name="Freeform 17"/>
          <p:cNvSpPr>
            <a:spLocks/>
          </p:cNvSpPr>
          <p:nvPr/>
        </p:nvSpPr>
        <p:spPr bwMode="auto">
          <a:xfrm>
            <a:off x="4796433" y="1794273"/>
            <a:ext cx="196454" cy="1206103"/>
          </a:xfrm>
          <a:custGeom>
            <a:avLst/>
            <a:gdLst>
              <a:gd name="T0" fmla="*/ 42550 w 68"/>
              <a:gd name="T1" fmla="*/ 0 h 417"/>
              <a:gd name="T2" fmla="*/ 220486 w 68"/>
              <a:gd name="T3" fmla="*/ 0 h 417"/>
              <a:gd name="T4" fmla="*/ 263036 w 68"/>
              <a:gd name="T5" fmla="*/ 42451 h 417"/>
              <a:gd name="T6" fmla="*/ 263036 w 68"/>
              <a:gd name="T7" fmla="*/ 918479 h 417"/>
              <a:gd name="T8" fmla="*/ 263036 w 68"/>
              <a:gd name="T9" fmla="*/ 1609267 h 417"/>
              <a:gd name="T10" fmla="*/ 0 w 68"/>
              <a:gd name="T11" fmla="*/ 1609267 h 417"/>
              <a:gd name="T12" fmla="*/ 0 w 68"/>
              <a:gd name="T13" fmla="*/ 918479 h 417"/>
              <a:gd name="T14" fmla="*/ 0 w 68"/>
              <a:gd name="T15" fmla="*/ 42451 h 417"/>
              <a:gd name="T16" fmla="*/ 42550 w 68"/>
              <a:gd name="T17" fmla="*/ 0 h 4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D9D9D9"/>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17" name="Freeform 18"/>
          <p:cNvSpPr>
            <a:spLocks/>
          </p:cNvSpPr>
          <p:nvPr/>
        </p:nvSpPr>
        <p:spPr bwMode="auto">
          <a:xfrm>
            <a:off x="4040387" y="2821782"/>
            <a:ext cx="196453" cy="178594"/>
          </a:xfrm>
          <a:custGeom>
            <a:avLst/>
            <a:gdLst>
              <a:gd name="T0" fmla="*/ 42323 w 68"/>
              <a:gd name="T1" fmla="*/ 0 h 62"/>
              <a:gd name="T2" fmla="*/ 219308 w 68"/>
              <a:gd name="T3" fmla="*/ 0 h 62"/>
              <a:gd name="T4" fmla="*/ 261630 w 68"/>
              <a:gd name="T5" fmla="*/ 42428 h 62"/>
              <a:gd name="T6" fmla="*/ 261630 w 68"/>
              <a:gd name="T7" fmla="*/ 239139 h 62"/>
              <a:gd name="T8" fmla="*/ 0 w 68"/>
              <a:gd name="T9" fmla="*/ 239139 h 62"/>
              <a:gd name="T10" fmla="*/ 0 w 68"/>
              <a:gd name="T11" fmla="*/ 42428 h 62"/>
              <a:gd name="T12" fmla="*/ 42323 w 68"/>
              <a:gd name="T13" fmla="*/ 0 h 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chemeClr val="bg1"/>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18" name="Freeform 19"/>
          <p:cNvSpPr>
            <a:spLocks/>
          </p:cNvSpPr>
          <p:nvPr/>
        </p:nvSpPr>
        <p:spPr bwMode="auto">
          <a:xfrm>
            <a:off x="4291608" y="2383632"/>
            <a:ext cx="197644" cy="616744"/>
          </a:xfrm>
          <a:custGeom>
            <a:avLst/>
            <a:gdLst>
              <a:gd name="T0" fmla="*/ 42550 w 68"/>
              <a:gd name="T1" fmla="*/ 0 h 213"/>
              <a:gd name="T2" fmla="*/ 220486 w 68"/>
              <a:gd name="T3" fmla="*/ 0 h 213"/>
              <a:gd name="T4" fmla="*/ 263036 w 68"/>
              <a:gd name="T5" fmla="*/ 42498 h 213"/>
              <a:gd name="T6" fmla="*/ 263036 w 68"/>
              <a:gd name="T7" fmla="*/ 822921 h 213"/>
              <a:gd name="T8" fmla="*/ 0 w 68"/>
              <a:gd name="T9" fmla="*/ 822921 h 213"/>
              <a:gd name="T10" fmla="*/ 0 w 68"/>
              <a:gd name="T11" fmla="*/ 42498 h 213"/>
              <a:gd name="T12" fmla="*/ 42550 w 68"/>
              <a:gd name="T13" fmla="*/ 0 h 21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tx1"/>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19" name="Freeform 20"/>
          <p:cNvSpPr>
            <a:spLocks/>
          </p:cNvSpPr>
          <p:nvPr/>
        </p:nvSpPr>
        <p:spPr bwMode="auto">
          <a:xfrm>
            <a:off x="4544021" y="1946673"/>
            <a:ext cx="197644" cy="1053703"/>
          </a:xfrm>
          <a:custGeom>
            <a:avLst/>
            <a:gdLst>
              <a:gd name="T0" fmla="*/ 42550 w 68"/>
              <a:gd name="T1" fmla="*/ 0 h 364"/>
              <a:gd name="T2" fmla="*/ 220486 w 68"/>
              <a:gd name="T3" fmla="*/ 0 h 364"/>
              <a:gd name="T4" fmla="*/ 263036 w 68"/>
              <a:gd name="T5" fmla="*/ 42468 h 364"/>
              <a:gd name="T6" fmla="*/ 263036 w 68"/>
              <a:gd name="T7" fmla="*/ 918847 h 364"/>
              <a:gd name="T8" fmla="*/ 263036 w 68"/>
              <a:gd name="T9" fmla="*/ 1405295 h 364"/>
              <a:gd name="T10" fmla="*/ 0 w 68"/>
              <a:gd name="T11" fmla="*/ 1405295 h 364"/>
              <a:gd name="T12" fmla="*/ 0 w 68"/>
              <a:gd name="T13" fmla="*/ 918847 h 364"/>
              <a:gd name="T14" fmla="*/ 0 w 68"/>
              <a:gd name="T15" fmla="*/ 42468 h 364"/>
              <a:gd name="T16" fmla="*/ 42550 w 68"/>
              <a:gd name="T17" fmla="*/ 0 h 3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chemeClr val="bg2"/>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20" name="Freeform 21"/>
          <p:cNvSpPr>
            <a:spLocks/>
          </p:cNvSpPr>
          <p:nvPr/>
        </p:nvSpPr>
        <p:spPr bwMode="auto">
          <a:xfrm>
            <a:off x="4796433" y="2537223"/>
            <a:ext cx="196454" cy="463153"/>
          </a:xfrm>
          <a:custGeom>
            <a:avLst/>
            <a:gdLst>
              <a:gd name="T0" fmla="*/ 42550 w 68"/>
              <a:gd name="T1" fmla="*/ 0 h 160"/>
              <a:gd name="T2" fmla="*/ 220486 w 68"/>
              <a:gd name="T3" fmla="*/ 0 h 160"/>
              <a:gd name="T4" fmla="*/ 263036 w 68"/>
              <a:gd name="T5" fmla="*/ 42456 h 160"/>
              <a:gd name="T6" fmla="*/ 263036 w 68"/>
              <a:gd name="T7" fmla="*/ 617543 h 160"/>
              <a:gd name="T8" fmla="*/ 0 w 68"/>
              <a:gd name="T9" fmla="*/ 617543 h 160"/>
              <a:gd name="T10" fmla="*/ 0 w 68"/>
              <a:gd name="T11" fmla="*/ 42456 h 160"/>
              <a:gd name="T12" fmla="*/ 42550 w 68"/>
              <a:gd name="T13" fmla="*/ 0 h 16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chemeClr val="tx2"/>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21" name="Freeform 22"/>
          <p:cNvSpPr>
            <a:spLocks/>
          </p:cNvSpPr>
          <p:nvPr/>
        </p:nvSpPr>
        <p:spPr bwMode="auto">
          <a:xfrm>
            <a:off x="5386983" y="1794273"/>
            <a:ext cx="196454" cy="1206103"/>
          </a:xfrm>
          <a:custGeom>
            <a:avLst/>
            <a:gdLst>
              <a:gd name="T0" fmla="*/ 42550 w 68"/>
              <a:gd name="T1" fmla="*/ 0 h 417"/>
              <a:gd name="T2" fmla="*/ 220486 w 68"/>
              <a:gd name="T3" fmla="*/ 0 h 417"/>
              <a:gd name="T4" fmla="*/ 263036 w 68"/>
              <a:gd name="T5" fmla="*/ 42451 h 417"/>
              <a:gd name="T6" fmla="*/ 263036 w 68"/>
              <a:gd name="T7" fmla="*/ 918479 h 417"/>
              <a:gd name="T8" fmla="*/ 263036 w 68"/>
              <a:gd name="T9" fmla="*/ 1609267 h 417"/>
              <a:gd name="T10" fmla="*/ 0 w 68"/>
              <a:gd name="T11" fmla="*/ 1609267 h 417"/>
              <a:gd name="T12" fmla="*/ 0 w 68"/>
              <a:gd name="T13" fmla="*/ 918479 h 417"/>
              <a:gd name="T14" fmla="*/ 0 w 68"/>
              <a:gd name="T15" fmla="*/ 42451 h 417"/>
              <a:gd name="T16" fmla="*/ 42550 w 68"/>
              <a:gd name="T17" fmla="*/ 0 h 4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D9D9D9"/>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22" name="Freeform 23"/>
          <p:cNvSpPr>
            <a:spLocks/>
          </p:cNvSpPr>
          <p:nvPr/>
        </p:nvSpPr>
        <p:spPr bwMode="auto">
          <a:xfrm>
            <a:off x="5639395" y="1794273"/>
            <a:ext cx="195263" cy="1206103"/>
          </a:xfrm>
          <a:custGeom>
            <a:avLst/>
            <a:gdLst>
              <a:gd name="T0" fmla="*/ 42323 w 68"/>
              <a:gd name="T1" fmla="*/ 0 h 417"/>
              <a:gd name="T2" fmla="*/ 219308 w 68"/>
              <a:gd name="T3" fmla="*/ 0 h 417"/>
              <a:gd name="T4" fmla="*/ 261630 w 68"/>
              <a:gd name="T5" fmla="*/ 42451 h 417"/>
              <a:gd name="T6" fmla="*/ 261630 w 68"/>
              <a:gd name="T7" fmla="*/ 918479 h 417"/>
              <a:gd name="T8" fmla="*/ 261630 w 68"/>
              <a:gd name="T9" fmla="*/ 1609267 h 417"/>
              <a:gd name="T10" fmla="*/ 0 w 68"/>
              <a:gd name="T11" fmla="*/ 1609267 h 417"/>
              <a:gd name="T12" fmla="*/ 0 w 68"/>
              <a:gd name="T13" fmla="*/ 918479 h 417"/>
              <a:gd name="T14" fmla="*/ 0 w 68"/>
              <a:gd name="T15" fmla="*/ 42451 h 417"/>
              <a:gd name="T16" fmla="*/ 42323 w 68"/>
              <a:gd name="T17" fmla="*/ 0 h 4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D9D9D9"/>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23" name="Freeform 24"/>
          <p:cNvSpPr>
            <a:spLocks/>
          </p:cNvSpPr>
          <p:nvPr/>
        </p:nvSpPr>
        <p:spPr bwMode="auto">
          <a:xfrm>
            <a:off x="5890618" y="1794273"/>
            <a:ext cx="196453" cy="1206103"/>
          </a:xfrm>
          <a:custGeom>
            <a:avLst/>
            <a:gdLst>
              <a:gd name="T0" fmla="*/ 42323 w 68"/>
              <a:gd name="T1" fmla="*/ 0 h 417"/>
              <a:gd name="T2" fmla="*/ 219308 w 68"/>
              <a:gd name="T3" fmla="*/ 0 h 417"/>
              <a:gd name="T4" fmla="*/ 261630 w 68"/>
              <a:gd name="T5" fmla="*/ 42451 h 417"/>
              <a:gd name="T6" fmla="*/ 261630 w 68"/>
              <a:gd name="T7" fmla="*/ 918479 h 417"/>
              <a:gd name="T8" fmla="*/ 261630 w 68"/>
              <a:gd name="T9" fmla="*/ 1609267 h 417"/>
              <a:gd name="T10" fmla="*/ 0 w 68"/>
              <a:gd name="T11" fmla="*/ 1609267 h 417"/>
              <a:gd name="T12" fmla="*/ 0 w 68"/>
              <a:gd name="T13" fmla="*/ 918479 h 417"/>
              <a:gd name="T14" fmla="*/ 0 w 68"/>
              <a:gd name="T15" fmla="*/ 42451 h 417"/>
              <a:gd name="T16" fmla="*/ 42323 w 68"/>
              <a:gd name="T17" fmla="*/ 0 h 4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D9D9D9"/>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24" name="Freeform 25"/>
          <p:cNvSpPr>
            <a:spLocks/>
          </p:cNvSpPr>
          <p:nvPr/>
        </p:nvSpPr>
        <p:spPr bwMode="auto">
          <a:xfrm>
            <a:off x="6141840" y="1794273"/>
            <a:ext cx="197644" cy="1206103"/>
          </a:xfrm>
          <a:custGeom>
            <a:avLst/>
            <a:gdLst>
              <a:gd name="T0" fmla="*/ 42550 w 68"/>
              <a:gd name="T1" fmla="*/ 0 h 417"/>
              <a:gd name="T2" fmla="*/ 220486 w 68"/>
              <a:gd name="T3" fmla="*/ 0 h 417"/>
              <a:gd name="T4" fmla="*/ 263036 w 68"/>
              <a:gd name="T5" fmla="*/ 42451 h 417"/>
              <a:gd name="T6" fmla="*/ 263036 w 68"/>
              <a:gd name="T7" fmla="*/ 918479 h 417"/>
              <a:gd name="T8" fmla="*/ 263036 w 68"/>
              <a:gd name="T9" fmla="*/ 1609267 h 417"/>
              <a:gd name="T10" fmla="*/ 0 w 68"/>
              <a:gd name="T11" fmla="*/ 1609267 h 417"/>
              <a:gd name="T12" fmla="*/ 0 w 68"/>
              <a:gd name="T13" fmla="*/ 918479 h 417"/>
              <a:gd name="T14" fmla="*/ 0 w 68"/>
              <a:gd name="T15" fmla="*/ 42451 h 417"/>
              <a:gd name="T16" fmla="*/ 42550 w 68"/>
              <a:gd name="T17" fmla="*/ 0 h 4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D9D9D9"/>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25" name="Freeform 26"/>
          <p:cNvSpPr>
            <a:spLocks/>
          </p:cNvSpPr>
          <p:nvPr/>
        </p:nvSpPr>
        <p:spPr bwMode="auto">
          <a:xfrm>
            <a:off x="6141840" y="1941910"/>
            <a:ext cx="197644" cy="1058465"/>
          </a:xfrm>
          <a:custGeom>
            <a:avLst/>
            <a:gdLst>
              <a:gd name="T0" fmla="*/ 42550 w 68"/>
              <a:gd name="T1" fmla="*/ 0 h 366"/>
              <a:gd name="T2" fmla="*/ 220486 w 68"/>
              <a:gd name="T3" fmla="*/ 0 h 366"/>
              <a:gd name="T4" fmla="*/ 263036 w 68"/>
              <a:gd name="T5" fmla="*/ 42447 h 366"/>
              <a:gd name="T6" fmla="*/ 263036 w 68"/>
              <a:gd name="T7" fmla="*/ 918399 h 366"/>
              <a:gd name="T8" fmla="*/ 263036 w 68"/>
              <a:gd name="T9" fmla="*/ 1412328 h 366"/>
              <a:gd name="T10" fmla="*/ 0 w 68"/>
              <a:gd name="T11" fmla="*/ 1412328 h 366"/>
              <a:gd name="T12" fmla="*/ 0 w 68"/>
              <a:gd name="T13" fmla="*/ 918399 h 366"/>
              <a:gd name="T14" fmla="*/ 0 w 68"/>
              <a:gd name="T15" fmla="*/ 42447 h 366"/>
              <a:gd name="T16" fmla="*/ 42550 w 68"/>
              <a:gd name="T17" fmla="*/ 0 h 3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chemeClr val="tx2"/>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29" name="Freeform 27"/>
          <p:cNvSpPr>
            <a:spLocks/>
          </p:cNvSpPr>
          <p:nvPr/>
        </p:nvSpPr>
        <p:spPr bwMode="auto">
          <a:xfrm>
            <a:off x="5890618" y="2138362"/>
            <a:ext cx="196453" cy="862013"/>
          </a:xfrm>
          <a:custGeom>
            <a:avLst/>
            <a:gdLst>
              <a:gd name="T0" fmla="*/ 42323 w 68"/>
              <a:gd name="T1" fmla="*/ 0 h 298"/>
              <a:gd name="T2" fmla="*/ 219308 w 68"/>
              <a:gd name="T3" fmla="*/ 0 h 298"/>
              <a:gd name="T4" fmla="*/ 261630 w 68"/>
              <a:gd name="T5" fmla="*/ 42475 h 298"/>
              <a:gd name="T6" fmla="*/ 261630 w 68"/>
              <a:gd name="T7" fmla="*/ 919000 h 298"/>
              <a:gd name="T8" fmla="*/ 261630 w 68"/>
              <a:gd name="T9" fmla="*/ 1150681 h 298"/>
              <a:gd name="T10" fmla="*/ 0 w 68"/>
              <a:gd name="T11" fmla="*/ 1150681 h 298"/>
              <a:gd name="T12" fmla="*/ 0 w 68"/>
              <a:gd name="T13" fmla="*/ 919000 h 298"/>
              <a:gd name="T14" fmla="*/ 0 w 68"/>
              <a:gd name="T15" fmla="*/ 42475 h 298"/>
              <a:gd name="T16" fmla="*/ 42323 w 68"/>
              <a:gd name="T17" fmla="*/ 0 h 29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chemeClr val="bg2"/>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30" name="Freeform 28"/>
          <p:cNvSpPr>
            <a:spLocks/>
          </p:cNvSpPr>
          <p:nvPr/>
        </p:nvSpPr>
        <p:spPr bwMode="auto">
          <a:xfrm>
            <a:off x="5639395" y="2383632"/>
            <a:ext cx="195263" cy="616744"/>
          </a:xfrm>
          <a:custGeom>
            <a:avLst/>
            <a:gdLst>
              <a:gd name="T0" fmla="*/ 42323 w 68"/>
              <a:gd name="T1" fmla="*/ 0 h 213"/>
              <a:gd name="T2" fmla="*/ 219308 w 68"/>
              <a:gd name="T3" fmla="*/ 0 h 213"/>
              <a:gd name="T4" fmla="*/ 261630 w 68"/>
              <a:gd name="T5" fmla="*/ 42498 h 213"/>
              <a:gd name="T6" fmla="*/ 261630 w 68"/>
              <a:gd name="T7" fmla="*/ 822921 h 213"/>
              <a:gd name="T8" fmla="*/ 0 w 68"/>
              <a:gd name="T9" fmla="*/ 822921 h 213"/>
              <a:gd name="T10" fmla="*/ 0 w 68"/>
              <a:gd name="T11" fmla="*/ 42498 h 213"/>
              <a:gd name="T12" fmla="*/ 42323 w 68"/>
              <a:gd name="T13" fmla="*/ 0 h 21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tx1"/>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31" name="Freeform 29"/>
          <p:cNvSpPr>
            <a:spLocks/>
          </p:cNvSpPr>
          <p:nvPr/>
        </p:nvSpPr>
        <p:spPr bwMode="auto">
          <a:xfrm>
            <a:off x="5386983" y="2638425"/>
            <a:ext cx="196454" cy="361950"/>
          </a:xfrm>
          <a:custGeom>
            <a:avLst/>
            <a:gdLst>
              <a:gd name="T0" fmla="*/ 42550 w 68"/>
              <a:gd name="T1" fmla="*/ 0 h 125"/>
              <a:gd name="T2" fmla="*/ 220486 w 68"/>
              <a:gd name="T3" fmla="*/ 0 h 125"/>
              <a:gd name="T4" fmla="*/ 263036 w 68"/>
              <a:gd name="T5" fmla="*/ 42460 h 125"/>
              <a:gd name="T6" fmla="*/ 263036 w 68"/>
              <a:gd name="T7" fmla="*/ 482499 h 125"/>
              <a:gd name="T8" fmla="*/ 0 w 68"/>
              <a:gd name="T9" fmla="*/ 482499 h 125"/>
              <a:gd name="T10" fmla="*/ 0 w 68"/>
              <a:gd name="T11" fmla="*/ 42460 h 125"/>
              <a:gd name="T12" fmla="*/ 42550 w 68"/>
              <a:gd name="T13" fmla="*/ 0 h 1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chemeClr val="bg1"/>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32" name="Freeform 30"/>
          <p:cNvSpPr>
            <a:spLocks/>
          </p:cNvSpPr>
          <p:nvPr/>
        </p:nvSpPr>
        <p:spPr bwMode="auto">
          <a:xfrm>
            <a:off x="6806208" y="1794273"/>
            <a:ext cx="196454" cy="1206103"/>
          </a:xfrm>
          <a:custGeom>
            <a:avLst/>
            <a:gdLst>
              <a:gd name="T0" fmla="*/ 42550 w 68"/>
              <a:gd name="T1" fmla="*/ 0 h 417"/>
              <a:gd name="T2" fmla="*/ 216618 w 68"/>
              <a:gd name="T3" fmla="*/ 0 h 417"/>
              <a:gd name="T4" fmla="*/ 263036 w 68"/>
              <a:gd name="T5" fmla="*/ 42451 h 417"/>
              <a:gd name="T6" fmla="*/ 263036 w 68"/>
              <a:gd name="T7" fmla="*/ 918479 h 417"/>
              <a:gd name="T8" fmla="*/ 263036 w 68"/>
              <a:gd name="T9" fmla="*/ 1609267 h 417"/>
              <a:gd name="T10" fmla="*/ 0 w 68"/>
              <a:gd name="T11" fmla="*/ 1609267 h 417"/>
              <a:gd name="T12" fmla="*/ 0 w 68"/>
              <a:gd name="T13" fmla="*/ 918479 h 417"/>
              <a:gd name="T14" fmla="*/ 0 w 68"/>
              <a:gd name="T15" fmla="*/ 42451 h 417"/>
              <a:gd name="T16" fmla="*/ 42550 w 68"/>
              <a:gd name="T17" fmla="*/ 0 h 4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D9D9D9"/>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33" name="Freeform 31"/>
          <p:cNvSpPr>
            <a:spLocks/>
          </p:cNvSpPr>
          <p:nvPr/>
        </p:nvSpPr>
        <p:spPr bwMode="auto">
          <a:xfrm>
            <a:off x="7055049" y="1794273"/>
            <a:ext cx="196453" cy="1206103"/>
          </a:xfrm>
          <a:custGeom>
            <a:avLst/>
            <a:gdLst>
              <a:gd name="T0" fmla="*/ 42550 w 68"/>
              <a:gd name="T1" fmla="*/ 0 h 417"/>
              <a:gd name="T2" fmla="*/ 220486 w 68"/>
              <a:gd name="T3" fmla="*/ 0 h 417"/>
              <a:gd name="T4" fmla="*/ 263036 w 68"/>
              <a:gd name="T5" fmla="*/ 42451 h 417"/>
              <a:gd name="T6" fmla="*/ 263036 w 68"/>
              <a:gd name="T7" fmla="*/ 918479 h 417"/>
              <a:gd name="T8" fmla="*/ 263036 w 68"/>
              <a:gd name="T9" fmla="*/ 1609267 h 417"/>
              <a:gd name="T10" fmla="*/ 0 w 68"/>
              <a:gd name="T11" fmla="*/ 1609267 h 417"/>
              <a:gd name="T12" fmla="*/ 0 w 68"/>
              <a:gd name="T13" fmla="*/ 918479 h 417"/>
              <a:gd name="T14" fmla="*/ 0 w 68"/>
              <a:gd name="T15" fmla="*/ 42451 h 417"/>
              <a:gd name="T16" fmla="*/ 42550 w 68"/>
              <a:gd name="T17" fmla="*/ 0 h 4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D9D9D9"/>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34" name="Freeform 32"/>
          <p:cNvSpPr>
            <a:spLocks/>
          </p:cNvSpPr>
          <p:nvPr/>
        </p:nvSpPr>
        <p:spPr bwMode="auto">
          <a:xfrm>
            <a:off x="7306270" y="1794273"/>
            <a:ext cx="196454" cy="1206103"/>
          </a:xfrm>
          <a:custGeom>
            <a:avLst/>
            <a:gdLst>
              <a:gd name="T0" fmla="*/ 42323 w 68"/>
              <a:gd name="T1" fmla="*/ 0 h 417"/>
              <a:gd name="T2" fmla="*/ 219308 w 68"/>
              <a:gd name="T3" fmla="*/ 0 h 417"/>
              <a:gd name="T4" fmla="*/ 261630 w 68"/>
              <a:gd name="T5" fmla="*/ 42451 h 417"/>
              <a:gd name="T6" fmla="*/ 261630 w 68"/>
              <a:gd name="T7" fmla="*/ 918479 h 417"/>
              <a:gd name="T8" fmla="*/ 261630 w 68"/>
              <a:gd name="T9" fmla="*/ 1609267 h 417"/>
              <a:gd name="T10" fmla="*/ 0 w 68"/>
              <a:gd name="T11" fmla="*/ 1609267 h 417"/>
              <a:gd name="T12" fmla="*/ 0 w 68"/>
              <a:gd name="T13" fmla="*/ 918479 h 417"/>
              <a:gd name="T14" fmla="*/ 0 w 68"/>
              <a:gd name="T15" fmla="*/ 42451 h 417"/>
              <a:gd name="T16" fmla="*/ 42323 w 68"/>
              <a:gd name="T17" fmla="*/ 0 h 4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D9D9D9"/>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35" name="Freeform 33"/>
          <p:cNvSpPr>
            <a:spLocks/>
          </p:cNvSpPr>
          <p:nvPr/>
        </p:nvSpPr>
        <p:spPr bwMode="auto">
          <a:xfrm>
            <a:off x="7558683" y="1794273"/>
            <a:ext cx="196454" cy="1206103"/>
          </a:xfrm>
          <a:custGeom>
            <a:avLst/>
            <a:gdLst>
              <a:gd name="T0" fmla="*/ 42323 w 68"/>
              <a:gd name="T1" fmla="*/ 0 h 417"/>
              <a:gd name="T2" fmla="*/ 219308 w 68"/>
              <a:gd name="T3" fmla="*/ 0 h 417"/>
              <a:gd name="T4" fmla="*/ 261630 w 68"/>
              <a:gd name="T5" fmla="*/ 42451 h 417"/>
              <a:gd name="T6" fmla="*/ 261630 w 68"/>
              <a:gd name="T7" fmla="*/ 918479 h 417"/>
              <a:gd name="T8" fmla="*/ 261630 w 68"/>
              <a:gd name="T9" fmla="*/ 1609267 h 417"/>
              <a:gd name="T10" fmla="*/ 0 w 68"/>
              <a:gd name="T11" fmla="*/ 1609267 h 417"/>
              <a:gd name="T12" fmla="*/ 0 w 68"/>
              <a:gd name="T13" fmla="*/ 918479 h 417"/>
              <a:gd name="T14" fmla="*/ 0 w 68"/>
              <a:gd name="T15" fmla="*/ 42451 h 417"/>
              <a:gd name="T16" fmla="*/ 42323 w 68"/>
              <a:gd name="T17" fmla="*/ 0 h 4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D9D9D9"/>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36" name="Freeform 34"/>
          <p:cNvSpPr>
            <a:spLocks/>
          </p:cNvSpPr>
          <p:nvPr/>
        </p:nvSpPr>
        <p:spPr bwMode="auto">
          <a:xfrm>
            <a:off x="7558683" y="1952625"/>
            <a:ext cx="196454" cy="1047750"/>
          </a:xfrm>
          <a:custGeom>
            <a:avLst/>
            <a:gdLst>
              <a:gd name="T0" fmla="*/ 42323 w 68"/>
              <a:gd name="T1" fmla="*/ 0 h 362"/>
              <a:gd name="T2" fmla="*/ 219308 w 68"/>
              <a:gd name="T3" fmla="*/ 0 h 362"/>
              <a:gd name="T4" fmla="*/ 261630 w 68"/>
              <a:gd name="T5" fmla="*/ 42446 h 362"/>
              <a:gd name="T6" fmla="*/ 261630 w 68"/>
              <a:gd name="T7" fmla="*/ 918374 h 362"/>
              <a:gd name="T8" fmla="*/ 261630 w 68"/>
              <a:gd name="T9" fmla="*/ 1396855 h 362"/>
              <a:gd name="T10" fmla="*/ 0 w 68"/>
              <a:gd name="T11" fmla="*/ 1396855 h 362"/>
              <a:gd name="T12" fmla="*/ 0 w 68"/>
              <a:gd name="T13" fmla="*/ 918374 h 362"/>
              <a:gd name="T14" fmla="*/ 0 w 68"/>
              <a:gd name="T15" fmla="*/ 42446 h 362"/>
              <a:gd name="T16" fmla="*/ 42323 w 68"/>
              <a:gd name="T17" fmla="*/ 0 h 3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chemeClr val="tx2"/>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37" name="Freeform 35"/>
          <p:cNvSpPr>
            <a:spLocks/>
          </p:cNvSpPr>
          <p:nvPr/>
        </p:nvSpPr>
        <p:spPr bwMode="auto">
          <a:xfrm>
            <a:off x="7306270" y="2045494"/>
            <a:ext cx="196454" cy="954881"/>
          </a:xfrm>
          <a:custGeom>
            <a:avLst/>
            <a:gdLst>
              <a:gd name="T0" fmla="*/ 42323 w 68"/>
              <a:gd name="T1" fmla="*/ 0 h 330"/>
              <a:gd name="T2" fmla="*/ 219308 w 68"/>
              <a:gd name="T3" fmla="*/ 0 h 330"/>
              <a:gd name="T4" fmla="*/ 261630 w 68"/>
              <a:gd name="T5" fmla="*/ 42482 h 330"/>
              <a:gd name="T6" fmla="*/ 261630 w 68"/>
              <a:gd name="T7" fmla="*/ 919165 h 330"/>
              <a:gd name="T8" fmla="*/ 261630 w 68"/>
              <a:gd name="T9" fmla="*/ 1274472 h 330"/>
              <a:gd name="T10" fmla="*/ 0 w 68"/>
              <a:gd name="T11" fmla="*/ 1274472 h 330"/>
              <a:gd name="T12" fmla="*/ 0 w 68"/>
              <a:gd name="T13" fmla="*/ 919165 h 330"/>
              <a:gd name="T14" fmla="*/ 0 w 68"/>
              <a:gd name="T15" fmla="*/ 42482 h 330"/>
              <a:gd name="T16" fmla="*/ 42323 w 68"/>
              <a:gd name="T17" fmla="*/ 0 h 3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chemeClr val="bg2"/>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38" name="Freeform 36"/>
          <p:cNvSpPr>
            <a:spLocks/>
          </p:cNvSpPr>
          <p:nvPr/>
        </p:nvSpPr>
        <p:spPr bwMode="auto">
          <a:xfrm>
            <a:off x="7055049" y="2743200"/>
            <a:ext cx="196453" cy="257175"/>
          </a:xfrm>
          <a:custGeom>
            <a:avLst/>
            <a:gdLst>
              <a:gd name="T0" fmla="*/ 42550 w 68"/>
              <a:gd name="T1" fmla="*/ 0 h 89"/>
              <a:gd name="T2" fmla="*/ 220486 w 68"/>
              <a:gd name="T3" fmla="*/ 0 h 89"/>
              <a:gd name="T4" fmla="*/ 263036 w 68"/>
              <a:gd name="T5" fmla="*/ 42422 h 89"/>
              <a:gd name="T6" fmla="*/ 263036 w 68"/>
              <a:gd name="T7" fmla="*/ 343235 h 89"/>
              <a:gd name="T8" fmla="*/ 0 w 68"/>
              <a:gd name="T9" fmla="*/ 343235 h 89"/>
              <a:gd name="T10" fmla="*/ 0 w 68"/>
              <a:gd name="T11" fmla="*/ 42422 h 89"/>
              <a:gd name="T12" fmla="*/ 42550 w 68"/>
              <a:gd name="T13" fmla="*/ 0 h 8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chemeClr val="tx1"/>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39" name="Freeform 37"/>
          <p:cNvSpPr>
            <a:spLocks/>
          </p:cNvSpPr>
          <p:nvPr/>
        </p:nvSpPr>
        <p:spPr bwMode="auto">
          <a:xfrm>
            <a:off x="6806208" y="2265760"/>
            <a:ext cx="196454" cy="734615"/>
          </a:xfrm>
          <a:custGeom>
            <a:avLst/>
            <a:gdLst>
              <a:gd name="T0" fmla="*/ 42550 w 68"/>
              <a:gd name="T1" fmla="*/ 0 h 254"/>
              <a:gd name="T2" fmla="*/ 216618 w 68"/>
              <a:gd name="T3" fmla="*/ 0 h 254"/>
              <a:gd name="T4" fmla="*/ 263036 w 68"/>
              <a:gd name="T5" fmla="*/ 42461 h 254"/>
              <a:gd name="T6" fmla="*/ 263036 w 68"/>
              <a:gd name="T7" fmla="*/ 918710 h 254"/>
              <a:gd name="T8" fmla="*/ 263036 w 68"/>
              <a:gd name="T9" fmla="*/ 980472 h 254"/>
              <a:gd name="T10" fmla="*/ 0 w 68"/>
              <a:gd name="T11" fmla="*/ 980472 h 254"/>
              <a:gd name="T12" fmla="*/ 0 w 68"/>
              <a:gd name="T13" fmla="*/ 918710 h 254"/>
              <a:gd name="T14" fmla="*/ 0 w 68"/>
              <a:gd name="T15" fmla="*/ 42461 h 254"/>
              <a:gd name="T16" fmla="*/ 42550 w 68"/>
              <a:gd name="T17" fmla="*/ 0 h 2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chemeClr val="bg1"/>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40" name="Oval 38"/>
          <p:cNvSpPr>
            <a:spLocks noChangeArrowheads="1"/>
          </p:cNvSpPr>
          <p:nvPr/>
        </p:nvSpPr>
        <p:spPr bwMode="auto">
          <a:xfrm>
            <a:off x="2908102" y="3201591"/>
            <a:ext cx="497681" cy="500063"/>
          </a:xfrm>
          <a:prstGeom prst="ellipse">
            <a:avLst/>
          </a:prstGeom>
          <a:noFill/>
          <a:ln w="63500">
            <a:solidFill>
              <a:schemeClr val="bg1"/>
            </a:solidFill>
            <a:miter lim="800000"/>
            <a:headEnd/>
            <a:tailEnd/>
          </a:ln>
        </p:spPr>
        <p:txBody>
          <a:bodyPr lIns="60755" tIns="30377" rIns="60755" bIns="30377"/>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425"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41" name="Freeform 39"/>
          <p:cNvSpPr>
            <a:spLocks noEditPoints="1"/>
          </p:cNvSpPr>
          <p:nvPr/>
        </p:nvSpPr>
        <p:spPr bwMode="auto">
          <a:xfrm>
            <a:off x="3025974" y="3318273"/>
            <a:ext cx="264319" cy="267890"/>
          </a:xfrm>
          <a:custGeom>
            <a:avLst/>
            <a:gdLst>
              <a:gd name="T0" fmla="*/ 265654 w 57"/>
              <a:gd name="T1" fmla="*/ 55343 h 58"/>
              <a:gd name="T2" fmla="*/ 24712 w 57"/>
              <a:gd name="T3" fmla="*/ 135283 h 58"/>
              <a:gd name="T4" fmla="*/ 30890 w 57"/>
              <a:gd name="T5" fmla="*/ 153731 h 58"/>
              <a:gd name="T6" fmla="*/ 37068 w 57"/>
              <a:gd name="T7" fmla="*/ 184477 h 58"/>
              <a:gd name="T8" fmla="*/ 43246 w 57"/>
              <a:gd name="T9" fmla="*/ 215223 h 58"/>
              <a:gd name="T10" fmla="*/ 61780 w 57"/>
              <a:gd name="T11" fmla="*/ 239820 h 58"/>
              <a:gd name="T12" fmla="*/ 74136 w 57"/>
              <a:gd name="T13" fmla="*/ 252119 h 58"/>
              <a:gd name="T14" fmla="*/ 80314 w 57"/>
              <a:gd name="T15" fmla="*/ 301313 h 58"/>
              <a:gd name="T16" fmla="*/ 98848 w 57"/>
              <a:gd name="T17" fmla="*/ 319761 h 58"/>
              <a:gd name="T18" fmla="*/ 105026 w 57"/>
              <a:gd name="T19" fmla="*/ 313611 h 58"/>
              <a:gd name="T20" fmla="*/ 111204 w 57"/>
              <a:gd name="T21" fmla="*/ 289014 h 58"/>
              <a:gd name="T22" fmla="*/ 123560 w 57"/>
              <a:gd name="T23" fmla="*/ 252119 h 58"/>
              <a:gd name="T24" fmla="*/ 148272 w 57"/>
              <a:gd name="T25" fmla="*/ 221373 h 58"/>
              <a:gd name="T26" fmla="*/ 160628 w 57"/>
              <a:gd name="T27" fmla="*/ 202925 h 58"/>
              <a:gd name="T28" fmla="*/ 135916 w 57"/>
              <a:gd name="T29" fmla="*/ 184477 h 58"/>
              <a:gd name="T30" fmla="*/ 117382 w 57"/>
              <a:gd name="T31" fmla="*/ 178328 h 58"/>
              <a:gd name="T32" fmla="*/ 98848 w 57"/>
              <a:gd name="T33" fmla="*/ 159880 h 58"/>
              <a:gd name="T34" fmla="*/ 74136 w 57"/>
              <a:gd name="T35" fmla="*/ 147582 h 58"/>
              <a:gd name="T36" fmla="*/ 49424 w 57"/>
              <a:gd name="T37" fmla="*/ 147582 h 58"/>
              <a:gd name="T38" fmla="*/ 37068 w 57"/>
              <a:gd name="T39" fmla="*/ 135283 h 58"/>
              <a:gd name="T40" fmla="*/ 37068 w 57"/>
              <a:gd name="T41" fmla="*/ 110686 h 58"/>
              <a:gd name="T42" fmla="*/ 24712 w 57"/>
              <a:gd name="T43" fmla="*/ 116836 h 58"/>
              <a:gd name="T44" fmla="*/ 37068 w 57"/>
              <a:gd name="T45" fmla="*/ 92239 h 58"/>
              <a:gd name="T46" fmla="*/ 55602 w 57"/>
              <a:gd name="T47" fmla="*/ 92239 h 58"/>
              <a:gd name="T48" fmla="*/ 67958 w 57"/>
              <a:gd name="T49" fmla="*/ 79940 h 58"/>
              <a:gd name="T50" fmla="*/ 92670 w 57"/>
              <a:gd name="T51" fmla="*/ 55343 h 58"/>
              <a:gd name="T52" fmla="*/ 98848 w 57"/>
              <a:gd name="T53" fmla="*/ 49194 h 58"/>
              <a:gd name="T54" fmla="*/ 129738 w 57"/>
              <a:gd name="T55" fmla="*/ 36895 h 58"/>
              <a:gd name="T56" fmla="*/ 105026 w 57"/>
              <a:gd name="T57" fmla="*/ 24597 h 58"/>
              <a:gd name="T58" fmla="*/ 98848 w 57"/>
              <a:gd name="T59" fmla="*/ 24597 h 58"/>
              <a:gd name="T60" fmla="*/ 148272 w 57"/>
              <a:gd name="T61" fmla="*/ 6149 h 58"/>
              <a:gd name="T62" fmla="*/ 166806 w 57"/>
              <a:gd name="T63" fmla="*/ 18448 h 58"/>
              <a:gd name="T64" fmla="*/ 253298 w 57"/>
              <a:gd name="T65" fmla="*/ 18448 h 58"/>
              <a:gd name="T66" fmla="*/ 240942 w 57"/>
              <a:gd name="T67" fmla="*/ 36895 h 58"/>
              <a:gd name="T68" fmla="*/ 259476 w 57"/>
              <a:gd name="T69" fmla="*/ 61492 h 58"/>
              <a:gd name="T70" fmla="*/ 271832 w 57"/>
              <a:gd name="T71" fmla="*/ 61492 h 58"/>
              <a:gd name="T72" fmla="*/ 284188 w 57"/>
              <a:gd name="T73" fmla="*/ 55343 h 58"/>
              <a:gd name="T74" fmla="*/ 296544 w 57"/>
              <a:gd name="T75" fmla="*/ 73791 h 58"/>
              <a:gd name="T76" fmla="*/ 308900 w 57"/>
              <a:gd name="T77" fmla="*/ 79940 h 58"/>
              <a:gd name="T78" fmla="*/ 290366 w 57"/>
              <a:gd name="T79" fmla="*/ 86089 h 58"/>
              <a:gd name="T80" fmla="*/ 271832 w 57"/>
              <a:gd name="T81" fmla="*/ 73791 h 58"/>
              <a:gd name="T82" fmla="*/ 247120 w 57"/>
              <a:gd name="T83" fmla="*/ 73791 h 58"/>
              <a:gd name="T84" fmla="*/ 222408 w 57"/>
              <a:gd name="T85" fmla="*/ 92239 h 58"/>
              <a:gd name="T86" fmla="*/ 210052 w 57"/>
              <a:gd name="T87" fmla="*/ 122985 h 58"/>
              <a:gd name="T88" fmla="*/ 222408 w 57"/>
              <a:gd name="T89" fmla="*/ 153731 h 58"/>
              <a:gd name="T90" fmla="*/ 247120 w 57"/>
              <a:gd name="T91" fmla="*/ 166030 h 58"/>
              <a:gd name="T92" fmla="*/ 278010 w 57"/>
              <a:gd name="T93" fmla="*/ 166030 h 58"/>
              <a:gd name="T94" fmla="*/ 290366 w 57"/>
              <a:gd name="T95" fmla="*/ 184477 h 58"/>
              <a:gd name="T96" fmla="*/ 290366 w 57"/>
              <a:gd name="T97" fmla="*/ 215223 h 58"/>
              <a:gd name="T98" fmla="*/ 290366 w 57"/>
              <a:gd name="T99" fmla="*/ 245970 h 58"/>
              <a:gd name="T100" fmla="*/ 308900 w 57"/>
              <a:gd name="T101" fmla="*/ 276716 h 58"/>
              <a:gd name="T102" fmla="*/ 327434 w 57"/>
              <a:gd name="T103" fmla="*/ 252119 h 58"/>
              <a:gd name="T104" fmla="*/ 345968 w 57"/>
              <a:gd name="T105" fmla="*/ 209074 h 58"/>
              <a:gd name="T106" fmla="*/ 345968 w 57"/>
              <a:gd name="T107" fmla="*/ 159880 h 58"/>
              <a:gd name="T108" fmla="*/ 333612 w 57"/>
              <a:gd name="T109" fmla="*/ 116836 h 58"/>
              <a:gd name="T110" fmla="*/ 321256 w 57"/>
              <a:gd name="T111" fmla="*/ 98388 h 58"/>
              <a:gd name="T112" fmla="*/ 339790 w 57"/>
              <a:gd name="T113" fmla="*/ 122985 h 58"/>
              <a:gd name="T114" fmla="*/ 240942 w 57"/>
              <a:gd name="T115" fmla="*/ 30746 h 58"/>
              <a:gd name="T116" fmla="*/ 228586 w 57"/>
              <a:gd name="T117" fmla="*/ 18448 h 58"/>
              <a:gd name="T118" fmla="*/ 234764 w 57"/>
              <a:gd name="T119" fmla="*/ 30746 h 58"/>
              <a:gd name="T120" fmla="*/ 222408 w 57"/>
              <a:gd name="T121" fmla="*/ 12298 h 58"/>
              <a:gd name="T122" fmla="*/ 333612 w 57"/>
              <a:gd name="T123" fmla="*/ 252119 h 5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bg1"/>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42" name="Oval 40"/>
          <p:cNvSpPr>
            <a:spLocks noChangeArrowheads="1"/>
          </p:cNvSpPr>
          <p:nvPr/>
        </p:nvSpPr>
        <p:spPr bwMode="auto">
          <a:xfrm>
            <a:off x="4265414" y="3201591"/>
            <a:ext cx="500063" cy="500063"/>
          </a:xfrm>
          <a:prstGeom prst="ellipse">
            <a:avLst/>
          </a:prstGeom>
          <a:noFill/>
          <a:ln w="63500">
            <a:solidFill>
              <a:schemeClr val="tx1"/>
            </a:solidFill>
            <a:miter lim="800000"/>
            <a:headEnd/>
            <a:tailEnd/>
          </a:ln>
        </p:spPr>
        <p:txBody>
          <a:bodyPr lIns="60755" tIns="30377" rIns="60755" bIns="30377"/>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425"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43" name="Oval 42"/>
          <p:cNvSpPr>
            <a:spLocks noChangeArrowheads="1"/>
          </p:cNvSpPr>
          <p:nvPr/>
        </p:nvSpPr>
        <p:spPr bwMode="auto">
          <a:xfrm>
            <a:off x="7020521" y="3201591"/>
            <a:ext cx="497681" cy="500063"/>
          </a:xfrm>
          <a:prstGeom prst="ellipse">
            <a:avLst/>
          </a:prstGeom>
          <a:noFill/>
          <a:ln w="63500">
            <a:solidFill>
              <a:schemeClr val="tx2"/>
            </a:solidFill>
            <a:miter lim="800000"/>
            <a:headEnd/>
            <a:tailEnd/>
          </a:ln>
        </p:spPr>
        <p:txBody>
          <a:bodyPr lIns="60755" tIns="30377" rIns="60755" bIns="30377"/>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425"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44" name="Freeform 44"/>
          <p:cNvSpPr>
            <a:spLocks noEditPoints="1"/>
          </p:cNvSpPr>
          <p:nvPr/>
        </p:nvSpPr>
        <p:spPr bwMode="auto">
          <a:xfrm>
            <a:off x="4372571" y="3327798"/>
            <a:ext cx="285750" cy="248840"/>
          </a:xfrm>
          <a:custGeom>
            <a:avLst/>
            <a:gdLst>
              <a:gd name="T0" fmla="*/ 252154 w 62"/>
              <a:gd name="T1" fmla="*/ 190582 h 54"/>
              <a:gd name="T2" fmla="*/ 209103 w 62"/>
              <a:gd name="T3" fmla="*/ 141399 h 54"/>
              <a:gd name="T4" fmla="*/ 202953 w 62"/>
              <a:gd name="T5" fmla="*/ 104513 h 54"/>
              <a:gd name="T6" fmla="*/ 184503 w 62"/>
              <a:gd name="T7" fmla="*/ 122956 h 54"/>
              <a:gd name="T8" fmla="*/ 141452 w 62"/>
              <a:gd name="T9" fmla="*/ 79921 h 54"/>
              <a:gd name="T10" fmla="*/ 110702 w 62"/>
              <a:gd name="T11" fmla="*/ 104513 h 54"/>
              <a:gd name="T12" fmla="*/ 43051 w 62"/>
              <a:gd name="T13" fmla="*/ 104513 h 54"/>
              <a:gd name="T14" fmla="*/ 43051 w 62"/>
              <a:gd name="T15" fmla="*/ 141399 h 54"/>
              <a:gd name="T16" fmla="*/ 0 w 62"/>
              <a:gd name="T17" fmla="*/ 190582 h 54"/>
              <a:gd name="T18" fmla="*/ 24600 w 62"/>
              <a:gd name="T19" fmla="*/ 221321 h 54"/>
              <a:gd name="T20" fmla="*/ 24600 w 62"/>
              <a:gd name="T21" fmla="*/ 282799 h 54"/>
              <a:gd name="T22" fmla="*/ 61501 w 62"/>
              <a:gd name="T23" fmla="*/ 288946 h 54"/>
              <a:gd name="T24" fmla="*/ 110702 w 62"/>
              <a:gd name="T25" fmla="*/ 331981 h 54"/>
              <a:gd name="T26" fmla="*/ 141452 w 62"/>
              <a:gd name="T27" fmla="*/ 307390 h 54"/>
              <a:gd name="T28" fmla="*/ 196803 w 62"/>
              <a:gd name="T29" fmla="*/ 295094 h 54"/>
              <a:gd name="T30" fmla="*/ 227554 w 62"/>
              <a:gd name="T31" fmla="*/ 282799 h 54"/>
              <a:gd name="T32" fmla="*/ 227554 w 62"/>
              <a:gd name="T33" fmla="*/ 221321 h 54"/>
              <a:gd name="T34" fmla="*/ 196803 w 62"/>
              <a:gd name="T35" fmla="*/ 233616 h 54"/>
              <a:gd name="T36" fmla="*/ 123002 w 62"/>
              <a:gd name="T37" fmla="*/ 282799 h 54"/>
              <a:gd name="T38" fmla="*/ 123002 w 62"/>
              <a:gd name="T39" fmla="*/ 129104 h 54"/>
              <a:gd name="T40" fmla="*/ 202953 w 62"/>
              <a:gd name="T41" fmla="*/ 202877 h 54"/>
              <a:gd name="T42" fmla="*/ 356706 w 62"/>
              <a:gd name="T43" fmla="*/ 215173 h 54"/>
              <a:gd name="T44" fmla="*/ 381306 w 62"/>
              <a:gd name="T45" fmla="*/ 233616 h 54"/>
              <a:gd name="T46" fmla="*/ 369006 w 62"/>
              <a:gd name="T47" fmla="*/ 252060 h 54"/>
              <a:gd name="T48" fmla="*/ 362856 w 62"/>
              <a:gd name="T49" fmla="*/ 282799 h 54"/>
              <a:gd name="T50" fmla="*/ 344405 w 62"/>
              <a:gd name="T51" fmla="*/ 288946 h 54"/>
              <a:gd name="T52" fmla="*/ 319805 w 62"/>
              <a:gd name="T53" fmla="*/ 307390 h 54"/>
              <a:gd name="T54" fmla="*/ 307505 w 62"/>
              <a:gd name="T55" fmla="*/ 295094 h 54"/>
              <a:gd name="T56" fmla="*/ 276754 w 62"/>
              <a:gd name="T57" fmla="*/ 295094 h 54"/>
              <a:gd name="T58" fmla="*/ 270604 w 62"/>
              <a:gd name="T59" fmla="*/ 276651 h 54"/>
              <a:gd name="T60" fmla="*/ 252154 w 62"/>
              <a:gd name="T61" fmla="*/ 252060 h 54"/>
              <a:gd name="T62" fmla="*/ 264454 w 62"/>
              <a:gd name="T63" fmla="*/ 239764 h 54"/>
              <a:gd name="T64" fmla="*/ 264454 w 62"/>
              <a:gd name="T65" fmla="*/ 202877 h 54"/>
              <a:gd name="T66" fmla="*/ 282904 w 62"/>
              <a:gd name="T67" fmla="*/ 202877 h 54"/>
              <a:gd name="T68" fmla="*/ 307505 w 62"/>
              <a:gd name="T69" fmla="*/ 178286 h 54"/>
              <a:gd name="T70" fmla="*/ 319805 w 62"/>
              <a:gd name="T71" fmla="*/ 190582 h 54"/>
              <a:gd name="T72" fmla="*/ 356706 w 62"/>
              <a:gd name="T73" fmla="*/ 190582 h 54"/>
              <a:gd name="T74" fmla="*/ 356706 w 62"/>
              <a:gd name="T75" fmla="*/ 215173 h 54"/>
              <a:gd name="T76" fmla="*/ 350556 w 62"/>
              <a:gd name="T77" fmla="*/ 245912 h 54"/>
              <a:gd name="T78" fmla="*/ 276754 w 62"/>
              <a:gd name="T79" fmla="*/ 245912 h 54"/>
              <a:gd name="T80" fmla="*/ 313655 w 62"/>
              <a:gd name="T81" fmla="*/ 282799 h 54"/>
              <a:gd name="T82" fmla="*/ 381306 w 62"/>
              <a:gd name="T83" fmla="*/ 73774 h 54"/>
              <a:gd name="T84" fmla="*/ 362856 w 62"/>
              <a:gd name="T85" fmla="*/ 92217 h 54"/>
              <a:gd name="T86" fmla="*/ 362856 w 62"/>
              <a:gd name="T87" fmla="*/ 135252 h 54"/>
              <a:gd name="T88" fmla="*/ 338255 w 62"/>
              <a:gd name="T89" fmla="*/ 141399 h 54"/>
              <a:gd name="T90" fmla="*/ 307505 w 62"/>
              <a:gd name="T91" fmla="*/ 172138 h 54"/>
              <a:gd name="T92" fmla="*/ 282904 w 62"/>
              <a:gd name="T93" fmla="*/ 153695 h 54"/>
              <a:gd name="T94" fmla="*/ 239854 w 62"/>
              <a:gd name="T95" fmla="*/ 153695 h 54"/>
              <a:gd name="T96" fmla="*/ 239854 w 62"/>
              <a:gd name="T97" fmla="*/ 122956 h 54"/>
              <a:gd name="T98" fmla="*/ 209103 w 62"/>
              <a:gd name="T99" fmla="*/ 92217 h 54"/>
              <a:gd name="T100" fmla="*/ 227554 w 62"/>
              <a:gd name="T101" fmla="*/ 73774 h 54"/>
              <a:gd name="T102" fmla="*/ 227554 w 62"/>
              <a:gd name="T103" fmla="*/ 30739 h 54"/>
              <a:gd name="T104" fmla="*/ 252154 w 62"/>
              <a:gd name="T105" fmla="*/ 30739 h 54"/>
              <a:gd name="T106" fmla="*/ 282904 w 62"/>
              <a:gd name="T107" fmla="*/ 0 h 54"/>
              <a:gd name="T108" fmla="*/ 301355 w 62"/>
              <a:gd name="T109" fmla="*/ 18443 h 54"/>
              <a:gd name="T110" fmla="*/ 344405 w 62"/>
              <a:gd name="T111" fmla="*/ 18443 h 54"/>
              <a:gd name="T112" fmla="*/ 350556 w 62"/>
              <a:gd name="T113" fmla="*/ 43035 h 54"/>
              <a:gd name="T114" fmla="*/ 295205 w 62"/>
              <a:gd name="T115" fmla="*/ 135252 h 54"/>
              <a:gd name="T116" fmla="*/ 246004 w 62"/>
              <a:gd name="T117" fmla="*/ 86069 h 54"/>
              <a:gd name="T118" fmla="*/ 344405 w 62"/>
              <a:gd name="T119" fmla="*/ 86069 h 5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tx1"/>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45" name="Freeform 45"/>
          <p:cNvSpPr>
            <a:spLocks noEditPoints="1"/>
          </p:cNvSpPr>
          <p:nvPr/>
        </p:nvSpPr>
        <p:spPr bwMode="auto">
          <a:xfrm>
            <a:off x="7163396" y="3332560"/>
            <a:ext cx="211931" cy="235744"/>
          </a:xfrm>
          <a:custGeom>
            <a:avLst/>
            <a:gdLst>
              <a:gd name="T0" fmla="*/ 245754 w 46"/>
              <a:gd name="T1" fmla="*/ 172412 h 51"/>
              <a:gd name="T2" fmla="*/ 215035 w 46"/>
              <a:gd name="T3" fmla="*/ 252460 h 51"/>
              <a:gd name="T4" fmla="*/ 208891 w 46"/>
              <a:gd name="T5" fmla="*/ 209357 h 51"/>
              <a:gd name="T6" fmla="*/ 178172 w 46"/>
              <a:gd name="T7" fmla="*/ 184727 h 51"/>
              <a:gd name="T8" fmla="*/ 178172 w 46"/>
              <a:gd name="T9" fmla="*/ 184727 h 51"/>
              <a:gd name="T10" fmla="*/ 165884 w 46"/>
              <a:gd name="T11" fmla="*/ 184727 h 51"/>
              <a:gd name="T12" fmla="*/ 153596 w 46"/>
              <a:gd name="T13" fmla="*/ 215515 h 51"/>
              <a:gd name="T14" fmla="*/ 147452 w 46"/>
              <a:gd name="T15" fmla="*/ 233988 h 51"/>
              <a:gd name="T16" fmla="*/ 147452 w 46"/>
              <a:gd name="T17" fmla="*/ 197042 h 51"/>
              <a:gd name="T18" fmla="*/ 147452 w 46"/>
              <a:gd name="T19" fmla="*/ 190885 h 51"/>
              <a:gd name="T20" fmla="*/ 141309 w 46"/>
              <a:gd name="T21" fmla="*/ 184727 h 51"/>
              <a:gd name="T22" fmla="*/ 135165 w 46"/>
              <a:gd name="T23" fmla="*/ 190885 h 51"/>
              <a:gd name="T24" fmla="*/ 135165 w 46"/>
              <a:gd name="T25" fmla="*/ 197042 h 51"/>
              <a:gd name="T26" fmla="*/ 129021 w 46"/>
              <a:gd name="T27" fmla="*/ 233988 h 51"/>
              <a:gd name="T28" fmla="*/ 122877 w 46"/>
              <a:gd name="T29" fmla="*/ 215515 h 51"/>
              <a:gd name="T30" fmla="*/ 116733 w 46"/>
              <a:gd name="T31" fmla="*/ 184727 h 51"/>
              <a:gd name="T32" fmla="*/ 92158 w 46"/>
              <a:gd name="T33" fmla="*/ 184727 h 51"/>
              <a:gd name="T34" fmla="*/ 92158 w 46"/>
              <a:gd name="T35" fmla="*/ 184727 h 51"/>
              <a:gd name="T36" fmla="*/ 67582 w 46"/>
              <a:gd name="T37" fmla="*/ 209357 h 51"/>
              <a:gd name="T38" fmla="*/ 61438 w 46"/>
              <a:gd name="T39" fmla="*/ 252460 h 51"/>
              <a:gd name="T40" fmla="*/ 30719 w 46"/>
              <a:gd name="T41" fmla="*/ 172412 h 51"/>
              <a:gd name="T42" fmla="*/ 141309 w 46"/>
              <a:gd name="T43" fmla="*/ 67733 h 51"/>
              <a:gd name="T44" fmla="*/ 141309 w 46"/>
              <a:gd name="T45" fmla="*/ 86206 h 51"/>
              <a:gd name="T46" fmla="*/ 153596 w 46"/>
              <a:gd name="T47" fmla="*/ 92364 h 51"/>
              <a:gd name="T48" fmla="*/ 172028 w 46"/>
              <a:gd name="T49" fmla="*/ 80048 h 51"/>
              <a:gd name="T50" fmla="*/ 196603 w 46"/>
              <a:gd name="T51" fmla="*/ 67733 h 51"/>
              <a:gd name="T52" fmla="*/ 208891 w 46"/>
              <a:gd name="T53" fmla="*/ 55418 h 51"/>
              <a:gd name="T54" fmla="*/ 208891 w 46"/>
              <a:gd name="T55" fmla="*/ 43103 h 51"/>
              <a:gd name="T56" fmla="*/ 196603 w 46"/>
              <a:gd name="T57" fmla="*/ 30788 h 51"/>
              <a:gd name="T58" fmla="*/ 172028 w 46"/>
              <a:gd name="T59" fmla="*/ 18473 h 51"/>
              <a:gd name="T60" fmla="*/ 153596 w 46"/>
              <a:gd name="T61" fmla="*/ 6158 h 51"/>
              <a:gd name="T62" fmla="*/ 141309 w 46"/>
              <a:gd name="T63" fmla="*/ 12315 h 51"/>
              <a:gd name="T64" fmla="*/ 141309 w 46"/>
              <a:gd name="T65" fmla="*/ 30788 h 51"/>
              <a:gd name="T66" fmla="*/ 0 w 46"/>
              <a:gd name="T67" fmla="*/ 172412 h 51"/>
              <a:gd name="T68" fmla="*/ 141309 w 46"/>
              <a:gd name="T69" fmla="*/ 314036 h 51"/>
              <a:gd name="T70" fmla="*/ 282617 w 46"/>
              <a:gd name="T71" fmla="*/ 172412 h 51"/>
              <a:gd name="T72" fmla="*/ 245754 w 46"/>
              <a:gd name="T73" fmla="*/ 172412 h 51"/>
              <a:gd name="T74" fmla="*/ 141309 w 46"/>
              <a:gd name="T75" fmla="*/ 116994 h 51"/>
              <a:gd name="T76" fmla="*/ 172028 w 46"/>
              <a:gd name="T77" fmla="*/ 147782 h 51"/>
              <a:gd name="T78" fmla="*/ 141309 w 46"/>
              <a:gd name="T79" fmla="*/ 178569 h 51"/>
              <a:gd name="T80" fmla="*/ 104445 w 46"/>
              <a:gd name="T81" fmla="*/ 147782 h 51"/>
              <a:gd name="T82" fmla="*/ 141309 w 46"/>
              <a:gd name="T83" fmla="*/ 116994 h 51"/>
              <a:gd name="T84" fmla="*/ 184315 w 46"/>
              <a:gd name="T85" fmla="*/ 227830 h 51"/>
              <a:gd name="T86" fmla="*/ 184315 w 46"/>
              <a:gd name="T87" fmla="*/ 227830 h 51"/>
              <a:gd name="T88" fmla="*/ 184315 w 46"/>
              <a:gd name="T89" fmla="*/ 227830 h 51"/>
              <a:gd name="T90" fmla="*/ 184315 w 46"/>
              <a:gd name="T91" fmla="*/ 270933 h 51"/>
              <a:gd name="T92" fmla="*/ 184315 w 46"/>
              <a:gd name="T93" fmla="*/ 270933 h 51"/>
              <a:gd name="T94" fmla="*/ 178172 w 46"/>
              <a:gd name="T95" fmla="*/ 227830 h 51"/>
              <a:gd name="T96" fmla="*/ 184315 w 46"/>
              <a:gd name="T97" fmla="*/ 227830 h 51"/>
              <a:gd name="T98" fmla="*/ 92158 w 46"/>
              <a:gd name="T99" fmla="*/ 227830 h 51"/>
              <a:gd name="T100" fmla="*/ 92158 w 46"/>
              <a:gd name="T101" fmla="*/ 227830 h 51"/>
              <a:gd name="T102" fmla="*/ 92158 w 46"/>
              <a:gd name="T103" fmla="*/ 270933 h 51"/>
              <a:gd name="T104" fmla="*/ 86014 w 46"/>
              <a:gd name="T105" fmla="*/ 270933 h 51"/>
              <a:gd name="T106" fmla="*/ 86014 w 46"/>
              <a:gd name="T107" fmla="*/ 227830 h 51"/>
              <a:gd name="T108" fmla="*/ 92158 w 46"/>
              <a:gd name="T109" fmla="*/ 227830 h 5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tx2"/>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46" name="TextBox 148"/>
          <p:cNvSpPr txBox="1">
            <a:spLocks noChangeArrowheads="1"/>
          </p:cNvSpPr>
          <p:nvPr/>
        </p:nvSpPr>
        <p:spPr bwMode="auto">
          <a:xfrm>
            <a:off x="2567583" y="3800475"/>
            <a:ext cx="1178719" cy="229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0755" tIns="0" rIns="60755"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125" b="0"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华文黑体" charset="-122"/>
              </a:rPr>
              <a:t>点击添加标题</a:t>
            </a:r>
          </a:p>
        </p:txBody>
      </p:sp>
      <p:sp>
        <p:nvSpPr>
          <p:cNvPr id="47" name="TextBox 205"/>
          <p:cNvSpPr txBox="1">
            <a:spLocks noChangeArrowheads="1"/>
          </p:cNvSpPr>
          <p:nvPr/>
        </p:nvSpPr>
        <p:spPr bwMode="auto">
          <a:xfrm>
            <a:off x="3934421" y="3800475"/>
            <a:ext cx="1179910" cy="229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0755" tIns="0" rIns="60755"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125"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华文黑体" charset="-122"/>
              </a:rPr>
              <a:t>点击添加标题</a:t>
            </a:r>
          </a:p>
        </p:txBody>
      </p:sp>
      <p:sp>
        <p:nvSpPr>
          <p:cNvPr id="48" name="TextBox 206"/>
          <p:cNvSpPr txBox="1">
            <a:spLocks noChangeArrowheads="1"/>
          </p:cNvSpPr>
          <p:nvPr/>
        </p:nvSpPr>
        <p:spPr bwMode="auto">
          <a:xfrm>
            <a:off x="5284590" y="3800475"/>
            <a:ext cx="1178719" cy="229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0755" tIns="0" rIns="60755"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125" b="0"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华文黑体" charset="-122"/>
              </a:rPr>
              <a:t>点击添加标题</a:t>
            </a:r>
          </a:p>
        </p:txBody>
      </p:sp>
      <p:sp>
        <p:nvSpPr>
          <p:cNvPr id="49" name="TextBox 207"/>
          <p:cNvSpPr txBox="1">
            <a:spLocks noChangeArrowheads="1"/>
          </p:cNvSpPr>
          <p:nvPr/>
        </p:nvSpPr>
        <p:spPr bwMode="auto">
          <a:xfrm>
            <a:off x="6687146" y="3800475"/>
            <a:ext cx="1178719" cy="229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0755" tIns="0" rIns="60755"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125"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华文黑体" charset="-122"/>
              </a:rPr>
              <a:t>点击添加标题</a:t>
            </a:r>
          </a:p>
        </p:txBody>
      </p:sp>
      <p:grpSp>
        <p:nvGrpSpPr>
          <p:cNvPr id="50" name="组合 49"/>
          <p:cNvGrpSpPr>
            <a:grpSpLocks/>
          </p:cNvGrpSpPr>
          <p:nvPr/>
        </p:nvGrpSpPr>
        <p:grpSpPr bwMode="auto">
          <a:xfrm>
            <a:off x="-18454" y="1794272"/>
            <a:ext cx="8346281" cy="1338263"/>
            <a:chOff x="-611847" y="2511445"/>
            <a:chExt cx="11127877" cy="1784933"/>
          </a:xfrm>
        </p:grpSpPr>
        <p:sp>
          <p:nvSpPr>
            <p:cNvPr id="51" name="右箭头 50"/>
            <p:cNvSpPr/>
            <p:nvPr/>
          </p:nvSpPr>
          <p:spPr>
            <a:xfrm>
              <a:off x="1947088" y="4120107"/>
              <a:ext cx="8568942" cy="176271"/>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endParaRPr>
            </a:p>
          </p:txBody>
        </p:sp>
        <p:grpSp>
          <p:nvGrpSpPr>
            <p:cNvPr id="52" name="组合 210"/>
            <p:cNvGrpSpPr>
              <a:grpSpLocks/>
            </p:cNvGrpSpPr>
            <p:nvPr/>
          </p:nvGrpSpPr>
          <p:grpSpPr bwMode="auto">
            <a:xfrm>
              <a:off x="-611847" y="2511445"/>
              <a:ext cx="2558925" cy="1697099"/>
              <a:chOff x="-611847" y="2511445"/>
              <a:chExt cx="2558925" cy="1697099"/>
            </a:xfrm>
          </p:grpSpPr>
          <p:cxnSp>
            <p:nvCxnSpPr>
              <p:cNvPr id="53" name="直接连接符 52"/>
              <p:cNvCxnSpPr>
                <a:endCxn id="51" idx="1"/>
              </p:cNvCxnSpPr>
              <p:nvPr/>
            </p:nvCxnSpPr>
            <p:spPr>
              <a:xfrm>
                <a:off x="1947088" y="2511445"/>
                <a:ext cx="0" cy="16975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V="1">
                <a:off x="-611847" y="3418203"/>
                <a:ext cx="2558935" cy="6510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55" name="组合 54"/>
          <p:cNvGrpSpPr>
            <a:grpSpLocks/>
          </p:cNvGrpSpPr>
          <p:nvPr/>
        </p:nvGrpSpPr>
        <p:grpSpPr bwMode="auto">
          <a:xfrm>
            <a:off x="5617965" y="3201591"/>
            <a:ext cx="497681" cy="500063"/>
            <a:chOff x="6903150" y="4388972"/>
            <a:chExt cx="663920" cy="666206"/>
          </a:xfrm>
        </p:grpSpPr>
        <p:sp>
          <p:nvSpPr>
            <p:cNvPr id="56" name="Oval 41"/>
            <p:cNvSpPr>
              <a:spLocks noChangeArrowheads="1"/>
            </p:cNvSpPr>
            <p:nvPr/>
          </p:nvSpPr>
          <p:spPr bwMode="auto">
            <a:xfrm>
              <a:off x="6903150" y="4388972"/>
              <a:ext cx="663920" cy="666206"/>
            </a:xfrm>
            <a:prstGeom prst="ellipse">
              <a:avLst/>
            </a:prstGeom>
            <a:noFill/>
            <a:ln w="6350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lIns="60761" tIns="30380" rIns="60761" bIns="30380"/>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425"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57" name="Freeform 173"/>
            <p:cNvSpPr>
              <a:spLocks noChangeAspect="1" noEditPoints="1" noChangeArrowheads="1"/>
            </p:cNvSpPr>
            <p:nvPr/>
          </p:nvSpPr>
          <p:spPr bwMode="auto">
            <a:xfrm>
              <a:off x="7088505" y="4556788"/>
              <a:ext cx="293210" cy="312664"/>
            </a:xfrm>
            <a:custGeom>
              <a:avLst/>
              <a:gdLst>
                <a:gd name="T0" fmla="*/ 1274679410 w 89"/>
                <a:gd name="T1" fmla="*/ 373159547 h 95"/>
                <a:gd name="T2" fmla="*/ 1512620973 w 89"/>
                <a:gd name="T3" fmla="*/ 898974824 h 95"/>
                <a:gd name="T4" fmla="*/ 1325668300 w 89"/>
                <a:gd name="T5" fmla="*/ 1356945304 h 95"/>
                <a:gd name="T6" fmla="*/ 798799580 w 89"/>
                <a:gd name="T7" fmla="*/ 898974824 h 95"/>
                <a:gd name="T8" fmla="*/ 1274679410 w 89"/>
                <a:gd name="T9" fmla="*/ 373159547 h 95"/>
                <a:gd name="T10" fmla="*/ 1291675707 w 89"/>
                <a:gd name="T11" fmla="*/ 1407830547 h 95"/>
                <a:gd name="T12" fmla="*/ 1172704926 w 89"/>
                <a:gd name="T13" fmla="*/ 1492638189 h 95"/>
                <a:gd name="T14" fmla="*/ 1257686408 w 89"/>
                <a:gd name="T15" fmla="*/ 1373904858 h 95"/>
                <a:gd name="T16" fmla="*/ 1291675707 w 89"/>
                <a:gd name="T17" fmla="*/ 1407830547 h 95"/>
                <a:gd name="T18" fmla="*/ 1087726738 w 89"/>
                <a:gd name="T19" fmla="*/ 1560486277 h 95"/>
                <a:gd name="T20" fmla="*/ 1223693815 w 89"/>
                <a:gd name="T21" fmla="*/ 1339982459 h 95"/>
                <a:gd name="T22" fmla="*/ 1189701222 w 89"/>
                <a:gd name="T23" fmla="*/ 1306060061 h 95"/>
                <a:gd name="T24" fmla="*/ 1019744846 w 89"/>
                <a:gd name="T25" fmla="*/ 1594408675 h 95"/>
                <a:gd name="T26" fmla="*/ 1087726738 w 89"/>
                <a:gd name="T27" fmla="*/ 1560486277 h 95"/>
                <a:gd name="T28" fmla="*/ 985752253 w 89"/>
                <a:gd name="T29" fmla="*/ 1543523432 h 95"/>
                <a:gd name="T30" fmla="*/ 1138715627 w 89"/>
                <a:gd name="T31" fmla="*/ 1272134371 h 95"/>
                <a:gd name="T32" fmla="*/ 1104723034 w 89"/>
                <a:gd name="T33" fmla="*/ 1255174818 h 95"/>
                <a:gd name="T34" fmla="*/ 968755957 w 89"/>
                <a:gd name="T35" fmla="*/ 1492638189 h 95"/>
                <a:gd name="T36" fmla="*/ 985752253 w 89"/>
                <a:gd name="T37" fmla="*/ 1543523432 h 95"/>
                <a:gd name="T38" fmla="*/ 951762954 w 89"/>
                <a:gd name="T39" fmla="*/ 1424790101 h 95"/>
                <a:gd name="T40" fmla="*/ 1070730441 w 89"/>
                <a:gd name="T41" fmla="*/ 1221249128 h 95"/>
                <a:gd name="T42" fmla="*/ 1036741143 w 89"/>
                <a:gd name="T43" fmla="*/ 1187326730 h 95"/>
                <a:gd name="T44" fmla="*/ 934766658 w 89"/>
                <a:gd name="T45" fmla="*/ 1373904858 h 95"/>
                <a:gd name="T46" fmla="*/ 951762954 w 89"/>
                <a:gd name="T47" fmla="*/ 1424790101 h 95"/>
                <a:gd name="T48" fmla="*/ 900774065 w 89"/>
                <a:gd name="T49" fmla="*/ 1323019614 h 95"/>
                <a:gd name="T50" fmla="*/ 1002748550 w 89"/>
                <a:gd name="T51" fmla="*/ 1153404331 h 95"/>
                <a:gd name="T52" fmla="*/ 968755957 w 89"/>
                <a:gd name="T53" fmla="*/ 1119478642 h 95"/>
                <a:gd name="T54" fmla="*/ 883777768 w 89"/>
                <a:gd name="T55" fmla="*/ 1272134371 h 95"/>
                <a:gd name="T56" fmla="*/ 900774065 w 89"/>
                <a:gd name="T57" fmla="*/ 1323019614 h 95"/>
                <a:gd name="T58" fmla="*/ 866781472 w 89"/>
                <a:gd name="T59" fmla="*/ 1204289574 h 95"/>
                <a:gd name="T60" fmla="*/ 934766658 w 89"/>
                <a:gd name="T61" fmla="*/ 1085556243 h 95"/>
                <a:gd name="T62" fmla="*/ 900774065 w 89"/>
                <a:gd name="T63" fmla="*/ 1051630554 h 95"/>
                <a:gd name="T64" fmla="*/ 849788470 w 89"/>
                <a:gd name="T65" fmla="*/ 1153404331 h 95"/>
                <a:gd name="T66" fmla="*/ 866781472 w 89"/>
                <a:gd name="T67" fmla="*/ 1204289574 h 95"/>
                <a:gd name="T68" fmla="*/ 815795877 w 89"/>
                <a:gd name="T69" fmla="*/ 1102519088 h 95"/>
                <a:gd name="T70" fmla="*/ 866781472 w 89"/>
                <a:gd name="T71" fmla="*/ 1034671000 h 95"/>
                <a:gd name="T72" fmla="*/ 832792173 w 89"/>
                <a:gd name="T73" fmla="*/ 1000745310 h 95"/>
                <a:gd name="T74" fmla="*/ 798799580 w 89"/>
                <a:gd name="T75" fmla="*/ 1034671000 h 95"/>
                <a:gd name="T76" fmla="*/ 815795877 w 89"/>
                <a:gd name="T77" fmla="*/ 1102519088 h 95"/>
                <a:gd name="T78" fmla="*/ 781803284 w 89"/>
                <a:gd name="T79" fmla="*/ 983785757 h 95"/>
                <a:gd name="T80" fmla="*/ 764806987 w 89"/>
                <a:gd name="T81" fmla="*/ 932900514 h 95"/>
                <a:gd name="T82" fmla="*/ 798799580 w 89"/>
                <a:gd name="T83" fmla="*/ 966822912 h 95"/>
                <a:gd name="T84" fmla="*/ 781803284 w 89"/>
                <a:gd name="T85" fmla="*/ 983785757 h 95"/>
                <a:gd name="T86" fmla="*/ 1002748550 w 89"/>
                <a:gd name="T87" fmla="*/ 288351906 h 95"/>
                <a:gd name="T88" fmla="*/ 696825096 w 89"/>
                <a:gd name="T89" fmla="*/ 915937669 h 95"/>
                <a:gd name="T90" fmla="*/ 611846908 w 89"/>
                <a:gd name="T91" fmla="*/ 220503818 h 95"/>
                <a:gd name="T92" fmla="*/ 0 w 89"/>
                <a:gd name="T93" fmla="*/ 915937669 h 95"/>
                <a:gd name="T94" fmla="*/ 696825096 w 89"/>
                <a:gd name="T95" fmla="*/ 1611371520 h 95"/>
                <a:gd name="T96" fmla="*/ 934766658 w 89"/>
                <a:gd name="T97" fmla="*/ 1577449122 h 95"/>
                <a:gd name="T98" fmla="*/ 696825096 w 89"/>
                <a:gd name="T99" fmla="*/ 915937669 h 95"/>
                <a:gd name="T100" fmla="*/ 1155711924 w 89"/>
                <a:gd name="T101" fmla="*/ 390122392 h 95"/>
                <a:gd name="T102" fmla="*/ 1002748550 w 89"/>
                <a:gd name="T103" fmla="*/ 288351906 h 95"/>
                <a:gd name="T104" fmla="*/ 730817689 w 89"/>
                <a:gd name="T105" fmla="*/ 0 h 95"/>
                <a:gd name="T106" fmla="*/ 645839501 w 89"/>
                <a:gd name="T107" fmla="*/ 0 h 95"/>
                <a:gd name="T108" fmla="*/ 730817689 w 89"/>
                <a:gd name="T109" fmla="*/ 695433851 h 95"/>
                <a:gd name="T110" fmla="*/ 1036741143 w 89"/>
                <a:gd name="T111" fmla="*/ 67848088 h 95"/>
                <a:gd name="T112" fmla="*/ 730817689 w 89"/>
                <a:gd name="T113" fmla="*/ 0 h 9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9"/>
                <a:gd name="T172" fmla="*/ 0 h 95"/>
                <a:gd name="T173" fmla="*/ 89 w 89"/>
                <a:gd name="T174" fmla="*/ 95 h 9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2"/>
            </a:solidFill>
            <a:ln>
              <a:noFill/>
            </a:ln>
            <a:extLst>
              <a:ext uri="{91240B29-F687-4F45-9708-019B960494DF}">
                <a14:hiddenLine xmlns:a14="http://schemas.microsoft.com/office/drawing/2010/main" w="63500">
                  <a:solidFill>
                    <a:srgbClr val="000000"/>
                  </a:solidFill>
                  <a:miter lim="800000"/>
                  <a:headEnd/>
                  <a:tailEnd/>
                </a14:hiddenLine>
              </a:ext>
            </a:extLst>
          </p:spPr>
          <p:txBody>
            <a:bodyPr lIns="91440" tIns="45720" rIns="91440" bIns="4572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1853987453"/>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500"/>
                                        <p:tgtEl>
                                          <p:spTgt spid="50"/>
                                        </p:tgtEl>
                                      </p:cBhvr>
                                    </p:animEffect>
                                  </p:childTnLst>
                                </p:cTn>
                              </p:par>
                            </p:childTnLst>
                          </p:cTn>
                        </p:par>
                        <p:par>
                          <p:cTn id="8" fill="hold">
                            <p:stCondLst>
                              <p:cond delay="500"/>
                            </p:stCondLst>
                            <p:childTnLst>
                              <p:par>
                                <p:cTn id="9" presetID="45" presetClass="entr" presetSubtype="0"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fade">
                                      <p:cBhvr>
                                        <p:cTn id="11" dur="500"/>
                                        <p:tgtEl>
                                          <p:spTgt spid="40"/>
                                        </p:tgtEl>
                                      </p:cBhvr>
                                    </p:animEffect>
                                    <p:anim calcmode="lin" valueType="num">
                                      <p:cBhvr>
                                        <p:cTn id="12" dur="500" fill="hold"/>
                                        <p:tgtEl>
                                          <p:spTgt spid="40"/>
                                        </p:tgtEl>
                                        <p:attrNameLst>
                                          <p:attrName>ppt_w</p:attrName>
                                        </p:attrNameLst>
                                      </p:cBhvr>
                                      <p:tavLst>
                                        <p:tav tm="0" fmla="#ppt_w*sin(2.5*pi*$)">
                                          <p:val>
                                            <p:fltVal val="0"/>
                                          </p:val>
                                        </p:tav>
                                        <p:tav tm="100000">
                                          <p:val>
                                            <p:fltVal val="1"/>
                                          </p:val>
                                        </p:tav>
                                      </p:tavLst>
                                    </p:anim>
                                    <p:anim calcmode="lin" valueType="num">
                                      <p:cBhvr>
                                        <p:cTn id="13" dur="500" fill="hold"/>
                                        <p:tgtEl>
                                          <p:spTgt spid="40"/>
                                        </p:tgtEl>
                                        <p:attrNameLst>
                                          <p:attrName>ppt_h</p:attrName>
                                        </p:attrNameLst>
                                      </p:cBhvr>
                                      <p:tavLst>
                                        <p:tav tm="0">
                                          <p:val>
                                            <p:strVal val="#ppt_h"/>
                                          </p:val>
                                        </p:tav>
                                        <p:tav tm="100000">
                                          <p:val>
                                            <p:strVal val="#ppt_h"/>
                                          </p:val>
                                        </p:tav>
                                      </p:tavLst>
                                    </p:anim>
                                  </p:childTnLst>
                                </p:cTn>
                              </p:par>
                              <p:par>
                                <p:cTn id="14" presetID="45" presetClass="entr" presetSubtype="0" fill="hold" grpId="0" nodeType="with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500"/>
                                        <p:tgtEl>
                                          <p:spTgt spid="41"/>
                                        </p:tgtEl>
                                      </p:cBhvr>
                                    </p:animEffect>
                                    <p:anim calcmode="lin" valueType="num">
                                      <p:cBhvr>
                                        <p:cTn id="17" dur="500" fill="hold"/>
                                        <p:tgtEl>
                                          <p:spTgt spid="41"/>
                                        </p:tgtEl>
                                        <p:attrNameLst>
                                          <p:attrName>ppt_w</p:attrName>
                                        </p:attrNameLst>
                                      </p:cBhvr>
                                      <p:tavLst>
                                        <p:tav tm="0" fmla="#ppt_w*sin(2.5*pi*$)">
                                          <p:val>
                                            <p:fltVal val="0"/>
                                          </p:val>
                                        </p:tav>
                                        <p:tav tm="100000">
                                          <p:val>
                                            <p:fltVal val="1"/>
                                          </p:val>
                                        </p:tav>
                                      </p:tavLst>
                                    </p:anim>
                                    <p:anim calcmode="lin" valueType="num">
                                      <p:cBhvr>
                                        <p:cTn id="18" dur="500" fill="hold"/>
                                        <p:tgtEl>
                                          <p:spTgt spid="41"/>
                                        </p:tgtEl>
                                        <p:attrNameLst>
                                          <p:attrName>ppt_h</p:attrName>
                                        </p:attrNameLst>
                                      </p:cBhvr>
                                      <p:tavLst>
                                        <p:tav tm="0">
                                          <p:val>
                                            <p:strVal val="#ppt_h"/>
                                          </p:val>
                                        </p:tav>
                                        <p:tav tm="100000">
                                          <p:val>
                                            <p:strVal val="#ppt_h"/>
                                          </p:val>
                                        </p:tav>
                                      </p:tavLst>
                                    </p:anim>
                                  </p:childTnLst>
                                </p:cTn>
                              </p:par>
                            </p:childTnLst>
                          </p:cTn>
                        </p:par>
                        <p:par>
                          <p:cTn id="19" fill="hold">
                            <p:stCondLst>
                              <p:cond delay="1000"/>
                            </p:stCondLst>
                            <p:childTnLst>
                              <p:par>
                                <p:cTn id="20" presetID="47" presetClass="entr" presetSubtype="0" fill="hold" grpId="0" nodeType="after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fade">
                                      <p:cBhvr>
                                        <p:cTn id="22" dur="1000"/>
                                        <p:tgtEl>
                                          <p:spTgt spid="46"/>
                                        </p:tgtEl>
                                      </p:cBhvr>
                                    </p:animEffect>
                                    <p:anim calcmode="lin" valueType="num">
                                      <p:cBhvr>
                                        <p:cTn id="23" dur="1000" fill="hold"/>
                                        <p:tgtEl>
                                          <p:spTgt spid="46"/>
                                        </p:tgtEl>
                                        <p:attrNameLst>
                                          <p:attrName>ppt_x</p:attrName>
                                        </p:attrNameLst>
                                      </p:cBhvr>
                                      <p:tavLst>
                                        <p:tav tm="0">
                                          <p:val>
                                            <p:strVal val="#ppt_x"/>
                                          </p:val>
                                        </p:tav>
                                        <p:tav tm="100000">
                                          <p:val>
                                            <p:strVal val="#ppt_x"/>
                                          </p:val>
                                        </p:tav>
                                      </p:tavLst>
                                    </p:anim>
                                    <p:anim calcmode="lin" valueType="num">
                                      <p:cBhvr>
                                        <p:cTn id="24" dur="1000" fill="hold"/>
                                        <p:tgtEl>
                                          <p:spTgt spid="46"/>
                                        </p:tgtEl>
                                        <p:attrNameLst>
                                          <p:attrName>ppt_y</p:attrName>
                                        </p:attrNameLst>
                                      </p:cBhvr>
                                      <p:tavLst>
                                        <p:tav tm="0">
                                          <p:val>
                                            <p:strVal val="#ppt_y-.1"/>
                                          </p:val>
                                        </p:tav>
                                        <p:tav tm="100000">
                                          <p:val>
                                            <p:strVal val="#ppt_y"/>
                                          </p:val>
                                        </p:tav>
                                      </p:tavLst>
                                    </p:anim>
                                  </p:childTnLst>
                                </p:cTn>
                              </p:par>
                              <p:par>
                                <p:cTn id="25" presetID="22" presetClass="entr" presetSubtype="4"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par>
                                <p:cTn id="28" presetID="22" presetClass="entr" presetSubtype="4" fill="hold" grpId="0" nodeType="withEffect">
                                  <p:stCondLst>
                                    <p:cond delay="200"/>
                                  </p:stCondLst>
                                  <p:childTnLst>
                                    <p:set>
                                      <p:cBhvr>
                                        <p:cTn id="29" dur="1" fill="hold">
                                          <p:stCondLst>
                                            <p:cond delay="0"/>
                                          </p:stCondLst>
                                        </p:cTn>
                                        <p:tgtEl>
                                          <p:spTgt spid="7"/>
                                        </p:tgtEl>
                                        <p:attrNameLst>
                                          <p:attrName>style.visibility</p:attrName>
                                        </p:attrNameLst>
                                      </p:cBhvr>
                                      <p:to>
                                        <p:strVal val="visible"/>
                                      </p:to>
                                    </p:set>
                                    <p:animEffect transition="in" filter="wipe(down)">
                                      <p:cBhvr>
                                        <p:cTn id="30" dur="500"/>
                                        <p:tgtEl>
                                          <p:spTgt spid="7"/>
                                        </p:tgtEl>
                                      </p:cBhvr>
                                    </p:animEffect>
                                  </p:childTnLst>
                                </p:cTn>
                              </p:par>
                              <p:par>
                                <p:cTn id="31" presetID="22" presetClass="entr" presetSubtype="4" fill="hold" grpId="0" nodeType="withEffect">
                                  <p:stCondLst>
                                    <p:cond delay="400"/>
                                  </p:stCondLst>
                                  <p:childTnLst>
                                    <p:set>
                                      <p:cBhvr>
                                        <p:cTn id="32" dur="1" fill="hold">
                                          <p:stCondLst>
                                            <p:cond delay="0"/>
                                          </p:stCondLst>
                                        </p:cTn>
                                        <p:tgtEl>
                                          <p:spTgt spid="8"/>
                                        </p:tgtEl>
                                        <p:attrNameLst>
                                          <p:attrName>style.visibility</p:attrName>
                                        </p:attrNameLst>
                                      </p:cBhvr>
                                      <p:to>
                                        <p:strVal val="visible"/>
                                      </p:to>
                                    </p:set>
                                    <p:animEffect transition="in" filter="wipe(down)">
                                      <p:cBhvr>
                                        <p:cTn id="33" dur="500"/>
                                        <p:tgtEl>
                                          <p:spTgt spid="8"/>
                                        </p:tgtEl>
                                      </p:cBhvr>
                                    </p:animEffect>
                                  </p:childTnLst>
                                </p:cTn>
                              </p:par>
                              <p:par>
                                <p:cTn id="34" presetID="22" presetClass="entr" presetSubtype="4" fill="hold" grpId="0" nodeType="withEffect">
                                  <p:stCondLst>
                                    <p:cond delay="600"/>
                                  </p:stCondLst>
                                  <p:childTnLst>
                                    <p:set>
                                      <p:cBhvr>
                                        <p:cTn id="35" dur="1" fill="hold">
                                          <p:stCondLst>
                                            <p:cond delay="0"/>
                                          </p:stCondLst>
                                        </p:cTn>
                                        <p:tgtEl>
                                          <p:spTgt spid="9"/>
                                        </p:tgtEl>
                                        <p:attrNameLst>
                                          <p:attrName>style.visibility</p:attrName>
                                        </p:attrNameLst>
                                      </p:cBhvr>
                                      <p:to>
                                        <p:strVal val="visible"/>
                                      </p:to>
                                    </p:set>
                                    <p:animEffect transition="in" filter="wipe(down)">
                                      <p:cBhvr>
                                        <p:cTn id="36" dur="500"/>
                                        <p:tgtEl>
                                          <p:spTgt spid="9"/>
                                        </p:tgtEl>
                                      </p:cBhvr>
                                    </p:animEffect>
                                  </p:childTnLst>
                                </p:cTn>
                              </p:par>
                            </p:childTnLst>
                          </p:cTn>
                        </p:par>
                        <p:par>
                          <p:cTn id="37" fill="hold">
                            <p:stCondLst>
                              <p:cond delay="2100"/>
                            </p:stCondLst>
                            <p:childTnLst>
                              <p:par>
                                <p:cTn id="38" presetID="22" presetClass="entr" presetSubtype="4"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ipe(down)">
                                      <p:cBhvr>
                                        <p:cTn id="40" dur="500"/>
                                        <p:tgtEl>
                                          <p:spTgt spid="6"/>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down)">
                                      <p:cBhvr>
                                        <p:cTn id="43" dur="500"/>
                                        <p:tgtEl>
                                          <p:spTgt spid="10"/>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down)">
                                      <p:cBhvr>
                                        <p:cTn id="46" dur="500"/>
                                        <p:tgtEl>
                                          <p:spTgt spid="11"/>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down)">
                                      <p:cBhvr>
                                        <p:cTn id="49" dur="500"/>
                                        <p:tgtEl>
                                          <p:spTgt spid="12"/>
                                        </p:tgtEl>
                                      </p:cBhvr>
                                    </p:animEffect>
                                  </p:childTnLst>
                                </p:cTn>
                              </p:par>
                            </p:childTnLst>
                          </p:cTn>
                        </p:par>
                        <p:par>
                          <p:cTn id="50" fill="hold">
                            <p:stCondLst>
                              <p:cond delay="2600"/>
                            </p:stCondLst>
                            <p:childTnLst>
                              <p:par>
                                <p:cTn id="51" presetID="45" presetClass="entr" presetSubtype="0" fill="hold" grpId="0" nodeType="after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fade">
                                      <p:cBhvr>
                                        <p:cTn id="53" dur="500"/>
                                        <p:tgtEl>
                                          <p:spTgt spid="42"/>
                                        </p:tgtEl>
                                      </p:cBhvr>
                                    </p:animEffect>
                                    <p:anim calcmode="lin" valueType="num">
                                      <p:cBhvr>
                                        <p:cTn id="54" dur="500" fill="hold"/>
                                        <p:tgtEl>
                                          <p:spTgt spid="42"/>
                                        </p:tgtEl>
                                        <p:attrNameLst>
                                          <p:attrName>ppt_w</p:attrName>
                                        </p:attrNameLst>
                                      </p:cBhvr>
                                      <p:tavLst>
                                        <p:tav tm="0" fmla="#ppt_w*sin(2.5*pi*$)">
                                          <p:val>
                                            <p:fltVal val="0"/>
                                          </p:val>
                                        </p:tav>
                                        <p:tav tm="100000">
                                          <p:val>
                                            <p:fltVal val="1"/>
                                          </p:val>
                                        </p:tav>
                                      </p:tavLst>
                                    </p:anim>
                                    <p:anim calcmode="lin" valueType="num">
                                      <p:cBhvr>
                                        <p:cTn id="55" dur="500" fill="hold"/>
                                        <p:tgtEl>
                                          <p:spTgt spid="42"/>
                                        </p:tgtEl>
                                        <p:attrNameLst>
                                          <p:attrName>ppt_h</p:attrName>
                                        </p:attrNameLst>
                                      </p:cBhvr>
                                      <p:tavLst>
                                        <p:tav tm="0">
                                          <p:val>
                                            <p:strVal val="#ppt_h"/>
                                          </p:val>
                                        </p:tav>
                                        <p:tav tm="100000">
                                          <p:val>
                                            <p:strVal val="#ppt_h"/>
                                          </p:val>
                                        </p:tav>
                                      </p:tavLst>
                                    </p:anim>
                                  </p:childTnLst>
                                </p:cTn>
                              </p:par>
                              <p:par>
                                <p:cTn id="56" presetID="45" presetClass="entr" presetSubtype="0" fill="hold" grpId="0" nodeType="with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fade">
                                      <p:cBhvr>
                                        <p:cTn id="58" dur="500"/>
                                        <p:tgtEl>
                                          <p:spTgt spid="44"/>
                                        </p:tgtEl>
                                      </p:cBhvr>
                                    </p:animEffect>
                                    <p:anim calcmode="lin" valueType="num">
                                      <p:cBhvr>
                                        <p:cTn id="59" dur="500" fill="hold"/>
                                        <p:tgtEl>
                                          <p:spTgt spid="44"/>
                                        </p:tgtEl>
                                        <p:attrNameLst>
                                          <p:attrName>ppt_w</p:attrName>
                                        </p:attrNameLst>
                                      </p:cBhvr>
                                      <p:tavLst>
                                        <p:tav tm="0" fmla="#ppt_w*sin(2.5*pi*$)">
                                          <p:val>
                                            <p:fltVal val="0"/>
                                          </p:val>
                                        </p:tav>
                                        <p:tav tm="100000">
                                          <p:val>
                                            <p:fltVal val="1"/>
                                          </p:val>
                                        </p:tav>
                                      </p:tavLst>
                                    </p:anim>
                                    <p:anim calcmode="lin" valueType="num">
                                      <p:cBhvr>
                                        <p:cTn id="60" dur="500" fill="hold"/>
                                        <p:tgtEl>
                                          <p:spTgt spid="44"/>
                                        </p:tgtEl>
                                        <p:attrNameLst>
                                          <p:attrName>ppt_h</p:attrName>
                                        </p:attrNameLst>
                                      </p:cBhvr>
                                      <p:tavLst>
                                        <p:tav tm="0">
                                          <p:val>
                                            <p:strVal val="#ppt_h"/>
                                          </p:val>
                                        </p:tav>
                                        <p:tav tm="100000">
                                          <p:val>
                                            <p:strVal val="#ppt_h"/>
                                          </p:val>
                                        </p:tav>
                                      </p:tavLst>
                                    </p:anim>
                                  </p:childTnLst>
                                </p:cTn>
                              </p:par>
                              <p:par>
                                <p:cTn id="61" presetID="22" presetClass="entr" presetSubtype="4" fill="hold" grpId="0" nodeType="with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wipe(down)">
                                      <p:cBhvr>
                                        <p:cTn id="63" dur="500"/>
                                        <p:tgtEl>
                                          <p:spTgt spid="13"/>
                                        </p:tgtEl>
                                      </p:cBhvr>
                                    </p:animEffect>
                                  </p:childTnLst>
                                </p:cTn>
                              </p:par>
                              <p:par>
                                <p:cTn id="64" presetID="22" presetClass="entr" presetSubtype="4" fill="hold" grpId="0" nodeType="withEffect">
                                  <p:stCondLst>
                                    <p:cond delay="200"/>
                                  </p:stCondLst>
                                  <p:childTnLst>
                                    <p:set>
                                      <p:cBhvr>
                                        <p:cTn id="65" dur="1" fill="hold">
                                          <p:stCondLst>
                                            <p:cond delay="0"/>
                                          </p:stCondLst>
                                        </p:cTn>
                                        <p:tgtEl>
                                          <p:spTgt spid="14"/>
                                        </p:tgtEl>
                                        <p:attrNameLst>
                                          <p:attrName>style.visibility</p:attrName>
                                        </p:attrNameLst>
                                      </p:cBhvr>
                                      <p:to>
                                        <p:strVal val="visible"/>
                                      </p:to>
                                    </p:set>
                                    <p:animEffect transition="in" filter="wipe(down)">
                                      <p:cBhvr>
                                        <p:cTn id="66" dur="500"/>
                                        <p:tgtEl>
                                          <p:spTgt spid="14"/>
                                        </p:tgtEl>
                                      </p:cBhvr>
                                    </p:animEffect>
                                  </p:childTnLst>
                                </p:cTn>
                              </p:par>
                              <p:par>
                                <p:cTn id="67" presetID="22" presetClass="entr" presetSubtype="4" fill="hold" grpId="0" nodeType="withEffect">
                                  <p:stCondLst>
                                    <p:cond delay="400"/>
                                  </p:stCondLst>
                                  <p:childTnLst>
                                    <p:set>
                                      <p:cBhvr>
                                        <p:cTn id="68" dur="1" fill="hold">
                                          <p:stCondLst>
                                            <p:cond delay="0"/>
                                          </p:stCondLst>
                                        </p:cTn>
                                        <p:tgtEl>
                                          <p:spTgt spid="15"/>
                                        </p:tgtEl>
                                        <p:attrNameLst>
                                          <p:attrName>style.visibility</p:attrName>
                                        </p:attrNameLst>
                                      </p:cBhvr>
                                      <p:to>
                                        <p:strVal val="visible"/>
                                      </p:to>
                                    </p:set>
                                    <p:animEffect transition="in" filter="wipe(down)">
                                      <p:cBhvr>
                                        <p:cTn id="69" dur="500"/>
                                        <p:tgtEl>
                                          <p:spTgt spid="15"/>
                                        </p:tgtEl>
                                      </p:cBhvr>
                                    </p:animEffect>
                                  </p:childTnLst>
                                </p:cTn>
                              </p:par>
                              <p:par>
                                <p:cTn id="70" presetID="22" presetClass="entr" presetSubtype="4" fill="hold" grpId="0" nodeType="withEffect">
                                  <p:stCondLst>
                                    <p:cond delay="600"/>
                                  </p:stCondLst>
                                  <p:childTnLst>
                                    <p:set>
                                      <p:cBhvr>
                                        <p:cTn id="71" dur="1" fill="hold">
                                          <p:stCondLst>
                                            <p:cond delay="0"/>
                                          </p:stCondLst>
                                        </p:cTn>
                                        <p:tgtEl>
                                          <p:spTgt spid="16"/>
                                        </p:tgtEl>
                                        <p:attrNameLst>
                                          <p:attrName>style.visibility</p:attrName>
                                        </p:attrNameLst>
                                      </p:cBhvr>
                                      <p:to>
                                        <p:strVal val="visible"/>
                                      </p:to>
                                    </p:set>
                                    <p:animEffect transition="in" filter="wipe(down)">
                                      <p:cBhvr>
                                        <p:cTn id="72" dur="500"/>
                                        <p:tgtEl>
                                          <p:spTgt spid="16"/>
                                        </p:tgtEl>
                                      </p:cBhvr>
                                    </p:animEffect>
                                  </p:childTnLst>
                                </p:cTn>
                              </p:par>
                            </p:childTnLst>
                          </p:cTn>
                        </p:par>
                        <p:par>
                          <p:cTn id="73" fill="hold">
                            <p:stCondLst>
                              <p:cond delay="3700"/>
                            </p:stCondLst>
                            <p:childTnLst>
                              <p:par>
                                <p:cTn id="74" presetID="22" presetClass="entr" presetSubtype="4" fill="hold" grpId="0" nodeType="afterEffect">
                                  <p:stCondLst>
                                    <p:cond delay="0"/>
                                  </p:stCondLst>
                                  <p:childTnLst>
                                    <p:set>
                                      <p:cBhvr>
                                        <p:cTn id="75" dur="1" fill="hold">
                                          <p:stCondLst>
                                            <p:cond delay="0"/>
                                          </p:stCondLst>
                                        </p:cTn>
                                        <p:tgtEl>
                                          <p:spTgt spid="17"/>
                                        </p:tgtEl>
                                        <p:attrNameLst>
                                          <p:attrName>style.visibility</p:attrName>
                                        </p:attrNameLst>
                                      </p:cBhvr>
                                      <p:to>
                                        <p:strVal val="visible"/>
                                      </p:to>
                                    </p:set>
                                    <p:animEffect transition="in" filter="wipe(down)">
                                      <p:cBhvr>
                                        <p:cTn id="76" dur="500"/>
                                        <p:tgtEl>
                                          <p:spTgt spid="17"/>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wipe(down)">
                                      <p:cBhvr>
                                        <p:cTn id="79" dur="500"/>
                                        <p:tgtEl>
                                          <p:spTgt spid="18"/>
                                        </p:tgtEl>
                                      </p:cBhvr>
                                    </p:animEffect>
                                  </p:childTnLst>
                                </p:cTn>
                              </p:par>
                              <p:par>
                                <p:cTn id="80" presetID="22" presetClass="entr" presetSubtype="4" fill="hold" grpId="0" nodeType="with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wipe(down)">
                                      <p:cBhvr>
                                        <p:cTn id="82" dur="500"/>
                                        <p:tgtEl>
                                          <p:spTgt spid="19"/>
                                        </p:tgtEl>
                                      </p:cBhvr>
                                    </p:animEffect>
                                  </p:childTnLst>
                                </p:cTn>
                              </p:par>
                              <p:par>
                                <p:cTn id="83" presetID="22" presetClass="entr" presetSubtype="4" fill="hold" grpId="0" nodeType="withEffect">
                                  <p:stCondLst>
                                    <p:cond delay="0"/>
                                  </p:stCondLst>
                                  <p:childTnLst>
                                    <p:set>
                                      <p:cBhvr>
                                        <p:cTn id="84" dur="1" fill="hold">
                                          <p:stCondLst>
                                            <p:cond delay="0"/>
                                          </p:stCondLst>
                                        </p:cTn>
                                        <p:tgtEl>
                                          <p:spTgt spid="20"/>
                                        </p:tgtEl>
                                        <p:attrNameLst>
                                          <p:attrName>style.visibility</p:attrName>
                                        </p:attrNameLst>
                                      </p:cBhvr>
                                      <p:to>
                                        <p:strVal val="visible"/>
                                      </p:to>
                                    </p:set>
                                    <p:animEffect transition="in" filter="wipe(down)">
                                      <p:cBhvr>
                                        <p:cTn id="85" dur="500"/>
                                        <p:tgtEl>
                                          <p:spTgt spid="20"/>
                                        </p:tgtEl>
                                      </p:cBhvr>
                                    </p:animEffect>
                                  </p:childTnLst>
                                </p:cTn>
                              </p:par>
                              <p:par>
                                <p:cTn id="86" presetID="47" presetClass="entr" presetSubtype="0" fill="hold" grpId="0" nodeType="withEffect">
                                  <p:stCondLst>
                                    <p:cond delay="0"/>
                                  </p:stCondLst>
                                  <p:childTnLst>
                                    <p:set>
                                      <p:cBhvr>
                                        <p:cTn id="87" dur="1" fill="hold">
                                          <p:stCondLst>
                                            <p:cond delay="0"/>
                                          </p:stCondLst>
                                        </p:cTn>
                                        <p:tgtEl>
                                          <p:spTgt spid="47"/>
                                        </p:tgtEl>
                                        <p:attrNameLst>
                                          <p:attrName>style.visibility</p:attrName>
                                        </p:attrNameLst>
                                      </p:cBhvr>
                                      <p:to>
                                        <p:strVal val="visible"/>
                                      </p:to>
                                    </p:set>
                                    <p:animEffect transition="in" filter="fade">
                                      <p:cBhvr>
                                        <p:cTn id="88" dur="500"/>
                                        <p:tgtEl>
                                          <p:spTgt spid="47"/>
                                        </p:tgtEl>
                                      </p:cBhvr>
                                    </p:animEffect>
                                    <p:anim calcmode="lin" valueType="num">
                                      <p:cBhvr>
                                        <p:cTn id="89" dur="500" fill="hold"/>
                                        <p:tgtEl>
                                          <p:spTgt spid="47"/>
                                        </p:tgtEl>
                                        <p:attrNameLst>
                                          <p:attrName>ppt_x</p:attrName>
                                        </p:attrNameLst>
                                      </p:cBhvr>
                                      <p:tavLst>
                                        <p:tav tm="0">
                                          <p:val>
                                            <p:strVal val="#ppt_x"/>
                                          </p:val>
                                        </p:tav>
                                        <p:tav tm="100000">
                                          <p:val>
                                            <p:strVal val="#ppt_x"/>
                                          </p:val>
                                        </p:tav>
                                      </p:tavLst>
                                    </p:anim>
                                    <p:anim calcmode="lin" valueType="num">
                                      <p:cBhvr>
                                        <p:cTn id="90" dur="500" fill="hold"/>
                                        <p:tgtEl>
                                          <p:spTgt spid="47"/>
                                        </p:tgtEl>
                                        <p:attrNameLst>
                                          <p:attrName>ppt_y</p:attrName>
                                        </p:attrNameLst>
                                      </p:cBhvr>
                                      <p:tavLst>
                                        <p:tav tm="0">
                                          <p:val>
                                            <p:strVal val="#ppt_y-.1"/>
                                          </p:val>
                                        </p:tav>
                                        <p:tav tm="100000">
                                          <p:val>
                                            <p:strVal val="#ppt_y"/>
                                          </p:val>
                                        </p:tav>
                                      </p:tavLst>
                                    </p:anim>
                                  </p:childTnLst>
                                </p:cTn>
                              </p:par>
                            </p:childTnLst>
                          </p:cTn>
                        </p:par>
                        <p:par>
                          <p:cTn id="91" fill="hold">
                            <p:stCondLst>
                              <p:cond delay="4200"/>
                            </p:stCondLst>
                            <p:childTnLst>
                              <p:par>
                                <p:cTn id="92" presetID="45" presetClass="entr" presetSubtype="0" fill="hold" nodeType="afterEffect">
                                  <p:stCondLst>
                                    <p:cond delay="0"/>
                                  </p:stCondLst>
                                  <p:childTnLst>
                                    <p:set>
                                      <p:cBhvr>
                                        <p:cTn id="93" dur="1" fill="hold">
                                          <p:stCondLst>
                                            <p:cond delay="0"/>
                                          </p:stCondLst>
                                        </p:cTn>
                                        <p:tgtEl>
                                          <p:spTgt spid="55"/>
                                        </p:tgtEl>
                                        <p:attrNameLst>
                                          <p:attrName>style.visibility</p:attrName>
                                        </p:attrNameLst>
                                      </p:cBhvr>
                                      <p:to>
                                        <p:strVal val="visible"/>
                                      </p:to>
                                    </p:set>
                                    <p:animEffect transition="in" filter="fade">
                                      <p:cBhvr>
                                        <p:cTn id="94" dur="500"/>
                                        <p:tgtEl>
                                          <p:spTgt spid="55"/>
                                        </p:tgtEl>
                                      </p:cBhvr>
                                    </p:animEffect>
                                    <p:anim calcmode="lin" valueType="num">
                                      <p:cBhvr>
                                        <p:cTn id="95" dur="500" fill="hold"/>
                                        <p:tgtEl>
                                          <p:spTgt spid="55"/>
                                        </p:tgtEl>
                                        <p:attrNameLst>
                                          <p:attrName>ppt_w</p:attrName>
                                        </p:attrNameLst>
                                      </p:cBhvr>
                                      <p:tavLst>
                                        <p:tav tm="0" fmla="#ppt_w*sin(2.5*pi*$)">
                                          <p:val>
                                            <p:fltVal val="0"/>
                                          </p:val>
                                        </p:tav>
                                        <p:tav tm="100000">
                                          <p:val>
                                            <p:fltVal val="1"/>
                                          </p:val>
                                        </p:tav>
                                      </p:tavLst>
                                    </p:anim>
                                    <p:anim calcmode="lin" valueType="num">
                                      <p:cBhvr>
                                        <p:cTn id="96" dur="500" fill="hold"/>
                                        <p:tgtEl>
                                          <p:spTgt spid="55"/>
                                        </p:tgtEl>
                                        <p:attrNameLst>
                                          <p:attrName>ppt_h</p:attrName>
                                        </p:attrNameLst>
                                      </p:cBhvr>
                                      <p:tavLst>
                                        <p:tav tm="0">
                                          <p:val>
                                            <p:strVal val="#ppt_h"/>
                                          </p:val>
                                        </p:tav>
                                        <p:tav tm="100000">
                                          <p:val>
                                            <p:strVal val="#ppt_h"/>
                                          </p:val>
                                        </p:tav>
                                      </p:tavLst>
                                    </p:anim>
                                  </p:childTnLst>
                                </p:cTn>
                              </p:par>
                            </p:childTnLst>
                          </p:cTn>
                        </p:par>
                        <p:par>
                          <p:cTn id="97" fill="hold">
                            <p:stCondLst>
                              <p:cond delay="4700"/>
                            </p:stCondLst>
                            <p:childTnLst>
                              <p:par>
                                <p:cTn id="98" presetID="47" presetClass="entr" presetSubtype="0" fill="hold" grpId="0" nodeType="afterEffect">
                                  <p:stCondLst>
                                    <p:cond delay="0"/>
                                  </p:stCondLst>
                                  <p:childTnLst>
                                    <p:set>
                                      <p:cBhvr>
                                        <p:cTn id="99" dur="1" fill="hold">
                                          <p:stCondLst>
                                            <p:cond delay="0"/>
                                          </p:stCondLst>
                                        </p:cTn>
                                        <p:tgtEl>
                                          <p:spTgt spid="48"/>
                                        </p:tgtEl>
                                        <p:attrNameLst>
                                          <p:attrName>style.visibility</p:attrName>
                                        </p:attrNameLst>
                                      </p:cBhvr>
                                      <p:to>
                                        <p:strVal val="visible"/>
                                      </p:to>
                                    </p:set>
                                    <p:animEffect transition="in" filter="fade">
                                      <p:cBhvr>
                                        <p:cTn id="100" dur="1000"/>
                                        <p:tgtEl>
                                          <p:spTgt spid="48"/>
                                        </p:tgtEl>
                                      </p:cBhvr>
                                    </p:animEffect>
                                    <p:anim calcmode="lin" valueType="num">
                                      <p:cBhvr>
                                        <p:cTn id="101" dur="1000" fill="hold"/>
                                        <p:tgtEl>
                                          <p:spTgt spid="48"/>
                                        </p:tgtEl>
                                        <p:attrNameLst>
                                          <p:attrName>ppt_x</p:attrName>
                                        </p:attrNameLst>
                                      </p:cBhvr>
                                      <p:tavLst>
                                        <p:tav tm="0">
                                          <p:val>
                                            <p:strVal val="#ppt_x"/>
                                          </p:val>
                                        </p:tav>
                                        <p:tav tm="100000">
                                          <p:val>
                                            <p:strVal val="#ppt_x"/>
                                          </p:val>
                                        </p:tav>
                                      </p:tavLst>
                                    </p:anim>
                                    <p:anim calcmode="lin" valueType="num">
                                      <p:cBhvr>
                                        <p:cTn id="102" dur="1000" fill="hold"/>
                                        <p:tgtEl>
                                          <p:spTgt spid="48"/>
                                        </p:tgtEl>
                                        <p:attrNameLst>
                                          <p:attrName>ppt_y</p:attrName>
                                        </p:attrNameLst>
                                      </p:cBhvr>
                                      <p:tavLst>
                                        <p:tav tm="0">
                                          <p:val>
                                            <p:strVal val="#ppt_y-.1"/>
                                          </p:val>
                                        </p:tav>
                                        <p:tav tm="100000">
                                          <p:val>
                                            <p:strVal val="#ppt_y"/>
                                          </p:val>
                                        </p:tav>
                                      </p:tavLst>
                                    </p:anim>
                                  </p:childTnLst>
                                </p:cTn>
                              </p:par>
                              <p:par>
                                <p:cTn id="103" presetID="22" presetClass="entr" presetSubtype="4" fill="hold" grpId="0" nodeType="withEffect">
                                  <p:stCondLst>
                                    <p:cond delay="0"/>
                                  </p:stCondLst>
                                  <p:childTnLst>
                                    <p:set>
                                      <p:cBhvr>
                                        <p:cTn id="104" dur="1" fill="hold">
                                          <p:stCondLst>
                                            <p:cond delay="0"/>
                                          </p:stCondLst>
                                        </p:cTn>
                                        <p:tgtEl>
                                          <p:spTgt spid="21"/>
                                        </p:tgtEl>
                                        <p:attrNameLst>
                                          <p:attrName>style.visibility</p:attrName>
                                        </p:attrNameLst>
                                      </p:cBhvr>
                                      <p:to>
                                        <p:strVal val="visible"/>
                                      </p:to>
                                    </p:set>
                                    <p:animEffect transition="in" filter="wipe(down)">
                                      <p:cBhvr>
                                        <p:cTn id="105" dur="500"/>
                                        <p:tgtEl>
                                          <p:spTgt spid="21"/>
                                        </p:tgtEl>
                                      </p:cBhvr>
                                    </p:animEffect>
                                  </p:childTnLst>
                                </p:cTn>
                              </p:par>
                              <p:par>
                                <p:cTn id="106" presetID="22" presetClass="entr" presetSubtype="4" fill="hold" grpId="0" nodeType="withEffect">
                                  <p:stCondLst>
                                    <p:cond delay="200"/>
                                  </p:stCondLst>
                                  <p:childTnLst>
                                    <p:set>
                                      <p:cBhvr>
                                        <p:cTn id="107" dur="1" fill="hold">
                                          <p:stCondLst>
                                            <p:cond delay="0"/>
                                          </p:stCondLst>
                                        </p:cTn>
                                        <p:tgtEl>
                                          <p:spTgt spid="22"/>
                                        </p:tgtEl>
                                        <p:attrNameLst>
                                          <p:attrName>style.visibility</p:attrName>
                                        </p:attrNameLst>
                                      </p:cBhvr>
                                      <p:to>
                                        <p:strVal val="visible"/>
                                      </p:to>
                                    </p:set>
                                    <p:animEffect transition="in" filter="wipe(down)">
                                      <p:cBhvr>
                                        <p:cTn id="108" dur="500"/>
                                        <p:tgtEl>
                                          <p:spTgt spid="22"/>
                                        </p:tgtEl>
                                      </p:cBhvr>
                                    </p:animEffect>
                                  </p:childTnLst>
                                </p:cTn>
                              </p:par>
                              <p:par>
                                <p:cTn id="109" presetID="22" presetClass="entr" presetSubtype="4" fill="hold" grpId="0" nodeType="withEffect">
                                  <p:stCondLst>
                                    <p:cond delay="400"/>
                                  </p:stCondLst>
                                  <p:childTnLst>
                                    <p:set>
                                      <p:cBhvr>
                                        <p:cTn id="110" dur="1" fill="hold">
                                          <p:stCondLst>
                                            <p:cond delay="0"/>
                                          </p:stCondLst>
                                        </p:cTn>
                                        <p:tgtEl>
                                          <p:spTgt spid="23"/>
                                        </p:tgtEl>
                                        <p:attrNameLst>
                                          <p:attrName>style.visibility</p:attrName>
                                        </p:attrNameLst>
                                      </p:cBhvr>
                                      <p:to>
                                        <p:strVal val="visible"/>
                                      </p:to>
                                    </p:set>
                                    <p:animEffect transition="in" filter="wipe(down)">
                                      <p:cBhvr>
                                        <p:cTn id="111" dur="500"/>
                                        <p:tgtEl>
                                          <p:spTgt spid="23"/>
                                        </p:tgtEl>
                                      </p:cBhvr>
                                    </p:animEffect>
                                  </p:childTnLst>
                                </p:cTn>
                              </p:par>
                              <p:par>
                                <p:cTn id="112" presetID="22" presetClass="entr" presetSubtype="4" fill="hold" grpId="0" nodeType="withEffect">
                                  <p:stCondLst>
                                    <p:cond delay="600"/>
                                  </p:stCondLst>
                                  <p:childTnLst>
                                    <p:set>
                                      <p:cBhvr>
                                        <p:cTn id="113" dur="1" fill="hold">
                                          <p:stCondLst>
                                            <p:cond delay="0"/>
                                          </p:stCondLst>
                                        </p:cTn>
                                        <p:tgtEl>
                                          <p:spTgt spid="24"/>
                                        </p:tgtEl>
                                        <p:attrNameLst>
                                          <p:attrName>style.visibility</p:attrName>
                                        </p:attrNameLst>
                                      </p:cBhvr>
                                      <p:to>
                                        <p:strVal val="visible"/>
                                      </p:to>
                                    </p:set>
                                    <p:animEffect transition="in" filter="wipe(down)">
                                      <p:cBhvr>
                                        <p:cTn id="114" dur="500"/>
                                        <p:tgtEl>
                                          <p:spTgt spid="24"/>
                                        </p:tgtEl>
                                      </p:cBhvr>
                                    </p:animEffect>
                                  </p:childTnLst>
                                </p:cTn>
                              </p:par>
                            </p:childTnLst>
                          </p:cTn>
                        </p:par>
                        <p:par>
                          <p:cTn id="115" fill="hold">
                            <p:stCondLst>
                              <p:cond delay="5800"/>
                            </p:stCondLst>
                            <p:childTnLst>
                              <p:par>
                                <p:cTn id="116" presetID="22" presetClass="entr" presetSubtype="4" fill="hold" grpId="0" nodeType="afterEffect">
                                  <p:stCondLst>
                                    <p:cond delay="0"/>
                                  </p:stCondLst>
                                  <p:childTnLst>
                                    <p:set>
                                      <p:cBhvr>
                                        <p:cTn id="117" dur="1" fill="hold">
                                          <p:stCondLst>
                                            <p:cond delay="0"/>
                                          </p:stCondLst>
                                        </p:cTn>
                                        <p:tgtEl>
                                          <p:spTgt spid="31"/>
                                        </p:tgtEl>
                                        <p:attrNameLst>
                                          <p:attrName>style.visibility</p:attrName>
                                        </p:attrNameLst>
                                      </p:cBhvr>
                                      <p:to>
                                        <p:strVal val="visible"/>
                                      </p:to>
                                    </p:set>
                                    <p:animEffect transition="in" filter="wipe(down)">
                                      <p:cBhvr>
                                        <p:cTn id="118" dur="500"/>
                                        <p:tgtEl>
                                          <p:spTgt spid="31"/>
                                        </p:tgtEl>
                                      </p:cBhvr>
                                    </p:animEffect>
                                  </p:childTnLst>
                                </p:cTn>
                              </p:par>
                              <p:par>
                                <p:cTn id="119" presetID="22" presetClass="entr" presetSubtype="4" fill="hold" grpId="0" nodeType="withEffect">
                                  <p:stCondLst>
                                    <p:cond delay="0"/>
                                  </p:stCondLst>
                                  <p:childTnLst>
                                    <p:set>
                                      <p:cBhvr>
                                        <p:cTn id="120" dur="1" fill="hold">
                                          <p:stCondLst>
                                            <p:cond delay="0"/>
                                          </p:stCondLst>
                                        </p:cTn>
                                        <p:tgtEl>
                                          <p:spTgt spid="30"/>
                                        </p:tgtEl>
                                        <p:attrNameLst>
                                          <p:attrName>style.visibility</p:attrName>
                                        </p:attrNameLst>
                                      </p:cBhvr>
                                      <p:to>
                                        <p:strVal val="visible"/>
                                      </p:to>
                                    </p:set>
                                    <p:animEffect transition="in" filter="wipe(down)">
                                      <p:cBhvr>
                                        <p:cTn id="121" dur="500"/>
                                        <p:tgtEl>
                                          <p:spTgt spid="30"/>
                                        </p:tgtEl>
                                      </p:cBhvr>
                                    </p:animEffect>
                                  </p:childTnLst>
                                </p:cTn>
                              </p:par>
                              <p:par>
                                <p:cTn id="122" presetID="22" presetClass="entr" presetSubtype="4" fill="hold" grpId="0" nodeType="withEffect">
                                  <p:stCondLst>
                                    <p:cond delay="0"/>
                                  </p:stCondLst>
                                  <p:childTnLst>
                                    <p:set>
                                      <p:cBhvr>
                                        <p:cTn id="123" dur="1" fill="hold">
                                          <p:stCondLst>
                                            <p:cond delay="0"/>
                                          </p:stCondLst>
                                        </p:cTn>
                                        <p:tgtEl>
                                          <p:spTgt spid="29"/>
                                        </p:tgtEl>
                                        <p:attrNameLst>
                                          <p:attrName>style.visibility</p:attrName>
                                        </p:attrNameLst>
                                      </p:cBhvr>
                                      <p:to>
                                        <p:strVal val="visible"/>
                                      </p:to>
                                    </p:set>
                                    <p:animEffect transition="in" filter="wipe(down)">
                                      <p:cBhvr>
                                        <p:cTn id="124" dur="500"/>
                                        <p:tgtEl>
                                          <p:spTgt spid="29"/>
                                        </p:tgtEl>
                                      </p:cBhvr>
                                    </p:animEffect>
                                  </p:childTnLst>
                                </p:cTn>
                              </p:par>
                              <p:par>
                                <p:cTn id="125" presetID="22" presetClass="entr" presetSubtype="4" fill="hold" grpId="0" nodeType="withEffect">
                                  <p:stCondLst>
                                    <p:cond delay="0"/>
                                  </p:stCondLst>
                                  <p:childTnLst>
                                    <p:set>
                                      <p:cBhvr>
                                        <p:cTn id="126" dur="1" fill="hold">
                                          <p:stCondLst>
                                            <p:cond delay="0"/>
                                          </p:stCondLst>
                                        </p:cTn>
                                        <p:tgtEl>
                                          <p:spTgt spid="25"/>
                                        </p:tgtEl>
                                        <p:attrNameLst>
                                          <p:attrName>style.visibility</p:attrName>
                                        </p:attrNameLst>
                                      </p:cBhvr>
                                      <p:to>
                                        <p:strVal val="visible"/>
                                      </p:to>
                                    </p:set>
                                    <p:animEffect transition="in" filter="wipe(down)">
                                      <p:cBhvr>
                                        <p:cTn id="127" dur="500"/>
                                        <p:tgtEl>
                                          <p:spTgt spid="25"/>
                                        </p:tgtEl>
                                      </p:cBhvr>
                                    </p:animEffect>
                                  </p:childTnLst>
                                </p:cTn>
                              </p:par>
                              <p:par>
                                <p:cTn id="128" presetID="45" presetClass="entr" presetSubtype="0" fill="hold" grpId="0" nodeType="withEffect">
                                  <p:stCondLst>
                                    <p:cond delay="0"/>
                                  </p:stCondLst>
                                  <p:childTnLst>
                                    <p:set>
                                      <p:cBhvr>
                                        <p:cTn id="129" dur="1" fill="hold">
                                          <p:stCondLst>
                                            <p:cond delay="0"/>
                                          </p:stCondLst>
                                        </p:cTn>
                                        <p:tgtEl>
                                          <p:spTgt spid="43"/>
                                        </p:tgtEl>
                                        <p:attrNameLst>
                                          <p:attrName>style.visibility</p:attrName>
                                        </p:attrNameLst>
                                      </p:cBhvr>
                                      <p:to>
                                        <p:strVal val="visible"/>
                                      </p:to>
                                    </p:set>
                                    <p:animEffect transition="in" filter="fade">
                                      <p:cBhvr>
                                        <p:cTn id="130" dur="500"/>
                                        <p:tgtEl>
                                          <p:spTgt spid="43"/>
                                        </p:tgtEl>
                                      </p:cBhvr>
                                    </p:animEffect>
                                    <p:anim calcmode="lin" valueType="num">
                                      <p:cBhvr>
                                        <p:cTn id="131" dur="500" fill="hold"/>
                                        <p:tgtEl>
                                          <p:spTgt spid="43"/>
                                        </p:tgtEl>
                                        <p:attrNameLst>
                                          <p:attrName>ppt_w</p:attrName>
                                        </p:attrNameLst>
                                      </p:cBhvr>
                                      <p:tavLst>
                                        <p:tav tm="0" fmla="#ppt_w*sin(2.5*pi*$)">
                                          <p:val>
                                            <p:fltVal val="0"/>
                                          </p:val>
                                        </p:tav>
                                        <p:tav tm="100000">
                                          <p:val>
                                            <p:fltVal val="1"/>
                                          </p:val>
                                        </p:tav>
                                      </p:tavLst>
                                    </p:anim>
                                    <p:anim calcmode="lin" valueType="num">
                                      <p:cBhvr>
                                        <p:cTn id="132" dur="500" fill="hold"/>
                                        <p:tgtEl>
                                          <p:spTgt spid="43"/>
                                        </p:tgtEl>
                                        <p:attrNameLst>
                                          <p:attrName>ppt_h</p:attrName>
                                        </p:attrNameLst>
                                      </p:cBhvr>
                                      <p:tavLst>
                                        <p:tav tm="0">
                                          <p:val>
                                            <p:strVal val="#ppt_h"/>
                                          </p:val>
                                        </p:tav>
                                        <p:tav tm="100000">
                                          <p:val>
                                            <p:strVal val="#ppt_h"/>
                                          </p:val>
                                        </p:tav>
                                      </p:tavLst>
                                    </p:anim>
                                  </p:childTnLst>
                                </p:cTn>
                              </p:par>
                              <p:par>
                                <p:cTn id="133" presetID="45" presetClass="entr" presetSubtype="0" fill="hold" grpId="0" nodeType="withEffect">
                                  <p:stCondLst>
                                    <p:cond delay="0"/>
                                  </p:stCondLst>
                                  <p:childTnLst>
                                    <p:set>
                                      <p:cBhvr>
                                        <p:cTn id="134" dur="1" fill="hold">
                                          <p:stCondLst>
                                            <p:cond delay="0"/>
                                          </p:stCondLst>
                                        </p:cTn>
                                        <p:tgtEl>
                                          <p:spTgt spid="45"/>
                                        </p:tgtEl>
                                        <p:attrNameLst>
                                          <p:attrName>style.visibility</p:attrName>
                                        </p:attrNameLst>
                                      </p:cBhvr>
                                      <p:to>
                                        <p:strVal val="visible"/>
                                      </p:to>
                                    </p:set>
                                    <p:animEffect transition="in" filter="fade">
                                      <p:cBhvr>
                                        <p:cTn id="135" dur="500"/>
                                        <p:tgtEl>
                                          <p:spTgt spid="45"/>
                                        </p:tgtEl>
                                      </p:cBhvr>
                                    </p:animEffect>
                                    <p:anim calcmode="lin" valueType="num">
                                      <p:cBhvr>
                                        <p:cTn id="136" dur="500" fill="hold"/>
                                        <p:tgtEl>
                                          <p:spTgt spid="45"/>
                                        </p:tgtEl>
                                        <p:attrNameLst>
                                          <p:attrName>ppt_w</p:attrName>
                                        </p:attrNameLst>
                                      </p:cBhvr>
                                      <p:tavLst>
                                        <p:tav tm="0" fmla="#ppt_w*sin(2.5*pi*$)">
                                          <p:val>
                                            <p:fltVal val="0"/>
                                          </p:val>
                                        </p:tav>
                                        <p:tav tm="100000">
                                          <p:val>
                                            <p:fltVal val="1"/>
                                          </p:val>
                                        </p:tav>
                                      </p:tavLst>
                                    </p:anim>
                                    <p:anim calcmode="lin" valueType="num">
                                      <p:cBhvr>
                                        <p:cTn id="137" dur="500" fill="hold"/>
                                        <p:tgtEl>
                                          <p:spTgt spid="45"/>
                                        </p:tgtEl>
                                        <p:attrNameLst>
                                          <p:attrName>ppt_h</p:attrName>
                                        </p:attrNameLst>
                                      </p:cBhvr>
                                      <p:tavLst>
                                        <p:tav tm="0">
                                          <p:val>
                                            <p:strVal val="#ppt_h"/>
                                          </p:val>
                                        </p:tav>
                                        <p:tav tm="100000">
                                          <p:val>
                                            <p:strVal val="#ppt_h"/>
                                          </p:val>
                                        </p:tav>
                                      </p:tavLst>
                                    </p:anim>
                                  </p:childTnLst>
                                </p:cTn>
                              </p:par>
                            </p:childTnLst>
                          </p:cTn>
                        </p:par>
                        <p:par>
                          <p:cTn id="138" fill="hold">
                            <p:stCondLst>
                              <p:cond delay="6300"/>
                            </p:stCondLst>
                            <p:childTnLst>
                              <p:par>
                                <p:cTn id="139" presetID="47" presetClass="entr" presetSubtype="0" fill="hold" grpId="0" nodeType="afterEffect">
                                  <p:stCondLst>
                                    <p:cond delay="0"/>
                                  </p:stCondLst>
                                  <p:childTnLst>
                                    <p:set>
                                      <p:cBhvr>
                                        <p:cTn id="140" dur="1" fill="hold">
                                          <p:stCondLst>
                                            <p:cond delay="0"/>
                                          </p:stCondLst>
                                        </p:cTn>
                                        <p:tgtEl>
                                          <p:spTgt spid="49"/>
                                        </p:tgtEl>
                                        <p:attrNameLst>
                                          <p:attrName>style.visibility</p:attrName>
                                        </p:attrNameLst>
                                      </p:cBhvr>
                                      <p:to>
                                        <p:strVal val="visible"/>
                                      </p:to>
                                    </p:set>
                                    <p:animEffect transition="in" filter="fade">
                                      <p:cBhvr>
                                        <p:cTn id="141" dur="1000"/>
                                        <p:tgtEl>
                                          <p:spTgt spid="49"/>
                                        </p:tgtEl>
                                      </p:cBhvr>
                                    </p:animEffect>
                                    <p:anim calcmode="lin" valueType="num">
                                      <p:cBhvr>
                                        <p:cTn id="142" dur="1000" fill="hold"/>
                                        <p:tgtEl>
                                          <p:spTgt spid="49"/>
                                        </p:tgtEl>
                                        <p:attrNameLst>
                                          <p:attrName>ppt_x</p:attrName>
                                        </p:attrNameLst>
                                      </p:cBhvr>
                                      <p:tavLst>
                                        <p:tav tm="0">
                                          <p:val>
                                            <p:strVal val="#ppt_x"/>
                                          </p:val>
                                        </p:tav>
                                        <p:tav tm="100000">
                                          <p:val>
                                            <p:strVal val="#ppt_x"/>
                                          </p:val>
                                        </p:tav>
                                      </p:tavLst>
                                    </p:anim>
                                    <p:anim calcmode="lin" valueType="num">
                                      <p:cBhvr>
                                        <p:cTn id="143" dur="1000" fill="hold"/>
                                        <p:tgtEl>
                                          <p:spTgt spid="49"/>
                                        </p:tgtEl>
                                        <p:attrNameLst>
                                          <p:attrName>ppt_y</p:attrName>
                                        </p:attrNameLst>
                                      </p:cBhvr>
                                      <p:tavLst>
                                        <p:tav tm="0">
                                          <p:val>
                                            <p:strVal val="#ppt_y-.1"/>
                                          </p:val>
                                        </p:tav>
                                        <p:tav tm="100000">
                                          <p:val>
                                            <p:strVal val="#ppt_y"/>
                                          </p:val>
                                        </p:tav>
                                      </p:tavLst>
                                    </p:anim>
                                  </p:childTnLst>
                                </p:cTn>
                              </p:par>
                              <p:par>
                                <p:cTn id="144" presetID="22" presetClass="entr" presetSubtype="4" fill="hold" grpId="0" nodeType="withEffect">
                                  <p:stCondLst>
                                    <p:cond delay="0"/>
                                  </p:stCondLst>
                                  <p:childTnLst>
                                    <p:set>
                                      <p:cBhvr>
                                        <p:cTn id="145" dur="1" fill="hold">
                                          <p:stCondLst>
                                            <p:cond delay="0"/>
                                          </p:stCondLst>
                                        </p:cTn>
                                        <p:tgtEl>
                                          <p:spTgt spid="32"/>
                                        </p:tgtEl>
                                        <p:attrNameLst>
                                          <p:attrName>style.visibility</p:attrName>
                                        </p:attrNameLst>
                                      </p:cBhvr>
                                      <p:to>
                                        <p:strVal val="visible"/>
                                      </p:to>
                                    </p:set>
                                    <p:animEffect transition="in" filter="wipe(down)">
                                      <p:cBhvr>
                                        <p:cTn id="146" dur="500"/>
                                        <p:tgtEl>
                                          <p:spTgt spid="32"/>
                                        </p:tgtEl>
                                      </p:cBhvr>
                                    </p:animEffect>
                                  </p:childTnLst>
                                </p:cTn>
                              </p:par>
                              <p:par>
                                <p:cTn id="147" presetID="22" presetClass="entr" presetSubtype="4" fill="hold" grpId="0" nodeType="withEffect">
                                  <p:stCondLst>
                                    <p:cond delay="200"/>
                                  </p:stCondLst>
                                  <p:childTnLst>
                                    <p:set>
                                      <p:cBhvr>
                                        <p:cTn id="148" dur="1" fill="hold">
                                          <p:stCondLst>
                                            <p:cond delay="0"/>
                                          </p:stCondLst>
                                        </p:cTn>
                                        <p:tgtEl>
                                          <p:spTgt spid="33"/>
                                        </p:tgtEl>
                                        <p:attrNameLst>
                                          <p:attrName>style.visibility</p:attrName>
                                        </p:attrNameLst>
                                      </p:cBhvr>
                                      <p:to>
                                        <p:strVal val="visible"/>
                                      </p:to>
                                    </p:set>
                                    <p:animEffect transition="in" filter="wipe(down)">
                                      <p:cBhvr>
                                        <p:cTn id="149" dur="500"/>
                                        <p:tgtEl>
                                          <p:spTgt spid="33"/>
                                        </p:tgtEl>
                                      </p:cBhvr>
                                    </p:animEffect>
                                  </p:childTnLst>
                                </p:cTn>
                              </p:par>
                              <p:par>
                                <p:cTn id="150" presetID="22" presetClass="entr" presetSubtype="4" fill="hold" grpId="0" nodeType="withEffect">
                                  <p:stCondLst>
                                    <p:cond delay="400"/>
                                  </p:stCondLst>
                                  <p:childTnLst>
                                    <p:set>
                                      <p:cBhvr>
                                        <p:cTn id="151" dur="1" fill="hold">
                                          <p:stCondLst>
                                            <p:cond delay="0"/>
                                          </p:stCondLst>
                                        </p:cTn>
                                        <p:tgtEl>
                                          <p:spTgt spid="34"/>
                                        </p:tgtEl>
                                        <p:attrNameLst>
                                          <p:attrName>style.visibility</p:attrName>
                                        </p:attrNameLst>
                                      </p:cBhvr>
                                      <p:to>
                                        <p:strVal val="visible"/>
                                      </p:to>
                                    </p:set>
                                    <p:animEffect transition="in" filter="wipe(down)">
                                      <p:cBhvr>
                                        <p:cTn id="152" dur="500"/>
                                        <p:tgtEl>
                                          <p:spTgt spid="34"/>
                                        </p:tgtEl>
                                      </p:cBhvr>
                                    </p:animEffect>
                                  </p:childTnLst>
                                </p:cTn>
                              </p:par>
                              <p:par>
                                <p:cTn id="153" presetID="22" presetClass="entr" presetSubtype="4" fill="hold" grpId="0" nodeType="withEffect">
                                  <p:stCondLst>
                                    <p:cond delay="600"/>
                                  </p:stCondLst>
                                  <p:childTnLst>
                                    <p:set>
                                      <p:cBhvr>
                                        <p:cTn id="154" dur="1" fill="hold">
                                          <p:stCondLst>
                                            <p:cond delay="0"/>
                                          </p:stCondLst>
                                        </p:cTn>
                                        <p:tgtEl>
                                          <p:spTgt spid="35"/>
                                        </p:tgtEl>
                                        <p:attrNameLst>
                                          <p:attrName>style.visibility</p:attrName>
                                        </p:attrNameLst>
                                      </p:cBhvr>
                                      <p:to>
                                        <p:strVal val="visible"/>
                                      </p:to>
                                    </p:set>
                                    <p:animEffect transition="in" filter="wipe(down)">
                                      <p:cBhvr>
                                        <p:cTn id="155" dur="500"/>
                                        <p:tgtEl>
                                          <p:spTgt spid="35"/>
                                        </p:tgtEl>
                                      </p:cBhvr>
                                    </p:animEffect>
                                  </p:childTnLst>
                                </p:cTn>
                              </p:par>
                            </p:childTnLst>
                          </p:cTn>
                        </p:par>
                        <p:par>
                          <p:cTn id="156" fill="hold">
                            <p:stCondLst>
                              <p:cond delay="7400"/>
                            </p:stCondLst>
                            <p:childTnLst>
                              <p:par>
                                <p:cTn id="157" presetID="22" presetClass="entr" presetSubtype="4" fill="hold" grpId="0" nodeType="afterEffect">
                                  <p:stCondLst>
                                    <p:cond delay="0"/>
                                  </p:stCondLst>
                                  <p:childTnLst>
                                    <p:set>
                                      <p:cBhvr>
                                        <p:cTn id="158" dur="1" fill="hold">
                                          <p:stCondLst>
                                            <p:cond delay="0"/>
                                          </p:stCondLst>
                                        </p:cTn>
                                        <p:tgtEl>
                                          <p:spTgt spid="39"/>
                                        </p:tgtEl>
                                        <p:attrNameLst>
                                          <p:attrName>style.visibility</p:attrName>
                                        </p:attrNameLst>
                                      </p:cBhvr>
                                      <p:to>
                                        <p:strVal val="visible"/>
                                      </p:to>
                                    </p:set>
                                    <p:animEffect transition="in" filter="wipe(down)">
                                      <p:cBhvr>
                                        <p:cTn id="159" dur="500"/>
                                        <p:tgtEl>
                                          <p:spTgt spid="39"/>
                                        </p:tgtEl>
                                      </p:cBhvr>
                                    </p:animEffect>
                                  </p:childTnLst>
                                </p:cTn>
                              </p:par>
                              <p:par>
                                <p:cTn id="160" presetID="22" presetClass="entr" presetSubtype="4" fill="hold" grpId="0" nodeType="withEffect">
                                  <p:stCondLst>
                                    <p:cond delay="0"/>
                                  </p:stCondLst>
                                  <p:childTnLst>
                                    <p:set>
                                      <p:cBhvr>
                                        <p:cTn id="161" dur="1" fill="hold">
                                          <p:stCondLst>
                                            <p:cond delay="0"/>
                                          </p:stCondLst>
                                        </p:cTn>
                                        <p:tgtEl>
                                          <p:spTgt spid="36"/>
                                        </p:tgtEl>
                                        <p:attrNameLst>
                                          <p:attrName>style.visibility</p:attrName>
                                        </p:attrNameLst>
                                      </p:cBhvr>
                                      <p:to>
                                        <p:strVal val="visible"/>
                                      </p:to>
                                    </p:set>
                                    <p:animEffect transition="in" filter="wipe(down)">
                                      <p:cBhvr>
                                        <p:cTn id="162" dur="500"/>
                                        <p:tgtEl>
                                          <p:spTgt spid="36"/>
                                        </p:tgtEl>
                                      </p:cBhvr>
                                    </p:animEffect>
                                  </p:childTnLst>
                                </p:cTn>
                              </p:par>
                              <p:par>
                                <p:cTn id="163" presetID="22" presetClass="entr" presetSubtype="4" fill="hold" grpId="0" nodeType="withEffect">
                                  <p:stCondLst>
                                    <p:cond delay="0"/>
                                  </p:stCondLst>
                                  <p:childTnLst>
                                    <p:set>
                                      <p:cBhvr>
                                        <p:cTn id="164" dur="1" fill="hold">
                                          <p:stCondLst>
                                            <p:cond delay="0"/>
                                          </p:stCondLst>
                                        </p:cTn>
                                        <p:tgtEl>
                                          <p:spTgt spid="37"/>
                                        </p:tgtEl>
                                        <p:attrNameLst>
                                          <p:attrName>style.visibility</p:attrName>
                                        </p:attrNameLst>
                                      </p:cBhvr>
                                      <p:to>
                                        <p:strVal val="visible"/>
                                      </p:to>
                                    </p:set>
                                    <p:animEffect transition="in" filter="wipe(down)">
                                      <p:cBhvr>
                                        <p:cTn id="165" dur="500"/>
                                        <p:tgtEl>
                                          <p:spTgt spid="37"/>
                                        </p:tgtEl>
                                      </p:cBhvr>
                                    </p:animEffect>
                                  </p:childTnLst>
                                </p:cTn>
                              </p:par>
                              <p:par>
                                <p:cTn id="166" presetID="22" presetClass="entr" presetSubtype="4" fill="hold" grpId="0" nodeType="withEffect">
                                  <p:stCondLst>
                                    <p:cond delay="0"/>
                                  </p:stCondLst>
                                  <p:childTnLst>
                                    <p:set>
                                      <p:cBhvr>
                                        <p:cTn id="167" dur="1" fill="hold">
                                          <p:stCondLst>
                                            <p:cond delay="0"/>
                                          </p:stCondLst>
                                        </p:cTn>
                                        <p:tgtEl>
                                          <p:spTgt spid="38"/>
                                        </p:tgtEl>
                                        <p:attrNameLst>
                                          <p:attrName>style.visibility</p:attrName>
                                        </p:attrNameLst>
                                      </p:cBhvr>
                                      <p:to>
                                        <p:strVal val="visible"/>
                                      </p:to>
                                    </p:set>
                                    <p:animEffect transition="in" filter="wipe(down)">
                                      <p:cBhvr>
                                        <p:cTn id="168" dur="3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p:bldP spid="47" grpId="0"/>
      <p:bldP spid="48" grpId="0"/>
      <p:bldP spid="4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1372"/>
            <a:ext cx="9144000" cy="5140757"/>
            <a:chOff x="0" y="1372"/>
            <a:chExt cx="9144000" cy="5140757"/>
          </a:xfrm>
        </p:grpSpPr>
        <p:pic>
          <p:nvPicPr>
            <p:cNvPr id="6" name="图片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1372"/>
              <a:ext cx="9144000" cy="5140757"/>
            </a:xfrm>
            <a:prstGeom prst="rect">
              <a:avLst/>
            </a:prstGeom>
          </p:spPr>
        </p:pic>
        <p:pic>
          <p:nvPicPr>
            <p:cNvPr id="7" name="图片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2518674"/>
              <a:ext cx="5784626" cy="916153"/>
            </a:xfrm>
            <a:prstGeom prst="rect">
              <a:avLst/>
            </a:prstGeom>
          </p:spPr>
        </p:pic>
        <p:pic>
          <p:nvPicPr>
            <p:cNvPr id="8" name="图片 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 y="1372"/>
              <a:ext cx="6959833" cy="5140757"/>
            </a:xfrm>
            <a:prstGeom prst="rect">
              <a:avLst/>
            </a:prstGeom>
          </p:spPr>
        </p:pic>
        <p:pic>
          <p:nvPicPr>
            <p:cNvPr id="10" name="图片 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17360" y="2201661"/>
              <a:ext cx="2078564" cy="2940467"/>
            </a:xfrm>
            <a:prstGeom prst="rect">
              <a:avLst/>
            </a:prstGeom>
          </p:spPr>
        </p:pic>
      </p:grpSp>
      <p:grpSp>
        <p:nvGrpSpPr>
          <p:cNvPr id="4" name="组合 3"/>
          <p:cNvGrpSpPr/>
          <p:nvPr/>
        </p:nvGrpSpPr>
        <p:grpSpPr>
          <a:xfrm>
            <a:off x="3427841" y="1666570"/>
            <a:ext cx="4976344" cy="1070181"/>
            <a:chOff x="5327924" y="1272975"/>
            <a:chExt cx="2853502" cy="613656"/>
          </a:xfrm>
        </p:grpSpPr>
        <p:sp>
          <p:nvSpPr>
            <p:cNvPr id="13" name="任意多边形 12"/>
            <p:cNvSpPr/>
            <p:nvPr>
              <p:custDataLst>
                <p:tags r:id="rId4"/>
              </p:custDataLst>
            </p:nvPr>
          </p:nvSpPr>
          <p:spPr>
            <a:xfrm>
              <a:off x="5327924" y="1272975"/>
              <a:ext cx="2853502" cy="613656"/>
            </a:xfrm>
            <a:custGeom>
              <a:avLst/>
              <a:gdLst>
                <a:gd name="connsiteX0" fmla="*/ 0 w 4508453"/>
                <a:gd name="connsiteY0" fmla="*/ 484779 h 969560"/>
                <a:gd name="connsiteX1" fmla="*/ 0 w 4508453"/>
                <a:gd name="connsiteY1" fmla="*/ 484780 h 969560"/>
                <a:gd name="connsiteX2" fmla="*/ 0 w 4508453"/>
                <a:gd name="connsiteY2" fmla="*/ 484780 h 969560"/>
                <a:gd name="connsiteX3" fmla="*/ 1260428 w 4508453"/>
                <a:gd name="connsiteY3" fmla="*/ 88141 h 969560"/>
                <a:gd name="connsiteX4" fmla="*/ 1260428 w 4508453"/>
                <a:gd name="connsiteY4" fmla="*/ 890894 h 969560"/>
                <a:gd name="connsiteX5" fmla="*/ 3969982 w 4508453"/>
                <a:gd name="connsiteY5" fmla="*/ 890894 h 969560"/>
                <a:gd name="connsiteX6" fmla="*/ 4411496 w 4508453"/>
                <a:gd name="connsiteY6" fmla="*/ 489518 h 969560"/>
                <a:gd name="connsiteX7" fmla="*/ 4411497 w 4508453"/>
                <a:gd name="connsiteY7" fmla="*/ 489518 h 969560"/>
                <a:gd name="connsiteX8" fmla="*/ 3969983 w 4508453"/>
                <a:gd name="connsiteY8" fmla="*/ 88141 h 969560"/>
                <a:gd name="connsiteX9" fmla="*/ 484780 w 4508453"/>
                <a:gd name="connsiteY9" fmla="*/ 0 h 969560"/>
                <a:gd name="connsiteX10" fmla="*/ 4023673 w 4508453"/>
                <a:gd name="connsiteY10" fmla="*/ 0 h 969560"/>
                <a:gd name="connsiteX11" fmla="*/ 4508453 w 4508453"/>
                <a:gd name="connsiteY11" fmla="*/ 484780 h 969560"/>
                <a:gd name="connsiteX12" fmla="*/ 4508452 w 4508453"/>
                <a:gd name="connsiteY12" fmla="*/ 484780 h 969560"/>
                <a:gd name="connsiteX13" fmla="*/ 4023672 w 4508453"/>
                <a:gd name="connsiteY13" fmla="*/ 969560 h 969560"/>
                <a:gd name="connsiteX14" fmla="*/ 484780 w 4508453"/>
                <a:gd name="connsiteY14" fmla="*/ 969559 h 969560"/>
                <a:gd name="connsiteX15" fmla="*/ 9849 w 4508453"/>
                <a:gd name="connsiteY15" fmla="*/ 582479 h 969560"/>
                <a:gd name="connsiteX16" fmla="*/ 0 w 4508453"/>
                <a:gd name="connsiteY16" fmla="*/ 484780 h 969560"/>
                <a:gd name="connsiteX17" fmla="*/ 9849 w 4508453"/>
                <a:gd name="connsiteY17" fmla="*/ 387080 h 969560"/>
                <a:gd name="connsiteX18" fmla="*/ 484780 w 4508453"/>
                <a:gd name="connsiteY18" fmla="*/ 0 h 969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08453" h="969560">
                  <a:moveTo>
                    <a:pt x="0" y="484779"/>
                  </a:moveTo>
                  <a:lnTo>
                    <a:pt x="0" y="484780"/>
                  </a:lnTo>
                  <a:lnTo>
                    <a:pt x="0" y="484780"/>
                  </a:lnTo>
                  <a:close/>
                  <a:moveTo>
                    <a:pt x="1260428" y="88141"/>
                  </a:moveTo>
                  <a:lnTo>
                    <a:pt x="1260428" y="890894"/>
                  </a:lnTo>
                  <a:lnTo>
                    <a:pt x="3969982" y="890894"/>
                  </a:lnTo>
                  <a:cubicBezTo>
                    <a:pt x="4213824" y="890894"/>
                    <a:pt x="4411496" y="711192"/>
                    <a:pt x="4411496" y="489518"/>
                  </a:cubicBezTo>
                  <a:lnTo>
                    <a:pt x="4411497" y="489518"/>
                  </a:lnTo>
                  <a:cubicBezTo>
                    <a:pt x="4411497" y="267843"/>
                    <a:pt x="4213825" y="88141"/>
                    <a:pt x="3969983" y="88141"/>
                  </a:cubicBezTo>
                  <a:close/>
                  <a:moveTo>
                    <a:pt x="484780" y="0"/>
                  </a:moveTo>
                  <a:lnTo>
                    <a:pt x="4023673" y="0"/>
                  </a:lnTo>
                  <a:cubicBezTo>
                    <a:pt x="4291410" y="0"/>
                    <a:pt x="4508453" y="217043"/>
                    <a:pt x="4508453" y="484780"/>
                  </a:cubicBezTo>
                  <a:lnTo>
                    <a:pt x="4508452" y="484780"/>
                  </a:lnTo>
                  <a:cubicBezTo>
                    <a:pt x="4508452" y="752517"/>
                    <a:pt x="4291409" y="969560"/>
                    <a:pt x="4023672" y="969560"/>
                  </a:cubicBezTo>
                  <a:lnTo>
                    <a:pt x="484780" y="969559"/>
                  </a:lnTo>
                  <a:cubicBezTo>
                    <a:pt x="250510" y="969559"/>
                    <a:pt x="55053" y="803386"/>
                    <a:pt x="9849" y="582479"/>
                  </a:cubicBezTo>
                  <a:lnTo>
                    <a:pt x="0" y="484780"/>
                  </a:lnTo>
                  <a:lnTo>
                    <a:pt x="9849" y="387080"/>
                  </a:lnTo>
                  <a:cubicBezTo>
                    <a:pt x="55053" y="166174"/>
                    <a:pt x="250510" y="0"/>
                    <a:pt x="484780" y="0"/>
                  </a:cubicBezTo>
                  <a:close/>
                </a:path>
              </a:pathLst>
            </a:custGeom>
            <a:solidFill>
              <a:srgbClr val="4BABC2"/>
            </a:solidFill>
            <a:ln w="25400" cap="flat" cmpd="sng" algn="ctr">
              <a:noFill/>
              <a:prstDash val="solid"/>
            </a:ln>
            <a:effectLst/>
          </p:spPr>
          <p:txBody>
            <a:bodyPr wrap="square" lIns="999000" rIns="135000" rtlCol="0" anchor="ctr">
              <a:normAutofit/>
            </a:bodyPr>
            <a:lstStyle/>
            <a:p>
              <a:pPr lvl="0">
                <a:lnSpc>
                  <a:spcPct val="130000"/>
                </a:lnSpc>
                <a:defRPr/>
              </a:pPr>
              <a:endParaRPr lang="en-US" altLang="zh-CN"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5" name="KSO_GN1"/>
            <p:cNvSpPr txBox="1"/>
            <p:nvPr>
              <p:custDataLst>
                <p:tags r:id="rId5"/>
              </p:custDataLst>
            </p:nvPr>
          </p:nvSpPr>
          <p:spPr>
            <a:xfrm flipH="1">
              <a:off x="5453508" y="1417061"/>
              <a:ext cx="561637" cy="370118"/>
            </a:xfrm>
            <a:prstGeom prst="rect">
              <a:avLst/>
            </a:prstGeom>
            <a:noFill/>
            <a:effectLst/>
          </p:spPr>
          <p:txBody>
            <a:bodyPr wrap="square" lIns="0" tIns="0" rIns="0" bIns="0" rtlCol="0" anchor="ctr" anchorCtr="0">
              <a:no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6000" dirty="0" smtClean="0">
                  <a:solidFill>
                    <a:schemeClr val="bg1"/>
                  </a:solidFill>
                  <a:latin typeface="Bell MT" panose="02020503060305020303" pitchFamily="18" charset="0"/>
                  <a:cs typeface="Times New Roman" pitchFamily="18" charset="0"/>
                </a:rPr>
                <a:t>03</a:t>
              </a:r>
              <a:endParaRPr lang="zh-CN" altLang="en-US" sz="6000" dirty="0">
                <a:solidFill>
                  <a:schemeClr val="bg1"/>
                </a:solidFill>
                <a:latin typeface="Bell MT" panose="02020503060305020303" pitchFamily="18" charset="0"/>
                <a:cs typeface="Times New Roman" pitchFamily="18" charset="0"/>
              </a:endParaRPr>
            </a:p>
          </p:txBody>
        </p:sp>
      </p:grpSp>
      <p:sp>
        <p:nvSpPr>
          <p:cNvPr id="24" name="文本框 23"/>
          <p:cNvSpPr txBox="1"/>
          <p:nvPr>
            <p:custDataLst>
              <p:tags r:id="rId2"/>
            </p:custDataLst>
          </p:nvPr>
        </p:nvSpPr>
        <p:spPr>
          <a:xfrm>
            <a:off x="1067842" y="1097323"/>
            <a:ext cx="1731500" cy="369332"/>
          </a:xfrm>
          <a:prstGeom prst="rect">
            <a:avLst/>
          </a:prstGeom>
          <a:noFill/>
        </p:spPr>
        <p:txBody>
          <a:bodyPr wrap="none">
            <a:spAutoFit/>
          </a:bodyPr>
          <a:lstStyle/>
          <a:p>
            <a:pPr>
              <a:defRPr/>
            </a:pPr>
            <a:r>
              <a:rPr lang="en-US" altLang="zh-CN" spc="300" dirty="0">
                <a:solidFill>
                  <a:schemeClr val="bg1"/>
                </a:solidFill>
                <a:latin typeface="微软雅黑" panose="020B0503020204020204" pitchFamily="34" charset="-122"/>
                <a:ea typeface="微软雅黑" panose="020B0503020204020204" pitchFamily="34" charset="-122"/>
              </a:rPr>
              <a:t>CONTENTS</a:t>
            </a:r>
            <a:endParaRPr lang="zh-CN" altLang="en-US" spc="300" dirty="0">
              <a:solidFill>
                <a:schemeClr val="bg1"/>
              </a:solidFill>
              <a:latin typeface="微软雅黑" panose="020B0503020204020204" pitchFamily="34" charset="-122"/>
              <a:ea typeface="微软雅黑" panose="020B0503020204020204" pitchFamily="34" charset="-122"/>
            </a:endParaRPr>
          </a:p>
        </p:txBody>
      </p:sp>
      <p:sp>
        <p:nvSpPr>
          <p:cNvPr id="25" name="文本框 1"/>
          <p:cNvSpPr txBox="1">
            <a:spLocks noChangeArrowheads="1"/>
          </p:cNvSpPr>
          <p:nvPr>
            <p:custDataLst>
              <p:tags r:id="rId3"/>
            </p:custDataLst>
          </p:nvPr>
        </p:nvSpPr>
        <p:spPr bwMode="auto">
          <a:xfrm>
            <a:off x="1219288" y="419366"/>
            <a:ext cx="142860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b="1" dirty="0">
                <a:ln w="19050">
                  <a:noFill/>
                </a:ln>
                <a:solidFill>
                  <a:schemeClr val="bg1"/>
                </a:solidFill>
                <a:latin typeface="微软雅黑" panose="020B0503020204020204" pitchFamily="34" charset="-122"/>
                <a:ea typeface="微软雅黑" panose="020B0503020204020204" pitchFamily="34" charset="-122"/>
              </a:rPr>
              <a:t>目 录</a:t>
            </a:r>
          </a:p>
        </p:txBody>
      </p:sp>
      <p:sp>
        <p:nvSpPr>
          <p:cNvPr id="2" name="文本框 1"/>
          <p:cNvSpPr txBox="1"/>
          <p:nvPr/>
        </p:nvSpPr>
        <p:spPr>
          <a:xfrm>
            <a:off x="4921488" y="1860251"/>
            <a:ext cx="3329384" cy="633187"/>
          </a:xfrm>
          <a:prstGeom prst="rect">
            <a:avLst/>
          </a:prstGeom>
          <a:noFill/>
        </p:spPr>
        <p:txBody>
          <a:bodyPr wrap="square" rtlCol="0">
            <a:spAutoFit/>
          </a:bodyPr>
          <a:lstStyle/>
          <a:p>
            <a:pPr lvl="0">
              <a:lnSpc>
                <a:spcPct val="130000"/>
              </a:lnSpc>
              <a:defRPr/>
            </a:pPr>
            <a:r>
              <a:rPr lang="zh-CN" altLang="en-US" sz="3000" b="1"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单击添加标题</a:t>
            </a:r>
            <a:r>
              <a:rPr lang="zh-CN" altLang="en-US" sz="3000" b="1" kern="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文字</a:t>
            </a:r>
            <a:endParaRPr lang="zh-CN" altLang="en-US" sz="3000" b="1" dirty="0"/>
          </a:p>
        </p:txBody>
      </p:sp>
    </p:spTree>
    <p:custDataLst>
      <p:tags r:id="rId1"/>
    </p:custDataLst>
    <p:extLst>
      <p:ext uri="{BB962C8B-B14F-4D97-AF65-F5344CB8AC3E}">
        <p14:creationId xmlns:p14="http://schemas.microsoft.com/office/powerpoint/2010/main" val="3581733912"/>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barn(inVertical)">
                                      <p:cBhvr>
                                        <p:cTn id="13" dur="500"/>
                                        <p:tgtEl>
                                          <p:spTgt spid="24"/>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10" presetClass="entr" presetSubtype="0" fill="hold" grpId="0" nodeType="afterEffect">
                                  <p:stCondLst>
                                    <p:cond delay="0"/>
                                  </p:stCondLst>
                                  <p:iterate type="lt">
                                    <p:tmPct val="14000"/>
                                  </p:iterate>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H_Other_18"/>
          <p:cNvSpPr/>
          <p:nvPr>
            <p:custDataLst>
              <p:tags r:id="rId1"/>
            </p:custDataLst>
          </p:nvPr>
        </p:nvSpPr>
        <p:spPr>
          <a:xfrm>
            <a:off x="4834231" y="1934940"/>
            <a:ext cx="165851" cy="194184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6" name="MH_Other_1"/>
          <p:cNvSpPr/>
          <p:nvPr>
            <p:custDataLst>
              <p:tags r:id="rId2"/>
            </p:custDataLst>
          </p:nvPr>
        </p:nvSpPr>
        <p:spPr>
          <a:xfrm>
            <a:off x="4834231" y="1938125"/>
            <a:ext cx="165851" cy="1938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7" name="MH_Other_2"/>
          <p:cNvSpPr/>
          <p:nvPr>
            <p:custDataLst>
              <p:tags r:id="rId3"/>
            </p:custDataLst>
          </p:nvPr>
        </p:nvSpPr>
        <p:spPr>
          <a:xfrm>
            <a:off x="2104969" y="1934940"/>
            <a:ext cx="164396"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 name="MH_Other_3"/>
          <p:cNvSpPr/>
          <p:nvPr>
            <p:custDataLst>
              <p:tags r:id="rId4"/>
            </p:custDataLst>
          </p:nvPr>
        </p:nvSpPr>
        <p:spPr>
          <a:xfrm>
            <a:off x="2297007" y="1934940"/>
            <a:ext cx="164396"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9" name="MH_Other_4"/>
          <p:cNvSpPr/>
          <p:nvPr>
            <p:custDataLst>
              <p:tags r:id="rId5"/>
            </p:custDataLst>
          </p:nvPr>
        </p:nvSpPr>
        <p:spPr>
          <a:xfrm>
            <a:off x="2104969" y="3532791"/>
            <a:ext cx="164396" cy="3439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 name="MH_Other_5"/>
          <p:cNvSpPr/>
          <p:nvPr>
            <p:custDataLst>
              <p:tags r:id="rId6"/>
            </p:custDataLst>
          </p:nvPr>
        </p:nvSpPr>
        <p:spPr>
          <a:xfrm>
            <a:off x="2297007" y="2399963"/>
            <a:ext cx="164396" cy="147681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1" name="MH_SubTitle_1"/>
          <p:cNvSpPr txBox="1"/>
          <p:nvPr>
            <p:custDataLst>
              <p:tags r:id="rId7"/>
            </p:custDataLst>
          </p:nvPr>
        </p:nvSpPr>
        <p:spPr>
          <a:xfrm>
            <a:off x="2098921" y="3947873"/>
            <a:ext cx="348167" cy="198619"/>
          </a:xfrm>
          <a:prstGeom prst="rect">
            <a:avLst/>
          </a:prstGeom>
          <a:noFill/>
        </p:spPr>
        <p:txBody>
          <a:bodyPr lIns="0" tIns="0" rIns="0" bIns="0" numCol="1">
            <a:prstTxWarp prst="textPlain">
              <a:avLst/>
            </a:prstTxWarp>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南京</a:t>
            </a:r>
          </a:p>
        </p:txBody>
      </p:sp>
      <p:sp>
        <p:nvSpPr>
          <p:cNvPr id="12" name="MH_Other_6"/>
          <p:cNvSpPr/>
          <p:nvPr>
            <p:custDataLst>
              <p:tags r:id="rId8"/>
            </p:custDataLst>
          </p:nvPr>
        </p:nvSpPr>
        <p:spPr>
          <a:xfrm>
            <a:off x="2782920" y="1934940"/>
            <a:ext cx="164396"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3" name="MH_Other_7"/>
          <p:cNvSpPr/>
          <p:nvPr>
            <p:custDataLst>
              <p:tags r:id="rId9"/>
            </p:custDataLst>
          </p:nvPr>
        </p:nvSpPr>
        <p:spPr>
          <a:xfrm>
            <a:off x="2974957" y="1934940"/>
            <a:ext cx="164396"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4" name="MH_Other_8"/>
          <p:cNvSpPr/>
          <p:nvPr>
            <p:custDataLst>
              <p:tags r:id="rId10"/>
            </p:custDataLst>
          </p:nvPr>
        </p:nvSpPr>
        <p:spPr>
          <a:xfrm>
            <a:off x="2782920" y="3120854"/>
            <a:ext cx="164396" cy="75592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5" name="MH_Other_9"/>
          <p:cNvSpPr/>
          <p:nvPr>
            <p:custDataLst>
              <p:tags r:id="rId11"/>
            </p:custDataLst>
          </p:nvPr>
        </p:nvSpPr>
        <p:spPr>
          <a:xfrm>
            <a:off x="2974957" y="2540106"/>
            <a:ext cx="164396" cy="133667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6" name="MH_SubTitle_2"/>
          <p:cNvSpPr txBox="1"/>
          <p:nvPr>
            <p:custDataLst>
              <p:tags r:id="rId12"/>
            </p:custDataLst>
          </p:nvPr>
        </p:nvSpPr>
        <p:spPr>
          <a:xfrm>
            <a:off x="2789962" y="3947873"/>
            <a:ext cx="348168" cy="198619"/>
          </a:xfrm>
          <a:prstGeom prst="rect">
            <a:avLst/>
          </a:prstGeom>
          <a:noFill/>
        </p:spPr>
        <p:txBody>
          <a:bodyPr lIns="0" tIns="0" rIns="0" bIns="0" numCol="1">
            <a:prstTxWarp prst="textPlain">
              <a:avLst/>
            </a:prstTxWarp>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武汉</a:t>
            </a:r>
          </a:p>
        </p:txBody>
      </p:sp>
      <p:sp>
        <p:nvSpPr>
          <p:cNvPr id="17" name="MH_Other_10"/>
          <p:cNvSpPr/>
          <p:nvPr>
            <p:custDataLst>
              <p:tags r:id="rId13"/>
            </p:custDataLst>
          </p:nvPr>
        </p:nvSpPr>
        <p:spPr>
          <a:xfrm>
            <a:off x="3463780" y="1934940"/>
            <a:ext cx="164396"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8" name="MH_Other_11"/>
          <p:cNvSpPr/>
          <p:nvPr>
            <p:custDataLst>
              <p:tags r:id="rId14"/>
            </p:custDataLst>
          </p:nvPr>
        </p:nvSpPr>
        <p:spPr>
          <a:xfrm>
            <a:off x="3655817" y="1934940"/>
            <a:ext cx="164396"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9" name="MH_Other_12"/>
          <p:cNvSpPr/>
          <p:nvPr>
            <p:custDataLst>
              <p:tags r:id="rId15"/>
            </p:custDataLst>
          </p:nvPr>
        </p:nvSpPr>
        <p:spPr>
          <a:xfrm>
            <a:off x="3463780" y="3483953"/>
            <a:ext cx="164396" cy="3928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0" name="MH_Other_13"/>
          <p:cNvSpPr/>
          <p:nvPr>
            <p:custDataLst>
              <p:tags r:id="rId16"/>
            </p:custDataLst>
          </p:nvPr>
        </p:nvSpPr>
        <p:spPr>
          <a:xfrm>
            <a:off x="3655817" y="2773680"/>
            <a:ext cx="164396" cy="11031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1" name="MH_SubTitle_3"/>
          <p:cNvSpPr txBox="1"/>
          <p:nvPr>
            <p:custDataLst>
              <p:tags r:id="rId17"/>
            </p:custDataLst>
          </p:nvPr>
        </p:nvSpPr>
        <p:spPr>
          <a:xfrm>
            <a:off x="3482461" y="3947873"/>
            <a:ext cx="348168" cy="198619"/>
          </a:xfrm>
          <a:prstGeom prst="rect">
            <a:avLst/>
          </a:prstGeom>
          <a:noFill/>
        </p:spPr>
        <p:txBody>
          <a:bodyPr lIns="0" tIns="0" rIns="0" bIns="0" numCol="1">
            <a:prstTxWarp prst="textPlain">
              <a:avLst/>
            </a:prstTxWarp>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无锡</a:t>
            </a:r>
          </a:p>
        </p:txBody>
      </p:sp>
      <p:sp>
        <p:nvSpPr>
          <p:cNvPr id="22" name="MH_Other_14"/>
          <p:cNvSpPr/>
          <p:nvPr>
            <p:custDataLst>
              <p:tags r:id="rId18"/>
            </p:custDataLst>
          </p:nvPr>
        </p:nvSpPr>
        <p:spPr>
          <a:xfrm>
            <a:off x="4147552" y="1934940"/>
            <a:ext cx="165851"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3" name="MH_Other_15"/>
          <p:cNvSpPr/>
          <p:nvPr>
            <p:custDataLst>
              <p:tags r:id="rId19"/>
            </p:custDataLst>
          </p:nvPr>
        </p:nvSpPr>
        <p:spPr>
          <a:xfrm>
            <a:off x="4339587" y="1934940"/>
            <a:ext cx="164396"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4" name="MH_Other_16"/>
          <p:cNvSpPr/>
          <p:nvPr>
            <p:custDataLst>
              <p:tags r:id="rId20"/>
            </p:custDataLst>
          </p:nvPr>
        </p:nvSpPr>
        <p:spPr>
          <a:xfrm>
            <a:off x="4147552" y="2831011"/>
            <a:ext cx="165851" cy="104576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5" name="MH_Other_17"/>
          <p:cNvSpPr/>
          <p:nvPr>
            <p:custDataLst>
              <p:tags r:id="rId21"/>
            </p:custDataLst>
          </p:nvPr>
        </p:nvSpPr>
        <p:spPr>
          <a:xfrm>
            <a:off x="4339587" y="2576203"/>
            <a:ext cx="164396" cy="130057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9" name="MH_SubTitle_4"/>
          <p:cNvSpPr txBox="1"/>
          <p:nvPr>
            <p:custDataLst>
              <p:tags r:id="rId22"/>
            </p:custDataLst>
          </p:nvPr>
        </p:nvSpPr>
        <p:spPr>
          <a:xfrm>
            <a:off x="4173506" y="3947873"/>
            <a:ext cx="348167" cy="198619"/>
          </a:xfrm>
          <a:prstGeom prst="rect">
            <a:avLst/>
          </a:prstGeom>
          <a:noFill/>
        </p:spPr>
        <p:txBody>
          <a:bodyPr lIns="0" tIns="0" rIns="0" bIns="0" numCol="1">
            <a:prstTxWarp prst="textPlain">
              <a:avLst/>
            </a:prstTxWarp>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杭州</a:t>
            </a:r>
          </a:p>
        </p:txBody>
      </p:sp>
      <p:sp>
        <p:nvSpPr>
          <p:cNvPr id="30" name="MH_Other_19"/>
          <p:cNvSpPr/>
          <p:nvPr>
            <p:custDataLst>
              <p:tags r:id="rId23"/>
            </p:custDataLst>
          </p:nvPr>
        </p:nvSpPr>
        <p:spPr>
          <a:xfrm>
            <a:off x="5026267" y="1934940"/>
            <a:ext cx="164396"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1" name="MH_Other_20"/>
          <p:cNvSpPr/>
          <p:nvPr>
            <p:custDataLst>
              <p:tags r:id="rId24"/>
            </p:custDataLst>
          </p:nvPr>
        </p:nvSpPr>
        <p:spPr>
          <a:xfrm>
            <a:off x="5026267" y="2876664"/>
            <a:ext cx="164396" cy="100011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2" name="MH_SubTitle_5"/>
          <p:cNvSpPr txBox="1"/>
          <p:nvPr>
            <p:custDataLst>
              <p:tags r:id="rId25"/>
            </p:custDataLst>
          </p:nvPr>
        </p:nvSpPr>
        <p:spPr>
          <a:xfrm>
            <a:off x="4864549" y="3947873"/>
            <a:ext cx="348168" cy="198619"/>
          </a:xfrm>
          <a:prstGeom prst="rect">
            <a:avLst/>
          </a:prstGeom>
          <a:noFill/>
        </p:spPr>
        <p:txBody>
          <a:bodyPr lIns="0" tIns="0" rIns="0" bIns="0" numCol="1">
            <a:prstTxWarp prst="textPlain">
              <a:avLst/>
            </a:prstTxWarp>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宁波</a:t>
            </a:r>
          </a:p>
        </p:txBody>
      </p:sp>
      <p:sp>
        <p:nvSpPr>
          <p:cNvPr id="33" name="MH_Other_21"/>
          <p:cNvSpPr/>
          <p:nvPr>
            <p:custDataLst>
              <p:tags r:id="rId26"/>
            </p:custDataLst>
          </p:nvPr>
        </p:nvSpPr>
        <p:spPr>
          <a:xfrm>
            <a:off x="5523820" y="1934940"/>
            <a:ext cx="165851"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4" name="MH_Other_22"/>
          <p:cNvSpPr/>
          <p:nvPr>
            <p:custDataLst>
              <p:tags r:id="rId27"/>
            </p:custDataLst>
          </p:nvPr>
        </p:nvSpPr>
        <p:spPr>
          <a:xfrm>
            <a:off x="5715858" y="1934940"/>
            <a:ext cx="165851"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5" name="MH_Other_23"/>
          <p:cNvSpPr/>
          <p:nvPr>
            <p:custDataLst>
              <p:tags r:id="rId28"/>
            </p:custDataLst>
          </p:nvPr>
        </p:nvSpPr>
        <p:spPr>
          <a:xfrm>
            <a:off x="5523820" y="3077323"/>
            <a:ext cx="165851" cy="79945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6" name="MH_Other_24"/>
          <p:cNvSpPr/>
          <p:nvPr>
            <p:custDataLst>
              <p:tags r:id="rId29"/>
            </p:custDataLst>
          </p:nvPr>
        </p:nvSpPr>
        <p:spPr>
          <a:xfrm>
            <a:off x="5715858" y="2941427"/>
            <a:ext cx="165851" cy="93535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7" name="MH_SubTitle_6"/>
          <p:cNvSpPr txBox="1"/>
          <p:nvPr>
            <p:custDataLst>
              <p:tags r:id="rId30"/>
            </p:custDataLst>
          </p:nvPr>
        </p:nvSpPr>
        <p:spPr>
          <a:xfrm>
            <a:off x="5555595" y="3947873"/>
            <a:ext cx="348167" cy="198619"/>
          </a:xfrm>
          <a:prstGeom prst="rect">
            <a:avLst/>
          </a:prstGeom>
          <a:noFill/>
        </p:spPr>
        <p:txBody>
          <a:bodyPr lIns="0" tIns="0" rIns="0" bIns="0" numCol="1">
            <a:prstTxWarp prst="textPlain">
              <a:avLst/>
            </a:prstTxWarp>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上海</a:t>
            </a:r>
          </a:p>
        </p:txBody>
      </p:sp>
      <p:sp>
        <p:nvSpPr>
          <p:cNvPr id="38" name="MH_Other_25"/>
          <p:cNvSpPr/>
          <p:nvPr>
            <p:custDataLst>
              <p:tags r:id="rId31"/>
            </p:custDataLst>
          </p:nvPr>
        </p:nvSpPr>
        <p:spPr>
          <a:xfrm>
            <a:off x="6217775" y="1934940"/>
            <a:ext cx="164395"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9" name="MH_Other_26"/>
          <p:cNvSpPr/>
          <p:nvPr>
            <p:custDataLst>
              <p:tags r:id="rId32"/>
            </p:custDataLst>
          </p:nvPr>
        </p:nvSpPr>
        <p:spPr>
          <a:xfrm>
            <a:off x="6408356" y="1934940"/>
            <a:ext cx="165851"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0" name="MH_Other_27"/>
          <p:cNvSpPr/>
          <p:nvPr>
            <p:custDataLst>
              <p:tags r:id="rId33"/>
            </p:custDataLst>
          </p:nvPr>
        </p:nvSpPr>
        <p:spPr>
          <a:xfrm>
            <a:off x="6217775" y="2876664"/>
            <a:ext cx="164395" cy="100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1" name="MH_Other_28"/>
          <p:cNvSpPr/>
          <p:nvPr>
            <p:custDataLst>
              <p:tags r:id="rId34"/>
            </p:custDataLst>
          </p:nvPr>
        </p:nvSpPr>
        <p:spPr>
          <a:xfrm>
            <a:off x="6408356" y="2773680"/>
            <a:ext cx="165851" cy="11031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2" name="MH_SubTitle_7"/>
          <p:cNvSpPr txBox="1"/>
          <p:nvPr>
            <p:custDataLst>
              <p:tags r:id="rId35"/>
            </p:custDataLst>
          </p:nvPr>
        </p:nvSpPr>
        <p:spPr>
          <a:xfrm>
            <a:off x="6224165" y="3947873"/>
            <a:ext cx="348846" cy="198619"/>
          </a:xfrm>
          <a:prstGeom prst="rect">
            <a:avLst/>
          </a:prstGeom>
          <a:noFill/>
        </p:spPr>
        <p:txBody>
          <a:bodyPr lIns="0" tIns="0" rIns="0" bIns="0" numCol="1">
            <a:prstTxWarp prst="textPlain">
              <a:avLst/>
            </a:prstTxWarp>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北京</a:t>
            </a:r>
          </a:p>
        </p:txBody>
      </p:sp>
      <p:sp>
        <p:nvSpPr>
          <p:cNvPr id="43" name="MH_Other_29"/>
          <p:cNvSpPr/>
          <p:nvPr>
            <p:custDataLst>
              <p:tags r:id="rId36"/>
            </p:custDataLst>
          </p:nvPr>
        </p:nvSpPr>
        <p:spPr>
          <a:xfrm>
            <a:off x="6913183" y="1934940"/>
            <a:ext cx="164395"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4" name="MH_Other_30"/>
          <p:cNvSpPr/>
          <p:nvPr>
            <p:custDataLst>
              <p:tags r:id="rId37"/>
            </p:custDataLst>
          </p:nvPr>
        </p:nvSpPr>
        <p:spPr>
          <a:xfrm>
            <a:off x="7105221" y="1934940"/>
            <a:ext cx="164395"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5" name="MH_Other_31"/>
          <p:cNvSpPr/>
          <p:nvPr>
            <p:custDataLst>
              <p:tags r:id="rId38"/>
            </p:custDataLst>
          </p:nvPr>
        </p:nvSpPr>
        <p:spPr>
          <a:xfrm>
            <a:off x="6913182" y="3619301"/>
            <a:ext cx="164394" cy="2468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6" name="MH_Other_32"/>
          <p:cNvSpPr/>
          <p:nvPr>
            <p:custDataLst>
              <p:tags r:id="rId39"/>
            </p:custDataLst>
          </p:nvPr>
        </p:nvSpPr>
        <p:spPr>
          <a:xfrm>
            <a:off x="7105221" y="3190925"/>
            <a:ext cx="164395" cy="68585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7" name="MH_SubTitle_8"/>
          <p:cNvSpPr txBox="1"/>
          <p:nvPr>
            <p:custDataLst>
              <p:tags r:id="rId40"/>
            </p:custDataLst>
          </p:nvPr>
        </p:nvSpPr>
        <p:spPr>
          <a:xfrm>
            <a:off x="6939136" y="3947873"/>
            <a:ext cx="348168" cy="198619"/>
          </a:xfrm>
          <a:prstGeom prst="rect">
            <a:avLst/>
          </a:prstGeom>
          <a:noFill/>
        </p:spPr>
        <p:txBody>
          <a:bodyPr lIns="0" tIns="0" rIns="0" bIns="0" numCol="1">
            <a:prstTxWarp prst="textPlain">
              <a:avLst/>
            </a:prstTxWarp>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青岛</a:t>
            </a:r>
          </a:p>
        </p:txBody>
      </p:sp>
      <p:sp>
        <p:nvSpPr>
          <p:cNvPr id="48" name="MH_Other_33"/>
          <p:cNvSpPr/>
          <p:nvPr>
            <p:custDataLst>
              <p:tags r:id="rId41"/>
            </p:custDataLst>
          </p:nvPr>
        </p:nvSpPr>
        <p:spPr>
          <a:xfrm>
            <a:off x="7611501" y="1934940"/>
            <a:ext cx="165851"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9" name="MH_Other_34"/>
          <p:cNvSpPr/>
          <p:nvPr>
            <p:custDataLst>
              <p:tags r:id="rId42"/>
            </p:custDataLst>
          </p:nvPr>
        </p:nvSpPr>
        <p:spPr>
          <a:xfrm>
            <a:off x="7803539" y="1934940"/>
            <a:ext cx="164395" cy="194184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50" name="MH_Other_35"/>
          <p:cNvSpPr/>
          <p:nvPr>
            <p:custDataLst>
              <p:tags r:id="rId43"/>
            </p:custDataLst>
          </p:nvPr>
        </p:nvSpPr>
        <p:spPr>
          <a:xfrm>
            <a:off x="7611501" y="2063405"/>
            <a:ext cx="165851" cy="18133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51" name="MH_Other_36"/>
          <p:cNvSpPr/>
          <p:nvPr>
            <p:custDataLst>
              <p:tags r:id="rId44"/>
            </p:custDataLst>
          </p:nvPr>
        </p:nvSpPr>
        <p:spPr>
          <a:xfrm>
            <a:off x="7803539" y="2460480"/>
            <a:ext cx="164395" cy="14163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52" name="MH_SubTitle_9"/>
          <p:cNvSpPr txBox="1"/>
          <p:nvPr>
            <p:custDataLst>
              <p:tags r:id="rId45"/>
            </p:custDataLst>
          </p:nvPr>
        </p:nvSpPr>
        <p:spPr>
          <a:xfrm>
            <a:off x="7630182" y="3947873"/>
            <a:ext cx="348167" cy="198619"/>
          </a:xfrm>
          <a:prstGeom prst="rect">
            <a:avLst/>
          </a:prstGeom>
          <a:noFill/>
        </p:spPr>
        <p:txBody>
          <a:bodyPr lIns="0" tIns="0" rIns="0" bIns="0" numCol="1">
            <a:prstTxWarp prst="textPlain">
              <a:avLst/>
            </a:prstTxWarp>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大连</a:t>
            </a:r>
          </a:p>
        </p:txBody>
      </p:sp>
      <p:sp>
        <p:nvSpPr>
          <p:cNvPr id="53" name="MH_Other_37"/>
          <p:cNvSpPr txBox="1"/>
          <p:nvPr>
            <p:custDataLst>
              <p:tags r:id="rId46"/>
            </p:custDataLst>
          </p:nvPr>
        </p:nvSpPr>
        <p:spPr>
          <a:xfrm>
            <a:off x="1261168" y="3614541"/>
            <a:ext cx="746328" cy="264362"/>
          </a:xfrm>
          <a:prstGeom prst="rect">
            <a:avLst/>
          </a:prstGeom>
          <a:noFill/>
        </p:spPr>
        <p:txBody>
          <a:bodyPr lIns="0" tIns="0" rIns="0" bIns="0" anchor="ctr" anchorCtr="1"/>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0</a:t>
            </a:r>
            <a:endParaRPr kumimoji="0" lang="zh-CN" altLang="en-US" sz="16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54" name="MH_Other_38"/>
          <p:cNvSpPr txBox="1"/>
          <p:nvPr>
            <p:custDataLst>
              <p:tags r:id="rId47"/>
            </p:custDataLst>
          </p:nvPr>
        </p:nvSpPr>
        <p:spPr>
          <a:xfrm>
            <a:off x="1261168" y="3160874"/>
            <a:ext cx="746328" cy="265423"/>
          </a:xfrm>
          <a:prstGeom prst="rect">
            <a:avLst/>
          </a:prstGeom>
          <a:noFill/>
        </p:spPr>
        <p:txBody>
          <a:bodyPr lIns="0" tIns="0" rIns="0" bIns="0" anchor="ctr" anchorCtr="1"/>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250</a:t>
            </a:r>
            <a:endParaRPr kumimoji="0" lang="zh-CN" altLang="en-US" sz="16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55" name="MH_Other_39"/>
          <p:cNvSpPr txBox="1"/>
          <p:nvPr>
            <p:custDataLst>
              <p:tags r:id="rId48"/>
            </p:custDataLst>
          </p:nvPr>
        </p:nvSpPr>
        <p:spPr>
          <a:xfrm>
            <a:off x="1261168" y="2708262"/>
            <a:ext cx="746328" cy="264362"/>
          </a:xfrm>
          <a:prstGeom prst="rect">
            <a:avLst/>
          </a:prstGeom>
          <a:noFill/>
        </p:spPr>
        <p:txBody>
          <a:bodyPr lIns="0" tIns="0" rIns="0" bIns="0" anchor="ctr" anchorCtr="1"/>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500</a:t>
            </a:r>
            <a:endParaRPr kumimoji="0" lang="zh-CN" altLang="en-US" sz="16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56" name="MH_Other_40"/>
          <p:cNvSpPr txBox="1"/>
          <p:nvPr>
            <p:custDataLst>
              <p:tags r:id="rId49"/>
            </p:custDataLst>
          </p:nvPr>
        </p:nvSpPr>
        <p:spPr>
          <a:xfrm>
            <a:off x="1261168" y="2255652"/>
            <a:ext cx="746328" cy="264362"/>
          </a:xfrm>
          <a:prstGeom prst="rect">
            <a:avLst/>
          </a:prstGeom>
          <a:noFill/>
        </p:spPr>
        <p:txBody>
          <a:bodyPr lIns="0" tIns="0" rIns="0" bIns="0" anchor="ctr" anchorCtr="1"/>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750</a:t>
            </a:r>
            <a:endParaRPr kumimoji="0" lang="zh-CN" altLang="en-US" sz="16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57" name="MH_Other_41"/>
          <p:cNvSpPr txBox="1"/>
          <p:nvPr>
            <p:custDataLst>
              <p:tags r:id="rId50"/>
            </p:custDataLst>
          </p:nvPr>
        </p:nvSpPr>
        <p:spPr>
          <a:xfrm>
            <a:off x="1261168" y="1803042"/>
            <a:ext cx="746328" cy="264362"/>
          </a:xfrm>
          <a:prstGeom prst="rect">
            <a:avLst/>
          </a:prstGeom>
          <a:noFill/>
        </p:spPr>
        <p:txBody>
          <a:bodyPr lIns="0" tIns="0" rIns="0" bIns="0" anchor="ctr" anchorCtr="1"/>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100</a:t>
            </a:r>
            <a:endParaRPr kumimoji="0" lang="zh-CN" altLang="en-US" sz="16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58" name="MH_Other_42"/>
          <p:cNvSpPr/>
          <p:nvPr>
            <p:custDataLst>
              <p:tags r:id="rId51"/>
            </p:custDataLst>
          </p:nvPr>
        </p:nvSpPr>
        <p:spPr>
          <a:xfrm>
            <a:off x="3482353" y="4414425"/>
            <a:ext cx="158576" cy="1146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fontScale="62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59" name="MH_Other_43"/>
          <p:cNvSpPr txBox="1"/>
          <p:nvPr>
            <p:custDataLst>
              <p:tags r:id="rId52"/>
            </p:custDataLst>
          </p:nvPr>
        </p:nvSpPr>
        <p:spPr>
          <a:xfrm>
            <a:off x="3535313" y="4361877"/>
            <a:ext cx="1133701" cy="178399"/>
          </a:xfrm>
          <a:prstGeom prst="rect">
            <a:avLst/>
          </a:prstGeom>
          <a:noFill/>
        </p:spPr>
        <p:txBody>
          <a:bodyPr lIns="0" tIns="0" rIns="0" bIns="0" anchor="ctr" anchorCtr="1"/>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altLang="zh-CN" sz="1200" dirty="0" smtClean="0">
                <a:solidFill>
                  <a:srgbClr val="080808"/>
                </a:solidFill>
                <a:latin typeface="微软雅黑" panose="020B0503020204020204" pitchFamily="34" charset="-122"/>
                <a:ea typeface="微软雅黑" panose="020B0503020204020204" pitchFamily="34" charset="-122"/>
              </a:rPr>
              <a:t>17</a:t>
            </a:r>
            <a:r>
              <a:rPr kumimoji="0" lang="zh-CN" altLang="en-US" sz="12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年</a:t>
            </a: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销售额</a:t>
            </a:r>
          </a:p>
        </p:txBody>
      </p:sp>
      <p:sp>
        <p:nvSpPr>
          <p:cNvPr id="60" name="MH_Other_44"/>
          <p:cNvSpPr/>
          <p:nvPr>
            <p:custDataLst>
              <p:tags r:id="rId53"/>
            </p:custDataLst>
          </p:nvPr>
        </p:nvSpPr>
        <p:spPr>
          <a:xfrm>
            <a:off x="4911232" y="4414425"/>
            <a:ext cx="158576" cy="1146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fontScale="62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61" name="MH_Other_45"/>
          <p:cNvSpPr txBox="1"/>
          <p:nvPr>
            <p:custDataLst>
              <p:tags r:id="rId54"/>
            </p:custDataLst>
          </p:nvPr>
        </p:nvSpPr>
        <p:spPr>
          <a:xfrm>
            <a:off x="4964192" y="4361876"/>
            <a:ext cx="1303771" cy="218589"/>
          </a:xfrm>
          <a:prstGeom prst="rect">
            <a:avLst/>
          </a:prstGeom>
          <a:noFill/>
        </p:spPr>
        <p:txBody>
          <a:bodyPr lIns="0" tIns="0" rIns="0" bIns="0" anchor="ctr" anchorCtr="1"/>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altLang="zh-CN" sz="1200" dirty="0" smtClean="0">
                <a:solidFill>
                  <a:srgbClr val="080808"/>
                </a:solidFill>
                <a:latin typeface="微软雅黑" panose="020B0503020204020204" pitchFamily="34" charset="-122"/>
                <a:ea typeface="微软雅黑" panose="020B0503020204020204" pitchFamily="34" charset="-122"/>
              </a:rPr>
              <a:t>18</a:t>
            </a:r>
            <a:r>
              <a:rPr kumimoji="0" lang="zh-CN" altLang="en-US" sz="12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年</a:t>
            </a: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销售额</a:t>
            </a:r>
          </a:p>
        </p:txBody>
      </p:sp>
      <p:cxnSp>
        <p:nvCxnSpPr>
          <p:cNvPr id="62" name="MH_Other_46"/>
          <p:cNvCxnSpPr/>
          <p:nvPr>
            <p:custDataLst>
              <p:tags r:id="rId55"/>
            </p:custDataLst>
          </p:nvPr>
        </p:nvCxnSpPr>
        <p:spPr>
          <a:xfrm>
            <a:off x="1492486" y="3866162"/>
            <a:ext cx="6850792" cy="0"/>
          </a:xfrm>
          <a:prstGeom prst="line">
            <a:avLst/>
          </a:prstGeom>
          <a:ln w="12700">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3" name="KSO_Shape"/>
          <p:cNvSpPr/>
          <p:nvPr/>
        </p:nvSpPr>
        <p:spPr>
          <a:xfrm>
            <a:off x="4964191" y="1605381"/>
            <a:ext cx="705582" cy="619344"/>
          </a:xfrm>
          <a:prstGeom prst="wedgeEllipseCallout">
            <a:avLst>
              <a:gd name="adj1" fmla="val -54745"/>
              <a:gd name="adj2" fmla="val 4109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添加文字</a:t>
            </a:r>
          </a:p>
        </p:txBody>
      </p:sp>
      <p:sp>
        <p:nvSpPr>
          <p:cNvPr id="64" name="KSO_Shape"/>
          <p:cNvSpPr/>
          <p:nvPr/>
        </p:nvSpPr>
        <p:spPr>
          <a:xfrm>
            <a:off x="6834626" y="2811181"/>
            <a:ext cx="705582" cy="619344"/>
          </a:xfrm>
          <a:prstGeom prst="wedgeEllipseCallout">
            <a:avLst>
              <a:gd name="adj1" fmla="val -25046"/>
              <a:gd name="adj2" fmla="val 6569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添加文字</a:t>
            </a:r>
          </a:p>
        </p:txBody>
      </p:sp>
      <p:sp>
        <p:nvSpPr>
          <p:cNvPr id="65" name="MH_Other_45"/>
          <p:cNvSpPr txBox="1"/>
          <p:nvPr>
            <p:custDataLst>
              <p:tags r:id="rId56"/>
            </p:custDataLst>
          </p:nvPr>
        </p:nvSpPr>
        <p:spPr>
          <a:xfrm>
            <a:off x="1187624" y="1440520"/>
            <a:ext cx="890493" cy="264492"/>
          </a:xfrm>
          <a:prstGeom prst="rect">
            <a:avLst/>
          </a:prstGeom>
          <a:noFill/>
        </p:spPr>
        <p:txBody>
          <a:bodyPr lIns="0" tIns="0" rIns="0" bIns="0" anchor="ctr" anchorCtr="1"/>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单位：亿元</a:t>
            </a:r>
          </a:p>
        </p:txBody>
      </p:sp>
      <p:sp>
        <p:nvSpPr>
          <p:cNvPr id="66" name="TextBox 78"/>
          <p:cNvSpPr txBox="1"/>
          <p:nvPr/>
        </p:nvSpPr>
        <p:spPr>
          <a:xfrm>
            <a:off x="1798059" y="987574"/>
            <a:ext cx="6104892" cy="452947"/>
          </a:xfrm>
          <a:prstGeom prst="rect">
            <a:avLst/>
          </a:prstGeom>
          <a:noFill/>
        </p:spPr>
        <p:txBody>
          <a:bodyPr wrap="square" lIns="82808" tIns="41403" rIns="82808" bIns="41403" rtlCol="0">
            <a:spAutoFit/>
          </a:bodyPr>
          <a:lstStyle>
            <a:defPPr>
              <a:defRPr lang="zh-CN"/>
            </a:defPPr>
            <a:lvl1pPr>
              <a:defRPr sz="12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在这里说点什么，单击此处添加文字单击此处添加文字单击此处添加文字单击此处添加文字单击此处添加单击此处添加文字单击此处添加文字文字</a:t>
            </a:r>
            <a:r>
              <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a:t>
            </a:r>
            <a:endPar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376646012"/>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ipe(left)">
                                      <p:cBhvr>
                                        <p:cTn id="7" dur="500"/>
                                        <p:tgtEl>
                                          <p:spTgt spid="6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wipe(down)">
                                      <p:cBhvr>
                                        <p:cTn id="11" dur="500"/>
                                        <p:tgtEl>
                                          <p:spTgt spid="53"/>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wipe(down)">
                                      <p:cBhvr>
                                        <p:cTn id="14" dur="500"/>
                                        <p:tgtEl>
                                          <p:spTgt spid="54"/>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wipe(down)">
                                      <p:cBhvr>
                                        <p:cTn id="17" dur="500"/>
                                        <p:tgtEl>
                                          <p:spTgt spid="55"/>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56"/>
                                        </p:tgtEl>
                                        <p:attrNameLst>
                                          <p:attrName>style.visibility</p:attrName>
                                        </p:attrNameLst>
                                      </p:cBhvr>
                                      <p:to>
                                        <p:strVal val="visible"/>
                                      </p:to>
                                    </p:set>
                                    <p:animEffect transition="in" filter="wipe(down)">
                                      <p:cBhvr>
                                        <p:cTn id="20" dur="500"/>
                                        <p:tgtEl>
                                          <p:spTgt spid="56"/>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57"/>
                                        </p:tgtEl>
                                        <p:attrNameLst>
                                          <p:attrName>style.visibility</p:attrName>
                                        </p:attrNameLst>
                                      </p:cBhvr>
                                      <p:to>
                                        <p:strVal val="visible"/>
                                      </p:to>
                                    </p:set>
                                    <p:animEffect transition="in" filter="wipe(down)">
                                      <p:cBhvr>
                                        <p:cTn id="23" dur="500"/>
                                        <p:tgtEl>
                                          <p:spTgt spid="57"/>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down)">
                                      <p:cBhvr>
                                        <p:cTn id="26" dur="500"/>
                                        <p:tgtEl>
                                          <p:spTgt spid="7"/>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down)">
                                      <p:cBhvr>
                                        <p:cTn id="29" dur="500"/>
                                        <p:tgtEl>
                                          <p:spTgt spid="8"/>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down)">
                                      <p:cBhvr>
                                        <p:cTn id="32" dur="500"/>
                                        <p:tgtEl>
                                          <p:spTgt spid="12"/>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down)">
                                      <p:cBhvr>
                                        <p:cTn id="35" dur="500"/>
                                        <p:tgtEl>
                                          <p:spTgt spid="13"/>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down)">
                                      <p:cBhvr>
                                        <p:cTn id="38" dur="500"/>
                                        <p:tgtEl>
                                          <p:spTgt spid="17"/>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wipe(down)">
                                      <p:cBhvr>
                                        <p:cTn id="41" dur="500"/>
                                        <p:tgtEl>
                                          <p:spTgt spid="18"/>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wipe(down)">
                                      <p:cBhvr>
                                        <p:cTn id="44" dur="500"/>
                                        <p:tgtEl>
                                          <p:spTgt spid="22"/>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down)">
                                      <p:cBhvr>
                                        <p:cTn id="47" dur="500"/>
                                        <p:tgtEl>
                                          <p:spTgt spid="23"/>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wipe(down)">
                                      <p:cBhvr>
                                        <p:cTn id="50" dur="500"/>
                                        <p:tgtEl>
                                          <p:spTgt spid="30"/>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wipe(down)">
                                      <p:cBhvr>
                                        <p:cTn id="53" dur="500"/>
                                        <p:tgtEl>
                                          <p:spTgt spid="33"/>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wipe(down)">
                                      <p:cBhvr>
                                        <p:cTn id="56" dur="500"/>
                                        <p:tgtEl>
                                          <p:spTgt spid="34"/>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wipe(down)">
                                      <p:cBhvr>
                                        <p:cTn id="59" dur="500"/>
                                        <p:tgtEl>
                                          <p:spTgt spid="38"/>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wipe(down)">
                                      <p:cBhvr>
                                        <p:cTn id="62" dur="500"/>
                                        <p:tgtEl>
                                          <p:spTgt spid="39"/>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43"/>
                                        </p:tgtEl>
                                        <p:attrNameLst>
                                          <p:attrName>style.visibility</p:attrName>
                                        </p:attrNameLst>
                                      </p:cBhvr>
                                      <p:to>
                                        <p:strVal val="visible"/>
                                      </p:to>
                                    </p:set>
                                    <p:animEffect transition="in" filter="wipe(down)">
                                      <p:cBhvr>
                                        <p:cTn id="65" dur="500"/>
                                        <p:tgtEl>
                                          <p:spTgt spid="43"/>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44"/>
                                        </p:tgtEl>
                                        <p:attrNameLst>
                                          <p:attrName>style.visibility</p:attrName>
                                        </p:attrNameLst>
                                      </p:cBhvr>
                                      <p:to>
                                        <p:strVal val="visible"/>
                                      </p:to>
                                    </p:set>
                                    <p:animEffect transition="in" filter="wipe(down)">
                                      <p:cBhvr>
                                        <p:cTn id="68" dur="500"/>
                                        <p:tgtEl>
                                          <p:spTgt spid="44"/>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49"/>
                                        </p:tgtEl>
                                        <p:attrNameLst>
                                          <p:attrName>style.visibility</p:attrName>
                                        </p:attrNameLst>
                                      </p:cBhvr>
                                      <p:to>
                                        <p:strVal val="visible"/>
                                      </p:to>
                                    </p:set>
                                    <p:animEffect transition="in" filter="wipe(down)">
                                      <p:cBhvr>
                                        <p:cTn id="71" dur="500"/>
                                        <p:tgtEl>
                                          <p:spTgt spid="49"/>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48"/>
                                        </p:tgtEl>
                                        <p:attrNameLst>
                                          <p:attrName>style.visibility</p:attrName>
                                        </p:attrNameLst>
                                      </p:cBhvr>
                                      <p:to>
                                        <p:strVal val="visible"/>
                                      </p:to>
                                    </p:set>
                                    <p:animEffect transition="in" filter="wipe(down)">
                                      <p:cBhvr>
                                        <p:cTn id="74" dur="500"/>
                                        <p:tgtEl>
                                          <p:spTgt spid="48"/>
                                        </p:tgtEl>
                                      </p:cBhvr>
                                    </p:animEffect>
                                  </p:childTnLst>
                                </p:cTn>
                              </p:par>
                              <p:par>
                                <p:cTn id="75" presetID="22" presetClass="entr" presetSubtype="4" fill="hold" grpId="0" nodeType="withEffect">
                                  <p:stCondLst>
                                    <p:cond delay="0"/>
                                  </p:stCondLst>
                                  <p:childTnLst>
                                    <p:set>
                                      <p:cBhvr>
                                        <p:cTn id="76" dur="1" fill="hold">
                                          <p:stCondLst>
                                            <p:cond delay="0"/>
                                          </p:stCondLst>
                                        </p:cTn>
                                        <p:tgtEl>
                                          <p:spTgt spid="5"/>
                                        </p:tgtEl>
                                        <p:attrNameLst>
                                          <p:attrName>style.visibility</p:attrName>
                                        </p:attrNameLst>
                                      </p:cBhvr>
                                      <p:to>
                                        <p:strVal val="visible"/>
                                      </p:to>
                                    </p:set>
                                    <p:animEffect transition="in" filter="wipe(down)">
                                      <p:cBhvr>
                                        <p:cTn id="77" dur="500"/>
                                        <p:tgtEl>
                                          <p:spTgt spid="5"/>
                                        </p:tgtEl>
                                      </p:cBhvr>
                                    </p:animEffect>
                                  </p:childTnLst>
                                </p:cTn>
                              </p:par>
                            </p:childTnLst>
                          </p:cTn>
                        </p:par>
                        <p:par>
                          <p:cTn id="78" fill="hold">
                            <p:stCondLst>
                              <p:cond delay="1000"/>
                            </p:stCondLst>
                            <p:childTnLst>
                              <p:par>
                                <p:cTn id="79" presetID="10" presetClass="entr" presetSubtype="0" fill="hold" grpId="0" nodeType="afterEffect">
                                  <p:stCondLst>
                                    <p:cond delay="0"/>
                                  </p:stCondLst>
                                  <p:childTnLst>
                                    <p:set>
                                      <p:cBhvr>
                                        <p:cTn id="80" dur="1" fill="hold">
                                          <p:stCondLst>
                                            <p:cond delay="0"/>
                                          </p:stCondLst>
                                        </p:cTn>
                                        <p:tgtEl>
                                          <p:spTgt spid="65"/>
                                        </p:tgtEl>
                                        <p:attrNameLst>
                                          <p:attrName>style.visibility</p:attrName>
                                        </p:attrNameLst>
                                      </p:cBhvr>
                                      <p:to>
                                        <p:strVal val="visible"/>
                                      </p:to>
                                    </p:set>
                                    <p:animEffect transition="in" filter="fade">
                                      <p:cBhvr>
                                        <p:cTn id="81" dur="250"/>
                                        <p:tgtEl>
                                          <p:spTgt spid="65"/>
                                        </p:tgtEl>
                                      </p:cBhvr>
                                    </p:animEffect>
                                  </p:childTnLst>
                                </p:cTn>
                              </p:par>
                            </p:childTnLst>
                          </p:cTn>
                        </p:par>
                        <p:par>
                          <p:cTn id="82" fill="hold">
                            <p:stCondLst>
                              <p:cond delay="1250"/>
                            </p:stCondLst>
                            <p:childTnLst>
                              <p:par>
                                <p:cTn id="83" presetID="42" presetClass="entr" presetSubtype="0" fill="hold" grpId="0" nodeType="afterEffect">
                                  <p:stCondLst>
                                    <p:cond delay="0"/>
                                  </p:stCondLst>
                                  <p:childTnLst>
                                    <p:set>
                                      <p:cBhvr>
                                        <p:cTn id="84" dur="1" fill="hold">
                                          <p:stCondLst>
                                            <p:cond delay="0"/>
                                          </p:stCondLst>
                                        </p:cTn>
                                        <p:tgtEl>
                                          <p:spTgt spid="58"/>
                                        </p:tgtEl>
                                        <p:attrNameLst>
                                          <p:attrName>style.visibility</p:attrName>
                                        </p:attrNameLst>
                                      </p:cBhvr>
                                      <p:to>
                                        <p:strVal val="visible"/>
                                      </p:to>
                                    </p:set>
                                    <p:animEffect transition="in" filter="fade">
                                      <p:cBhvr>
                                        <p:cTn id="85" dur="500"/>
                                        <p:tgtEl>
                                          <p:spTgt spid="58"/>
                                        </p:tgtEl>
                                      </p:cBhvr>
                                    </p:animEffect>
                                    <p:anim calcmode="lin" valueType="num">
                                      <p:cBhvr>
                                        <p:cTn id="86" dur="500" fill="hold"/>
                                        <p:tgtEl>
                                          <p:spTgt spid="58"/>
                                        </p:tgtEl>
                                        <p:attrNameLst>
                                          <p:attrName>ppt_x</p:attrName>
                                        </p:attrNameLst>
                                      </p:cBhvr>
                                      <p:tavLst>
                                        <p:tav tm="0">
                                          <p:val>
                                            <p:strVal val="#ppt_x"/>
                                          </p:val>
                                        </p:tav>
                                        <p:tav tm="100000">
                                          <p:val>
                                            <p:strVal val="#ppt_x"/>
                                          </p:val>
                                        </p:tav>
                                      </p:tavLst>
                                    </p:anim>
                                    <p:anim calcmode="lin" valueType="num">
                                      <p:cBhvr>
                                        <p:cTn id="87" dur="500" fill="hold"/>
                                        <p:tgtEl>
                                          <p:spTgt spid="58"/>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59"/>
                                        </p:tgtEl>
                                        <p:attrNameLst>
                                          <p:attrName>style.visibility</p:attrName>
                                        </p:attrNameLst>
                                      </p:cBhvr>
                                      <p:to>
                                        <p:strVal val="visible"/>
                                      </p:to>
                                    </p:set>
                                    <p:animEffect transition="in" filter="fade">
                                      <p:cBhvr>
                                        <p:cTn id="90" dur="500"/>
                                        <p:tgtEl>
                                          <p:spTgt spid="59"/>
                                        </p:tgtEl>
                                      </p:cBhvr>
                                    </p:animEffect>
                                    <p:anim calcmode="lin" valueType="num">
                                      <p:cBhvr>
                                        <p:cTn id="91" dur="500" fill="hold"/>
                                        <p:tgtEl>
                                          <p:spTgt spid="59"/>
                                        </p:tgtEl>
                                        <p:attrNameLst>
                                          <p:attrName>ppt_x</p:attrName>
                                        </p:attrNameLst>
                                      </p:cBhvr>
                                      <p:tavLst>
                                        <p:tav tm="0">
                                          <p:val>
                                            <p:strVal val="#ppt_x"/>
                                          </p:val>
                                        </p:tav>
                                        <p:tav tm="100000">
                                          <p:val>
                                            <p:strVal val="#ppt_x"/>
                                          </p:val>
                                        </p:tav>
                                      </p:tavLst>
                                    </p:anim>
                                    <p:anim calcmode="lin" valueType="num">
                                      <p:cBhvr>
                                        <p:cTn id="92" dur="500" fill="hold"/>
                                        <p:tgtEl>
                                          <p:spTgt spid="59"/>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60"/>
                                        </p:tgtEl>
                                        <p:attrNameLst>
                                          <p:attrName>style.visibility</p:attrName>
                                        </p:attrNameLst>
                                      </p:cBhvr>
                                      <p:to>
                                        <p:strVal val="visible"/>
                                      </p:to>
                                    </p:set>
                                    <p:animEffect transition="in" filter="fade">
                                      <p:cBhvr>
                                        <p:cTn id="95" dur="500"/>
                                        <p:tgtEl>
                                          <p:spTgt spid="60"/>
                                        </p:tgtEl>
                                      </p:cBhvr>
                                    </p:animEffect>
                                    <p:anim calcmode="lin" valueType="num">
                                      <p:cBhvr>
                                        <p:cTn id="96" dur="500" fill="hold"/>
                                        <p:tgtEl>
                                          <p:spTgt spid="60"/>
                                        </p:tgtEl>
                                        <p:attrNameLst>
                                          <p:attrName>ppt_x</p:attrName>
                                        </p:attrNameLst>
                                      </p:cBhvr>
                                      <p:tavLst>
                                        <p:tav tm="0">
                                          <p:val>
                                            <p:strVal val="#ppt_x"/>
                                          </p:val>
                                        </p:tav>
                                        <p:tav tm="100000">
                                          <p:val>
                                            <p:strVal val="#ppt_x"/>
                                          </p:val>
                                        </p:tav>
                                      </p:tavLst>
                                    </p:anim>
                                    <p:anim calcmode="lin" valueType="num">
                                      <p:cBhvr>
                                        <p:cTn id="97" dur="500" fill="hold"/>
                                        <p:tgtEl>
                                          <p:spTgt spid="60"/>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61"/>
                                        </p:tgtEl>
                                        <p:attrNameLst>
                                          <p:attrName>style.visibility</p:attrName>
                                        </p:attrNameLst>
                                      </p:cBhvr>
                                      <p:to>
                                        <p:strVal val="visible"/>
                                      </p:to>
                                    </p:set>
                                    <p:animEffect transition="in" filter="fade">
                                      <p:cBhvr>
                                        <p:cTn id="100" dur="500"/>
                                        <p:tgtEl>
                                          <p:spTgt spid="61"/>
                                        </p:tgtEl>
                                      </p:cBhvr>
                                    </p:animEffect>
                                    <p:anim calcmode="lin" valueType="num">
                                      <p:cBhvr>
                                        <p:cTn id="101" dur="500" fill="hold"/>
                                        <p:tgtEl>
                                          <p:spTgt spid="61"/>
                                        </p:tgtEl>
                                        <p:attrNameLst>
                                          <p:attrName>ppt_x</p:attrName>
                                        </p:attrNameLst>
                                      </p:cBhvr>
                                      <p:tavLst>
                                        <p:tav tm="0">
                                          <p:val>
                                            <p:strVal val="#ppt_x"/>
                                          </p:val>
                                        </p:tav>
                                        <p:tav tm="100000">
                                          <p:val>
                                            <p:strVal val="#ppt_x"/>
                                          </p:val>
                                        </p:tav>
                                      </p:tavLst>
                                    </p:anim>
                                    <p:anim calcmode="lin" valueType="num">
                                      <p:cBhvr>
                                        <p:cTn id="102" dur="500" fill="hold"/>
                                        <p:tgtEl>
                                          <p:spTgt spid="61"/>
                                        </p:tgtEl>
                                        <p:attrNameLst>
                                          <p:attrName>ppt_y</p:attrName>
                                        </p:attrNameLst>
                                      </p:cBhvr>
                                      <p:tavLst>
                                        <p:tav tm="0">
                                          <p:val>
                                            <p:strVal val="#ppt_y+.1"/>
                                          </p:val>
                                        </p:tav>
                                        <p:tav tm="100000">
                                          <p:val>
                                            <p:strVal val="#ppt_y"/>
                                          </p:val>
                                        </p:tav>
                                      </p:tavLst>
                                    </p:anim>
                                  </p:childTnLst>
                                </p:cTn>
                              </p:par>
                            </p:childTnLst>
                          </p:cTn>
                        </p:par>
                        <p:par>
                          <p:cTn id="103" fill="hold">
                            <p:stCondLst>
                              <p:cond delay="1750"/>
                            </p:stCondLst>
                            <p:childTnLst>
                              <p:par>
                                <p:cTn id="104" presetID="10" presetClass="entr" presetSubtype="0" fill="hold" grpId="0" nodeType="afterEffect">
                                  <p:stCondLst>
                                    <p:cond delay="0"/>
                                  </p:stCondLst>
                                  <p:childTnLst>
                                    <p:set>
                                      <p:cBhvr>
                                        <p:cTn id="105" dur="1" fill="hold">
                                          <p:stCondLst>
                                            <p:cond delay="0"/>
                                          </p:stCondLst>
                                        </p:cTn>
                                        <p:tgtEl>
                                          <p:spTgt spid="11"/>
                                        </p:tgtEl>
                                        <p:attrNameLst>
                                          <p:attrName>style.visibility</p:attrName>
                                        </p:attrNameLst>
                                      </p:cBhvr>
                                      <p:to>
                                        <p:strVal val="visible"/>
                                      </p:to>
                                    </p:set>
                                    <p:animEffect transition="in" filter="fade">
                                      <p:cBhvr>
                                        <p:cTn id="106" dur="500"/>
                                        <p:tgtEl>
                                          <p:spTgt spid="11"/>
                                        </p:tgtEl>
                                      </p:cBhvr>
                                    </p:animEffect>
                                  </p:childTnLst>
                                </p:cTn>
                              </p:par>
                            </p:childTnLst>
                          </p:cTn>
                        </p:par>
                        <p:par>
                          <p:cTn id="107" fill="hold">
                            <p:stCondLst>
                              <p:cond delay="2250"/>
                            </p:stCondLst>
                            <p:childTnLst>
                              <p:par>
                                <p:cTn id="108" presetID="22" presetClass="entr" presetSubtype="4" fill="hold" grpId="0" nodeType="afterEffect">
                                  <p:stCondLst>
                                    <p:cond delay="0"/>
                                  </p:stCondLst>
                                  <p:childTnLst>
                                    <p:set>
                                      <p:cBhvr>
                                        <p:cTn id="109" dur="1" fill="hold">
                                          <p:stCondLst>
                                            <p:cond delay="0"/>
                                          </p:stCondLst>
                                        </p:cTn>
                                        <p:tgtEl>
                                          <p:spTgt spid="9"/>
                                        </p:tgtEl>
                                        <p:attrNameLst>
                                          <p:attrName>style.visibility</p:attrName>
                                        </p:attrNameLst>
                                      </p:cBhvr>
                                      <p:to>
                                        <p:strVal val="visible"/>
                                      </p:to>
                                    </p:set>
                                    <p:animEffect transition="in" filter="wipe(down)">
                                      <p:cBhvr>
                                        <p:cTn id="110" dur="500"/>
                                        <p:tgtEl>
                                          <p:spTgt spid="9"/>
                                        </p:tgtEl>
                                      </p:cBhvr>
                                    </p:animEffect>
                                  </p:childTnLst>
                                </p:cTn>
                              </p:par>
                              <p:par>
                                <p:cTn id="111" presetID="22" presetClass="entr" presetSubtype="4" fill="hold" grpId="0" nodeType="withEffect">
                                  <p:stCondLst>
                                    <p:cond delay="0"/>
                                  </p:stCondLst>
                                  <p:childTnLst>
                                    <p:set>
                                      <p:cBhvr>
                                        <p:cTn id="112" dur="1" fill="hold">
                                          <p:stCondLst>
                                            <p:cond delay="0"/>
                                          </p:stCondLst>
                                        </p:cTn>
                                        <p:tgtEl>
                                          <p:spTgt spid="10"/>
                                        </p:tgtEl>
                                        <p:attrNameLst>
                                          <p:attrName>style.visibility</p:attrName>
                                        </p:attrNameLst>
                                      </p:cBhvr>
                                      <p:to>
                                        <p:strVal val="visible"/>
                                      </p:to>
                                    </p:set>
                                    <p:animEffect transition="in" filter="wipe(down)">
                                      <p:cBhvr>
                                        <p:cTn id="113" dur="500"/>
                                        <p:tgtEl>
                                          <p:spTgt spid="10"/>
                                        </p:tgtEl>
                                      </p:cBhvr>
                                    </p:animEffect>
                                  </p:childTnLst>
                                </p:cTn>
                              </p:par>
                            </p:childTnLst>
                          </p:cTn>
                        </p:par>
                        <p:par>
                          <p:cTn id="114" fill="hold">
                            <p:stCondLst>
                              <p:cond delay="2750"/>
                            </p:stCondLst>
                            <p:childTnLst>
                              <p:par>
                                <p:cTn id="115" presetID="10" presetClass="entr" presetSubtype="0" fill="hold" grpId="0" nodeType="afterEffect">
                                  <p:stCondLst>
                                    <p:cond delay="0"/>
                                  </p:stCondLst>
                                  <p:childTnLst>
                                    <p:set>
                                      <p:cBhvr>
                                        <p:cTn id="116" dur="1" fill="hold">
                                          <p:stCondLst>
                                            <p:cond delay="0"/>
                                          </p:stCondLst>
                                        </p:cTn>
                                        <p:tgtEl>
                                          <p:spTgt spid="16"/>
                                        </p:tgtEl>
                                        <p:attrNameLst>
                                          <p:attrName>style.visibility</p:attrName>
                                        </p:attrNameLst>
                                      </p:cBhvr>
                                      <p:to>
                                        <p:strVal val="visible"/>
                                      </p:to>
                                    </p:set>
                                    <p:animEffect transition="in" filter="fade">
                                      <p:cBhvr>
                                        <p:cTn id="117" dur="500"/>
                                        <p:tgtEl>
                                          <p:spTgt spid="16"/>
                                        </p:tgtEl>
                                      </p:cBhvr>
                                    </p:animEffect>
                                  </p:childTnLst>
                                </p:cTn>
                              </p:par>
                            </p:childTnLst>
                          </p:cTn>
                        </p:par>
                        <p:par>
                          <p:cTn id="118" fill="hold">
                            <p:stCondLst>
                              <p:cond delay="3250"/>
                            </p:stCondLst>
                            <p:childTnLst>
                              <p:par>
                                <p:cTn id="119" presetID="22" presetClass="entr" presetSubtype="4" fill="hold" grpId="0" nodeType="afterEffect">
                                  <p:stCondLst>
                                    <p:cond delay="0"/>
                                  </p:stCondLst>
                                  <p:childTnLst>
                                    <p:set>
                                      <p:cBhvr>
                                        <p:cTn id="120" dur="1" fill="hold">
                                          <p:stCondLst>
                                            <p:cond delay="0"/>
                                          </p:stCondLst>
                                        </p:cTn>
                                        <p:tgtEl>
                                          <p:spTgt spid="14"/>
                                        </p:tgtEl>
                                        <p:attrNameLst>
                                          <p:attrName>style.visibility</p:attrName>
                                        </p:attrNameLst>
                                      </p:cBhvr>
                                      <p:to>
                                        <p:strVal val="visible"/>
                                      </p:to>
                                    </p:set>
                                    <p:animEffect transition="in" filter="wipe(down)">
                                      <p:cBhvr>
                                        <p:cTn id="121" dur="500"/>
                                        <p:tgtEl>
                                          <p:spTgt spid="14"/>
                                        </p:tgtEl>
                                      </p:cBhvr>
                                    </p:animEffect>
                                  </p:childTnLst>
                                </p:cTn>
                              </p:par>
                              <p:par>
                                <p:cTn id="122" presetID="22" presetClass="entr" presetSubtype="4" fill="hold" grpId="0" nodeType="withEffect">
                                  <p:stCondLst>
                                    <p:cond delay="0"/>
                                  </p:stCondLst>
                                  <p:childTnLst>
                                    <p:set>
                                      <p:cBhvr>
                                        <p:cTn id="123" dur="1" fill="hold">
                                          <p:stCondLst>
                                            <p:cond delay="0"/>
                                          </p:stCondLst>
                                        </p:cTn>
                                        <p:tgtEl>
                                          <p:spTgt spid="15"/>
                                        </p:tgtEl>
                                        <p:attrNameLst>
                                          <p:attrName>style.visibility</p:attrName>
                                        </p:attrNameLst>
                                      </p:cBhvr>
                                      <p:to>
                                        <p:strVal val="visible"/>
                                      </p:to>
                                    </p:set>
                                    <p:animEffect transition="in" filter="wipe(down)">
                                      <p:cBhvr>
                                        <p:cTn id="124" dur="500"/>
                                        <p:tgtEl>
                                          <p:spTgt spid="15"/>
                                        </p:tgtEl>
                                      </p:cBhvr>
                                    </p:animEffect>
                                  </p:childTnLst>
                                </p:cTn>
                              </p:par>
                            </p:childTnLst>
                          </p:cTn>
                        </p:par>
                        <p:par>
                          <p:cTn id="125" fill="hold">
                            <p:stCondLst>
                              <p:cond delay="3750"/>
                            </p:stCondLst>
                            <p:childTnLst>
                              <p:par>
                                <p:cTn id="126" presetID="10" presetClass="entr" presetSubtype="0" fill="hold" grpId="0" nodeType="afterEffect">
                                  <p:stCondLst>
                                    <p:cond delay="0"/>
                                  </p:stCondLst>
                                  <p:childTnLst>
                                    <p:set>
                                      <p:cBhvr>
                                        <p:cTn id="127" dur="1" fill="hold">
                                          <p:stCondLst>
                                            <p:cond delay="0"/>
                                          </p:stCondLst>
                                        </p:cTn>
                                        <p:tgtEl>
                                          <p:spTgt spid="21"/>
                                        </p:tgtEl>
                                        <p:attrNameLst>
                                          <p:attrName>style.visibility</p:attrName>
                                        </p:attrNameLst>
                                      </p:cBhvr>
                                      <p:to>
                                        <p:strVal val="visible"/>
                                      </p:to>
                                    </p:set>
                                    <p:animEffect transition="in" filter="fade">
                                      <p:cBhvr>
                                        <p:cTn id="128" dur="500"/>
                                        <p:tgtEl>
                                          <p:spTgt spid="21"/>
                                        </p:tgtEl>
                                      </p:cBhvr>
                                    </p:animEffect>
                                  </p:childTnLst>
                                </p:cTn>
                              </p:par>
                            </p:childTnLst>
                          </p:cTn>
                        </p:par>
                        <p:par>
                          <p:cTn id="129" fill="hold">
                            <p:stCondLst>
                              <p:cond delay="4250"/>
                            </p:stCondLst>
                            <p:childTnLst>
                              <p:par>
                                <p:cTn id="130" presetID="22" presetClass="entr" presetSubtype="4" fill="hold" grpId="0" nodeType="afterEffect">
                                  <p:stCondLst>
                                    <p:cond delay="0"/>
                                  </p:stCondLst>
                                  <p:childTnLst>
                                    <p:set>
                                      <p:cBhvr>
                                        <p:cTn id="131" dur="1" fill="hold">
                                          <p:stCondLst>
                                            <p:cond delay="0"/>
                                          </p:stCondLst>
                                        </p:cTn>
                                        <p:tgtEl>
                                          <p:spTgt spid="19"/>
                                        </p:tgtEl>
                                        <p:attrNameLst>
                                          <p:attrName>style.visibility</p:attrName>
                                        </p:attrNameLst>
                                      </p:cBhvr>
                                      <p:to>
                                        <p:strVal val="visible"/>
                                      </p:to>
                                    </p:set>
                                    <p:animEffect transition="in" filter="wipe(down)">
                                      <p:cBhvr>
                                        <p:cTn id="132" dur="500"/>
                                        <p:tgtEl>
                                          <p:spTgt spid="19"/>
                                        </p:tgtEl>
                                      </p:cBhvr>
                                    </p:animEffect>
                                  </p:childTnLst>
                                </p:cTn>
                              </p:par>
                              <p:par>
                                <p:cTn id="133" presetID="22" presetClass="entr" presetSubtype="4" fill="hold" grpId="0" nodeType="withEffect">
                                  <p:stCondLst>
                                    <p:cond delay="0"/>
                                  </p:stCondLst>
                                  <p:childTnLst>
                                    <p:set>
                                      <p:cBhvr>
                                        <p:cTn id="134" dur="1" fill="hold">
                                          <p:stCondLst>
                                            <p:cond delay="0"/>
                                          </p:stCondLst>
                                        </p:cTn>
                                        <p:tgtEl>
                                          <p:spTgt spid="20"/>
                                        </p:tgtEl>
                                        <p:attrNameLst>
                                          <p:attrName>style.visibility</p:attrName>
                                        </p:attrNameLst>
                                      </p:cBhvr>
                                      <p:to>
                                        <p:strVal val="visible"/>
                                      </p:to>
                                    </p:set>
                                    <p:animEffect transition="in" filter="wipe(down)">
                                      <p:cBhvr>
                                        <p:cTn id="135" dur="500"/>
                                        <p:tgtEl>
                                          <p:spTgt spid="20"/>
                                        </p:tgtEl>
                                      </p:cBhvr>
                                    </p:animEffect>
                                  </p:childTnLst>
                                </p:cTn>
                              </p:par>
                            </p:childTnLst>
                          </p:cTn>
                        </p:par>
                        <p:par>
                          <p:cTn id="136" fill="hold">
                            <p:stCondLst>
                              <p:cond delay="4750"/>
                            </p:stCondLst>
                            <p:childTnLst>
                              <p:par>
                                <p:cTn id="137" presetID="10" presetClass="entr" presetSubtype="0" fill="hold" grpId="0" nodeType="afterEffect">
                                  <p:stCondLst>
                                    <p:cond delay="0"/>
                                  </p:stCondLst>
                                  <p:childTnLst>
                                    <p:set>
                                      <p:cBhvr>
                                        <p:cTn id="138" dur="1" fill="hold">
                                          <p:stCondLst>
                                            <p:cond delay="0"/>
                                          </p:stCondLst>
                                        </p:cTn>
                                        <p:tgtEl>
                                          <p:spTgt spid="29"/>
                                        </p:tgtEl>
                                        <p:attrNameLst>
                                          <p:attrName>style.visibility</p:attrName>
                                        </p:attrNameLst>
                                      </p:cBhvr>
                                      <p:to>
                                        <p:strVal val="visible"/>
                                      </p:to>
                                    </p:set>
                                    <p:animEffect transition="in" filter="fade">
                                      <p:cBhvr>
                                        <p:cTn id="139" dur="500"/>
                                        <p:tgtEl>
                                          <p:spTgt spid="29"/>
                                        </p:tgtEl>
                                      </p:cBhvr>
                                    </p:animEffect>
                                  </p:childTnLst>
                                </p:cTn>
                              </p:par>
                            </p:childTnLst>
                          </p:cTn>
                        </p:par>
                        <p:par>
                          <p:cTn id="140" fill="hold">
                            <p:stCondLst>
                              <p:cond delay="5250"/>
                            </p:stCondLst>
                            <p:childTnLst>
                              <p:par>
                                <p:cTn id="141" presetID="22" presetClass="entr" presetSubtype="4" fill="hold" grpId="0" nodeType="afterEffect">
                                  <p:stCondLst>
                                    <p:cond delay="0"/>
                                  </p:stCondLst>
                                  <p:childTnLst>
                                    <p:set>
                                      <p:cBhvr>
                                        <p:cTn id="142" dur="1" fill="hold">
                                          <p:stCondLst>
                                            <p:cond delay="0"/>
                                          </p:stCondLst>
                                        </p:cTn>
                                        <p:tgtEl>
                                          <p:spTgt spid="24"/>
                                        </p:tgtEl>
                                        <p:attrNameLst>
                                          <p:attrName>style.visibility</p:attrName>
                                        </p:attrNameLst>
                                      </p:cBhvr>
                                      <p:to>
                                        <p:strVal val="visible"/>
                                      </p:to>
                                    </p:set>
                                    <p:animEffect transition="in" filter="wipe(down)">
                                      <p:cBhvr>
                                        <p:cTn id="143" dur="500"/>
                                        <p:tgtEl>
                                          <p:spTgt spid="24"/>
                                        </p:tgtEl>
                                      </p:cBhvr>
                                    </p:animEffect>
                                  </p:childTnLst>
                                </p:cTn>
                              </p:par>
                              <p:par>
                                <p:cTn id="144" presetID="22" presetClass="entr" presetSubtype="4" fill="hold" grpId="0" nodeType="withEffect">
                                  <p:stCondLst>
                                    <p:cond delay="0"/>
                                  </p:stCondLst>
                                  <p:childTnLst>
                                    <p:set>
                                      <p:cBhvr>
                                        <p:cTn id="145" dur="1" fill="hold">
                                          <p:stCondLst>
                                            <p:cond delay="0"/>
                                          </p:stCondLst>
                                        </p:cTn>
                                        <p:tgtEl>
                                          <p:spTgt spid="25"/>
                                        </p:tgtEl>
                                        <p:attrNameLst>
                                          <p:attrName>style.visibility</p:attrName>
                                        </p:attrNameLst>
                                      </p:cBhvr>
                                      <p:to>
                                        <p:strVal val="visible"/>
                                      </p:to>
                                    </p:set>
                                    <p:animEffect transition="in" filter="wipe(down)">
                                      <p:cBhvr>
                                        <p:cTn id="146" dur="500"/>
                                        <p:tgtEl>
                                          <p:spTgt spid="25"/>
                                        </p:tgtEl>
                                      </p:cBhvr>
                                    </p:animEffect>
                                  </p:childTnLst>
                                </p:cTn>
                              </p:par>
                            </p:childTnLst>
                          </p:cTn>
                        </p:par>
                        <p:par>
                          <p:cTn id="147" fill="hold">
                            <p:stCondLst>
                              <p:cond delay="5750"/>
                            </p:stCondLst>
                            <p:childTnLst>
                              <p:par>
                                <p:cTn id="148" presetID="10" presetClass="entr" presetSubtype="0" fill="hold" grpId="0" nodeType="afterEffect">
                                  <p:stCondLst>
                                    <p:cond delay="0"/>
                                  </p:stCondLst>
                                  <p:childTnLst>
                                    <p:set>
                                      <p:cBhvr>
                                        <p:cTn id="149" dur="1" fill="hold">
                                          <p:stCondLst>
                                            <p:cond delay="0"/>
                                          </p:stCondLst>
                                        </p:cTn>
                                        <p:tgtEl>
                                          <p:spTgt spid="32"/>
                                        </p:tgtEl>
                                        <p:attrNameLst>
                                          <p:attrName>style.visibility</p:attrName>
                                        </p:attrNameLst>
                                      </p:cBhvr>
                                      <p:to>
                                        <p:strVal val="visible"/>
                                      </p:to>
                                    </p:set>
                                    <p:animEffect transition="in" filter="fade">
                                      <p:cBhvr>
                                        <p:cTn id="150" dur="500"/>
                                        <p:tgtEl>
                                          <p:spTgt spid="32"/>
                                        </p:tgtEl>
                                      </p:cBhvr>
                                    </p:animEffect>
                                  </p:childTnLst>
                                </p:cTn>
                              </p:par>
                            </p:childTnLst>
                          </p:cTn>
                        </p:par>
                        <p:par>
                          <p:cTn id="151" fill="hold">
                            <p:stCondLst>
                              <p:cond delay="6250"/>
                            </p:stCondLst>
                            <p:childTnLst>
                              <p:par>
                                <p:cTn id="152" presetID="22" presetClass="entr" presetSubtype="4" fill="hold" grpId="0" nodeType="afterEffect">
                                  <p:stCondLst>
                                    <p:cond delay="0"/>
                                  </p:stCondLst>
                                  <p:childTnLst>
                                    <p:set>
                                      <p:cBhvr>
                                        <p:cTn id="153" dur="1" fill="hold">
                                          <p:stCondLst>
                                            <p:cond delay="0"/>
                                          </p:stCondLst>
                                        </p:cTn>
                                        <p:tgtEl>
                                          <p:spTgt spid="6"/>
                                        </p:tgtEl>
                                        <p:attrNameLst>
                                          <p:attrName>style.visibility</p:attrName>
                                        </p:attrNameLst>
                                      </p:cBhvr>
                                      <p:to>
                                        <p:strVal val="visible"/>
                                      </p:to>
                                    </p:set>
                                    <p:animEffect transition="in" filter="wipe(down)">
                                      <p:cBhvr>
                                        <p:cTn id="154" dur="500"/>
                                        <p:tgtEl>
                                          <p:spTgt spid="6"/>
                                        </p:tgtEl>
                                      </p:cBhvr>
                                    </p:animEffect>
                                  </p:childTnLst>
                                </p:cTn>
                              </p:par>
                              <p:par>
                                <p:cTn id="155" presetID="22" presetClass="entr" presetSubtype="4" fill="hold" grpId="0" nodeType="withEffect">
                                  <p:stCondLst>
                                    <p:cond delay="0"/>
                                  </p:stCondLst>
                                  <p:childTnLst>
                                    <p:set>
                                      <p:cBhvr>
                                        <p:cTn id="156" dur="1" fill="hold">
                                          <p:stCondLst>
                                            <p:cond delay="0"/>
                                          </p:stCondLst>
                                        </p:cTn>
                                        <p:tgtEl>
                                          <p:spTgt spid="31"/>
                                        </p:tgtEl>
                                        <p:attrNameLst>
                                          <p:attrName>style.visibility</p:attrName>
                                        </p:attrNameLst>
                                      </p:cBhvr>
                                      <p:to>
                                        <p:strVal val="visible"/>
                                      </p:to>
                                    </p:set>
                                    <p:animEffect transition="in" filter="wipe(down)">
                                      <p:cBhvr>
                                        <p:cTn id="157" dur="500"/>
                                        <p:tgtEl>
                                          <p:spTgt spid="31"/>
                                        </p:tgtEl>
                                      </p:cBhvr>
                                    </p:animEffect>
                                  </p:childTnLst>
                                </p:cTn>
                              </p:par>
                            </p:childTnLst>
                          </p:cTn>
                        </p:par>
                        <p:par>
                          <p:cTn id="158" fill="hold">
                            <p:stCondLst>
                              <p:cond delay="6750"/>
                            </p:stCondLst>
                            <p:childTnLst>
                              <p:par>
                                <p:cTn id="159" presetID="10" presetClass="entr" presetSubtype="0" fill="hold" grpId="0" nodeType="afterEffect">
                                  <p:stCondLst>
                                    <p:cond delay="0"/>
                                  </p:stCondLst>
                                  <p:childTnLst>
                                    <p:set>
                                      <p:cBhvr>
                                        <p:cTn id="160" dur="1" fill="hold">
                                          <p:stCondLst>
                                            <p:cond delay="0"/>
                                          </p:stCondLst>
                                        </p:cTn>
                                        <p:tgtEl>
                                          <p:spTgt spid="37"/>
                                        </p:tgtEl>
                                        <p:attrNameLst>
                                          <p:attrName>style.visibility</p:attrName>
                                        </p:attrNameLst>
                                      </p:cBhvr>
                                      <p:to>
                                        <p:strVal val="visible"/>
                                      </p:to>
                                    </p:set>
                                    <p:animEffect transition="in" filter="fade">
                                      <p:cBhvr>
                                        <p:cTn id="161" dur="500"/>
                                        <p:tgtEl>
                                          <p:spTgt spid="37"/>
                                        </p:tgtEl>
                                      </p:cBhvr>
                                    </p:animEffect>
                                  </p:childTnLst>
                                </p:cTn>
                              </p:par>
                            </p:childTnLst>
                          </p:cTn>
                        </p:par>
                        <p:par>
                          <p:cTn id="162" fill="hold">
                            <p:stCondLst>
                              <p:cond delay="7250"/>
                            </p:stCondLst>
                            <p:childTnLst>
                              <p:par>
                                <p:cTn id="163" presetID="22" presetClass="entr" presetSubtype="4" fill="hold" grpId="0" nodeType="afterEffect">
                                  <p:stCondLst>
                                    <p:cond delay="0"/>
                                  </p:stCondLst>
                                  <p:childTnLst>
                                    <p:set>
                                      <p:cBhvr>
                                        <p:cTn id="164" dur="1" fill="hold">
                                          <p:stCondLst>
                                            <p:cond delay="0"/>
                                          </p:stCondLst>
                                        </p:cTn>
                                        <p:tgtEl>
                                          <p:spTgt spid="35"/>
                                        </p:tgtEl>
                                        <p:attrNameLst>
                                          <p:attrName>style.visibility</p:attrName>
                                        </p:attrNameLst>
                                      </p:cBhvr>
                                      <p:to>
                                        <p:strVal val="visible"/>
                                      </p:to>
                                    </p:set>
                                    <p:animEffect transition="in" filter="wipe(down)">
                                      <p:cBhvr>
                                        <p:cTn id="165" dur="500"/>
                                        <p:tgtEl>
                                          <p:spTgt spid="35"/>
                                        </p:tgtEl>
                                      </p:cBhvr>
                                    </p:animEffect>
                                  </p:childTnLst>
                                </p:cTn>
                              </p:par>
                              <p:par>
                                <p:cTn id="166" presetID="22" presetClass="entr" presetSubtype="4" fill="hold" grpId="0" nodeType="withEffect">
                                  <p:stCondLst>
                                    <p:cond delay="0"/>
                                  </p:stCondLst>
                                  <p:childTnLst>
                                    <p:set>
                                      <p:cBhvr>
                                        <p:cTn id="167" dur="1" fill="hold">
                                          <p:stCondLst>
                                            <p:cond delay="0"/>
                                          </p:stCondLst>
                                        </p:cTn>
                                        <p:tgtEl>
                                          <p:spTgt spid="36"/>
                                        </p:tgtEl>
                                        <p:attrNameLst>
                                          <p:attrName>style.visibility</p:attrName>
                                        </p:attrNameLst>
                                      </p:cBhvr>
                                      <p:to>
                                        <p:strVal val="visible"/>
                                      </p:to>
                                    </p:set>
                                    <p:animEffect transition="in" filter="wipe(down)">
                                      <p:cBhvr>
                                        <p:cTn id="168" dur="500"/>
                                        <p:tgtEl>
                                          <p:spTgt spid="36"/>
                                        </p:tgtEl>
                                      </p:cBhvr>
                                    </p:animEffect>
                                  </p:childTnLst>
                                </p:cTn>
                              </p:par>
                            </p:childTnLst>
                          </p:cTn>
                        </p:par>
                        <p:par>
                          <p:cTn id="169" fill="hold">
                            <p:stCondLst>
                              <p:cond delay="7750"/>
                            </p:stCondLst>
                            <p:childTnLst>
                              <p:par>
                                <p:cTn id="170" presetID="10" presetClass="entr" presetSubtype="0" fill="hold" grpId="0" nodeType="afterEffect">
                                  <p:stCondLst>
                                    <p:cond delay="0"/>
                                  </p:stCondLst>
                                  <p:childTnLst>
                                    <p:set>
                                      <p:cBhvr>
                                        <p:cTn id="171" dur="1" fill="hold">
                                          <p:stCondLst>
                                            <p:cond delay="0"/>
                                          </p:stCondLst>
                                        </p:cTn>
                                        <p:tgtEl>
                                          <p:spTgt spid="42"/>
                                        </p:tgtEl>
                                        <p:attrNameLst>
                                          <p:attrName>style.visibility</p:attrName>
                                        </p:attrNameLst>
                                      </p:cBhvr>
                                      <p:to>
                                        <p:strVal val="visible"/>
                                      </p:to>
                                    </p:set>
                                    <p:animEffect transition="in" filter="fade">
                                      <p:cBhvr>
                                        <p:cTn id="172" dur="500"/>
                                        <p:tgtEl>
                                          <p:spTgt spid="42"/>
                                        </p:tgtEl>
                                      </p:cBhvr>
                                    </p:animEffect>
                                  </p:childTnLst>
                                </p:cTn>
                              </p:par>
                            </p:childTnLst>
                          </p:cTn>
                        </p:par>
                        <p:par>
                          <p:cTn id="173" fill="hold">
                            <p:stCondLst>
                              <p:cond delay="8250"/>
                            </p:stCondLst>
                            <p:childTnLst>
                              <p:par>
                                <p:cTn id="174" presetID="22" presetClass="entr" presetSubtype="4" fill="hold" grpId="0" nodeType="afterEffect">
                                  <p:stCondLst>
                                    <p:cond delay="0"/>
                                  </p:stCondLst>
                                  <p:childTnLst>
                                    <p:set>
                                      <p:cBhvr>
                                        <p:cTn id="175" dur="1" fill="hold">
                                          <p:stCondLst>
                                            <p:cond delay="0"/>
                                          </p:stCondLst>
                                        </p:cTn>
                                        <p:tgtEl>
                                          <p:spTgt spid="40"/>
                                        </p:tgtEl>
                                        <p:attrNameLst>
                                          <p:attrName>style.visibility</p:attrName>
                                        </p:attrNameLst>
                                      </p:cBhvr>
                                      <p:to>
                                        <p:strVal val="visible"/>
                                      </p:to>
                                    </p:set>
                                    <p:animEffect transition="in" filter="wipe(down)">
                                      <p:cBhvr>
                                        <p:cTn id="176" dur="500"/>
                                        <p:tgtEl>
                                          <p:spTgt spid="40"/>
                                        </p:tgtEl>
                                      </p:cBhvr>
                                    </p:animEffect>
                                  </p:childTnLst>
                                </p:cTn>
                              </p:par>
                              <p:par>
                                <p:cTn id="177" presetID="22" presetClass="entr" presetSubtype="4" fill="hold" grpId="0" nodeType="withEffect">
                                  <p:stCondLst>
                                    <p:cond delay="0"/>
                                  </p:stCondLst>
                                  <p:childTnLst>
                                    <p:set>
                                      <p:cBhvr>
                                        <p:cTn id="178" dur="1" fill="hold">
                                          <p:stCondLst>
                                            <p:cond delay="0"/>
                                          </p:stCondLst>
                                        </p:cTn>
                                        <p:tgtEl>
                                          <p:spTgt spid="41"/>
                                        </p:tgtEl>
                                        <p:attrNameLst>
                                          <p:attrName>style.visibility</p:attrName>
                                        </p:attrNameLst>
                                      </p:cBhvr>
                                      <p:to>
                                        <p:strVal val="visible"/>
                                      </p:to>
                                    </p:set>
                                    <p:animEffect transition="in" filter="wipe(down)">
                                      <p:cBhvr>
                                        <p:cTn id="179" dur="500"/>
                                        <p:tgtEl>
                                          <p:spTgt spid="41"/>
                                        </p:tgtEl>
                                      </p:cBhvr>
                                    </p:animEffect>
                                  </p:childTnLst>
                                </p:cTn>
                              </p:par>
                            </p:childTnLst>
                          </p:cTn>
                        </p:par>
                        <p:par>
                          <p:cTn id="180" fill="hold">
                            <p:stCondLst>
                              <p:cond delay="8750"/>
                            </p:stCondLst>
                            <p:childTnLst>
                              <p:par>
                                <p:cTn id="181" presetID="10" presetClass="entr" presetSubtype="0" fill="hold" grpId="0" nodeType="afterEffect">
                                  <p:stCondLst>
                                    <p:cond delay="0"/>
                                  </p:stCondLst>
                                  <p:childTnLst>
                                    <p:set>
                                      <p:cBhvr>
                                        <p:cTn id="182" dur="1" fill="hold">
                                          <p:stCondLst>
                                            <p:cond delay="0"/>
                                          </p:stCondLst>
                                        </p:cTn>
                                        <p:tgtEl>
                                          <p:spTgt spid="47"/>
                                        </p:tgtEl>
                                        <p:attrNameLst>
                                          <p:attrName>style.visibility</p:attrName>
                                        </p:attrNameLst>
                                      </p:cBhvr>
                                      <p:to>
                                        <p:strVal val="visible"/>
                                      </p:to>
                                    </p:set>
                                    <p:animEffect transition="in" filter="fade">
                                      <p:cBhvr>
                                        <p:cTn id="183" dur="500"/>
                                        <p:tgtEl>
                                          <p:spTgt spid="47"/>
                                        </p:tgtEl>
                                      </p:cBhvr>
                                    </p:animEffect>
                                  </p:childTnLst>
                                </p:cTn>
                              </p:par>
                            </p:childTnLst>
                          </p:cTn>
                        </p:par>
                        <p:par>
                          <p:cTn id="184" fill="hold">
                            <p:stCondLst>
                              <p:cond delay="9250"/>
                            </p:stCondLst>
                            <p:childTnLst>
                              <p:par>
                                <p:cTn id="185" presetID="22" presetClass="entr" presetSubtype="4" fill="hold" grpId="0" nodeType="afterEffect">
                                  <p:stCondLst>
                                    <p:cond delay="0"/>
                                  </p:stCondLst>
                                  <p:childTnLst>
                                    <p:set>
                                      <p:cBhvr>
                                        <p:cTn id="186" dur="1" fill="hold">
                                          <p:stCondLst>
                                            <p:cond delay="0"/>
                                          </p:stCondLst>
                                        </p:cTn>
                                        <p:tgtEl>
                                          <p:spTgt spid="45"/>
                                        </p:tgtEl>
                                        <p:attrNameLst>
                                          <p:attrName>style.visibility</p:attrName>
                                        </p:attrNameLst>
                                      </p:cBhvr>
                                      <p:to>
                                        <p:strVal val="visible"/>
                                      </p:to>
                                    </p:set>
                                    <p:animEffect transition="in" filter="wipe(down)">
                                      <p:cBhvr>
                                        <p:cTn id="187" dur="500"/>
                                        <p:tgtEl>
                                          <p:spTgt spid="45"/>
                                        </p:tgtEl>
                                      </p:cBhvr>
                                    </p:animEffect>
                                  </p:childTnLst>
                                </p:cTn>
                              </p:par>
                              <p:par>
                                <p:cTn id="188" presetID="22" presetClass="entr" presetSubtype="4" fill="hold" grpId="0" nodeType="withEffect">
                                  <p:stCondLst>
                                    <p:cond delay="0"/>
                                  </p:stCondLst>
                                  <p:childTnLst>
                                    <p:set>
                                      <p:cBhvr>
                                        <p:cTn id="189" dur="1" fill="hold">
                                          <p:stCondLst>
                                            <p:cond delay="0"/>
                                          </p:stCondLst>
                                        </p:cTn>
                                        <p:tgtEl>
                                          <p:spTgt spid="46"/>
                                        </p:tgtEl>
                                        <p:attrNameLst>
                                          <p:attrName>style.visibility</p:attrName>
                                        </p:attrNameLst>
                                      </p:cBhvr>
                                      <p:to>
                                        <p:strVal val="visible"/>
                                      </p:to>
                                    </p:set>
                                    <p:animEffect transition="in" filter="wipe(down)">
                                      <p:cBhvr>
                                        <p:cTn id="190" dur="500"/>
                                        <p:tgtEl>
                                          <p:spTgt spid="46"/>
                                        </p:tgtEl>
                                      </p:cBhvr>
                                    </p:animEffect>
                                  </p:childTnLst>
                                </p:cTn>
                              </p:par>
                            </p:childTnLst>
                          </p:cTn>
                        </p:par>
                        <p:par>
                          <p:cTn id="191" fill="hold">
                            <p:stCondLst>
                              <p:cond delay="9750"/>
                            </p:stCondLst>
                            <p:childTnLst>
                              <p:par>
                                <p:cTn id="192" presetID="10" presetClass="entr" presetSubtype="0" fill="hold" grpId="0" nodeType="afterEffect">
                                  <p:stCondLst>
                                    <p:cond delay="0"/>
                                  </p:stCondLst>
                                  <p:childTnLst>
                                    <p:set>
                                      <p:cBhvr>
                                        <p:cTn id="193" dur="1" fill="hold">
                                          <p:stCondLst>
                                            <p:cond delay="0"/>
                                          </p:stCondLst>
                                        </p:cTn>
                                        <p:tgtEl>
                                          <p:spTgt spid="52"/>
                                        </p:tgtEl>
                                        <p:attrNameLst>
                                          <p:attrName>style.visibility</p:attrName>
                                        </p:attrNameLst>
                                      </p:cBhvr>
                                      <p:to>
                                        <p:strVal val="visible"/>
                                      </p:to>
                                    </p:set>
                                    <p:animEffect transition="in" filter="fade">
                                      <p:cBhvr>
                                        <p:cTn id="194" dur="500"/>
                                        <p:tgtEl>
                                          <p:spTgt spid="52"/>
                                        </p:tgtEl>
                                      </p:cBhvr>
                                    </p:animEffect>
                                  </p:childTnLst>
                                </p:cTn>
                              </p:par>
                            </p:childTnLst>
                          </p:cTn>
                        </p:par>
                        <p:par>
                          <p:cTn id="195" fill="hold">
                            <p:stCondLst>
                              <p:cond delay="10250"/>
                            </p:stCondLst>
                            <p:childTnLst>
                              <p:par>
                                <p:cTn id="196" presetID="22" presetClass="entr" presetSubtype="4" fill="hold" grpId="0" nodeType="afterEffect">
                                  <p:stCondLst>
                                    <p:cond delay="0"/>
                                  </p:stCondLst>
                                  <p:childTnLst>
                                    <p:set>
                                      <p:cBhvr>
                                        <p:cTn id="197" dur="1" fill="hold">
                                          <p:stCondLst>
                                            <p:cond delay="0"/>
                                          </p:stCondLst>
                                        </p:cTn>
                                        <p:tgtEl>
                                          <p:spTgt spid="50"/>
                                        </p:tgtEl>
                                        <p:attrNameLst>
                                          <p:attrName>style.visibility</p:attrName>
                                        </p:attrNameLst>
                                      </p:cBhvr>
                                      <p:to>
                                        <p:strVal val="visible"/>
                                      </p:to>
                                    </p:set>
                                    <p:animEffect transition="in" filter="wipe(down)">
                                      <p:cBhvr>
                                        <p:cTn id="198" dur="500"/>
                                        <p:tgtEl>
                                          <p:spTgt spid="50"/>
                                        </p:tgtEl>
                                      </p:cBhvr>
                                    </p:animEffect>
                                  </p:childTnLst>
                                </p:cTn>
                              </p:par>
                              <p:par>
                                <p:cTn id="199" presetID="22" presetClass="entr" presetSubtype="4" fill="hold" grpId="0" nodeType="withEffect">
                                  <p:stCondLst>
                                    <p:cond delay="0"/>
                                  </p:stCondLst>
                                  <p:childTnLst>
                                    <p:set>
                                      <p:cBhvr>
                                        <p:cTn id="200" dur="1" fill="hold">
                                          <p:stCondLst>
                                            <p:cond delay="0"/>
                                          </p:stCondLst>
                                        </p:cTn>
                                        <p:tgtEl>
                                          <p:spTgt spid="51"/>
                                        </p:tgtEl>
                                        <p:attrNameLst>
                                          <p:attrName>style.visibility</p:attrName>
                                        </p:attrNameLst>
                                      </p:cBhvr>
                                      <p:to>
                                        <p:strVal val="visible"/>
                                      </p:to>
                                    </p:set>
                                    <p:animEffect transition="in" filter="wipe(down)">
                                      <p:cBhvr>
                                        <p:cTn id="201" dur="500"/>
                                        <p:tgtEl>
                                          <p:spTgt spid="51"/>
                                        </p:tgtEl>
                                      </p:cBhvr>
                                    </p:animEffect>
                                  </p:childTnLst>
                                </p:cTn>
                              </p:par>
                            </p:childTnLst>
                          </p:cTn>
                        </p:par>
                        <p:par>
                          <p:cTn id="202" fill="hold">
                            <p:stCondLst>
                              <p:cond delay="10750"/>
                            </p:stCondLst>
                            <p:childTnLst>
                              <p:par>
                                <p:cTn id="203" presetID="47" presetClass="entr" presetSubtype="0" fill="hold" grpId="0" nodeType="afterEffect">
                                  <p:stCondLst>
                                    <p:cond delay="0"/>
                                  </p:stCondLst>
                                  <p:childTnLst>
                                    <p:set>
                                      <p:cBhvr>
                                        <p:cTn id="204" dur="1" fill="hold">
                                          <p:stCondLst>
                                            <p:cond delay="0"/>
                                          </p:stCondLst>
                                        </p:cTn>
                                        <p:tgtEl>
                                          <p:spTgt spid="63"/>
                                        </p:tgtEl>
                                        <p:attrNameLst>
                                          <p:attrName>style.visibility</p:attrName>
                                        </p:attrNameLst>
                                      </p:cBhvr>
                                      <p:to>
                                        <p:strVal val="visible"/>
                                      </p:to>
                                    </p:set>
                                    <p:animEffect transition="in" filter="fade">
                                      <p:cBhvr>
                                        <p:cTn id="205" dur="1000"/>
                                        <p:tgtEl>
                                          <p:spTgt spid="63"/>
                                        </p:tgtEl>
                                      </p:cBhvr>
                                    </p:animEffect>
                                    <p:anim calcmode="lin" valueType="num">
                                      <p:cBhvr>
                                        <p:cTn id="206" dur="1000" fill="hold"/>
                                        <p:tgtEl>
                                          <p:spTgt spid="63"/>
                                        </p:tgtEl>
                                        <p:attrNameLst>
                                          <p:attrName>ppt_x</p:attrName>
                                        </p:attrNameLst>
                                      </p:cBhvr>
                                      <p:tavLst>
                                        <p:tav tm="0">
                                          <p:val>
                                            <p:strVal val="#ppt_x"/>
                                          </p:val>
                                        </p:tav>
                                        <p:tav tm="100000">
                                          <p:val>
                                            <p:strVal val="#ppt_x"/>
                                          </p:val>
                                        </p:tav>
                                      </p:tavLst>
                                    </p:anim>
                                    <p:anim calcmode="lin" valueType="num">
                                      <p:cBhvr>
                                        <p:cTn id="207" dur="1000" fill="hold"/>
                                        <p:tgtEl>
                                          <p:spTgt spid="63"/>
                                        </p:tgtEl>
                                        <p:attrNameLst>
                                          <p:attrName>ppt_y</p:attrName>
                                        </p:attrNameLst>
                                      </p:cBhvr>
                                      <p:tavLst>
                                        <p:tav tm="0">
                                          <p:val>
                                            <p:strVal val="#ppt_y-.1"/>
                                          </p:val>
                                        </p:tav>
                                        <p:tav tm="100000">
                                          <p:val>
                                            <p:strVal val="#ppt_y"/>
                                          </p:val>
                                        </p:tav>
                                      </p:tavLst>
                                    </p:anim>
                                  </p:childTnLst>
                                </p:cTn>
                              </p:par>
                            </p:childTnLst>
                          </p:cTn>
                        </p:par>
                        <p:par>
                          <p:cTn id="208" fill="hold">
                            <p:stCondLst>
                              <p:cond delay="11750"/>
                            </p:stCondLst>
                            <p:childTnLst>
                              <p:par>
                                <p:cTn id="209" presetID="53" presetClass="entr" presetSubtype="16" fill="hold" grpId="0" nodeType="afterEffect">
                                  <p:stCondLst>
                                    <p:cond delay="0"/>
                                  </p:stCondLst>
                                  <p:childTnLst>
                                    <p:set>
                                      <p:cBhvr>
                                        <p:cTn id="210" dur="1" fill="hold">
                                          <p:stCondLst>
                                            <p:cond delay="0"/>
                                          </p:stCondLst>
                                        </p:cTn>
                                        <p:tgtEl>
                                          <p:spTgt spid="64"/>
                                        </p:tgtEl>
                                        <p:attrNameLst>
                                          <p:attrName>style.visibility</p:attrName>
                                        </p:attrNameLst>
                                      </p:cBhvr>
                                      <p:to>
                                        <p:strVal val="visible"/>
                                      </p:to>
                                    </p:set>
                                    <p:anim calcmode="lin" valueType="num">
                                      <p:cBhvr>
                                        <p:cTn id="211" dur="500" fill="hold"/>
                                        <p:tgtEl>
                                          <p:spTgt spid="64"/>
                                        </p:tgtEl>
                                        <p:attrNameLst>
                                          <p:attrName>ppt_w</p:attrName>
                                        </p:attrNameLst>
                                      </p:cBhvr>
                                      <p:tavLst>
                                        <p:tav tm="0">
                                          <p:val>
                                            <p:fltVal val="0"/>
                                          </p:val>
                                        </p:tav>
                                        <p:tav tm="100000">
                                          <p:val>
                                            <p:strVal val="#ppt_w"/>
                                          </p:val>
                                        </p:tav>
                                      </p:tavLst>
                                    </p:anim>
                                    <p:anim calcmode="lin" valueType="num">
                                      <p:cBhvr>
                                        <p:cTn id="212" dur="500" fill="hold"/>
                                        <p:tgtEl>
                                          <p:spTgt spid="64"/>
                                        </p:tgtEl>
                                        <p:attrNameLst>
                                          <p:attrName>ppt_h</p:attrName>
                                        </p:attrNameLst>
                                      </p:cBhvr>
                                      <p:tavLst>
                                        <p:tav tm="0">
                                          <p:val>
                                            <p:fltVal val="0"/>
                                          </p:val>
                                        </p:tav>
                                        <p:tav tm="100000">
                                          <p:val>
                                            <p:strVal val="#ppt_h"/>
                                          </p:val>
                                        </p:tav>
                                      </p:tavLst>
                                    </p:anim>
                                    <p:animEffect transition="in" filter="fade">
                                      <p:cBhvr>
                                        <p:cTn id="213" dur="500"/>
                                        <p:tgtEl>
                                          <p:spTgt spid="64"/>
                                        </p:tgtEl>
                                      </p:cBhvr>
                                    </p:animEffect>
                                  </p:childTnLst>
                                </p:cTn>
                              </p:par>
                            </p:childTnLst>
                          </p:cTn>
                        </p:par>
                        <p:par>
                          <p:cTn id="214" fill="hold">
                            <p:stCondLst>
                              <p:cond delay="12250"/>
                            </p:stCondLst>
                            <p:childTnLst>
                              <p:par>
                                <p:cTn id="215" presetID="22" presetClass="entr" presetSubtype="1" fill="hold" grpId="0" nodeType="afterEffect">
                                  <p:stCondLst>
                                    <p:cond delay="0"/>
                                  </p:stCondLst>
                                  <p:childTnLst>
                                    <p:set>
                                      <p:cBhvr>
                                        <p:cTn id="216" dur="1" fill="hold">
                                          <p:stCondLst>
                                            <p:cond delay="0"/>
                                          </p:stCondLst>
                                        </p:cTn>
                                        <p:tgtEl>
                                          <p:spTgt spid="66"/>
                                        </p:tgtEl>
                                        <p:attrNameLst>
                                          <p:attrName>style.visibility</p:attrName>
                                        </p:attrNameLst>
                                      </p:cBhvr>
                                      <p:to>
                                        <p:strVal val="visible"/>
                                      </p:to>
                                    </p:set>
                                    <p:animEffect transition="in" filter="wipe(up)">
                                      <p:cBhvr>
                                        <p:cTn id="217"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p:bldP spid="12" grpId="0" animBg="1"/>
      <p:bldP spid="13" grpId="0" animBg="1"/>
      <p:bldP spid="14" grpId="0" animBg="1"/>
      <p:bldP spid="15" grpId="0" animBg="1"/>
      <p:bldP spid="16" grpId="0"/>
      <p:bldP spid="17" grpId="0" animBg="1"/>
      <p:bldP spid="18" grpId="0" animBg="1"/>
      <p:bldP spid="19" grpId="0" animBg="1"/>
      <p:bldP spid="20" grpId="0" animBg="1"/>
      <p:bldP spid="21" grpId="0"/>
      <p:bldP spid="22" grpId="0" animBg="1"/>
      <p:bldP spid="23" grpId="0" animBg="1"/>
      <p:bldP spid="24" grpId="0" animBg="1"/>
      <p:bldP spid="25" grpId="0" animBg="1"/>
      <p:bldP spid="29" grpId="0"/>
      <p:bldP spid="30" grpId="0" animBg="1"/>
      <p:bldP spid="31" grpId="0" animBg="1"/>
      <p:bldP spid="32" grpId="0"/>
      <p:bldP spid="33" grpId="0" animBg="1"/>
      <p:bldP spid="34" grpId="0" animBg="1"/>
      <p:bldP spid="35" grpId="0" animBg="1"/>
      <p:bldP spid="36" grpId="0" animBg="1"/>
      <p:bldP spid="37" grpId="0"/>
      <p:bldP spid="38" grpId="0" animBg="1"/>
      <p:bldP spid="39" grpId="0" animBg="1"/>
      <p:bldP spid="40" grpId="0" animBg="1"/>
      <p:bldP spid="41" grpId="0" animBg="1"/>
      <p:bldP spid="42" grpId="0"/>
      <p:bldP spid="43" grpId="0" animBg="1"/>
      <p:bldP spid="44" grpId="0" animBg="1"/>
      <p:bldP spid="45" grpId="0" animBg="1"/>
      <p:bldP spid="46" grpId="0" animBg="1"/>
      <p:bldP spid="47" grpId="0"/>
      <p:bldP spid="48" grpId="0" animBg="1"/>
      <p:bldP spid="49" grpId="0" animBg="1"/>
      <p:bldP spid="50" grpId="0" animBg="1"/>
      <p:bldP spid="51" grpId="0" animBg="1"/>
      <p:bldP spid="52" grpId="0"/>
      <p:bldP spid="53" grpId="0"/>
      <p:bldP spid="54" grpId="0"/>
      <p:bldP spid="55" grpId="0"/>
      <p:bldP spid="56" grpId="0"/>
      <p:bldP spid="57" grpId="0"/>
      <p:bldP spid="58" grpId="0" animBg="1"/>
      <p:bldP spid="59" grpId="0"/>
      <p:bldP spid="60" grpId="0" animBg="1"/>
      <p:bldP spid="61" grpId="0"/>
      <p:bldP spid="63" grpId="0" animBg="1"/>
      <p:bldP spid="64" grpId="0" animBg="1"/>
      <p:bldP spid="65" grpId="0"/>
      <p:bldP spid="6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05"/>
          <p:cNvSpPr>
            <a:spLocks/>
          </p:cNvSpPr>
          <p:nvPr/>
        </p:nvSpPr>
        <p:spPr bwMode="auto">
          <a:xfrm>
            <a:off x="4570593" y="3248188"/>
            <a:ext cx="863713" cy="937996"/>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6" name="Freeform 107"/>
          <p:cNvSpPr>
            <a:spLocks/>
          </p:cNvSpPr>
          <p:nvPr/>
        </p:nvSpPr>
        <p:spPr bwMode="auto">
          <a:xfrm>
            <a:off x="3563987" y="3248188"/>
            <a:ext cx="866888" cy="937996"/>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Lst>
            <a:ahLst/>
            <a:cxnLst>
              <a:cxn ang="0">
                <a:pos x="T0" y="T1"/>
              </a:cxn>
              <a:cxn ang="0">
                <a:pos x="T2" y="T3"/>
              </a:cxn>
              <a:cxn ang="0">
                <a:pos x="T4" y="T5"/>
              </a:cxn>
              <a:cxn ang="0">
                <a:pos x="T6" y="T7"/>
              </a:cxn>
              <a:cxn ang="0">
                <a:pos x="T8" y="T9"/>
              </a:cxn>
              <a:cxn ang="0">
                <a:pos x="T10" y="T11"/>
              </a:cxn>
              <a:cxn ang="0">
                <a:pos x="T12" y="T13"/>
              </a:cxn>
            </a:cxnLst>
            <a:rect l="0" t="0" r="r" b="b"/>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80808"/>
              </a:solidFill>
              <a:effectLst>
                <a:outerShdw blurRad="60007" dist="310007" dir="7680000" sy="30000" kx="1300200" algn="ctr" rotWithShape="0">
                  <a:prstClr val="black">
                    <a:alpha val="32000"/>
                  </a:prstClr>
                </a:outerShdw>
              </a:effectLst>
              <a:uLnTx/>
              <a:uFillTx/>
              <a:latin typeface="微软雅黑" panose="020B0503020204020204" pitchFamily="34" charset="-122"/>
              <a:ea typeface="微软雅黑" panose="020B0503020204020204" pitchFamily="34" charset="-122"/>
              <a:cs typeface="+mn-cs"/>
            </a:endParaRPr>
          </a:p>
        </p:txBody>
      </p:sp>
      <p:grpSp>
        <p:nvGrpSpPr>
          <p:cNvPr id="7" name="组合 6"/>
          <p:cNvGrpSpPr/>
          <p:nvPr/>
        </p:nvGrpSpPr>
        <p:grpSpPr>
          <a:xfrm>
            <a:off x="2987648" y="1311886"/>
            <a:ext cx="3022994" cy="2874298"/>
            <a:chOff x="3748193" y="2000673"/>
            <a:chExt cx="4030134" cy="3833285"/>
          </a:xfrm>
          <a:solidFill>
            <a:schemeClr val="bg1"/>
          </a:solidFill>
        </p:grpSpPr>
        <p:sp>
          <p:nvSpPr>
            <p:cNvPr id="8" name="Freeform 104"/>
            <p:cNvSpPr>
              <a:spLocks/>
            </p:cNvSpPr>
            <p:nvPr/>
          </p:nvSpPr>
          <p:spPr bwMode="auto">
            <a:xfrm>
              <a:off x="5858511" y="4583007"/>
              <a:ext cx="1151467" cy="1250951"/>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close/>
                </a:path>
              </a:pathLst>
            </a:custGeom>
            <a:grpFill/>
            <a:ln>
              <a:noFill/>
            </a:ln>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9" name="Freeform 106"/>
            <p:cNvSpPr>
              <a:spLocks/>
            </p:cNvSpPr>
            <p:nvPr/>
          </p:nvSpPr>
          <p:spPr bwMode="auto">
            <a:xfrm>
              <a:off x="4516545" y="4583007"/>
              <a:ext cx="1155700" cy="1250951"/>
            </a:xfrm>
            <a:custGeom>
              <a:avLst/>
              <a:gdLst>
                <a:gd name="T0" fmla="*/ 2147483647 w 878"/>
                <a:gd name="T1" fmla="*/ 2147483647 h 952"/>
                <a:gd name="T2" fmla="*/ 2147483647 w 878"/>
                <a:gd name="T3" fmla="*/ 2147483647 h 952"/>
                <a:gd name="T4" fmla="*/ 2147483647 w 878"/>
                <a:gd name="T5" fmla="*/ 0 h 952"/>
                <a:gd name="T6" fmla="*/ 2147483647 w 878"/>
                <a:gd name="T7" fmla="*/ 0 h 952"/>
                <a:gd name="T8" fmla="*/ 0 w 878"/>
                <a:gd name="T9" fmla="*/ 2147483647 h 952"/>
                <a:gd name="T10" fmla="*/ 2147483647 w 878"/>
                <a:gd name="T11" fmla="*/ 2147483647 h 952"/>
                <a:gd name="T12" fmla="*/ 2147483647 w 878"/>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8" h="952">
                  <a:moveTo>
                    <a:pt x="878" y="30"/>
                  </a:moveTo>
                  <a:lnTo>
                    <a:pt x="456" y="252"/>
                  </a:lnTo>
                  <a:lnTo>
                    <a:pt x="498" y="0"/>
                  </a:lnTo>
                  <a:lnTo>
                    <a:pt x="164" y="0"/>
                  </a:lnTo>
                  <a:lnTo>
                    <a:pt x="0" y="952"/>
                  </a:lnTo>
                  <a:lnTo>
                    <a:pt x="878" y="492"/>
                  </a:lnTo>
                  <a:lnTo>
                    <a:pt x="878" y="30"/>
                  </a:lnTo>
                  <a:close/>
                </a:path>
              </a:pathLst>
            </a:custGeom>
            <a:grpFill/>
            <a:ln>
              <a:noFill/>
            </a:ln>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 name="Freeform 108"/>
            <p:cNvSpPr>
              <a:spLocks/>
            </p:cNvSpPr>
            <p:nvPr/>
          </p:nvSpPr>
          <p:spPr bwMode="auto">
            <a:xfrm>
              <a:off x="5763260" y="2000673"/>
              <a:ext cx="2015067" cy="2370667"/>
            </a:xfrm>
            <a:custGeom>
              <a:avLst/>
              <a:gdLst>
                <a:gd name="T0" fmla="*/ 2147483647 w 1534"/>
                <a:gd name="T1" fmla="*/ 2147483647 h 1804"/>
                <a:gd name="T2" fmla="*/ 0 w 1534"/>
                <a:gd name="T3" fmla="*/ 0 h 1804"/>
                <a:gd name="T4" fmla="*/ 0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2147483647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grpFill/>
            <a:ln>
              <a:noFill/>
            </a:ln>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1" name="Freeform 109"/>
            <p:cNvSpPr>
              <a:spLocks/>
            </p:cNvSpPr>
            <p:nvPr/>
          </p:nvSpPr>
          <p:spPr bwMode="auto">
            <a:xfrm>
              <a:off x="3748193" y="2000673"/>
              <a:ext cx="2015067" cy="2370667"/>
            </a:xfrm>
            <a:custGeom>
              <a:avLst/>
              <a:gdLst>
                <a:gd name="T0" fmla="*/ 2147483647 w 1534"/>
                <a:gd name="T1" fmla="*/ 2147483647 h 1804"/>
                <a:gd name="T2" fmla="*/ 0 w 1534"/>
                <a:gd name="T3" fmla="*/ 2147483647 h 1804"/>
                <a:gd name="T4" fmla="*/ 2147483647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0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grpFill/>
            <a:ln>
              <a:noFill/>
            </a:ln>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2" name="Freeform 121"/>
            <p:cNvSpPr>
              <a:spLocks/>
            </p:cNvSpPr>
            <p:nvPr/>
          </p:nvSpPr>
          <p:spPr bwMode="auto">
            <a:xfrm>
              <a:off x="5462693" y="3837941"/>
              <a:ext cx="254000" cy="251884"/>
            </a:xfrm>
            <a:custGeom>
              <a:avLst/>
              <a:gdLst>
                <a:gd name="T0" fmla="*/ 2147483647 w 192"/>
                <a:gd name="T1" fmla="*/ 2147483647 h 192"/>
                <a:gd name="T2" fmla="*/ 2147483647 w 192"/>
                <a:gd name="T3" fmla="*/ 2147483647 h 192"/>
                <a:gd name="T4" fmla="*/ 2147483647 w 192"/>
                <a:gd name="T5" fmla="*/ 2147483647 h 192"/>
                <a:gd name="T6" fmla="*/ 2147483647 w 192"/>
                <a:gd name="T7" fmla="*/ 2147483647 h 192"/>
                <a:gd name="T8" fmla="*/ 2147483647 w 192"/>
                <a:gd name="T9" fmla="*/ 2147483647 h 192"/>
                <a:gd name="T10" fmla="*/ 2147483647 w 192"/>
                <a:gd name="T11" fmla="*/ 2147483647 h 192"/>
                <a:gd name="T12" fmla="*/ 2147483647 w 192"/>
                <a:gd name="T13" fmla="*/ 2147483647 h 192"/>
                <a:gd name="T14" fmla="*/ 2147483647 w 192"/>
                <a:gd name="T15" fmla="*/ 2147483647 h 192"/>
                <a:gd name="T16" fmla="*/ 2147483647 w 192"/>
                <a:gd name="T17" fmla="*/ 2147483647 h 192"/>
                <a:gd name="T18" fmla="*/ 2147483647 w 192"/>
                <a:gd name="T19" fmla="*/ 2147483647 h 192"/>
                <a:gd name="T20" fmla="*/ 2147483647 w 192"/>
                <a:gd name="T21" fmla="*/ 2147483647 h 192"/>
                <a:gd name="T22" fmla="*/ 2147483647 w 192"/>
                <a:gd name="T23" fmla="*/ 2147483647 h 192"/>
                <a:gd name="T24" fmla="*/ 2147483647 w 192"/>
                <a:gd name="T25" fmla="*/ 2147483647 h 192"/>
                <a:gd name="T26" fmla="*/ 2147483647 w 192"/>
                <a:gd name="T27" fmla="*/ 2147483647 h 192"/>
                <a:gd name="T28" fmla="*/ 2147483647 w 192"/>
                <a:gd name="T29" fmla="*/ 2147483647 h 192"/>
                <a:gd name="T30" fmla="*/ 2147483647 w 192"/>
                <a:gd name="T31" fmla="*/ 2147483647 h 192"/>
                <a:gd name="T32" fmla="*/ 2147483647 w 192"/>
                <a:gd name="T33" fmla="*/ 2147483647 h 192"/>
                <a:gd name="T34" fmla="*/ 2147483647 w 192"/>
                <a:gd name="T35" fmla="*/ 2147483647 h 192"/>
                <a:gd name="T36" fmla="*/ 0 w 192"/>
                <a:gd name="T37" fmla="*/ 2147483647 h 192"/>
                <a:gd name="T38" fmla="*/ 0 w 192"/>
                <a:gd name="T39" fmla="*/ 2147483647 h 192"/>
                <a:gd name="T40" fmla="*/ 2147483647 w 192"/>
                <a:gd name="T41" fmla="*/ 2147483647 h 192"/>
                <a:gd name="T42" fmla="*/ 2147483647 w 192"/>
                <a:gd name="T43" fmla="*/ 2147483647 h 192"/>
                <a:gd name="T44" fmla="*/ 2147483647 w 192"/>
                <a:gd name="T45" fmla="*/ 2147483647 h 192"/>
                <a:gd name="T46" fmla="*/ 2147483647 w 192"/>
                <a:gd name="T47" fmla="*/ 2147483647 h 192"/>
                <a:gd name="T48" fmla="*/ 2147483647 w 192"/>
                <a:gd name="T49" fmla="*/ 2147483647 h 192"/>
                <a:gd name="T50" fmla="*/ 2147483647 w 192"/>
                <a:gd name="T51" fmla="*/ 2147483647 h 192"/>
                <a:gd name="T52" fmla="*/ 2147483647 w 192"/>
                <a:gd name="T53" fmla="*/ 2147483647 h 192"/>
                <a:gd name="T54" fmla="*/ 2147483647 w 192"/>
                <a:gd name="T55" fmla="*/ 0 h 192"/>
                <a:gd name="T56" fmla="*/ 2147483647 w 192"/>
                <a:gd name="T57" fmla="*/ 0 h 192"/>
                <a:gd name="T58" fmla="*/ 2147483647 w 192"/>
                <a:gd name="T59" fmla="*/ 2147483647 h 192"/>
                <a:gd name="T60" fmla="*/ 2147483647 w 192"/>
                <a:gd name="T61" fmla="*/ 2147483647 h 192"/>
                <a:gd name="T62" fmla="*/ 2147483647 w 192"/>
                <a:gd name="T63" fmla="*/ 2147483647 h 192"/>
                <a:gd name="T64" fmla="*/ 2147483647 w 192"/>
                <a:gd name="T65" fmla="*/ 2147483647 h 192"/>
                <a:gd name="T66" fmla="*/ 2147483647 w 192"/>
                <a:gd name="T67" fmla="*/ 2147483647 h 192"/>
                <a:gd name="T68" fmla="*/ 2147483647 w 192"/>
                <a:gd name="T69" fmla="*/ 2147483647 h 192"/>
                <a:gd name="T70" fmla="*/ 2147483647 w 192"/>
                <a:gd name="T71" fmla="*/ 2147483647 h 192"/>
                <a:gd name="T72" fmla="*/ 2147483647 w 192"/>
                <a:gd name="T73" fmla="*/ 2147483647 h 192"/>
                <a:gd name="T74" fmla="*/ 2147483647 w 192"/>
                <a:gd name="T75" fmla="*/ 2147483647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2">
                  <a:moveTo>
                    <a:pt x="192" y="96"/>
                  </a:moveTo>
                  <a:lnTo>
                    <a:pt x="192" y="96"/>
                  </a:lnTo>
                  <a:lnTo>
                    <a:pt x="190" y="116"/>
                  </a:lnTo>
                  <a:lnTo>
                    <a:pt x="184" y="134"/>
                  </a:lnTo>
                  <a:lnTo>
                    <a:pt x="174" y="150"/>
                  </a:lnTo>
                  <a:lnTo>
                    <a:pt x="164" y="164"/>
                  </a:lnTo>
                  <a:lnTo>
                    <a:pt x="150" y="176"/>
                  </a:lnTo>
                  <a:lnTo>
                    <a:pt x="132" y="184"/>
                  </a:lnTo>
                  <a:lnTo>
                    <a:pt x="116" y="190"/>
                  </a:lnTo>
                  <a:lnTo>
                    <a:pt x="96" y="192"/>
                  </a:lnTo>
                  <a:lnTo>
                    <a:pt x="76" y="190"/>
                  </a:lnTo>
                  <a:lnTo>
                    <a:pt x="58" y="184"/>
                  </a:lnTo>
                  <a:lnTo>
                    <a:pt x="42" y="176"/>
                  </a:lnTo>
                  <a:lnTo>
                    <a:pt x="28" y="164"/>
                  </a:lnTo>
                  <a:lnTo>
                    <a:pt x="16" y="150"/>
                  </a:lnTo>
                  <a:lnTo>
                    <a:pt x="8" y="134"/>
                  </a:lnTo>
                  <a:lnTo>
                    <a:pt x="2" y="116"/>
                  </a:lnTo>
                  <a:lnTo>
                    <a:pt x="0" y="96"/>
                  </a:lnTo>
                  <a:lnTo>
                    <a:pt x="2" y="76"/>
                  </a:lnTo>
                  <a:lnTo>
                    <a:pt x="8" y="58"/>
                  </a:lnTo>
                  <a:lnTo>
                    <a:pt x="16" y="42"/>
                  </a:lnTo>
                  <a:lnTo>
                    <a:pt x="28" y="28"/>
                  </a:lnTo>
                  <a:lnTo>
                    <a:pt x="42" y="18"/>
                  </a:lnTo>
                  <a:lnTo>
                    <a:pt x="58" y="8"/>
                  </a:lnTo>
                  <a:lnTo>
                    <a:pt x="76" y="2"/>
                  </a:lnTo>
                  <a:lnTo>
                    <a:pt x="96" y="0"/>
                  </a:lnTo>
                  <a:lnTo>
                    <a:pt x="116" y="2"/>
                  </a:lnTo>
                  <a:lnTo>
                    <a:pt x="132" y="8"/>
                  </a:lnTo>
                  <a:lnTo>
                    <a:pt x="150" y="18"/>
                  </a:lnTo>
                  <a:lnTo>
                    <a:pt x="164" y="28"/>
                  </a:lnTo>
                  <a:lnTo>
                    <a:pt x="174" y="42"/>
                  </a:lnTo>
                  <a:lnTo>
                    <a:pt x="184" y="58"/>
                  </a:lnTo>
                  <a:lnTo>
                    <a:pt x="190" y="76"/>
                  </a:lnTo>
                  <a:lnTo>
                    <a:pt x="192" y="96"/>
                  </a:lnTo>
                  <a:close/>
                </a:path>
              </a:pathLst>
            </a:custGeom>
            <a:grpFill/>
            <a:ln>
              <a:noFill/>
            </a:ln>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3" name="Freeform 122"/>
            <p:cNvSpPr>
              <a:spLocks/>
            </p:cNvSpPr>
            <p:nvPr/>
          </p:nvSpPr>
          <p:spPr bwMode="auto">
            <a:xfrm>
              <a:off x="5765378" y="3774440"/>
              <a:ext cx="315383" cy="315384"/>
            </a:xfrm>
            <a:custGeom>
              <a:avLst/>
              <a:gdLst>
                <a:gd name="T0" fmla="*/ 2147483647 w 240"/>
                <a:gd name="T1" fmla="*/ 2147483647 h 240"/>
                <a:gd name="T2" fmla="*/ 2147483647 w 240"/>
                <a:gd name="T3" fmla="*/ 2147483647 h 240"/>
                <a:gd name="T4" fmla="*/ 2147483647 w 240"/>
                <a:gd name="T5" fmla="*/ 2147483647 h 240"/>
                <a:gd name="T6" fmla="*/ 2147483647 w 240"/>
                <a:gd name="T7" fmla="*/ 2147483647 h 240"/>
                <a:gd name="T8" fmla="*/ 2147483647 w 240"/>
                <a:gd name="T9" fmla="*/ 2147483647 h 240"/>
                <a:gd name="T10" fmla="*/ 2147483647 w 240"/>
                <a:gd name="T11" fmla="*/ 2147483647 h 240"/>
                <a:gd name="T12" fmla="*/ 2147483647 w 240"/>
                <a:gd name="T13" fmla="*/ 2147483647 h 240"/>
                <a:gd name="T14" fmla="*/ 2147483647 w 240"/>
                <a:gd name="T15" fmla="*/ 2147483647 h 240"/>
                <a:gd name="T16" fmla="*/ 2147483647 w 240"/>
                <a:gd name="T17" fmla="*/ 2147483647 h 240"/>
                <a:gd name="T18" fmla="*/ 2147483647 w 240"/>
                <a:gd name="T19" fmla="*/ 2147483647 h 240"/>
                <a:gd name="T20" fmla="*/ 2147483647 w 240"/>
                <a:gd name="T21" fmla="*/ 2147483647 h 240"/>
                <a:gd name="T22" fmla="*/ 2147483647 w 240"/>
                <a:gd name="T23" fmla="*/ 2147483647 h 240"/>
                <a:gd name="T24" fmla="*/ 2147483647 w 240"/>
                <a:gd name="T25" fmla="*/ 2147483647 h 240"/>
                <a:gd name="T26" fmla="*/ 2147483647 w 240"/>
                <a:gd name="T27" fmla="*/ 2147483647 h 240"/>
                <a:gd name="T28" fmla="*/ 2147483647 w 240"/>
                <a:gd name="T29" fmla="*/ 2147483647 h 240"/>
                <a:gd name="T30" fmla="*/ 2147483647 w 240"/>
                <a:gd name="T31" fmla="*/ 2147483647 h 240"/>
                <a:gd name="T32" fmla="*/ 2147483647 w 240"/>
                <a:gd name="T33" fmla="*/ 2147483647 h 240"/>
                <a:gd name="T34" fmla="*/ 2147483647 w 240"/>
                <a:gd name="T35" fmla="*/ 2147483647 h 240"/>
                <a:gd name="T36" fmla="*/ 2147483647 w 240"/>
                <a:gd name="T37" fmla="*/ 2147483647 h 240"/>
                <a:gd name="T38" fmla="*/ 2147483647 w 240"/>
                <a:gd name="T39" fmla="*/ 2147483647 h 240"/>
                <a:gd name="T40" fmla="*/ 2147483647 w 240"/>
                <a:gd name="T41" fmla="*/ 2147483647 h 240"/>
                <a:gd name="T42" fmla="*/ 0 w 240"/>
                <a:gd name="T43" fmla="*/ 2147483647 h 240"/>
                <a:gd name="T44" fmla="*/ 0 w 240"/>
                <a:gd name="T45" fmla="*/ 2147483647 h 240"/>
                <a:gd name="T46" fmla="*/ 0 w 240"/>
                <a:gd name="T47" fmla="*/ 2147483647 h 240"/>
                <a:gd name="T48" fmla="*/ 0 w 240"/>
                <a:gd name="T49" fmla="*/ 2147483647 h 240"/>
                <a:gd name="T50" fmla="*/ 2147483647 w 240"/>
                <a:gd name="T51" fmla="*/ 2147483647 h 240"/>
                <a:gd name="T52" fmla="*/ 2147483647 w 240"/>
                <a:gd name="T53" fmla="*/ 2147483647 h 240"/>
                <a:gd name="T54" fmla="*/ 2147483647 w 240"/>
                <a:gd name="T55" fmla="*/ 2147483647 h 240"/>
                <a:gd name="T56" fmla="*/ 2147483647 w 240"/>
                <a:gd name="T57" fmla="*/ 2147483647 h 240"/>
                <a:gd name="T58" fmla="*/ 2147483647 w 240"/>
                <a:gd name="T59" fmla="*/ 2147483647 h 240"/>
                <a:gd name="T60" fmla="*/ 2147483647 w 240"/>
                <a:gd name="T61" fmla="*/ 2147483647 h 240"/>
                <a:gd name="T62" fmla="*/ 2147483647 w 240"/>
                <a:gd name="T63" fmla="*/ 2147483647 h 240"/>
                <a:gd name="T64" fmla="*/ 2147483647 w 240"/>
                <a:gd name="T65" fmla="*/ 0 h 240"/>
                <a:gd name="T66" fmla="*/ 2147483647 w 240"/>
                <a:gd name="T67" fmla="*/ 0 h 240"/>
                <a:gd name="T68" fmla="*/ 2147483647 w 240"/>
                <a:gd name="T69" fmla="*/ 0 h 240"/>
                <a:gd name="T70" fmla="*/ 2147483647 w 240"/>
                <a:gd name="T71" fmla="*/ 0 h 240"/>
                <a:gd name="T72" fmla="*/ 2147483647 w 240"/>
                <a:gd name="T73" fmla="*/ 2147483647 h 240"/>
                <a:gd name="T74" fmla="*/ 2147483647 w 240"/>
                <a:gd name="T75" fmla="*/ 2147483647 h 240"/>
                <a:gd name="T76" fmla="*/ 2147483647 w 240"/>
                <a:gd name="T77" fmla="*/ 2147483647 h 240"/>
                <a:gd name="T78" fmla="*/ 2147483647 w 240"/>
                <a:gd name="T79" fmla="*/ 2147483647 h 240"/>
                <a:gd name="T80" fmla="*/ 2147483647 w 240"/>
                <a:gd name="T81" fmla="*/ 2147483647 h 240"/>
                <a:gd name="T82" fmla="*/ 2147483647 w 240"/>
                <a:gd name="T83" fmla="*/ 2147483647 h 240"/>
                <a:gd name="T84" fmla="*/ 2147483647 w 240"/>
                <a:gd name="T85" fmla="*/ 2147483647 h 240"/>
                <a:gd name="T86" fmla="*/ 2147483647 w 240"/>
                <a:gd name="T87" fmla="*/ 2147483647 h 240"/>
                <a:gd name="T88" fmla="*/ 2147483647 w 240"/>
                <a:gd name="T89" fmla="*/ 2147483647 h 240"/>
                <a:gd name="T90" fmla="*/ 2147483647 w 240"/>
                <a:gd name="T91" fmla="*/ 2147483647 h 24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0" h="240">
                  <a:moveTo>
                    <a:pt x="240" y="120"/>
                  </a:moveTo>
                  <a:lnTo>
                    <a:pt x="240" y="120"/>
                  </a:lnTo>
                  <a:lnTo>
                    <a:pt x="238" y="132"/>
                  </a:lnTo>
                  <a:lnTo>
                    <a:pt x="238" y="144"/>
                  </a:lnTo>
                  <a:lnTo>
                    <a:pt x="230" y="166"/>
                  </a:lnTo>
                  <a:lnTo>
                    <a:pt x="218" y="186"/>
                  </a:lnTo>
                  <a:lnTo>
                    <a:pt x="204" y="204"/>
                  </a:lnTo>
                  <a:lnTo>
                    <a:pt x="186" y="218"/>
                  </a:lnTo>
                  <a:lnTo>
                    <a:pt x="166" y="230"/>
                  </a:lnTo>
                  <a:lnTo>
                    <a:pt x="144" y="236"/>
                  </a:lnTo>
                  <a:lnTo>
                    <a:pt x="132" y="238"/>
                  </a:lnTo>
                  <a:lnTo>
                    <a:pt x="120" y="240"/>
                  </a:lnTo>
                  <a:lnTo>
                    <a:pt x="108" y="238"/>
                  </a:lnTo>
                  <a:lnTo>
                    <a:pt x="96" y="236"/>
                  </a:lnTo>
                  <a:lnTo>
                    <a:pt x="72" y="230"/>
                  </a:lnTo>
                  <a:lnTo>
                    <a:pt x="52" y="218"/>
                  </a:lnTo>
                  <a:lnTo>
                    <a:pt x="34" y="204"/>
                  </a:lnTo>
                  <a:lnTo>
                    <a:pt x="20" y="186"/>
                  </a:lnTo>
                  <a:lnTo>
                    <a:pt x="8" y="166"/>
                  </a:lnTo>
                  <a:lnTo>
                    <a:pt x="2" y="144"/>
                  </a:lnTo>
                  <a:lnTo>
                    <a:pt x="0" y="132"/>
                  </a:lnTo>
                  <a:lnTo>
                    <a:pt x="0" y="120"/>
                  </a:lnTo>
                  <a:lnTo>
                    <a:pt x="0" y="108"/>
                  </a:lnTo>
                  <a:lnTo>
                    <a:pt x="2" y="96"/>
                  </a:lnTo>
                  <a:lnTo>
                    <a:pt x="8" y="72"/>
                  </a:lnTo>
                  <a:lnTo>
                    <a:pt x="20" y="52"/>
                  </a:lnTo>
                  <a:lnTo>
                    <a:pt x="34" y="34"/>
                  </a:lnTo>
                  <a:lnTo>
                    <a:pt x="52" y="20"/>
                  </a:lnTo>
                  <a:lnTo>
                    <a:pt x="72" y="8"/>
                  </a:lnTo>
                  <a:lnTo>
                    <a:pt x="96" y="2"/>
                  </a:lnTo>
                  <a:lnTo>
                    <a:pt x="108" y="0"/>
                  </a:lnTo>
                  <a:lnTo>
                    <a:pt x="120" y="0"/>
                  </a:lnTo>
                  <a:lnTo>
                    <a:pt x="132" y="0"/>
                  </a:lnTo>
                  <a:lnTo>
                    <a:pt x="144" y="2"/>
                  </a:lnTo>
                  <a:lnTo>
                    <a:pt x="166" y="8"/>
                  </a:lnTo>
                  <a:lnTo>
                    <a:pt x="186" y="20"/>
                  </a:lnTo>
                  <a:lnTo>
                    <a:pt x="204" y="34"/>
                  </a:lnTo>
                  <a:lnTo>
                    <a:pt x="218" y="52"/>
                  </a:lnTo>
                  <a:lnTo>
                    <a:pt x="230" y="72"/>
                  </a:lnTo>
                  <a:lnTo>
                    <a:pt x="238" y="96"/>
                  </a:lnTo>
                  <a:lnTo>
                    <a:pt x="238" y="108"/>
                  </a:lnTo>
                  <a:lnTo>
                    <a:pt x="240" y="120"/>
                  </a:lnTo>
                  <a:close/>
                </a:path>
              </a:pathLst>
            </a:custGeom>
            <a:grpFill/>
            <a:ln>
              <a:noFill/>
            </a:ln>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4" name="Freeform 123"/>
            <p:cNvSpPr>
              <a:spLocks/>
            </p:cNvSpPr>
            <p:nvPr/>
          </p:nvSpPr>
          <p:spPr bwMode="auto">
            <a:xfrm>
              <a:off x="5462693" y="4142740"/>
              <a:ext cx="254000" cy="247651"/>
            </a:xfrm>
            <a:custGeom>
              <a:avLst/>
              <a:gdLst>
                <a:gd name="T0" fmla="*/ 2147483647 w 192"/>
                <a:gd name="T1" fmla="*/ 2147483647 h 190"/>
                <a:gd name="T2" fmla="*/ 2147483647 w 192"/>
                <a:gd name="T3" fmla="*/ 2147483647 h 190"/>
                <a:gd name="T4" fmla="*/ 2147483647 w 192"/>
                <a:gd name="T5" fmla="*/ 2147483647 h 190"/>
                <a:gd name="T6" fmla="*/ 2147483647 w 192"/>
                <a:gd name="T7" fmla="*/ 2147483647 h 190"/>
                <a:gd name="T8" fmla="*/ 2147483647 w 192"/>
                <a:gd name="T9" fmla="*/ 2147483647 h 190"/>
                <a:gd name="T10" fmla="*/ 2147483647 w 192"/>
                <a:gd name="T11" fmla="*/ 2147483647 h 190"/>
                <a:gd name="T12" fmla="*/ 2147483647 w 192"/>
                <a:gd name="T13" fmla="*/ 2147483647 h 190"/>
                <a:gd name="T14" fmla="*/ 2147483647 w 192"/>
                <a:gd name="T15" fmla="*/ 2147483647 h 190"/>
                <a:gd name="T16" fmla="*/ 2147483647 w 192"/>
                <a:gd name="T17" fmla="*/ 2147483647 h 190"/>
                <a:gd name="T18" fmla="*/ 2147483647 w 192"/>
                <a:gd name="T19" fmla="*/ 2147483647 h 190"/>
                <a:gd name="T20" fmla="*/ 2147483647 w 192"/>
                <a:gd name="T21" fmla="*/ 2147483647 h 190"/>
                <a:gd name="T22" fmla="*/ 2147483647 w 192"/>
                <a:gd name="T23" fmla="*/ 2147483647 h 190"/>
                <a:gd name="T24" fmla="*/ 2147483647 w 192"/>
                <a:gd name="T25" fmla="*/ 2147483647 h 190"/>
                <a:gd name="T26" fmla="*/ 2147483647 w 192"/>
                <a:gd name="T27" fmla="*/ 2147483647 h 190"/>
                <a:gd name="T28" fmla="*/ 2147483647 w 192"/>
                <a:gd name="T29" fmla="*/ 2147483647 h 190"/>
                <a:gd name="T30" fmla="*/ 2147483647 w 192"/>
                <a:gd name="T31" fmla="*/ 2147483647 h 190"/>
                <a:gd name="T32" fmla="*/ 2147483647 w 192"/>
                <a:gd name="T33" fmla="*/ 2147483647 h 190"/>
                <a:gd name="T34" fmla="*/ 2147483647 w 192"/>
                <a:gd name="T35" fmla="*/ 2147483647 h 190"/>
                <a:gd name="T36" fmla="*/ 0 w 192"/>
                <a:gd name="T37" fmla="*/ 2147483647 h 190"/>
                <a:gd name="T38" fmla="*/ 0 w 192"/>
                <a:gd name="T39" fmla="*/ 2147483647 h 190"/>
                <a:gd name="T40" fmla="*/ 2147483647 w 192"/>
                <a:gd name="T41" fmla="*/ 2147483647 h 190"/>
                <a:gd name="T42" fmla="*/ 2147483647 w 192"/>
                <a:gd name="T43" fmla="*/ 2147483647 h 190"/>
                <a:gd name="T44" fmla="*/ 2147483647 w 192"/>
                <a:gd name="T45" fmla="*/ 2147483647 h 190"/>
                <a:gd name="T46" fmla="*/ 2147483647 w 192"/>
                <a:gd name="T47" fmla="*/ 2147483647 h 190"/>
                <a:gd name="T48" fmla="*/ 2147483647 w 192"/>
                <a:gd name="T49" fmla="*/ 2147483647 h 190"/>
                <a:gd name="T50" fmla="*/ 2147483647 w 192"/>
                <a:gd name="T51" fmla="*/ 2147483647 h 190"/>
                <a:gd name="T52" fmla="*/ 2147483647 w 192"/>
                <a:gd name="T53" fmla="*/ 2147483647 h 190"/>
                <a:gd name="T54" fmla="*/ 2147483647 w 192"/>
                <a:gd name="T55" fmla="*/ 0 h 190"/>
                <a:gd name="T56" fmla="*/ 2147483647 w 192"/>
                <a:gd name="T57" fmla="*/ 0 h 190"/>
                <a:gd name="T58" fmla="*/ 2147483647 w 192"/>
                <a:gd name="T59" fmla="*/ 2147483647 h 190"/>
                <a:gd name="T60" fmla="*/ 2147483647 w 192"/>
                <a:gd name="T61" fmla="*/ 2147483647 h 190"/>
                <a:gd name="T62" fmla="*/ 2147483647 w 192"/>
                <a:gd name="T63" fmla="*/ 2147483647 h 190"/>
                <a:gd name="T64" fmla="*/ 2147483647 w 192"/>
                <a:gd name="T65" fmla="*/ 2147483647 h 190"/>
                <a:gd name="T66" fmla="*/ 2147483647 w 192"/>
                <a:gd name="T67" fmla="*/ 2147483647 h 190"/>
                <a:gd name="T68" fmla="*/ 2147483647 w 192"/>
                <a:gd name="T69" fmla="*/ 2147483647 h 190"/>
                <a:gd name="T70" fmla="*/ 2147483647 w 192"/>
                <a:gd name="T71" fmla="*/ 2147483647 h 190"/>
                <a:gd name="T72" fmla="*/ 2147483647 w 192"/>
                <a:gd name="T73" fmla="*/ 2147483647 h 190"/>
                <a:gd name="T74" fmla="*/ 2147483647 w 192"/>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0">
                  <a:moveTo>
                    <a:pt x="192" y="94"/>
                  </a:moveTo>
                  <a:lnTo>
                    <a:pt x="192" y="94"/>
                  </a:lnTo>
                  <a:lnTo>
                    <a:pt x="190" y="114"/>
                  </a:lnTo>
                  <a:lnTo>
                    <a:pt x="184" y="132"/>
                  </a:lnTo>
                  <a:lnTo>
                    <a:pt x="174" y="148"/>
                  </a:lnTo>
                  <a:lnTo>
                    <a:pt x="164" y="162"/>
                  </a:lnTo>
                  <a:lnTo>
                    <a:pt x="150" y="174"/>
                  </a:lnTo>
                  <a:lnTo>
                    <a:pt x="132" y="182"/>
                  </a:lnTo>
                  <a:lnTo>
                    <a:pt x="116" y="188"/>
                  </a:lnTo>
                  <a:lnTo>
                    <a:pt x="96"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6" y="0"/>
                  </a:lnTo>
                  <a:lnTo>
                    <a:pt x="116" y="2"/>
                  </a:lnTo>
                  <a:lnTo>
                    <a:pt x="132" y="8"/>
                  </a:lnTo>
                  <a:lnTo>
                    <a:pt x="150" y="16"/>
                  </a:lnTo>
                  <a:lnTo>
                    <a:pt x="164" y="28"/>
                  </a:lnTo>
                  <a:lnTo>
                    <a:pt x="174" y="42"/>
                  </a:lnTo>
                  <a:lnTo>
                    <a:pt x="184" y="58"/>
                  </a:lnTo>
                  <a:lnTo>
                    <a:pt x="190" y="76"/>
                  </a:lnTo>
                  <a:lnTo>
                    <a:pt x="192" y="94"/>
                  </a:lnTo>
                  <a:close/>
                </a:path>
              </a:pathLst>
            </a:custGeom>
            <a:grpFill/>
            <a:ln>
              <a:noFill/>
            </a:ln>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5" name="Freeform 124"/>
            <p:cNvSpPr>
              <a:spLocks/>
            </p:cNvSpPr>
            <p:nvPr/>
          </p:nvSpPr>
          <p:spPr bwMode="auto">
            <a:xfrm>
              <a:off x="5765378" y="4142740"/>
              <a:ext cx="249767" cy="247651"/>
            </a:xfrm>
            <a:custGeom>
              <a:avLst/>
              <a:gdLst>
                <a:gd name="T0" fmla="*/ 2147483647 w 190"/>
                <a:gd name="T1" fmla="*/ 2147483647 h 190"/>
                <a:gd name="T2" fmla="*/ 2147483647 w 190"/>
                <a:gd name="T3" fmla="*/ 2147483647 h 190"/>
                <a:gd name="T4" fmla="*/ 2147483647 w 190"/>
                <a:gd name="T5" fmla="*/ 2147483647 h 190"/>
                <a:gd name="T6" fmla="*/ 2147483647 w 190"/>
                <a:gd name="T7" fmla="*/ 2147483647 h 190"/>
                <a:gd name="T8" fmla="*/ 2147483647 w 190"/>
                <a:gd name="T9" fmla="*/ 2147483647 h 190"/>
                <a:gd name="T10" fmla="*/ 2147483647 w 190"/>
                <a:gd name="T11" fmla="*/ 2147483647 h 190"/>
                <a:gd name="T12" fmla="*/ 2147483647 w 190"/>
                <a:gd name="T13" fmla="*/ 2147483647 h 190"/>
                <a:gd name="T14" fmla="*/ 2147483647 w 190"/>
                <a:gd name="T15" fmla="*/ 2147483647 h 190"/>
                <a:gd name="T16" fmla="*/ 2147483647 w 190"/>
                <a:gd name="T17" fmla="*/ 2147483647 h 190"/>
                <a:gd name="T18" fmla="*/ 2147483647 w 190"/>
                <a:gd name="T19" fmla="*/ 2147483647 h 190"/>
                <a:gd name="T20" fmla="*/ 2147483647 w 190"/>
                <a:gd name="T21" fmla="*/ 2147483647 h 190"/>
                <a:gd name="T22" fmla="*/ 2147483647 w 190"/>
                <a:gd name="T23" fmla="*/ 2147483647 h 190"/>
                <a:gd name="T24" fmla="*/ 2147483647 w 190"/>
                <a:gd name="T25" fmla="*/ 2147483647 h 190"/>
                <a:gd name="T26" fmla="*/ 2147483647 w 190"/>
                <a:gd name="T27" fmla="*/ 2147483647 h 190"/>
                <a:gd name="T28" fmla="*/ 2147483647 w 190"/>
                <a:gd name="T29" fmla="*/ 2147483647 h 190"/>
                <a:gd name="T30" fmla="*/ 2147483647 w 190"/>
                <a:gd name="T31" fmla="*/ 2147483647 h 190"/>
                <a:gd name="T32" fmla="*/ 2147483647 w 190"/>
                <a:gd name="T33" fmla="*/ 2147483647 h 190"/>
                <a:gd name="T34" fmla="*/ 2147483647 w 190"/>
                <a:gd name="T35" fmla="*/ 2147483647 h 190"/>
                <a:gd name="T36" fmla="*/ 0 w 190"/>
                <a:gd name="T37" fmla="*/ 2147483647 h 190"/>
                <a:gd name="T38" fmla="*/ 0 w 190"/>
                <a:gd name="T39" fmla="*/ 2147483647 h 190"/>
                <a:gd name="T40" fmla="*/ 2147483647 w 190"/>
                <a:gd name="T41" fmla="*/ 2147483647 h 190"/>
                <a:gd name="T42" fmla="*/ 2147483647 w 190"/>
                <a:gd name="T43" fmla="*/ 2147483647 h 190"/>
                <a:gd name="T44" fmla="*/ 2147483647 w 190"/>
                <a:gd name="T45" fmla="*/ 2147483647 h 190"/>
                <a:gd name="T46" fmla="*/ 2147483647 w 190"/>
                <a:gd name="T47" fmla="*/ 2147483647 h 190"/>
                <a:gd name="T48" fmla="*/ 2147483647 w 190"/>
                <a:gd name="T49" fmla="*/ 2147483647 h 190"/>
                <a:gd name="T50" fmla="*/ 2147483647 w 190"/>
                <a:gd name="T51" fmla="*/ 2147483647 h 190"/>
                <a:gd name="T52" fmla="*/ 2147483647 w 190"/>
                <a:gd name="T53" fmla="*/ 2147483647 h 190"/>
                <a:gd name="T54" fmla="*/ 2147483647 w 190"/>
                <a:gd name="T55" fmla="*/ 0 h 190"/>
                <a:gd name="T56" fmla="*/ 2147483647 w 190"/>
                <a:gd name="T57" fmla="*/ 0 h 190"/>
                <a:gd name="T58" fmla="*/ 2147483647 w 190"/>
                <a:gd name="T59" fmla="*/ 2147483647 h 190"/>
                <a:gd name="T60" fmla="*/ 2147483647 w 190"/>
                <a:gd name="T61" fmla="*/ 2147483647 h 190"/>
                <a:gd name="T62" fmla="*/ 2147483647 w 190"/>
                <a:gd name="T63" fmla="*/ 2147483647 h 190"/>
                <a:gd name="T64" fmla="*/ 2147483647 w 190"/>
                <a:gd name="T65" fmla="*/ 2147483647 h 190"/>
                <a:gd name="T66" fmla="*/ 2147483647 w 190"/>
                <a:gd name="T67" fmla="*/ 2147483647 h 190"/>
                <a:gd name="T68" fmla="*/ 2147483647 w 190"/>
                <a:gd name="T69" fmla="*/ 2147483647 h 190"/>
                <a:gd name="T70" fmla="*/ 2147483647 w 190"/>
                <a:gd name="T71" fmla="*/ 2147483647 h 190"/>
                <a:gd name="T72" fmla="*/ 2147483647 w 190"/>
                <a:gd name="T73" fmla="*/ 2147483647 h 190"/>
                <a:gd name="T74" fmla="*/ 2147483647 w 190"/>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0" h="190">
                  <a:moveTo>
                    <a:pt x="190" y="94"/>
                  </a:moveTo>
                  <a:lnTo>
                    <a:pt x="190" y="94"/>
                  </a:lnTo>
                  <a:lnTo>
                    <a:pt x="188" y="114"/>
                  </a:lnTo>
                  <a:lnTo>
                    <a:pt x="182" y="132"/>
                  </a:lnTo>
                  <a:lnTo>
                    <a:pt x="174" y="148"/>
                  </a:lnTo>
                  <a:lnTo>
                    <a:pt x="162" y="162"/>
                  </a:lnTo>
                  <a:lnTo>
                    <a:pt x="148" y="174"/>
                  </a:lnTo>
                  <a:lnTo>
                    <a:pt x="132" y="182"/>
                  </a:lnTo>
                  <a:lnTo>
                    <a:pt x="114" y="188"/>
                  </a:lnTo>
                  <a:lnTo>
                    <a:pt x="94"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4" y="0"/>
                  </a:lnTo>
                  <a:lnTo>
                    <a:pt x="114" y="2"/>
                  </a:lnTo>
                  <a:lnTo>
                    <a:pt x="132" y="8"/>
                  </a:lnTo>
                  <a:lnTo>
                    <a:pt x="148" y="16"/>
                  </a:lnTo>
                  <a:lnTo>
                    <a:pt x="162" y="28"/>
                  </a:lnTo>
                  <a:lnTo>
                    <a:pt x="174" y="42"/>
                  </a:lnTo>
                  <a:lnTo>
                    <a:pt x="182" y="58"/>
                  </a:lnTo>
                  <a:lnTo>
                    <a:pt x="188" y="76"/>
                  </a:lnTo>
                  <a:lnTo>
                    <a:pt x="190" y="94"/>
                  </a:lnTo>
                  <a:close/>
                </a:path>
              </a:pathLst>
            </a:custGeom>
            <a:grpFill/>
            <a:ln>
              <a:noFill/>
            </a:ln>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sp>
        <p:nvSpPr>
          <p:cNvPr id="16" name="矩形 1"/>
          <p:cNvSpPr>
            <a:spLocks noChangeArrowheads="1"/>
          </p:cNvSpPr>
          <p:nvPr/>
        </p:nvSpPr>
        <p:spPr bwMode="auto">
          <a:xfrm>
            <a:off x="6172058" y="1275606"/>
            <a:ext cx="1879704" cy="41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600" b="1"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mn-cs"/>
              </a:rPr>
              <a:t>此处添加标题内容</a:t>
            </a:r>
            <a:endParaRPr kumimoji="0" lang="en-US" altLang="zh-CN" sz="1600" b="1"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17" name="矩形 1"/>
          <p:cNvSpPr>
            <a:spLocks noChangeArrowheads="1"/>
          </p:cNvSpPr>
          <p:nvPr/>
        </p:nvSpPr>
        <p:spPr bwMode="auto">
          <a:xfrm>
            <a:off x="979573" y="1275606"/>
            <a:ext cx="1970611" cy="41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600" b="1" i="0" u="none" strike="noStrike" kern="1200" cap="none" spc="0" normalizeH="0" baseline="0" noProof="0" dirty="0">
                <a:ln>
                  <a:noFill/>
                </a:ln>
                <a:solidFill>
                  <a:srgbClr val="3992B5"/>
                </a:solidFill>
                <a:effectLst/>
                <a:uLnTx/>
                <a:uFillTx/>
                <a:latin typeface="微软雅黑" panose="020B0503020204020204" pitchFamily="34" charset="-122"/>
                <a:ea typeface="微软雅黑" panose="020B0503020204020204" pitchFamily="34" charset="-122"/>
                <a:cs typeface="+mn-cs"/>
              </a:rPr>
              <a:t>此处添加标题内容</a:t>
            </a:r>
            <a:endParaRPr kumimoji="0" lang="en-US" altLang="zh-CN" sz="1600" b="1" i="0" u="none" strike="noStrike" kern="1200" cap="none" spc="0" normalizeH="0" baseline="0" noProof="0" dirty="0">
              <a:ln>
                <a:noFill/>
              </a:ln>
              <a:solidFill>
                <a:srgbClr val="3992B5"/>
              </a:solidFill>
              <a:effectLst/>
              <a:uLnTx/>
              <a:uFillTx/>
              <a:latin typeface="微软雅黑" panose="020B0503020204020204" pitchFamily="34" charset="-122"/>
              <a:ea typeface="微软雅黑" panose="020B0503020204020204" pitchFamily="34" charset="-122"/>
              <a:cs typeface="+mn-cs"/>
            </a:endParaRPr>
          </a:p>
        </p:txBody>
      </p:sp>
      <p:sp>
        <p:nvSpPr>
          <p:cNvPr id="18" name="矩形 1"/>
          <p:cNvSpPr>
            <a:spLocks noChangeArrowheads="1"/>
          </p:cNvSpPr>
          <p:nvPr/>
        </p:nvSpPr>
        <p:spPr bwMode="auto">
          <a:xfrm>
            <a:off x="6172055" y="2794494"/>
            <a:ext cx="1879704" cy="41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600" b="1"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mn-cs"/>
              </a:rPr>
              <a:t>此处添加标题内容</a:t>
            </a:r>
            <a:endParaRPr kumimoji="0" lang="en-US" altLang="zh-CN" sz="1600" b="1"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19" name="矩形 1"/>
          <p:cNvSpPr>
            <a:spLocks noChangeArrowheads="1"/>
          </p:cNvSpPr>
          <p:nvPr/>
        </p:nvSpPr>
        <p:spPr bwMode="auto">
          <a:xfrm>
            <a:off x="943087" y="2796078"/>
            <a:ext cx="1970611" cy="41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600" b="1" i="0" u="none" strike="noStrike" kern="1200" cap="none" spc="0" normalizeH="0" baseline="0" noProof="0" dirty="0">
                <a:ln>
                  <a:noFill/>
                </a:ln>
                <a:solidFill>
                  <a:srgbClr val="3992B5"/>
                </a:solidFill>
                <a:effectLst/>
                <a:uLnTx/>
                <a:uFillTx/>
                <a:latin typeface="微软雅黑" panose="020B0503020204020204" pitchFamily="34" charset="-122"/>
                <a:ea typeface="微软雅黑" panose="020B0503020204020204" pitchFamily="34" charset="-122"/>
                <a:cs typeface="+mn-cs"/>
              </a:rPr>
              <a:t>此处添加标题内容</a:t>
            </a:r>
            <a:endParaRPr kumimoji="0" lang="en-US" altLang="zh-CN" sz="1600" b="1" i="0" u="none" strike="noStrike" kern="1200" cap="none" spc="0" normalizeH="0" baseline="0" noProof="0" dirty="0">
              <a:ln>
                <a:noFill/>
              </a:ln>
              <a:solidFill>
                <a:srgbClr val="3992B5"/>
              </a:solidFill>
              <a:effectLst/>
              <a:uLnTx/>
              <a:uFillTx/>
              <a:latin typeface="微软雅黑" panose="020B0503020204020204" pitchFamily="34" charset="-122"/>
              <a:ea typeface="微软雅黑" panose="020B0503020204020204" pitchFamily="34" charset="-122"/>
              <a:cs typeface="+mn-cs"/>
            </a:endParaRPr>
          </a:p>
        </p:txBody>
      </p:sp>
      <p:grpSp>
        <p:nvGrpSpPr>
          <p:cNvPr id="20" name="组合 19"/>
          <p:cNvGrpSpPr/>
          <p:nvPr/>
        </p:nvGrpSpPr>
        <p:grpSpPr>
          <a:xfrm>
            <a:off x="1059038" y="1716605"/>
            <a:ext cx="3014603" cy="661834"/>
            <a:chOff x="1177047" y="2540424"/>
            <a:chExt cx="4018947" cy="882650"/>
          </a:xfrm>
        </p:grpSpPr>
        <p:sp>
          <p:nvSpPr>
            <p:cNvPr id="21" name="任意多边形 20"/>
            <p:cNvSpPr/>
            <p:nvPr/>
          </p:nvSpPr>
          <p:spPr>
            <a:xfrm flipH="1">
              <a:off x="1177047" y="2540424"/>
              <a:ext cx="3966030"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896333"/>
                <a:gd name="connsiteY0" fmla="*/ 581025 h 581025"/>
                <a:gd name="connsiteX1" fmla="*/ 333375 w 2896333"/>
                <a:gd name="connsiteY1" fmla="*/ 0 h 581025"/>
                <a:gd name="connsiteX2" fmla="*/ 2896333 w 2896333"/>
                <a:gd name="connsiteY2" fmla="*/ 0 h 581025"/>
              </a:gdLst>
              <a:ahLst/>
              <a:cxnLst>
                <a:cxn ang="0">
                  <a:pos x="connsiteX0" y="connsiteY0"/>
                </a:cxn>
                <a:cxn ang="0">
                  <a:pos x="connsiteX1" y="connsiteY1"/>
                </a:cxn>
                <a:cxn ang="0">
                  <a:pos x="connsiteX2" y="connsiteY2"/>
                </a:cxn>
              </a:cxnLst>
              <a:rect l="l" t="t" r="r" b="b"/>
              <a:pathLst>
                <a:path w="2896333" h="581025">
                  <a:moveTo>
                    <a:pt x="0" y="581025"/>
                  </a:moveTo>
                  <a:lnTo>
                    <a:pt x="333375" y="0"/>
                  </a:lnTo>
                  <a:lnTo>
                    <a:pt x="2896333" y="0"/>
                  </a:lnTo>
                </a:path>
              </a:pathLst>
            </a:custGeom>
            <a:noFill/>
            <a:ln w="12700">
              <a:solidFill>
                <a:schemeClr val="tx1"/>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2" name="Oval 54"/>
            <p:cNvSpPr>
              <a:spLocks noChangeArrowheads="1"/>
            </p:cNvSpPr>
            <p:nvPr/>
          </p:nvSpPr>
          <p:spPr bwMode="auto">
            <a:xfrm>
              <a:off x="5085927" y="3313007"/>
              <a:ext cx="110067" cy="110067"/>
            </a:xfrm>
            <a:prstGeom prst="ellipse">
              <a:avLst/>
            </a:prstGeom>
            <a:ln>
              <a:solidFill>
                <a:schemeClr val="tx1"/>
              </a:solid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nvGrpSpPr>
          <p:cNvPr id="23" name="组合 22"/>
          <p:cNvGrpSpPr/>
          <p:nvPr/>
        </p:nvGrpSpPr>
        <p:grpSpPr>
          <a:xfrm>
            <a:off x="5099299" y="1726128"/>
            <a:ext cx="2784837" cy="658659"/>
            <a:chOff x="6563360" y="2553124"/>
            <a:chExt cx="3712633" cy="878416"/>
          </a:xfrm>
        </p:grpSpPr>
        <p:sp>
          <p:nvSpPr>
            <p:cNvPr id="24" name="任意多边形 23"/>
            <p:cNvSpPr/>
            <p:nvPr/>
          </p:nvSpPr>
          <p:spPr>
            <a:xfrm>
              <a:off x="6626860" y="2553124"/>
              <a:ext cx="3649133"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896333"/>
                <a:gd name="connsiteY0" fmla="*/ 581025 h 581025"/>
                <a:gd name="connsiteX1" fmla="*/ 333375 w 2896333"/>
                <a:gd name="connsiteY1" fmla="*/ 0 h 581025"/>
                <a:gd name="connsiteX2" fmla="*/ 2896333 w 2896333"/>
                <a:gd name="connsiteY2" fmla="*/ 0 h 581025"/>
              </a:gdLst>
              <a:ahLst/>
              <a:cxnLst>
                <a:cxn ang="0">
                  <a:pos x="connsiteX0" y="connsiteY0"/>
                </a:cxn>
                <a:cxn ang="0">
                  <a:pos x="connsiteX1" y="connsiteY1"/>
                </a:cxn>
                <a:cxn ang="0">
                  <a:pos x="connsiteX2" y="connsiteY2"/>
                </a:cxn>
              </a:cxnLst>
              <a:rect l="l" t="t" r="r" b="b"/>
              <a:pathLst>
                <a:path w="2896333" h="581025">
                  <a:moveTo>
                    <a:pt x="0" y="581025"/>
                  </a:moveTo>
                  <a:lnTo>
                    <a:pt x="333375" y="0"/>
                  </a:lnTo>
                  <a:lnTo>
                    <a:pt x="2896333" y="0"/>
                  </a:lnTo>
                </a:path>
              </a:pathLst>
            </a:custGeom>
            <a:noFill/>
            <a:ln w="12700">
              <a:solidFill>
                <a:schemeClr val="bg2"/>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5" name="Oval 54"/>
            <p:cNvSpPr>
              <a:spLocks noChangeArrowheads="1"/>
            </p:cNvSpPr>
            <p:nvPr/>
          </p:nvSpPr>
          <p:spPr bwMode="auto">
            <a:xfrm>
              <a:off x="6563360" y="3321473"/>
              <a:ext cx="110067" cy="110067"/>
            </a:xfrm>
            <a:prstGeom prst="ellipse">
              <a:avLst/>
            </a:prstGeom>
            <a:ln>
              <a:solidFill>
                <a:schemeClr val="bg2"/>
              </a:solid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nvGrpSpPr>
          <p:cNvPr id="29" name="组合 28"/>
          <p:cNvGrpSpPr/>
          <p:nvPr/>
        </p:nvGrpSpPr>
        <p:grpSpPr>
          <a:xfrm>
            <a:off x="5146930" y="3241839"/>
            <a:ext cx="2757847" cy="661834"/>
            <a:chOff x="6626860" y="4574541"/>
            <a:chExt cx="3676651" cy="882650"/>
          </a:xfrm>
        </p:grpSpPr>
        <p:sp>
          <p:nvSpPr>
            <p:cNvPr id="30" name="任意多边形 29"/>
            <p:cNvSpPr/>
            <p:nvPr/>
          </p:nvSpPr>
          <p:spPr>
            <a:xfrm>
              <a:off x="6686127" y="4574541"/>
              <a:ext cx="3617384"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528430"/>
                <a:gd name="connsiteY0" fmla="*/ 587027 h 587027"/>
                <a:gd name="connsiteX1" fmla="*/ 333375 w 2528430"/>
                <a:gd name="connsiteY1" fmla="*/ 6002 h 587027"/>
                <a:gd name="connsiteX2" fmla="*/ 2528430 w 2528430"/>
                <a:gd name="connsiteY2" fmla="*/ 0 h 587027"/>
              </a:gdLst>
              <a:ahLst/>
              <a:cxnLst>
                <a:cxn ang="0">
                  <a:pos x="connsiteX0" y="connsiteY0"/>
                </a:cxn>
                <a:cxn ang="0">
                  <a:pos x="connsiteX1" y="connsiteY1"/>
                </a:cxn>
                <a:cxn ang="0">
                  <a:pos x="connsiteX2" y="connsiteY2"/>
                </a:cxn>
              </a:cxnLst>
              <a:rect l="l" t="t" r="r" b="b"/>
              <a:pathLst>
                <a:path w="2528430" h="587027">
                  <a:moveTo>
                    <a:pt x="0" y="587027"/>
                  </a:moveTo>
                  <a:lnTo>
                    <a:pt x="333375" y="6002"/>
                  </a:lnTo>
                  <a:lnTo>
                    <a:pt x="2528430" y="0"/>
                  </a:lnTo>
                </a:path>
              </a:pathLst>
            </a:custGeom>
            <a:noFill/>
            <a:ln w="12700">
              <a:solidFill>
                <a:schemeClr val="tx2"/>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1" name="Oval 54"/>
            <p:cNvSpPr>
              <a:spLocks noChangeArrowheads="1"/>
            </p:cNvSpPr>
            <p:nvPr/>
          </p:nvSpPr>
          <p:spPr bwMode="auto">
            <a:xfrm>
              <a:off x="6626860" y="5347124"/>
              <a:ext cx="110067" cy="110067"/>
            </a:xfrm>
            <a:prstGeom prst="ellipse">
              <a:avLst/>
            </a:prstGeom>
            <a:ln>
              <a:solidFill>
                <a:schemeClr val="tx2"/>
              </a:solid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nvGrpSpPr>
          <p:cNvPr id="32" name="组合 31"/>
          <p:cNvGrpSpPr/>
          <p:nvPr/>
        </p:nvGrpSpPr>
        <p:grpSpPr>
          <a:xfrm>
            <a:off x="1059037" y="3241839"/>
            <a:ext cx="2730404" cy="661834"/>
            <a:chOff x="1177046" y="4574541"/>
            <a:chExt cx="3640065" cy="882650"/>
          </a:xfrm>
        </p:grpSpPr>
        <p:sp>
          <p:nvSpPr>
            <p:cNvPr id="33" name="任意多边形 32"/>
            <p:cNvSpPr/>
            <p:nvPr/>
          </p:nvSpPr>
          <p:spPr>
            <a:xfrm flipH="1">
              <a:off x="1177046" y="4574541"/>
              <a:ext cx="3574447"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528430"/>
                <a:gd name="connsiteY0" fmla="*/ 587027 h 587027"/>
                <a:gd name="connsiteX1" fmla="*/ 333375 w 2528430"/>
                <a:gd name="connsiteY1" fmla="*/ 6002 h 587027"/>
                <a:gd name="connsiteX2" fmla="*/ 2528430 w 2528430"/>
                <a:gd name="connsiteY2" fmla="*/ 0 h 587027"/>
              </a:gdLst>
              <a:ahLst/>
              <a:cxnLst>
                <a:cxn ang="0">
                  <a:pos x="connsiteX0" y="connsiteY0"/>
                </a:cxn>
                <a:cxn ang="0">
                  <a:pos x="connsiteX1" y="connsiteY1"/>
                </a:cxn>
                <a:cxn ang="0">
                  <a:pos x="connsiteX2" y="connsiteY2"/>
                </a:cxn>
              </a:cxnLst>
              <a:rect l="l" t="t" r="r" b="b"/>
              <a:pathLst>
                <a:path w="2528430" h="587027">
                  <a:moveTo>
                    <a:pt x="0" y="587027"/>
                  </a:moveTo>
                  <a:lnTo>
                    <a:pt x="333375" y="6002"/>
                  </a:lnTo>
                  <a:lnTo>
                    <a:pt x="2528430" y="0"/>
                  </a:lnTo>
                </a:path>
              </a:pathLst>
            </a:custGeom>
            <a:noFill/>
            <a:ln w="12700">
              <a:solidFill>
                <a:schemeClr val="bg1"/>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4" name="Oval 54"/>
            <p:cNvSpPr>
              <a:spLocks noChangeArrowheads="1"/>
            </p:cNvSpPr>
            <p:nvPr/>
          </p:nvSpPr>
          <p:spPr bwMode="auto">
            <a:xfrm>
              <a:off x="4707044" y="5347124"/>
              <a:ext cx="110067" cy="110067"/>
            </a:xfrm>
            <a:prstGeom prst="ellipse">
              <a:avLst/>
            </a:prstGeom>
            <a:ln>
              <a:solidFill>
                <a:schemeClr val="bg1"/>
              </a:solid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sp>
        <p:nvSpPr>
          <p:cNvPr id="35" name="矩形 1"/>
          <p:cNvSpPr>
            <a:spLocks noChangeArrowheads="1"/>
          </p:cNvSpPr>
          <p:nvPr/>
        </p:nvSpPr>
        <p:spPr bwMode="auto">
          <a:xfrm>
            <a:off x="915021" y="1783607"/>
            <a:ext cx="2035163" cy="807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a:t>
            </a:r>
            <a:endPar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6" name="矩形 1"/>
          <p:cNvSpPr>
            <a:spLocks noChangeArrowheads="1"/>
          </p:cNvSpPr>
          <p:nvPr/>
        </p:nvSpPr>
        <p:spPr bwMode="auto">
          <a:xfrm>
            <a:off x="940153" y="3303744"/>
            <a:ext cx="2035163" cy="807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a:t>
            </a:r>
            <a:endPar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7" name="矩形 1"/>
          <p:cNvSpPr>
            <a:spLocks noChangeArrowheads="1"/>
          </p:cNvSpPr>
          <p:nvPr/>
        </p:nvSpPr>
        <p:spPr bwMode="auto">
          <a:xfrm>
            <a:off x="6152590" y="1794445"/>
            <a:ext cx="2035163" cy="807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a:t>
            </a:r>
            <a:endPar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8" name="矩形 1"/>
          <p:cNvSpPr>
            <a:spLocks noChangeArrowheads="1"/>
          </p:cNvSpPr>
          <p:nvPr/>
        </p:nvSpPr>
        <p:spPr bwMode="auto">
          <a:xfrm>
            <a:off x="6209245" y="3316247"/>
            <a:ext cx="2035163" cy="807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a:t>
            </a:r>
            <a:endPar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1980640226"/>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wipe(right)">
                                      <p:cBhvr>
                                        <p:cTn id="13" dur="500"/>
                                        <p:tgtEl>
                                          <p:spTgt spid="20"/>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wipe(up)">
                                      <p:cBhvr>
                                        <p:cTn id="21" dur="500"/>
                                        <p:tgtEl>
                                          <p:spTgt spid="35"/>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wipe(left)">
                                      <p:cBhvr>
                                        <p:cTn id="25" dur="500"/>
                                        <p:tgtEl>
                                          <p:spTgt spid="23"/>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left)">
                                      <p:cBhvr>
                                        <p:cTn id="29" dur="500"/>
                                        <p:tgtEl>
                                          <p:spTgt spid="16"/>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wipe(up)">
                                      <p:cBhvr>
                                        <p:cTn id="33" dur="500"/>
                                        <p:tgtEl>
                                          <p:spTgt spid="37"/>
                                        </p:tgtEl>
                                      </p:cBhvr>
                                    </p:animEffect>
                                  </p:childTnLst>
                                </p:cTn>
                              </p:par>
                            </p:childTnLst>
                          </p:cTn>
                        </p:par>
                        <p:par>
                          <p:cTn id="34" fill="hold">
                            <p:stCondLst>
                              <p:cond delay="3500"/>
                            </p:stCondLst>
                            <p:childTnLst>
                              <p:par>
                                <p:cTn id="35" presetID="22" presetClass="entr" presetSubtype="2" fill="hold" nodeType="after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wipe(right)">
                                      <p:cBhvr>
                                        <p:cTn id="37" dur="500"/>
                                        <p:tgtEl>
                                          <p:spTgt spid="32"/>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left)">
                                      <p:cBhvr>
                                        <p:cTn id="41" dur="500"/>
                                        <p:tgtEl>
                                          <p:spTgt spid="19"/>
                                        </p:tgtEl>
                                      </p:cBhvr>
                                    </p:animEffect>
                                  </p:childTnLst>
                                </p:cTn>
                              </p:par>
                            </p:childTnLst>
                          </p:cTn>
                        </p:par>
                        <p:par>
                          <p:cTn id="42" fill="hold">
                            <p:stCondLst>
                              <p:cond delay="4500"/>
                            </p:stCondLst>
                            <p:childTnLst>
                              <p:par>
                                <p:cTn id="43" presetID="22" presetClass="entr" presetSubtype="1"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wipe(up)">
                                      <p:cBhvr>
                                        <p:cTn id="45" dur="500"/>
                                        <p:tgtEl>
                                          <p:spTgt spid="36"/>
                                        </p:tgtEl>
                                      </p:cBhvr>
                                    </p:animEffect>
                                  </p:childTnLst>
                                </p:cTn>
                              </p:par>
                            </p:childTnLst>
                          </p:cTn>
                        </p:par>
                        <p:par>
                          <p:cTn id="46" fill="hold">
                            <p:stCondLst>
                              <p:cond delay="5000"/>
                            </p:stCondLst>
                            <p:childTnLst>
                              <p:par>
                                <p:cTn id="47" presetID="22" presetClass="entr" presetSubtype="8"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childTnLst>
                          </p:cTn>
                        </p:par>
                        <p:par>
                          <p:cTn id="50" fill="hold">
                            <p:stCondLst>
                              <p:cond delay="5500"/>
                            </p:stCondLst>
                            <p:childTnLst>
                              <p:par>
                                <p:cTn id="51" presetID="22" presetClass="entr" presetSubtype="8" fill="hold" grpId="0" nodeType="after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wipe(left)">
                                      <p:cBhvr>
                                        <p:cTn id="53" dur="500"/>
                                        <p:tgtEl>
                                          <p:spTgt spid="18"/>
                                        </p:tgtEl>
                                      </p:cBhvr>
                                    </p:animEffect>
                                  </p:childTnLst>
                                </p:cTn>
                              </p:par>
                            </p:childTnLst>
                          </p:cTn>
                        </p:par>
                        <p:par>
                          <p:cTn id="54" fill="hold">
                            <p:stCondLst>
                              <p:cond delay="6000"/>
                            </p:stCondLst>
                            <p:childTnLst>
                              <p:par>
                                <p:cTn id="55" presetID="22" presetClass="entr" presetSubtype="1" fill="hold" grpId="0" nodeType="after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wipe(up)">
                                      <p:cBhvr>
                                        <p:cTn id="5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35" grpId="0"/>
      <p:bldP spid="36" grpId="0"/>
      <p:bldP spid="37" grpId="0"/>
      <p:bldP spid="3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a:stCxn id="32" idx="3"/>
          </p:cNvCxnSpPr>
          <p:nvPr/>
        </p:nvCxnSpPr>
        <p:spPr>
          <a:xfrm>
            <a:off x="2366368" y="2801541"/>
            <a:ext cx="8334" cy="69056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3845124" y="2801541"/>
            <a:ext cx="7144" cy="6905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317927" y="2801541"/>
            <a:ext cx="8335" cy="690563"/>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6775252" y="2801541"/>
            <a:ext cx="7144" cy="690563"/>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9" name="TextBox 102"/>
          <p:cNvSpPr txBox="1"/>
          <p:nvPr/>
        </p:nvSpPr>
        <p:spPr>
          <a:xfrm>
            <a:off x="1663899" y="3802857"/>
            <a:ext cx="1331119" cy="429340"/>
          </a:xfrm>
          <a:prstGeom prst="rect">
            <a:avLst/>
          </a:prstGeom>
          <a:noFill/>
        </p:spPr>
        <p:txBody>
          <a:bodyPr lIns="68573" tIns="34286" rIns="68573" bIns="34286">
            <a:spAutoFit/>
          </a:bodyPr>
          <a:lstStyle/>
          <a:p>
            <a:pPr marL="0" marR="0" lvl="0" indent="0" algn="ctr" defTabSz="685732" rtl="0" eaLnBrk="1" fontAlgn="auto" latinLnBrk="0" hangingPunct="1">
              <a:lnSpc>
                <a:spcPct val="13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您的内容打在这里，或者通过复制您的</a:t>
            </a:r>
          </a:p>
        </p:txBody>
      </p:sp>
      <p:sp>
        <p:nvSpPr>
          <p:cNvPr id="10" name="TextBox 103"/>
          <p:cNvSpPr txBox="1">
            <a:spLocks noChangeArrowheads="1"/>
          </p:cNvSpPr>
          <p:nvPr/>
        </p:nvSpPr>
        <p:spPr bwMode="auto">
          <a:xfrm>
            <a:off x="1663899" y="3500438"/>
            <a:ext cx="133111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srgbClr val="3992B5"/>
                </a:solidFill>
                <a:effectLst/>
                <a:uLnTx/>
                <a:uFillTx/>
                <a:latin typeface="微软雅黑" panose="020B0503020204020204" pitchFamily="34" charset="-122"/>
                <a:ea typeface="微软雅黑" panose="020B0503020204020204" pitchFamily="34" charset="-122"/>
                <a:cs typeface="华文黑体" charset="-122"/>
              </a:rPr>
              <a:t>添加标题</a:t>
            </a:r>
          </a:p>
        </p:txBody>
      </p:sp>
      <p:sp>
        <p:nvSpPr>
          <p:cNvPr id="11" name="TextBox 104"/>
          <p:cNvSpPr txBox="1"/>
          <p:nvPr/>
        </p:nvSpPr>
        <p:spPr>
          <a:xfrm>
            <a:off x="3140274" y="3800475"/>
            <a:ext cx="1331119" cy="429340"/>
          </a:xfrm>
          <a:prstGeom prst="rect">
            <a:avLst/>
          </a:prstGeom>
          <a:noFill/>
        </p:spPr>
        <p:txBody>
          <a:bodyPr lIns="68573" tIns="34286" rIns="68573" bIns="34286">
            <a:spAutoFit/>
          </a:bodyPr>
          <a:lstStyle/>
          <a:p>
            <a:pPr marL="0" marR="0" lvl="0" indent="0" algn="ctr" defTabSz="685732" rtl="0" eaLnBrk="1" fontAlgn="auto" latinLnBrk="0" hangingPunct="1">
              <a:lnSpc>
                <a:spcPct val="13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您的内容打在这里，或者通过复制您的</a:t>
            </a:r>
          </a:p>
        </p:txBody>
      </p:sp>
      <p:sp>
        <p:nvSpPr>
          <p:cNvPr id="12" name="TextBox 105"/>
          <p:cNvSpPr txBox="1">
            <a:spLocks noChangeArrowheads="1"/>
          </p:cNvSpPr>
          <p:nvPr/>
        </p:nvSpPr>
        <p:spPr bwMode="auto">
          <a:xfrm>
            <a:off x="3140274" y="3498057"/>
            <a:ext cx="133111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华文黑体" charset="-122"/>
              </a:rPr>
              <a:t>添加标题</a:t>
            </a:r>
          </a:p>
        </p:txBody>
      </p:sp>
      <p:sp>
        <p:nvSpPr>
          <p:cNvPr id="13" name="TextBox 106"/>
          <p:cNvSpPr txBox="1"/>
          <p:nvPr/>
        </p:nvSpPr>
        <p:spPr>
          <a:xfrm>
            <a:off x="4683324" y="3798094"/>
            <a:ext cx="1331119" cy="429340"/>
          </a:xfrm>
          <a:prstGeom prst="rect">
            <a:avLst/>
          </a:prstGeom>
          <a:noFill/>
        </p:spPr>
        <p:txBody>
          <a:bodyPr lIns="68573" tIns="34286" rIns="68573" bIns="34286">
            <a:spAutoFit/>
          </a:bodyPr>
          <a:lstStyle/>
          <a:p>
            <a:pPr marL="0" marR="0" lvl="0" indent="0" algn="ctr" defTabSz="685732" rtl="0" eaLnBrk="1" fontAlgn="auto" latinLnBrk="0" hangingPunct="1">
              <a:lnSpc>
                <a:spcPct val="13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您的内容打在这里，或者通过复制您的</a:t>
            </a:r>
          </a:p>
        </p:txBody>
      </p:sp>
      <p:sp>
        <p:nvSpPr>
          <p:cNvPr id="14" name="TextBox 107"/>
          <p:cNvSpPr txBox="1">
            <a:spLocks noChangeArrowheads="1"/>
          </p:cNvSpPr>
          <p:nvPr/>
        </p:nvSpPr>
        <p:spPr bwMode="auto">
          <a:xfrm>
            <a:off x="4683324" y="3494485"/>
            <a:ext cx="133111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srgbClr val="3992B5"/>
                </a:solidFill>
                <a:effectLst/>
                <a:uLnTx/>
                <a:uFillTx/>
                <a:latin typeface="微软雅黑" panose="020B0503020204020204" pitchFamily="34" charset="-122"/>
                <a:ea typeface="微软雅黑" panose="020B0503020204020204" pitchFamily="34" charset="-122"/>
                <a:cs typeface="华文黑体" charset="-122"/>
              </a:rPr>
              <a:t>添加标题</a:t>
            </a:r>
          </a:p>
        </p:txBody>
      </p:sp>
      <p:sp>
        <p:nvSpPr>
          <p:cNvPr id="15" name="TextBox 108"/>
          <p:cNvSpPr txBox="1"/>
          <p:nvPr/>
        </p:nvSpPr>
        <p:spPr>
          <a:xfrm>
            <a:off x="6163271" y="3794523"/>
            <a:ext cx="1331119" cy="429340"/>
          </a:xfrm>
          <a:prstGeom prst="rect">
            <a:avLst/>
          </a:prstGeom>
          <a:noFill/>
        </p:spPr>
        <p:txBody>
          <a:bodyPr lIns="68573" tIns="34286" rIns="68573" bIns="34286">
            <a:spAutoFit/>
          </a:bodyPr>
          <a:lstStyle/>
          <a:p>
            <a:pPr marL="0" marR="0" lvl="0" indent="0" algn="ctr" defTabSz="685732" rtl="0" eaLnBrk="1" fontAlgn="auto" latinLnBrk="0" hangingPunct="1">
              <a:lnSpc>
                <a:spcPct val="13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您的内容打在这里，或者通过复制您的</a:t>
            </a:r>
          </a:p>
        </p:txBody>
      </p:sp>
      <p:sp>
        <p:nvSpPr>
          <p:cNvPr id="16" name="TextBox 109"/>
          <p:cNvSpPr txBox="1">
            <a:spLocks noChangeArrowheads="1"/>
          </p:cNvSpPr>
          <p:nvPr/>
        </p:nvSpPr>
        <p:spPr bwMode="auto">
          <a:xfrm>
            <a:off x="6163271" y="3492104"/>
            <a:ext cx="133111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华文黑体" charset="-122"/>
              </a:rPr>
              <a:t>添加标题</a:t>
            </a:r>
          </a:p>
        </p:txBody>
      </p:sp>
      <p:sp>
        <p:nvSpPr>
          <p:cNvPr id="17" name="梯形 2"/>
          <p:cNvSpPr>
            <a:spLocks noChangeArrowheads="1"/>
          </p:cNvSpPr>
          <p:nvPr/>
        </p:nvSpPr>
        <p:spPr bwMode="auto">
          <a:xfrm flipV="1">
            <a:off x="1240037" y="2761060"/>
            <a:ext cx="6696075" cy="270272"/>
          </a:xfrm>
          <a:custGeom>
            <a:avLst/>
            <a:gdLst>
              <a:gd name="T0" fmla="*/ 8697457 w 21600"/>
              <a:gd name="T1" fmla="*/ 180182 h 21600"/>
              <a:gd name="T2" fmla="*/ 4464050 w 21600"/>
              <a:gd name="T3" fmla="*/ 360363 h 21600"/>
              <a:gd name="T4" fmla="*/ 230643 w 21600"/>
              <a:gd name="T5" fmla="*/ 180182 h 21600"/>
              <a:gd name="T6" fmla="*/ 4464050 w 21600"/>
              <a:gd name="T7" fmla="*/ 0 h 21600"/>
              <a:gd name="T8" fmla="*/ 0 60000 65536"/>
              <a:gd name="T9" fmla="*/ 0 60000 65536"/>
              <a:gd name="T10" fmla="*/ 0 60000 65536"/>
              <a:gd name="T11" fmla="*/ 0 60000 65536"/>
              <a:gd name="T12" fmla="*/ 2358 w 21600"/>
              <a:gd name="T13" fmla="*/ 2358 h 21600"/>
              <a:gd name="T14" fmla="*/ 19242 w 21600"/>
              <a:gd name="T15" fmla="*/ 19242 h 21600"/>
            </a:gdLst>
            <a:ahLst/>
            <a:cxnLst>
              <a:cxn ang="T8">
                <a:pos x="T0" y="T1"/>
              </a:cxn>
              <a:cxn ang="T9">
                <a:pos x="T2" y="T3"/>
              </a:cxn>
              <a:cxn ang="T10">
                <a:pos x="T4" y="T5"/>
              </a:cxn>
              <a:cxn ang="T11">
                <a:pos x="T6" y="T7"/>
              </a:cxn>
            </a:cxnLst>
            <a:rect l="T12" t="T13" r="T14" b="T15"/>
            <a:pathLst>
              <a:path w="21600" h="21600">
                <a:moveTo>
                  <a:pt x="0" y="0"/>
                </a:moveTo>
                <a:lnTo>
                  <a:pt x="1116" y="21600"/>
                </a:lnTo>
                <a:lnTo>
                  <a:pt x="20484" y="21600"/>
                </a:lnTo>
                <a:lnTo>
                  <a:pt x="21600" y="0"/>
                </a:lnTo>
                <a:lnTo>
                  <a:pt x="0" y="0"/>
                </a:lnTo>
                <a:close/>
              </a:path>
            </a:pathLst>
          </a:custGeom>
          <a:solidFill>
            <a:srgbClr val="D9D9D9">
              <a:alpha val="50195"/>
            </a:srgbClr>
          </a:solidFill>
          <a:ln>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grpSp>
        <p:nvGrpSpPr>
          <p:cNvPr id="18" name="组合 9"/>
          <p:cNvGrpSpPr>
            <a:grpSpLocks/>
          </p:cNvGrpSpPr>
          <p:nvPr/>
        </p:nvGrpSpPr>
        <p:grpSpPr bwMode="auto">
          <a:xfrm>
            <a:off x="4814293" y="1841898"/>
            <a:ext cx="1041797" cy="1040606"/>
            <a:chOff x="0" y="0"/>
            <a:chExt cx="1387872" cy="1387872"/>
          </a:xfrm>
          <a:solidFill>
            <a:schemeClr val="bg2"/>
          </a:solidFill>
        </p:grpSpPr>
        <p:sp>
          <p:nvSpPr>
            <p:cNvPr id="19" name="同心圆 11"/>
            <p:cNvSpPr>
              <a:spLocks noChangeArrowheads="1"/>
            </p:cNvSpPr>
            <p:nvPr/>
          </p:nvSpPr>
          <p:spPr bwMode="auto">
            <a:xfrm>
              <a:off x="0" y="0"/>
              <a:ext cx="1387872" cy="1387872"/>
            </a:xfrm>
            <a:custGeom>
              <a:avLst/>
              <a:gdLst>
                <a:gd name="T0" fmla="*/ 693936 w 21600"/>
                <a:gd name="T1" fmla="*/ 0 h 21600"/>
                <a:gd name="T2" fmla="*/ 203233 w 21600"/>
                <a:gd name="T3" fmla="*/ 203233 h 21600"/>
                <a:gd name="T4" fmla="*/ 0 w 21600"/>
                <a:gd name="T5" fmla="*/ 693936 h 21600"/>
                <a:gd name="T6" fmla="*/ 203233 w 21600"/>
                <a:gd name="T7" fmla="*/ 1184639 h 21600"/>
                <a:gd name="T8" fmla="*/ 693936 w 21600"/>
                <a:gd name="T9" fmla="*/ 1387872 h 21600"/>
                <a:gd name="T10" fmla="*/ 1184639 w 21600"/>
                <a:gd name="T11" fmla="*/ 1184639 h 21600"/>
                <a:gd name="T12" fmla="*/ 1387872 w 21600"/>
                <a:gd name="T13" fmla="*/ 693936 h 21600"/>
                <a:gd name="T14" fmla="*/ 1184639 w 21600"/>
                <a:gd name="T15" fmla="*/ 20323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gr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20" name="空心弧 12"/>
            <p:cNvSpPr>
              <a:spLocks noChangeArrowheads="1"/>
            </p:cNvSpPr>
            <p:nvPr/>
          </p:nvSpPr>
          <p:spPr bwMode="auto">
            <a:xfrm rot="5400000">
              <a:off x="0" y="0"/>
              <a:ext cx="1387872" cy="1387872"/>
            </a:xfrm>
            <a:custGeom>
              <a:avLst/>
              <a:gdLst>
                <a:gd name="T0" fmla="*/ 693936 w 21600"/>
                <a:gd name="T1" fmla="*/ 0 h 21600"/>
                <a:gd name="T2" fmla="*/ 108845 w 21600"/>
                <a:gd name="T3" fmla="*/ 693936 h 21600"/>
                <a:gd name="T4" fmla="*/ 693936 w 21600"/>
                <a:gd name="T5" fmla="*/ 217755 h 21600"/>
                <a:gd name="T6" fmla="*/ 1279027 w 21600"/>
                <a:gd name="T7" fmla="*/ 69393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3389" y="10800"/>
                  </a:moveTo>
                  <a:cubicBezTo>
                    <a:pt x="3389" y="6707"/>
                    <a:pt x="6707" y="3389"/>
                    <a:pt x="10800" y="3389"/>
                  </a:cubicBezTo>
                  <a:cubicBezTo>
                    <a:pt x="14892" y="3388"/>
                    <a:pt x="18210" y="6707"/>
                    <a:pt x="18211" y="10799"/>
                  </a:cubicBezTo>
                  <a:lnTo>
                    <a:pt x="21600" y="10800"/>
                  </a:lnTo>
                  <a:cubicBezTo>
                    <a:pt x="21600" y="4835"/>
                    <a:pt x="16764" y="0"/>
                    <a:pt x="10800" y="0"/>
                  </a:cubicBezTo>
                  <a:cubicBezTo>
                    <a:pt x="4835" y="0"/>
                    <a:pt x="0" y="4835"/>
                    <a:pt x="0" y="10800"/>
                  </a:cubicBezTo>
                  <a:lnTo>
                    <a:pt x="3389" y="10800"/>
                  </a:lnTo>
                  <a:close/>
                </a:path>
              </a:pathLst>
            </a:custGeom>
            <a:gr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grpSp>
      <p:grpSp>
        <p:nvGrpSpPr>
          <p:cNvPr id="21" name="组合 13"/>
          <p:cNvGrpSpPr>
            <a:grpSpLocks/>
          </p:cNvGrpSpPr>
          <p:nvPr/>
        </p:nvGrpSpPr>
        <p:grpSpPr bwMode="auto">
          <a:xfrm>
            <a:off x="6262093" y="1841898"/>
            <a:ext cx="1041797" cy="1040606"/>
            <a:chOff x="0" y="0"/>
            <a:chExt cx="1387872" cy="1387872"/>
          </a:xfrm>
          <a:solidFill>
            <a:schemeClr val="tx2"/>
          </a:solidFill>
        </p:grpSpPr>
        <p:sp>
          <p:nvSpPr>
            <p:cNvPr id="22" name="同心圆 14"/>
            <p:cNvSpPr>
              <a:spLocks noChangeArrowheads="1"/>
            </p:cNvSpPr>
            <p:nvPr/>
          </p:nvSpPr>
          <p:spPr bwMode="auto">
            <a:xfrm>
              <a:off x="0" y="0"/>
              <a:ext cx="1387872" cy="1387872"/>
            </a:xfrm>
            <a:custGeom>
              <a:avLst/>
              <a:gdLst>
                <a:gd name="T0" fmla="*/ 693936 w 21600"/>
                <a:gd name="T1" fmla="*/ 0 h 21600"/>
                <a:gd name="T2" fmla="*/ 203233 w 21600"/>
                <a:gd name="T3" fmla="*/ 203233 h 21600"/>
                <a:gd name="T4" fmla="*/ 0 w 21600"/>
                <a:gd name="T5" fmla="*/ 693936 h 21600"/>
                <a:gd name="T6" fmla="*/ 203233 w 21600"/>
                <a:gd name="T7" fmla="*/ 1184639 h 21600"/>
                <a:gd name="T8" fmla="*/ 693936 w 21600"/>
                <a:gd name="T9" fmla="*/ 1387872 h 21600"/>
                <a:gd name="T10" fmla="*/ 1184639 w 21600"/>
                <a:gd name="T11" fmla="*/ 1184639 h 21600"/>
                <a:gd name="T12" fmla="*/ 1387872 w 21600"/>
                <a:gd name="T13" fmla="*/ 693936 h 21600"/>
                <a:gd name="T14" fmla="*/ 1184639 w 21600"/>
                <a:gd name="T15" fmla="*/ 20323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gr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23" name="空心弧 15"/>
            <p:cNvSpPr>
              <a:spLocks noChangeArrowheads="1"/>
            </p:cNvSpPr>
            <p:nvPr/>
          </p:nvSpPr>
          <p:spPr bwMode="auto">
            <a:xfrm rot="5400000">
              <a:off x="0" y="1"/>
              <a:ext cx="1387872" cy="1387872"/>
            </a:xfrm>
            <a:custGeom>
              <a:avLst/>
              <a:gdLst>
                <a:gd name="G0" fmla="+- 7506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506"/>
                <a:gd name="G18" fmla="*/ 7506 1 2"/>
                <a:gd name="G19" fmla="+- G18 5400 0"/>
                <a:gd name="G20" fmla="cos G19 11796480"/>
                <a:gd name="G21" fmla="sin G19 11796480"/>
                <a:gd name="G22" fmla="+- G20 10800 0"/>
                <a:gd name="G23" fmla="+- G21 10800 0"/>
                <a:gd name="G24" fmla="+- 10800 0 G20"/>
                <a:gd name="G25" fmla="+- 7506 10800 0"/>
                <a:gd name="G26" fmla="?: G9 G17 G25"/>
                <a:gd name="G27" fmla="?: G9 0 21600"/>
                <a:gd name="G28" fmla="cos 10800 11796480"/>
                <a:gd name="G29" fmla="sin 10800 11796480"/>
                <a:gd name="G30" fmla="sin 7506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647 w 21600"/>
                <a:gd name="T15" fmla="*/ 10800 h 21600"/>
                <a:gd name="T16" fmla="*/ 10800 w 21600"/>
                <a:gd name="T17" fmla="*/ 3294 h 21600"/>
                <a:gd name="T18" fmla="*/ 19953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294" y="10800"/>
                  </a:moveTo>
                  <a:cubicBezTo>
                    <a:pt x="3294" y="6654"/>
                    <a:pt x="6654" y="3294"/>
                    <a:pt x="10800" y="3294"/>
                  </a:cubicBezTo>
                  <a:cubicBezTo>
                    <a:pt x="14945" y="3293"/>
                    <a:pt x="18305" y="6654"/>
                    <a:pt x="18306" y="10799"/>
                  </a:cubicBezTo>
                  <a:lnTo>
                    <a:pt x="21600" y="10800"/>
                  </a:lnTo>
                  <a:cubicBezTo>
                    <a:pt x="21600" y="4835"/>
                    <a:pt x="16764" y="0"/>
                    <a:pt x="10800" y="0"/>
                  </a:cubicBezTo>
                  <a:cubicBezTo>
                    <a:pt x="4835" y="0"/>
                    <a:pt x="0" y="4835"/>
                    <a:pt x="0" y="10800"/>
                  </a:cubicBezTo>
                  <a:close/>
                </a:path>
              </a:pathLst>
            </a:custGeom>
            <a:gr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zh-CN" sz="1069" b="0"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sym typeface="宋体" pitchFamily="2" charset="-122"/>
              </a:endParaRPr>
            </a:p>
          </p:txBody>
        </p:sp>
      </p:grpSp>
      <p:grpSp>
        <p:nvGrpSpPr>
          <p:cNvPr id="24" name="组合 13"/>
          <p:cNvGrpSpPr>
            <a:grpSpLocks/>
          </p:cNvGrpSpPr>
          <p:nvPr/>
        </p:nvGrpSpPr>
        <p:grpSpPr bwMode="auto">
          <a:xfrm>
            <a:off x="3328393" y="1841898"/>
            <a:ext cx="1041797" cy="1040606"/>
            <a:chOff x="0" y="0"/>
            <a:chExt cx="1387872" cy="1387872"/>
          </a:xfrm>
          <a:solidFill>
            <a:schemeClr val="tx1"/>
          </a:solidFill>
        </p:grpSpPr>
        <p:sp>
          <p:nvSpPr>
            <p:cNvPr id="25" name="同心圆 14"/>
            <p:cNvSpPr>
              <a:spLocks noChangeArrowheads="1"/>
            </p:cNvSpPr>
            <p:nvPr/>
          </p:nvSpPr>
          <p:spPr bwMode="auto">
            <a:xfrm>
              <a:off x="0" y="0"/>
              <a:ext cx="1387872" cy="1387872"/>
            </a:xfrm>
            <a:custGeom>
              <a:avLst/>
              <a:gdLst>
                <a:gd name="T0" fmla="*/ 693936 w 21600"/>
                <a:gd name="T1" fmla="*/ 0 h 21600"/>
                <a:gd name="T2" fmla="*/ 203233 w 21600"/>
                <a:gd name="T3" fmla="*/ 203233 h 21600"/>
                <a:gd name="T4" fmla="*/ 0 w 21600"/>
                <a:gd name="T5" fmla="*/ 693936 h 21600"/>
                <a:gd name="T6" fmla="*/ 203233 w 21600"/>
                <a:gd name="T7" fmla="*/ 1184639 h 21600"/>
                <a:gd name="T8" fmla="*/ 693936 w 21600"/>
                <a:gd name="T9" fmla="*/ 1387872 h 21600"/>
                <a:gd name="T10" fmla="*/ 1184639 w 21600"/>
                <a:gd name="T11" fmla="*/ 1184639 h 21600"/>
                <a:gd name="T12" fmla="*/ 1387872 w 21600"/>
                <a:gd name="T13" fmla="*/ 693936 h 21600"/>
                <a:gd name="T14" fmla="*/ 1184639 w 21600"/>
                <a:gd name="T15" fmla="*/ 20323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gr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29" name="空心弧 15"/>
            <p:cNvSpPr>
              <a:spLocks noChangeArrowheads="1"/>
            </p:cNvSpPr>
            <p:nvPr/>
          </p:nvSpPr>
          <p:spPr bwMode="auto">
            <a:xfrm rot="5400000">
              <a:off x="0" y="1"/>
              <a:ext cx="1387872" cy="1387872"/>
            </a:xfrm>
            <a:custGeom>
              <a:avLst/>
              <a:gdLst>
                <a:gd name="G0" fmla="+- 7506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506"/>
                <a:gd name="G18" fmla="*/ 7506 1 2"/>
                <a:gd name="G19" fmla="+- G18 5400 0"/>
                <a:gd name="G20" fmla="cos G19 11796480"/>
                <a:gd name="G21" fmla="sin G19 11796480"/>
                <a:gd name="G22" fmla="+- G20 10800 0"/>
                <a:gd name="G23" fmla="+- G21 10800 0"/>
                <a:gd name="G24" fmla="+- 10800 0 G20"/>
                <a:gd name="G25" fmla="+- 7506 10800 0"/>
                <a:gd name="G26" fmla="?: G9 G17 G25"/>
                <a:gd name="G27" fmla="?: G9 0 21600"/>
                <a:gd name="G28" fmla="cos 10800 11796480"/>
                <a:gd name="G29" fmla="sin 10800 11796480"/>
                <a:gd name="G30" fmla="sin 7506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647 w 21600"/>
                <a:gd name="T15" fmla="*/ 10800 h 21600"/>
                <a:gd name="T16" fmla="*/ 10800 w 21600"/>
                <a:gd name="T17" fmla="*/ 3294 h 21600"/>
                <a:gd name="T18" fmla="*/ 19953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294" y="10800"/>
                  </a:moveTo>
                  <a:cubicBezTo>
                    <a:pt x="3294" y="6654"/>
                    <a:pt x="6654" y="3294"/>
                    <a:pt x="10800" y="3294"/>
                  </a:cubicBezTo>
                  <a:cubicBezTo>
                    <a:pt x="14945" y="3293"/>
                    <a:pt x="18305" y="6654"/>
                    <a:pt x="18306" y="10799"/>
                  </a:cubicBezTo>
                  <a:lnTo>
                    <a:pt x="21600" y="10800"/>
                  </a:lnTo>
                  <a:cubicBezTo>
                    <a:pt x="21600" y="4835"/>
                    <a:pt x="16764" y="0"/>
                    <a:pt x="10800" y="0"/>
                  </a:cubicBezTo>
                  <a:cubicBezTo>
                    <a:pt x="4835" y="0"/>
                    <a:pt x="0" y="4835"/>
                    <a:pt x="0" y="10800"/>
                  </a:cubicBezTo>
                  <a:close/>
                </a:path>
              </a:pathLst>
            </a:custGeom>
            <a:gr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zh-CN" sz="1069" b="0"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sym typeface="宋体" pitchFamily="2" charset="-122"/>
              </a:endParaRPr>
            </a:p>
          </p:txBody>
        </p:sp>
      </p:grpSp>
      <p:grpSp>
        <p:nvGrpSpPr>
          <p:cNvPr id="30" name="组合 9"/>
          <p:cNvGrpSpPr>
            <a:grpSpLocks/>
          </p:cNvGrpSpPr>
          <p:nvPr/>
        </p:nvGrpSpPr>
        <p:grpSpPr bwMode="auto">
          <a:xfrm>
            <a:off x="1846065" y="1841898"/>
            <a:ext cx="1041797" cy="1040606"/>
            <a:chOff x="0" y="0"/>
            <a:chExt cx="1387872" cy="1387872"/>
          </a:xfrm>
          <a:solidFill>
            <a:schemeClr val="bg1"/>
          </a:solidFill>
        </p:grpSpPr>
        <p:sp>
          <p:nvSpPr>
            <p:cNvPr id="31" name="同心圆 11"/>
            <p:cNvSpPr>
              <a:spLocks noChangeArrowheads="1"/>
            </p:cNvSpPr>
            <p:nvPr/>
          </p:nvSpPr>
          <p:spPr bwMode="auto">
            <a:xfrm>
              <a:off x="0" y="0"/>
              <a:ext cx="1387872" cy="1387872"/>
            </a:xfrm>
            <a:custGeom>
              <a:avLst/>
              <a:gdLst>
                <a:gd name="T0" fmla="*/ 693936 w 21600"/>
                <a:gd name="T1" fmla="*/ 0 h 21600"/>
                <a:gd name="T2" fmla="*/ 203233 w 21600"/>
                <a:gd name="T3" fmla="*/ 203233 h 21600"/>
                <a:gd name="T4" fmla="*/ 0 w 21600"/>
                <a:gd name="T5" fmla="*/ 693936 h 21600"/>
                <a:gd name="T6" fmla="*/ 203233 w 21600"/>
                <a:gd name="T7" fmla="*/ 1184639 h 21600"/>
                <a:gd name="T8" fmla="*/ 693936 w 21600"/>
                <a:gd name="T9" fmla="*/ 1387872 h 21600"/>
                <a:gd name="T10" fmla="*/ 1184639 w 21600"/>
                <a:gd name="T11" fmla="*/ 1184639 h 21600"/>
                <a:gd name="T12" fmla="*/ 1387872 w 21600"/>
                <a:gd name="T13" fmla="*/ 693936 h 21600"/>
                <a:gd name="T14" fmla="*/ 1184639 w 21600"/>
                <a:gd name="T15" fmla="*/ 20323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gr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32" name="空心弧 12"/>
            <p:cNvSpPr>
              <a:spLocks noChangeArrowheads="1"/>
            </p:cNvSpPr>
            <p:nvPr/>
          </p:nvSpPr>
          <p:spPr bwMode="auto">
            <a:xfrm rot="5400000">
              <a:off x="0" y="0"/>
              <a:ext cx="1387872" cy="1387872"/>
            </a:xfrm>
            <a:custGeom>
              <a:avLst/>
              <a:gdLst>
                <a:gd name="T0" fmla="*/ 693936 w 21600"/>
                <a:gd name="T1" fmla="*/ 0 h 21600"/>
                <a:gd name="T2" fmla="*/ 108845 w 21600"/>
                <a:gd name="T3" fmla="*/ 693936 h 21600"/>
                <a:gd name="T4" fmla="*/ 693936 w 21600"/>
                <a:gd name="T5" fmla="*/ 217755 h 21600"/>
                <a:gd name="T6" fmla="*/ 1279027 w 21600"/>
                <a:gd name="T7" fmla="*/ 69393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3389" y="10800"/>
                  </a:moveTo>
                  <a:cubicBezTo>
                    <a:pt x="3389" y="6707"/>
                    <a:pt x="6707" y="3389"/>
                    <a:pt x="10800" y="3389"/>
                  </a:cubicBezTo>
                  <a:cubicBezTo>
                    <a:pt x="14892" y="3388"/>
                    <a:pt x="18210" y="6707"/>
                    <a:pt x="18211" y="10799"/>
                  </a:cubicBezTo>
                  <a:lnTo>
                    <a:pt x="21600" y="10800"/>
                  </a:lnTo>
                  <a:cubicBezTo>
                    <a:pt x="21600" y="4835"/>
                    <a:pt x="16764" y="0"/>
                    <a:pt x="10800" y="0"/>
                  </a:cubicBezTo>
                  <a:cubicBezTo>
                    <a:pt x="4835" y="0"/>
                    <a:pt x="0" y="4835"/>
                    <a:pt x="0" y="10800"/>
                  </a:cubicBezTo>
                  <a:lnTo>
                    <a:pt x="3389" y="10800"/>
                  </a:lnTo>
                  <a:close/>
                </a:path>
              </a:pathLst>
            </a:custGeom>
            <a:gr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grpSp>
      <p:sp>
        <p:nvSpPr>
          <p:cNvPr id="33" name="文本框 19"/>
          <p:cNvSpPr>
            <a:spLocks noChangeArrowheads="1"/>
          </p:cNvSpPr>
          <p:nvPr/>
        </p:nvSpPr>
        <p:spPr bwMode="auto">
          <a:xfrm>
            <a:off x="2071093" y="2132410"/>
            <a:ext cx="607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01</a:t>
            </a:r>
            <a:endParaRPr kumimoji="0" lang="zh-CN" altLang="en-US" sz="2400" b="1"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4" name="文本框 19"/>
          <p:cNvSpPr>
            <a:spLocks noChangeArrowheads="1"/>
          </p:cNvSpPr>
          <p:nvPr/>
        </p:nvSpPr>
        <p:spPr bwMode="auto">
          <a:xfrm>
            <a:off x="5053608" y="2143125"/>
            <a:ext cx="607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03</a:t>
            </a:r>
            <a:endParaRPr kumimoji="0" lang="zh-CN" altLang="en-US" sz="2400" b="1"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5" name="文本框 19"/>
          <p:cNvSpPr>
            <a:spLocks noChangeArrowheads="1"/>
          </p:cNvSpPr>
          <p:nvPr/>
        </p:nvSpPr>
        <p:spPr bwMode="auto">
          <a:xfrm>
            <a:off x="6483549" y="2132410"/>
            <a:ext cx="607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04</a:t>
            </a:r>
            <a:endParaRPr kumimoji="0" lang="zh-CN" altLang="en-US" sz="2400" b="1"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6" name="文本框 19"/>
          <p:cNvSpPr>
            <a:spLocks noChangeArrowheads="1"/>
          </p:cNvSpPr>
          <p:nvPr/>
        </p:nvSpPr>
        <p:spPr bwMode="auto">
          <a:xfrm>
            <a:off x="3556993" y="2147888"/>
            <a:ext cx="607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02</a:t>
            </a:r>
            <a:endParaRPr kumimoji="0" lang="zh-CN" altLang="en-US" sz="2400" b="1"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Tree>
    <p:extLst>
      <p:ext uri="{BB962C8B-B14F-4D97-AF65-F5344CB8AC3E}">
        <p14:creationId xmlns:p14="http://schemas.microsoft.com/office/powerpoint/2010/main" val="177364451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p:cBhvr>
                                        <p:cTn id="7" dur="900"/>
                                        <p:tgtEl>
                                          <p:spTgt spid="17"/>
                                        </p:tgtEl>
                                      </p:cBhvr>
                                    </p:animEffect>
                                  </p:childTnLst>
                                </p:cTn>
                              </p:par>
                              <p:par>
                                <p:cTn id="8" presetID="2" presetClass="entr" presetSubtype="8" fill="hold" nodeType="withEffect">
                                  <p:stCondLst>
                                    <p:cond delay="200"/>
                                  </p:stCondLst>
                                  <p:childTnLst>
                                    <p:set>
                                      <p:cBhvr>
                                        <p:cTn id="9" dur="1" fill="hold">
                                          <p:stCondLst>
                                            <p:cond delay="0"/>
                                          </p:stCondLst>
                                        </p:cTn>
                                        <p:tgtEl>
                                          <p:spTgt spid="18"/>
                                        </p:tgtEl>
                                        <p:attrNameLst>
                                          <p:attrName>style.visibility</p:attrName>
                                        </p:attrNameLst>
                                      </p:cBhvr>
                                      <p:to>
                                        <p:strVal val="visible"/>
                                      </p:to>
                                    </p:set>
                                    <p:anim calcmode="lin" valueType="num">
                                      <p:cBhvr>
                                        <p:cTn id="10" dur="500" fill="hold"/>
                                        <p:tgtEl>
                                          <p:spTgt spid="18"/>
                                        </p:tgtEl>
                                        <p:attrNameLst>
                                          <p:attrName>ppt_x</p:attrName>
                                        </p:attrNameLst>
                                      </p:cBhvr>
                                      <p:tavLst>
                                        <p:tav tm="0">
                                          <p:val>
                                            <p:strVal val="0-#ppt_w/2"/>
                                          </p:val>
                                        </p:tav>
                                        <p:tav tm="100000">
                                          <p:val>
                                            <p:strVal val="#ppt_x"/>
                                          </p:val>
                                        </p:tav>
                                      </p:tavLst>
                                    </p:anim>
                                    <p:anim calcmode="lin" valueType="num">
                                      <p:cBhvr>
                                        <p:cTn id="11" dur="500" fill="hold"/>
                                        <p:tgtEl>
                                          <p:spTgt spid="18"/>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stCondLst>
                                    <p:cond delay="200"/>
                                  </p:stCondLst>
                                  <p:childTnLst>
                                    <p:set>
                                      <p:cBhvr>
                                        <p:cTn id="13" dur="1" fill="hold">
                                          <p:stCondLst>
                                            <p:cond delay="0"/>
                                          </p:stCondLst>
                                        </p:cTn>
                                        <p:tgtEl>
                                          <p:spTgt spid="21"/>
                                        </p:tgtEl>
                                        <p:attrNameLst>
                                          <p:attrName>style.visibility</p:attrName>
                                        </p:attrNameLst>
                                      </p:cBhvr>
                                      <p:to>
                                        <p:strVal val="visible"/>
                                      </p:to>
                                    </p:set>
                                    <p:anim calcmode="lin" valueType="num">
                                      <p:cBhvr>
                                        <p:cTn id="14" dur="500" fill="hold"/>
                                        <p:tgtEl>
                                          <p:spTgt spid="21"/>
                                        </p:tgtEl>
                                        <p:attrNameLst>
                                          <p:attrName>ppt_x</p:attrName>
                                        </p:attrNameLst>
                                      </p:cBhvr>
                                      <p:tavLst>
                                        <p:tav tm="0">
                                          <p:val>
                                            <p:strVal val="0-#ppt_w/2"/>
                                          </p:val>
                                        </p:tav>
                                        <p:tav tm="100000">
                                          <p:val>
                                            <p:strVal val="#ppt_x"/>
                                          </p:val>
                                        </p:tav>
                                      </p:tavLst>
                                    </p:anim>
                                    <p:anim calcmode="lin" valueType="num">
                                      <p:cBhvr>
                                        <p:cTn id="15" dur="500" fill="hold"/>
                                        <p:tgtEl>
                                          <p:spTgt spid="21"/>
                                        </p:tgtEl>
                                        <p:attrNameLst>
                                          <p:attrName>ppt_y</p:attrName>
                                        </p:attrNameLst>
                                      </p:cBhvr>
                                      <p:tavLst>
                                        <p:tav tm="0">
                                          <p:val>
                                            <p:strVal val="#ppt_y"/>
                                          </p:val>
                                        </p:tav>
                                        <p:tav tm="100000">
                                          <p:val>
                                            <p:strVal val="#ppt_y"/>
                                          </p:val>
                                        </p:tav>
                                      </p:tavLst>
                                    </p:anim>
                                  </p:childTnLst>
                                </p:cTn>
                              </p:par>
                              <p:par>
                                <p:cTn id="16" presetID="32" presetClass="emph" presetSubtype="0" fill="hold" nodeType="withEffect">
                                  <p:stCondLst>
                                    <p:cond delay="0"/>
                                  </p:stCondLst>
                                  <p:childTnLst>
                                    <p:animRot by="120000">
                                      <p:cBhvr>
                                        <p:cTn id="17" dur="100" fill="hold">
                                          <p:stCondLst>
                                            <p:cond delay="0"/>
                                          </p:stCondLst>
                                        </p:cTn>
                                        <p:tgtEl>
                                          <p:spTgt spid="18"/>
                                        </p:tgtEl>
                                        <p:attrNameLst>
                                          <p:attrName>r</p:attrName>
                                        </p:attrNameLst>
                                      </p:cBhvr>
                                    </p:animRot>
                                    <p:animRot by="-240000">
                                      <p:cBhvr>
                                        <p:cTn id="18" dur="200" fill="hold">
                                          <p:stCondLst>
                                            <p:cond delay="200"/>
                                          </p:stCondLst>
                                        </p:cTn>
                                        <p:tgtEl>
                                          <p:spTgt spid="18"/>
                                        </p:tgtEl>
                                        <p:attrNameLst>
                                          <p:attrName>r</p:attrName>
                                        </p:attrNameLst>
                                      </p:cBhvr>
                                    </p:animRot>
                                    <p:animRot by="240000">
                                      <p:cBhvr>
                                        <p:cTn id="19" dur="200" fill="hold">
                                          <p:stCondLst>
                                            <p:cond delay="400"/>
                                          </p:stCondLst>
                                        </p:cTn>
                                        <p:tgtEl>
                                          <p:spTgt spid="18"/>
                                        </p:tgtEl>
                                        <p:attrNameLst>
                                          <p:attrName>r</p:attrName>
                                        </p:attrNameLst>
                                      </p:cBhvr>
                                    </p:animRot>
                                    <p:animRot by="-240000">
                                      <p:cBhvr>
                                        <p:cTn id="20" dur="200" fill="hold">
                                          <p:stCondLst>
                                            <p:cond delay="600"/>
                                          </p:stCondLst>
                                        </p:cTn>
                                        <p:tgtEl>
                                          <p:spTgt spid="18"/>
                                        </p:tgtEl>
                                        <p:attrNameLst>
                                          <p:attrName>r</p:attrName>
                                        </p:attrNameLst>
                                      </p:cBhvr>
                                    </p:animRot>
                                    <p:animRot by="120000">
                                      <p:cBhvr>
                                        <p:cTn id="21" dur="200" fill="hold">
                                          <p:stCondLst>
                                            <p:cond delay="800"/>
                                          </p:stCondLst>
                                        </p:cTn>
                                        <p:tgtEl>
                                          <p:spTgt spid="18"/>
                                        </p:tgtEl>
                                        <p:attrNameLst>
                                          <p:attrName>r</p:attrName>
                                        </p:attrNameLst>
                                      </p:cBhvr>
                                    </p:animRot>
                                  </p:childTnLst>
                                </p:cTn>
                              </p:par>
                              <p:par>
                                <p:cTn id="22" presetID="32" presetClass="emph" presetSubtype="0" fill="hold" nodeType="withEffect">
                                  <p:stCondLst>
                                    <p:cond delay="0"/>
                                  </p:stCondLst>
                                  <p:childTnLst>
                                    <p:animRot by="120000">
                                      <p:cBhvr>
                                        <p:cTn id="23" dur="100" fill="hold">
                                          <p:stCondLst>
                                            <p:cond delay="0"/>
                                          </p:stCondLst>
                                        </p:cTn>
                                        <p:tgtEl>
                                          <p:spTgt spid="21"/>
                                        </p:tgtEl>
                                        <p:attrNameLst>
                                          <p:attrName>r</p:attrName>
                                        </p:attrNameLst>
                                      </p:cBhvr>
                                    </p:animRot>
                                    <p:animRot by="-240000">
                                      <p:cBhvr>
                                        <p:cTn id="24" dur="200" fill="hold">
                                          <p:stCondLst>
                                            <p:cond delay="200"/>
                                          </p:stCondLst>
                                        </p:cTn>
                                        <p:tgtEl>
                                          <p:spTgt spid="21"/>
                                        </p:tgtEl>
                                        <p:attrNameLst>
                                          <p:attrName>r</p:attrName>
                                        </p:attrNameLst>
                                      </p:cBhvr>
                                    </p:animRot>
                                    <p:animRot by="240000">
                                      <p:cBhvr>
                                        <p:cTn id="25" dur="200" fill="hold">
                                          <p:stCondLst>
                                            <p:cond delay="400"/>
                                          </p:stCondLst>
                                        </p:cTn>
                                        <p:tgtEl>
                                          <p:spTgt spid="21"/>
                                        </p:tgtEl>
                                        <p:attrNameLst>
                                          <p:attrName>r</p:attrName>
                                        </p:attrNameLst>
                                      </p:cBhvr>
                                    </p:animRot>
                                    <p:animRot by="-240000">
                                      <p:cBhvr>
                                        <p:cTn id="26" dur="200" fill="hold">
                                          <p:stCondLst>
                                            <p:cond delay="600"/>
                                          </p:stCondLst>
                                        </p:cTn>
                                        <p:tgtEl>
                                          <p:spTgt spid="21"/>
                                        </p:tgtEl>
                                        <p:attrNameLst>
                                          <p:attrName>r</p:attrName>
                                        </p:attrNameLst>
                                      </p:cBhvr>
                                    </p:animRot>
                                    <p:animRot by="120000">
                                      <p:cBhvr>
                                        <p:cTn id="27" dur="200" fill="hold">
                                          <p:stCondLst>
                                            <p:cond delay="800"/>
                                          </p:stCondLst>
                                        </p:cTn>
                                        <p:tgtEl>
                                          <p:spTgt spid="21"/>
                                        </p:tgtEl>
                                        <p:attrNameLst>
                                          <p:attrName>r</p:attrName>
                                        </p:attrNameLst>
                                      </p:cBhvr>
                                    </p:animRot>
                                  </p:childTnLst>
                                </p:cTn>
                              </p:par>
                              <p:par>
                                <p:cTn id="28" presetID="2" presetClass="entr" presetSubtype="8" fill="hold" nodeType="withEffect">
                                  <p:stCondLst>
                                    <p:cond delay="200"/>
                                  </p:stCondLst>
                                  <p:childTnLst>
                                    <p:set>
                                      <p:cBhvr>
                                        <p:cTn id="29" dur="1" fill="hold">
                                          <p:stCondLst>
                                            <p:cond delay="0"/>
                                          </p:stCondLst>
                                        </p:cTn>
                                        <p:tgtEl>
                                          <p:spTgt spid="24"/>
                                        </p:tgtEl>
                                        <p:attrNameLst>
                                          <p:attrName>style.visibility</p:attrName>
                                        </p:attrNameLst>
                                      </p:cBhvr>
                                      <p:to>
                                        <p:strVal val="visible"/>
                                      </p:to>
                                    </p:set>
                                    <p:anim calcmode="lin" valueType="num">
                                      <p:cBhvr>
                                        <p:cTn id="30" dur="500" fill="hold"/>
                                        <p:tgtEl>
                                          <p:spTgt spid="24"/>
                                        </p:tgtEl>
                                        <p:attrNameLst>
                                          <p:attrName>ppt_x</p:attrName>
                                        </p:attrNameLst>
                                      </p:cBhvr>
                                      <p:tavLst>
                                        <p:tav tm="0">
                                          <p:val>
                                            <p:strVal val="0-#ppt_w/2"/>
                                          </p:val>
                                        </p:tav>
                                        <p:tav tm="100000">
                                          <p:val>
                                            <p:strVal val="#ppt_x"/>
                                          </p:val>
                                        </p:tav>
                                      </p:tavLst>
                                    </p:anim>
                                    <p:anim calcmode="lin" valueType="num">
                                      <p:cBhvr>
                                        <p:cTn id="31" dur="500" fill="hold"/>
                                        <p:tgtEl>
                                          <p:spTgt spid="24"/>
                                        </p:tgtEl>
                                        <p:attrNameLst>
                                          <p:attrName>ppt_y</p:attrName>
                                        </p:attrNameLst>
                                      </p:cBhvr>
                                      <p:tavLst>
                                        <p:tav tm="0">
                                          <p:val>
                                            <p:strVal val="#ppt_y"/>
                                          </p:val>
                                        </p:tav>
                                        <p:tav tm="100000">
                                          <p:val>
                                            <p:strVal val="#ppt_y"/>
                                          </p:val>
                                        </p:tav>
                                      </p:tavLst>
                                    </p:anim>
                                  </p:childTnLst>
                                </p:cTn>
                              </p:par>
                              <p:par>
                                <p:cTn id="32" presetID="32" presetClass="emph" presetSubtype="0" fill="hold" nodeType="withEffect">
                                  <p:stCondLst>
                                    <p:cond delay="0"/>
                                  </p:stCondLst>
                                  <p:childTnLst>
                                    <p:animRot by="120000">
                                      <p:cBhvr>
                                        <p:cTn id="33" dur="100" fill="hold">
                                          <p:stCondLst>
                                            <p:cond delay="0"/>
                                          </p:stCondLst>
                                        </p:cTn>
                                        <p:tgtEl>
                                          <p:spTgt spid="24"/>
                                        </p:tgtEl>
                                        <p:attrNameLst>
                                          <p:attrName>r</p:attrName>
                                        </p:attrNameLst>
                                      </p:cBhvr>
                                    </p:animRot>
                                    <p:animRot by="-240000">
                                      <p:cBhvr>
                                        <p:cTn id="34" dur="200" fill="hold">
                                          <p:stCondLst>
                                            <p:cond delay="200"/>
                                          </p:stCondLst>
                                        </p:cTn>
                                        <p:tgtEl>
                                          <p:spTgt spid="24"/>
                                        </p:tgtEl>
                                        <p:attrNameLst>
                                          <p:attrName>r</p:attrName>
                                        </p:attrNameLst>
                                      </p:cBhvr>
                                    </p:animRot>
                                    <p:animRot by="240000">
                                      <p:cBhvr>
                                        <p:cTn id="35" dur="200" fill="hold">
                                          <p:stCondLst>
                                            <p:cond delay="400"/>
                                          </p:stCondLst>
                                        </p:cTn>
                                        <p:tgtEl>
                                          <p:spTgt spid="24"/>
                                        </p:tgtEl>
                                        <p:attrNameLst>
                                          <p:attrName>r</p:attrName>
                                        </p:attrNameLst>
                                      </p:cBhvr>
                                    </p:animRot>
                                    <p:animRot by="-240000">
                                      <p:cBhvr>
                                        <p:cTn id="36" dur="200" fill="hold">
                                          <p:stCondLst>
                                            <p:cond delay="600"/>
                                          </p:stCondLst>
                                        </p:cTn>
                                        <p:tgtEl>
                                          <p:spTgt spid="24"/>
                                        </p:tgtEl>
                                        <p:attrNameLst>
                                          <p:attrName>r</p:attrName>
                                        </p:attrNameLst>
                                      </p:cBhvr>
                                    </p:animRot>
                                    <p:animRot by="120000">
                                      <p:cBhvr>
                                        <p:cTn id="37" dur="200" fill="hold">
                                          <p:stCondLst>
                                            <p:cond delay="800"/>
                                          </p:stCondLst>
                                        </p:cTn>
                                        <p:tgtEl>
                                          <p:spTgt spid="24"/>
                                        </p:tgtEl>
                                        <p:attrNameLst>
                                          <p:attrName>r</p:attrName>
                                        </p:attrNameLst>
                                      </p:cBhvr>
                                    </p:animRot>
                                  </p:childTnLst>
                                </p:cTn>
                              </p:par>
                              <p:par>
                                <p:cTn id="38" presetID="2" presetClass="entr" presetSubtype="8" fill="hold" nodeType="withEffect">
                                  <p:stCondLst>
                                    <p:cond delay="200"/>
                                  </p:stCondLst>
                                  <p:childTnLst>
                                    <p:set>
                                      <p:cBhvr>
                                        <p:cTn id="39" dur="1" fill="hold">
                                          <p:stCondLst>
                                            <p:cond delay="0"/>
                                          </p:stCondLst>
                                        </p:cTn>
                                        <p:tgtEl>
                                          <p:spTgt spid="30"/>
                                        </p:tgtEl>
                                        <p:attrNameLst>
                                          <p:attrName>style.visibility</p:attrName>
                                        </p:attrNameLst>
                                      </p:cBhvr>
                                      <p:to>
                                        <p:strVal val="visible"/>
                                      </p:to>
                                    </p:set>
                                    <p:anim calcmode="lin" valueType="num">
                                      <p:cBhvr>
                                        <p:cTn id="40" dur="500" fill="hold"/>
                                        <p:tgtEl>
                                          <p:spTgt spid="30"/>
                                        </p:tgtEl>
                                        <p:attrNameLst>
                                          <p:attrName>ppt_x</p:attrName>
                                        </p:attrNameLst>
                                      </p:cBhvr>
                                      <p:tavLst>
                                        <p:tav tm="0">
                                          <p:val>
                                            <p:strVal val="0-#ppt_w/2"/>
                                          </p:val>
                                        </p:tav>
                                        <p:tav tm="100000">
                                          <p:val>
                                            <p:strVal val="#ppt_x"/>
                                          </p:val>
                                        </p:tav>
                                      </p:tavLst>
                                    </p:anim>
                                    <p:anim calcmode="lin" valueType="num">
                                      <p:cBhvr>
                                        <p:cTn id="41" dur="500" fill="hold"/>
                                        <p:tgtEl>
                                          <p:spTgt spid="30"/>
                                        </p:tgtEl>
                                        <p:attrNameLst>
                                          <p:attrName>ppt_y</p:attrName>
                                        </p:attrNameLst>
                                      </p:cBhvr>
                                      <p:tavLst>
                                        <p:tav tm="0">
                                          <p:val>
                                            <p:strVal val="#ppt_y"/>
                                          </p:val>
                                        </p:tav>
                                        <p:tav tm="100000">
                                          <p:val>
                                            <p:strVal val="#ppt_y"/>
                                          </p:val>
                                        </p:tav>
                                      </p:tavLst>
                                    </p:anim>
                                  </p:childTnLst>
                                </p:cTn>
                              </p:par>
                              <p:par>
                                <p:cTn id="42" presetID="32" presetClass="emph" presetSubtype="0" fill="hold" nodeType="withEffect">
                                  <p:stCondLst>
                                    <p:cond delay="0"/>
                                  </p:stCondLst>
                                  <p:childTnLst>
                                    <p:animRot by="120000">
                                      <p:cBhvr>
                                        <p:cTn id="43" dur="100" fill="hold">
                                          <p:stCondLst>
                                            <p:cond delay="0"/>
                                          </p:stCondLst>
                                        </p:cTn>
                                        <p:tgtEl>
                                          <p:spTgt spid="30"/>
                                        </p:tgtEl>
                                        <p:attrNameLst>
                                          <p:attrName>r</p:attrName>
                                        </p:attrNameLst>
                                      </p:cBhvr>
                                    </p:animRot>
                                    <p:animRot by="-240000">
                                      <p:cBhvr>
                                        <p:cTn id="44" dur="200" fill="hold">
                                          <p:stCondLst>
                                            <p:cond delay="200"/>
                                          </p:stCondLst>
                                        </p:cTn>
                                        <p:tgtEl>
                                          <p:spTgt spid="30"/>
                                        </p:tgtEl>
                                        <p:attrNameLst>
                                          <p:attrName>r</p:attrName>
                                        </p:attrNameLst>
                                      </p:cBhvr>
                                    </p:animRot>
                                    <p:animRot by="240000">
                                      <p:cBhvr>
                                        <p:cTn id="45" dur="200" fill="hold">
                                          <p:stCondLst>
                                            <p:cond delay="400"/>
                                          </p:stCondLst>
                                        </p:cTn>
                                        <p:tgtEl>
                                          <p:spTgt spid="30"/>
                                        </p:tgtEl>
                                        <p:attrNameLst>
                                          <p:attrName>r</p:attrName>
                                        </p:attrNameLst>
                                      </p:cBhvr>
                                    </p:animRot>
                                    <p:animRot by="-240000">
                                      <p:cBhvr>
                                        <p:cTn id="46" dur="200" fill="hold">
                                          <p:stCondLst>
                                            <p:cond delay="600"/>
                                          </p:stCondLst>
                                        </p:cTn>
                                        <p:tgtEl>
                                          <p:spTgt spid="30"/>
                                        </p:tgtEl>
                                        <p:attrNameLst>
                                          <p:attrName>r</p:attrName>
                                        </p:attrNameLst>
                                      </p:cBhvr>
                                    </p:animRot>
                                    <p:animRot by="120000">
                                      <p:cBhvr>
                                        <p:cTn id="47" dur="200" fill="hold">
                                          <p:stCondLst>
                                            <p:cond delay="800"/>
                                          </p:stCondLst>
                                        </p:cTn>
                                        <p:tgtEl>
                                          <p:spTgt spid="30"/>
                                        </p:tgtEl>
                                        <p:attrNameLst>
                                          <p:attrName>r</p:attrName>
                                        </p:attrNameLst>
                                      </p:cBhvr>
                                    </p:animRot>
                                  </p:childTnLst>
                                </p:cTn>
                              </p:par>
                            </p:childTnLst>
                          </p:cTn>
                        </p:par>
                        <p:par>
                          <p:cTn id="48" fill="hold">
                            <p:stCondLst>
                              <p:cond delay="1000"/>
                            </p:stCondLst>
                            <p:childTnLst>
                              <p:par>
                                <p:cTn id="49" presetID="14" presetClass="entr" presetSubtype="10" fill="hold" grpId="0" nodeType="after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randombar(horizontal)">
                                      <p:cBhvr>
                                        <p:cTn id="51" dur="500"/>
                                        <p:tgtEl>
                                          <p:spTgt spid="33"/>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randombar(horizontal)">
                                      <p:cBhvr>
                                        <p:cTn id="54" dur="500"/>
                                        <p:tgtEl>
                                          <p:spTgt spid="36"/>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randombar(horizontal)">
                                      <p:cBhvr>
                                        <p:cTn id="57" dur="500"/>
                                        <p:tgtEl>
                                          <p:spTgt spid="34"/>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randombar(horizontal)">
                                      <p:cBhvr>
                                        <p:cTn id="60" dur="500"/>
                                        <p:tgtEl>
                                          <p:spTgt spid="35"/>
                                        </p:tgtEl>
                                      </p:cBhvr>
                                    </p:animEffect>
                                  </p:childTnLst>
                                </p:cTn>
                              </p:par>
                            </p:childTnLst>
                          </p:cTn>
                        </p:par>
                        <p:par>
                          <p:cTn id="61" fill="hold">
                            <p:stCondLst>
                              <p:cond delay="1500"/>
                            </p:stCondLst>
                            <p:childTnLst>
                              <p:par>
                                <p:cTn id="62" presetID="47" presetClass="entr" presetSubtype="0" fill="hold" nodeType="after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fade">
                                      <p:cBhvr>
                                        <p:cTn id="64" dur="300"/>
                                        <p:tgtEl>
                                          <p:spTgt spid="8"/>
                                        </p:tgtEl>
                                      </p:cBhvr>
                                    </p:animEffect>
                                    <p:anim calcmode="lin" valueType="num">
                                      <p:cBhvr>
                                        <p:cTn id="65" dur="300" fill="hold"/>
                                        <p:tgtEl>
                                          <p:spTgt spid="8"/>
                                        </p:tgtEl>
                                        <p:attrNameLst>
                                          <p:attrName>ppt_x</p:attrName>
                                        </p:attrNameLst>
                                      </p:cBhvr>
                                      <p:tavLst>
                                        <p:tav tm="0">
                                          <p:val>
                                            <p:strVal val="#ppt_x"/>
                                          </p:val>
                                        </p:tav>
                                        <p:tav tm="100000">
                                          <p:val>
                                            <p:strVal val="#ppt_x"/>
                                          </p:val>
                                        </p:tav>
                                      </p:tavLst>
                                    </p:anim>
                                    <p:anim calcmode="lin" valueType="num">
                                      <p:cBhvr>
                                        <p:cTn id="66" dur="300" fill="hold"/>
                                        <p:tgtEl>
                                          <p:spTgt spid="8"/>
                                        </p:tgtEl>
                                        <p:attrNameLst>
                                          <p:attrName>ppt_y</p:attrName>
                                        </p:attrNameLst>
                                      </p:cBhvr>
                                      <p:tavLst>
                                        <p:tav tm="0">
                                          <p:val>
                                            <p:strVal val="#ppt_y-.1"/>
                                          </p:val>
                                        </p:tav>
                                        <p:tav tm="100000">
                                          <p:val>
                                            <p:strVal val="#ppt_y"/>
                                          </p:val>
                                        </p:tav>
                                      </p:tavLst>
                                    </p:anim>
                                  </p:childTnLst>
                                </p:cTn>
                              </p:par>
                              <p:par>
                                <p:cTn id="67" presetID="47" presetClass="entr" presetSubtype="0" fill="hold" nodeType="withEffect">
                                  <p:stCondLst>
                                    <p:cond delay="0"/>
                                  </p:stCondLst>
                                  <p:childTnLst>
                                    <p:set>
                                      <p:cBhvr>
                                        <p:cTn id="68" dur="1" fill="hold">
                                          <p:stCondLst>
                                            <p:cond delay="0"/>
                                          </p:stCondLst>
                                        </p:cTn>
                                        <p:tgtEl>
                                          <p:spTgt spid="7"/>
                                        </p:tgtEl>
                                        <p:attrNameLst>
                                          <p:attrName>style.visibility</p:attrName>
                                        </p:attrNameLst>
                                      </p:cBhvr>
                                      <p:to>
                                        <p:strVal val="visible"/>
                                      </p:to>
                                    </p:set>
                                    <p:animEffect transition="in" filter="fade">
                                      <p:cBhvr>
                                        <p:cTn id="69" dur="300"/>
                                        <p:tgtEl>
                                          <p:spTgt spid="7"/>
                                        </p:tgtEl>
                                      </p:cBhvr>
                                    </p:animEffect>
                                    <p:anim calcmode="lin" valueType="num">
                                      <p:cBhvr>
                                        <p:cTn id="70" dur="300" fill="hold"/>
                                        <p:tgtEl>
                                          <p:spTgt spid="7"/>
                                        </p:tgtEl>
                                        <p:attrNameLst>
                                          <p:attrName>ppt_x</p:attrName>
                                        </p:attrNameLst>
                                      </p:cBhvr>
                                      <p:tavLst>
                                        <p:tav tm="0">
                                          <p:val>
                                            <p:strVal val="#ppt_x"/>
                                          </p:val>
                                        </p:tav>
                                        <p:tav tm="100000">
                                          <p:val>
                                            <p:strVal val="#ppt_x"/>
                                          </p:val>
                                        </p:tav>
                                      </p:tavLst>
                                    </p:anim>
                                    <p:anim calcmode="lin" valueType="num">
                                      <p:cBhvr>
                                        <p:cTn id="71" dur="300" fill="hold"/>
                                        <p:tgtEl>
                                          <p:spTgt spid="7"/>
                                        </p:tgtEl>
                                        <p:attrNameLst>
                                          <p:attrName>ppt_y</p:attrName>
                                        </p:attrNameLst>
                                      </p:cBhvr>
                                      <p:tavLst>
                                        <p:tav tm="0">
                                          <p:val>
                                            <p:strVal val="#ppt_y-.1"/>
                                          </p:val>
                                        </p:tav>
                                        <p:tav tm="100000">
                                          <p:val>
                                            <p:strVal val="#ppt_y"/>
                                          </p:val>
                                        </p:tav>
                                      </p:tavLst>
                                    </p:anim>
                                  </p:childTnLst>
                                </p:cTn>
                              </p:par>
                              <p:par>
                                <p:cTn id="72" presetID="47" presetClass="entr" presetSubtype="0" fill="hold" nodeType="withEffect">
                                  <p:stCondLst>
                                    <p:cond delay="0"/>
                                  </p:stCondLst>
                                  <p:childTnLst>
                                    <p:set>
                                      <p:cBhvr>
                                        <p:cTn id="73" dur="1" fill="hold">
                                          <p:stCondLst>
                                            <p:cond delay="0"/>
                                          </p:stCondLst>
                                        </p:cTn>
                                        <p:tgtEl>
                                          <p:spTgt spid="6"/>
                                        </p:tgtEl>
                                        <p:attrNameLst>
                                          <p:attrName>style.visibility</p:attrName>
                                        </p:attrNameLst>
                                      </p:cBhvr>
                                      <p:to>
                                        <p:strVal val="visible"/>
                                      </p:to>
                                    </p:set>
                                    <p:animEffect transition="in" filter="fade">
                                      <p:cBhvr>
                                        <p:cTn id="74" dur="300"/>
                                        <p:tgtEl>
                                          <p:spTgt spid="6"/>
                                        </p:tgtEl>
                                      </p:cBhvr>
                                    </p:animEffect>
                                    <p:anim calcmode="lin" valueType="num">
                                      <p:cBhvr>
                                        <p:cTn id="75" dur="300" fill="hold"/>
                                        <p:tgtEl>
                                          <p:spTgt spid="6"/>
                                        </p:tgtEl>
                                        <p:attrNameLst>
                                          <p:attrName>ppt_x</p:attrName>
                                        </p:attrNameLst>
                                      </p:cBhvr>
                                      <p:tavLst>
                                        <p:tav tm="0">
                                          <p:val>
                                            <p:strVal val="#ppt_x"/>
                                          </p:val>
                                        </p:tav>
                                        <p:tav tm="100000">
                                          <p:val>
                                            <p:strVal val="#ppt_x"/>
                                          </p:val>
                                        </p:tav>
                                      </p:tavLst>
                                    </p:anim>
                                    <p:anim calcmode="lin" valueType="num">
                                      <p:cBhvr>
                                        <p:cTn id="76" dur="300" fill="hold"/>
                                        <p:tgtEl>
                                          <p:spTgt spid="6"/>
                                        </p:tgtEl>
                                        <p:attrNameLst>
                                          <p:attrName>ppt_y</p:attrName>
                                        </p:attrNameLst>
                                      </p:cBhvr>
                                      <p:tavLst>
                                        <p:tav tm="0">
                                          <p:val>
                                            <p:strVal val="#ppt_y-.1"/>
                                          </p:val>
                                        </p:tav>
                                        <p:tav tm="100000">
                                          <p:val>
                                            <p:strVal val="#ppt_y"/>
                                          </p:val>
                                        </p:tav>
                                      </p:tavLst>
                                    </p:anim>
                                  </p:childTnLst>
                                </p:cTn>
                              </p:par>
                              <p:par>
                                <p:cTn id="77" presetID="47" presetClass="entr" presetSubtype="0" fill="hold" nodeType="withEffect">
                                  <p:stCondLst>
                                    <p:cond delay="0"/>
                                  </p:stCondLst>
                                  <p:childTnLst>
                                    <p:set>
                                      <p:cBhvr>
                                        <p:cTn id="78" dur="1" fill="hold">
                                          <p:stCondLst>
                                            <p:cond delay="0"/>
                                          </p:stCondLst>
                                        </p:cTn>
                                        <p:tgtEl>
                                          <p:spTgt spid="5"/>
                                        </p:tgtEl>
                                        <p:attrNameLst>
                                          <p:attrName>style.visibility</p:attrName>
                                        </p:attrNameLst>
                                      </p:cBhvr>
                                      <p:to>
                                        <p:strVal val="visible"/>
                                      </p:to>
                                    </p:set>
                                    <p:animEffect transition="in" filter="fade">
                                      <p:cBhvr>
                                        <p:cTn id="79" dur="300"/>
                                        <p:tgtEl>
                                          <p:spTgt spid="5"/>
                                        </p:tgtEl>
                                      </p:cBhvr>
                                    </p:animEffect>
                                    <p:anim calcmode="lin" valueType="num">
                                      <p:cBhvr>
                                        <p:cTn id="80" dur="300" fill="hold"/>
                                        <p:tgtEl>
                                          <p:spTgt spid="5"/>
                                        </p:tgtEl>
                                        <p:attrNameLst>
                                          <p:attrName>ppt_x</p:attrName>
                                        </p:attrNameLst>
                                      </p:cBhvr>
                                      <p:tavLst>
                                        <p:tav tm="0">
                                          <p:val>
                                            <p:strVal val="#ppt_x"/>
                                          </p:val>
                                        </p:tav>
                                        <p:tav tm="100000">
                                          <p:val>
                                            <p:strVal val="#ppt_x"/>
                                          </p:val>
                                        </p:tav>
                                      </p:tavLst>
                                    </p:anim>
                                    <p:anim calcmode="lin" valueType="num">
                                      <p:cBhvr>
                                        <p:cTn id="81" dur="300" fill="hold"/>
                                        <p:tgtEl>
                                          <p:spTgt spid="5"/>
                                        </p:tgtEl>
                                        <p:attrNameLst>
                                          <p:attrName>ppt_y</p:attrName>
                                        </p:attrNameLst>
                                      </p:cBhvr>
                                      <p:tavLst>
                                        <p:tav tm="0">
                                          <p:val>
                                            <p:strVal val="#ppt_y-.1"/>
                                          </p:val>
                                        </p:tav>
                                        <p:tav tm="100000">
                                          <p:val>
                                            <p:strVal val="#ppt_y"/>
                                          </p:val>
                                        </p:tav>
                                      </p:tavLst>
                                    </p:anim>
                                  </p:childTnLst>
                                </p:cTn>
                              </p:par>
                            </p:childTnLst>
                          </p:cTn>
                        </p:par>
                        <p:par>
                          <p:cTn id="82" fill="hold">
                            <p:stCondLst>
                              <p:cond delay="1800"/>
                            </p:stCondLst>
                            <p:childTnLst>
                              <p:par>
                                <p:cTn id="83" presetID="42" presetClass="entr" presetSubtype="0" fill="hold" grpId="0" nodeType="afterEffect">
                                  <p:stCondLst>
                                    <p:cond delay="0"/>
                                  </p:stCondLst>
                                  <p:childTnLst>
                                    <p:set>
                                      <p:cBhvr>
                                        <p:cTn id="84" dur="1" fill="hold">
                                          <p:stCondLst>
                                            <p:cond delay="0"/>
                                          </p:stCondLst>
                                        </p:cTn>
                                        <p:tgtEl>
                                          <p:spTgt spid="10"/>
                                        </p:tgtEl>
                                        <p:attrNameLst>
                                          <p:attrName>style.visibility</p:attrName>
                                        </p:attrNameLst>
                                      </p:cBhvr>
                                      <p:to>
                                        <p:strVal val="visible"/>
                                      </p:to>
                                    </p:set>
                                    <p:animEffect transition="in" filter="fade">
                                      <p:cBhvr>
                                        <p:cTn id="85" dur="500"/>
                                        <p:tgtEl>
                                          <p:spTgt spid="10"/>
                                        </p:tgtEl>
                                      </p:cBhvr>
                                    </p:animEffect>
                                    <p:anim calcmode="lin" valueType="num">
                                      <p:cBhvr>
                                        <p:cTn id="86" dur="500" fill="hold"/>
                                        <p:tgtEl>
                                          <p:spTgt spid="10"/>
                                        </p:tgtEl>
                                        <p:attrNameLst>
                                          <p:attrName>ppt_x</p:attrName>
                                        </p:attrNameLst>
                                      </p:cBhvr>
                                      <p:tavLst>
                                        <p:tav tm="0">
                                          <p:val>
                                            <p:strVal val="#ppt_x"/>
                                          </p:val>
                                        </p:tav>
                                        <p:tav tm="100000">
                                          <p:val>
                                            <p:strVal val="#ppt_x"/>
                                          </p:val>
                                        </p:tav>
                                      </p:tavLst>
                                    </p:anim>
                                    <p:anim calcmode="lin" valueType="num">
                                      <p:cBhvr>
                                        <p:cTn id="87" dur="500" fill="hold"/>
                                        <p:tgtEl>
                                          <p:spTgt spid="10"/>
                                        </p:tgtEl>
                                        <p:attrNameLst>
                                          <p:attrName>ppt_y</p:attrName>
                                        </p:attrNameLst>
                                      </p:cBhvr>
                                      <p:tavLst>
                                        <p:tav tm="0">
                                          <p:val>
                                            <p:strVal val="#ppt_y+.1"/>
                                          </p:val>
                                        </p:tav>
                                        <p:tav tm="100000">
                                          <p:val>
                                            <p:strVal val="#ppt_y"/>
                                          </p:val>
                                        </p:tav>
                                      </p:tavLst>
                                    </p:anim>
                                  </p:childTnLst>
                                </p:cTn>
                              </p:par>
                            </p:childTnLst>
                          </p:cTn>
                        </p:par>
                        <p:par>
                          <p:cTn id="88" fill="hold">
                            <p:stCondLst>
                              <p:cond delay="2300"/>
                            </p:stCondLst>
                            <p:childTnLst>
                              <p:par>
                                <p:cTn id="89" presetID="14" presetClass="entr" presetSubtype="10" fill="hold" grpId="0" nodeType="afterEffect">
                                  <p:stCondLst>
                                    <p:cond delay="0"/>
                                  </p:stCondLst>
                                  <p:childTnLst>
                                    <p:set>
                                      <p:cBhvr>
                                        <p:cTn id="90" dur="1" fill="hold">
                                          <p:stCondLst>
                                            <p:cond delay="0"/>
                                          </p:stCondLst>
                                        </p:cTn>
                                        <p:tgtEl>
                                          <p:spTgt spid="9"/>
                                        </p:tgtEl>
                                        <p:attrNameLst>
                                          <p:attrName>style.visibility</p:attrName>
                                        </p:attrNameLst>
                                      </p:cBhvr>
                                      <p:to>
                                        <p:strVal val="visible"/>
                                      </p:to>
                                    </p:set>
                                    <p:animEffect transition="in" filter="randombar(horizontal)">
                                      <p:cBhvr>
                                        <p:cTn id="91" dur="500"/>
                                        <p:tgtEl>
                                          <p:spTgt spid="9"/>
                                        </p:tgtEl>
                                      </p:cBhvr>
                                    </p:animEffect>
                                  </p:childTnLst>
                                </p:cTn>
                              </p:par>
                            </p:childTnLst>
                          </p:cTn>
                        </p:par>
                        <p:par>
                          <p:cTn id="92" fill="hold">
                            <p:stCondLst>
                              <p:cond delay="2800"/>
                            </p:stCondLst>
                            <p:childTnLst>
                              <p:par>
                                <p:cTn id="93" presetID="42" presetClass="entr" presetSubtype="0" fill="hold" grpId="0" nodeType="afterEffect">
                                  <p:stCondLst>
                                    <p:cond delay="0"/>
                                  </p:stCondLst>
                                  <p:childTnLst>
                                    <p:set>
                                      <p:cBhvr>
                                        <p:cTn id="94" dur="1" fill="hold">
                                          <p:stCondLst>
                                            <p:cond delay="0"/>
                                          </p:stCondLst>
                                        </p:cTn>
                                        <p:tgtEl>
                                          <p:spTgt spid="12"/>
                                        </p:tgtEl>
                                        <p:attrNameLst>
                                          <p:attrName>style.visibility</p:attrName>
                                        </p:attrNameLst>
                                      </p:cBhvr>
                                      <p:to>
                                        <p:strVal val="visible"/>
                                      </p:to>
                                    </p:set>
                                    <p:animEffect transition="in" filter="fade">
                                      <p:cBhvr>
                                        <p:cTn id="95" dur="500"/>
                                        <p:tgtEl>
                                          <p:spTgt spid="12"/>
                                        </p:tgtEl>
                                      </p:cBhvr>
                                    </p:animEffect>
                                    <p:anim calcmode="lin" valueType="num">
                                      <p:cBhvr>
                                        <p:cTn id="96" dur="500" fill="hold"/>
                                        <p:tgtEl>
                                          <p:spTgt spid="12"/>
                                        </p:tgtEl>
                                        <p:attrNameLst>
                                          <p:attrName>ppt_x</p:attrName>
                                        </p:attrNameLst>
                                      </p:cBhvr>
                                      <p:tavLst>
                                        <p:tav tm="0">
                                          <p:val>
                                            <p:strVal val="#ppt_x"/>
                                          </p:val>
                                        </p:tav>
                                        <p:tav tm="100000">
                                          <p:val>
                                            <p:strVal val="#ppt_x"/>
                                          </p:val>
                                        </p:tav>
                                      </p:tavLst>
                                    </p:anim>
                                    <p:anim calcmode="lin" valueType="num">
                                      <p:cBhvr>
                                        <p:cTn id="97" dur="500" fill="hold"/>
                                        <p:tgtEl>
                                          <p:spTgt spid="12"/>
                                        </p:tgtEl>
                                        <p:attrNameLst>
                                          <p:attrName>ppt_y</p:attrName>
                                        </p:attrNameLst>
                                      </p:cBhvr>
                                      <p:tavLst>
                                        <p:tav tm="0">
                                          <p:val>
                                            <p:strVal val="#ppt_y+.1"/>
                                          </p:val>
                                        </p:tav>
                                        <p:tav tm="100000">
                                          <p:val>
                                            <p:strVal val="#ppt_y"/>
                                          </p:val>
                                        </p:tav>
                                      </p:tavLst>
                                    </p:anim>
                                  </p:childTnLst>
                                </p:cTn>
                              </p:par>
                            </p:childTnLst>
                          </p:cTn>
                        </p:par>
                        <p:par>
                          <p:cTn id="98" fill="hold">
                            <p:stCondLst>
                              <p:cond delay="3300"/>
                            </p:stCondLst>
                            <p:childTnLst>
                              <p:par>
                                <p:cTn id="99" presetID="14" presetClass="entr" presetSubtype="10" fill="hold" grpId="0" nodeType="afterEffect">
                                  <p:stCondLst>
                                    <p:cond delay="0"/>
                                  </p:stCondLst>
                                  <p:childTnLst>
                                    <p:set>
                                      <p:cBhvr>
                                        <p:cTn id="100" dur="1" fill="hold">
                                          <p:stCondLst>
                                            <p:cond delay="0"/>
                                          </p:stCondLst>
                                        </p:cTn>
                                        <p:tgtEl>
                                          <p:spTgt spid="11"/>
                                        </p:tgtEl>
                                        <p:attrNameLst>
                                          <p:attrName>style.visibility</p:attrName>
                                        </p:attrNameLst>
                                      </p:cBhvr>
                                      <p:to>
                                        <p:strVal val="visible"/>
                                      </p:to>
                                    </p:set>
                                    <p:animEffect transition="in" filter="randombar(horizontal)">
                                      <p:cBhvr>
                                        <p:cTn id="101" dur="500"/>
                                        <p:tgtEl>
                                          <p:spTgt spid="11"/>
                                        </p:tgtEl>
                                      </p:cBhvr>
                                    </p:animEffect>
                                  </p:childTnLst>
                                </p:cTn>
                              </p:par>
                            </p:childTnLst>
                          </p:cTn>
                        </p:par>
                        <p:par>
                          <p:cTn id="102" fill="hold">
                            <p:stCondLst>
                              <p:cond delay="3800"/>
                            </p:stCondLst>
                            <p:childTnLst>
                              <p:par>
                                <p:cTn id="103" presetID="42" presetClass="entr" presetSubtype="0" fill="hold" grpId="0" nodeType="afterEffect">
                                  <p:stCondLst>
                                    <p:cond delay="0"/>
                                  </p:stCondLst>
                                  <p:childTnLst>
                                    <p:set>
                                      <p:cBhvr>
                                        <p:cTn id="104" dur="1" fill="hold">
                                          <p:stCondLst>
                                            <p:cond delay="0"/>
                                          </p:stCondLst>
                                        </p:cTn>
                                        <p:tgtEl>
                                          <p:spTgt spid="14"/>
                                        </p:tgtEl>
                                        <p:attrNameLst>
                                          <p:attrName>style.visibility</p:attrName>
                                        </p:attrNameLst>
                                      </p:cBhvr>
                                      <p:to>
                                        <p:strVal val="visible"/>
                                      </p:to>
                                    </p:set>
                                    <p:animEffect transition="in" filter="fade">
                                      <p:cBhvr>
                                        <p:cTn id="105" dur="500"/>
                                        <p:tgtEl>
                                          <p:spTgt spid="14"/>
                                        </p:tgtEl>
                                      </p:cBhvr>
                                    </p:animEffect>
                                    <p:anim calcmode="lin" valueType="num">
                                      <p:cBhvr>
                                        <p:cTn id="106" dur="500" fill="hold"/>
                                        <p:tgtEl>
                                          <p:spTgt spid="14"/>
                                        </p:tgtEl>
                                        <p:attrNameLst>
                                          <p:attrName>ppt_x</p:attrName>
                                        </p:attrNameLst>
                                      </p:cBhvr>
                                      <p:tavLst>
                                        <p:tav tm="0">
                                          <p:val>
                                            <p:strVal val="#ppt_x"/>
                                          </p:val>
                                        </p:tav>
                                        <p:tav tm="100000">
                                          <p:val>
                                            <p:strVal val="#ppt_x"/>
                                          </p:val>
                                        </p:tav>
                                      </p:tavLst>
                                    </p:anim>
                                    <p:anim calcmode="lin" valueType="num">
                                      <p:cBhvr>
                                        <p:cTn id="107" dur="500" fill="hold"/>
                                        <p:tgtEl>
                                          <p:spTgt spid="14"/>
                                        </p:tgtEl>
                                        <p:attrNameLst>
                                          <p:attrName>ppt_y</p:attrName>
                                        </p:attrNameLst>
                                      </p:cBhvr>
                                      <p:tavLst>
                                        <p:tav tm="0">
                                          <p:val>
                                            <p:strVal val="#ppt_y+.1"/>
                                          </p:val>
                                        </p:tav>
                                        <p:tav tm="100000">
                                          <p:val>
                                            <p:strVal val="#ppt_y"/>
                                          </p:val>
                                        </p:tav>
                                      </p:tavLst>
                                    </p:anim>
                                  </p:childTnLst>
                                </p:cTn>
                              </p:par>
                            </p:childTnLst>
                          </p:cTn>
                        </p:par>
                        <p:par>
                          <p:cTn id="108" fill="hold">
                            <p:stCondLst>
                              <p:cond delay="4300"/>
                            </p:stCondLst>
                            <p:childTnLst>
                              <p:par>
                                <p:cTn id="109" presetID="14" presetClass="entr" presetSubtype="10" fill="hold" grpId="0" nodeType="afterEffect">
                                  <p:stCondLst>
                                    <p:cond delay="0"/>
                                  </p:stCondLst>
                                  <p:childTnLst>
                                    <p:set>
                                      <p:cBhvr>
                                        <p:cTn id="110" dur="1" fill="hold">
                                          <p:stCondLst>
                                            <p:cond delay="0"/>
                                          </p:stCondLst>
                                        </p:cTn>
                                        <p:tgtEl>
                                          <p:spTgt spid="13"/>
                                        </p:tgtEl>
                                        <p:attrNameLst>
                                          <p:attrName>style.visibility</p:attrName>
                                        </p:attrNameLst>
                                      </p:cBhvr>
                                      <p:to>
                                        <p:strVal val="visible"/>
                                      </p:to>
                                    </p:set>
                                    <p:animEffect transition="in" filter="randombar(horizontal)">
                                      <p:cBhvr>
                                        <p:cTn id="111" dur="500"/>
                                        <p:tgtEl>
                                          <p:spTgt spid="13"/>
                                        </p:tgtEl>
                                      </p:cBhvr>
                                    </p:animEffect>
                                  </p:childTnLst>
                                </p:cTn>
                              </p:par>
                            </p:childTnLst>
                          </p:cTn>
                        </p:par>
                        <p:par>
                          <p:cTn id="112" fill="hold">
                            <p:stCondLst>
                              <p:cond delay="4800"/>
                            </p:stCondLst>
                            <p:childTnLst>
                              <p:par>
                                <p:cTn id="113" presetID="42" presetClass="entr" presetSubtype="0" fill="hold" grpId="0" nodeType="afterEffect">
                                  <p:stCondLst>
                                    <p:cond delay="0"/>
                                  </p:stCondLst>
                                  <p:childTnLst>
                                    <p:set>
                                      <p:cBhvr>
                                        <p:cTn id="114" dur="1" fill="hold">
                                          <p:stCondLst>
                                            <p:cond delay="0"/>
                                          </p:stCondLst>
                                        </p:cTn>
                                        <p:tgtEl>
                                          <p:spTgt spid="16"/>
                                        </p:tgtEl>
                                        <p:attrNameLst>
                                          <p:attrName>style.visibility</p:attrName>
                                        </p:attrNameLst>
                                      </p:cBhvr>
                                      <p:to>
                                        <p:strVal val="visible"/>
                                      </p:to>
                                    </p:set>
                                    <p:animEffect transition="in" filter="fade">
                                      <p:cBhvr>
                                        <p:cTn id="115" dur="500"/>
                                        <p:tgtEl>
                                          <p:spTgt spid="16"/>
                                        </p:tgtEl>
                                      </p:cBhvr>
                                    </p:animEffect>
                                    <p:anim calcmode="lin" valueType="num">
                                      <p:cBhvr>
                                        <p:cTn id="116" dur="500" fill="hold"/>
                                        <p:tgtEl>
                                          <p:spTgt spid="16"/>
                                        </p:tgtEl>
                                        <p:attrNameLst>
                                          <p:attrName>ppt_x</p:attrName>
                                        </p:attrNameLst>
                                      </p:cBhvr>
                                      <p:tavLst>
                                        <p:tav tm="0">
                                          <p:val>
                                            <p:strVal val="#ppt_x"/>
                                          </p:val>
                                        </p:tav>
                                        <p:tav tm="100000">
                                          <p:val>
                                            <p:strVal val="#ppt_x"/>
                                          </p:val>
                                        </p:tav>
                                      </p:tavLst>
                                    </p:anim>
                                    <p:anim calcmode="lin" valueType="num">
                                      <p:cBhvr>
                                        <p:cTn id="117" dur="500" fill="hold"/>
                                        <p:tgtEl>
                                          <p:spTgt spid="16"/>
                                        </p:tgtEl>
                                        <p:attrNameLst>
                                          <p:attrName>ppt_y</p:attrName>
                                        </p:attrNameLst>
                                      </p:cBhvr>
                                      <p:tavLst>
                                        <p:tav tm="0">
                                          <p:val>
                                            <p:strVal val="#ppt_y+.1"/>
                                          </p:val>
                                        </p:tav>
                                        <p:tav tm="100000">
                                          <p:val>
                                            <p:strVal val="#ppt_y"/>
                                          </p:val>
                                        </p:tav>
                                      </p:tavLst>
                                    </p:anim>
                                  </p:childTnLst>
                                </p:cTn>
                              </p:par>
                            </p:childTnLst>
                          </p:cTn>
                        </p:par>
                        <p:par>
                          <p:cTn id="118" fill="hold">
                            <p:stCondLst>
                              <p:cond delay="5300"/>
                            </p:stCondLst>
                            <p:childTnLst>
                              <p:par>
                                <p:cTn id="119" presetID="14" presetClass="entr" presetSubtype="10" fill="hold" grpId="0" nodeType="afterEffect">
                                  <p:stCondLst>
                                    <p:cond delay="0"/>
                                  </p:stCondLst>
                                  <p:childTnLst>
                                    <p:set>
                                      <p:cBhvr>
                                        <p:cTn id="120" dur="1" fill="hold">
                                          <p:stCondLst>
                                            <p:cond delay="0"/>
                                          </p:stCondLst>
                                        </p:cTn>
                                        <p:tgtEl>
                                          <p:spTgt spid="15"/>
                                        </p:tgtEl>
                                        <p:attrNameLst>
                                          <p:attrName>style.visibility</p:attrName>
                                        </p:attrNameLst>
                                      </p:cBhvr>
                                      <p:to>
                                        <p:strVal val="visible"/>
                                      </p:to>
                                    </p:set>
                                    <p:animEffect transition="in" filter="randombar(horizontal)">
                                      <p:cBhvr>
                                        <p:cTn id="1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5" grpId="0"/>
      <p:bldP spid="16" grpId="0"/>
      <p:bldP spid="17" grpId="0" animBg="1"/>
      <p:bldP spid="33" grpId="0"/>
      <p:bldP spid="34" grpId="0"/>
      <p:bldP spid="35" grpId="0"/>
      <p:bldP spid="3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942546" y="1265142"/>
            <a:ext cx="5275763" cy="2537495"/>
          </a:xfrm>
          <a:prstGeom prst="rect">
            <a:avLst/>
          </a:prstGeom>
          <a:noFill/>
          <a:ln w="63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56640" tIns="28320" rIns="56640" bIns="283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endParaRPr>
          </a:p>
        </p:txBody>
      </p:sp>
      <p:sp>
        <p:nvSpPr>
          <p:cNvPr id="6" name="椭圆 5"/>
          <p:cNvSpPr/>
          <p:nvPr/>
        </p:nvSpPr>
        <p:spPr>
          <a:xfrm>
            <a:off x="1403648" y="2021939"/>
            <a:ext cx="1027162" cy="102390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56640" tIns="28320" rIns="56640" bIns="283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75"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点击添加文本</a:t>
            </a:r>
          </a:p>
        </p:txBody>
      </p:sp>
      <p:sp>
        <p:nvSpPr>
          <p:cNvPr id="7" name="椭圆 6"/>
          <p:cNvSpPr/>
          <p:nvPr/>
        </p:nvSpPr>
        <p:spPr>
          <a:xfrm>
            <a:off x="6679410" y="2021939"/>
            <a:ext cx="1027162" cy="102390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56640" tIns="28320" rIns="56640" bIns="283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75"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点击添加文本</a:t>
            </a:r>
          </a:p>
        </p:txBody>
      </p:sp>
      <p:sp>
        <p:nvSpPr>
          <p:cNvPr id="8" name="矩形 7"/>
          <p:cNvSpPr/>
          <p:nvPr/>
        </p:nvSpPr>
        <p:spPr>
          <a:xfrm>
            <a:off x="4093677" y="2016194"/>
            <a:ext cx="893446" cy="213070"/>
          </a:xfrm>
          <a:prstGeom prst="rect">
            <a:avLst/>
          </a:prstGeom>
        </p:spPr>
        <p:txBody>
          <a:bodyPr wrap="none" lIns="56640" tIns="28320" rIns="56640" bIns="283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13"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点击添加标题</a:t>
            </a:r>
          </a:p>
        </p:txBody>
      </p:sp>
      <p:sp>
        <p:nvSpPr>
          <p:cNvPr id="9" name="矩形 8"/>
          <p:cNvSpPr/>
          <p:nvPr/>
        </p:nvSpPr>
        <p:spPr>
          <a:xfrm>
            <a:off x="4093677" y="2823254"/>
            <a:ext cx="893446" cy="213070"/>
          </a:xfrm>
          <a:prstGeom prst="rect">
            <a:avLst/>
          </a:prstGeom>
        </p:spPr>
        <p:txBody>
          <a:bodyPr wrap="none" lIns="56640" tIns="28320" rIns="56640" bIns="283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13"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点击添加标题</a:t>
            </a:r>
          </a:p>
        </p:txBody>
      </p:sp>
      <p:sp>
        <p:nvSpPr>
          <p:cNvPr id="10" name="上箭头 9"/>
          <p:cNvSpPr/>
          <p:nvPr/>
        </p:nvSpPr>
        <p:spPr>
          <a:xfrm>
            <a:off x="4111505" y="1507116"/>
            <a:ext cx="937844" cy="445175"/>
          </a:xfrm>
          <a:prstGeom prst="up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56640" tIns="28320" rIns="56640" bIns="283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endParaRPr>
          </a:p>
        </p:txBody>
      </p:sp>
      <p:sp>
        <p:nvSpPr>
          <p:cNvPr id="11" name="上箭头 10"/>
          <p:cNvSpPr/>
          <p:nvPr/>
        </p:nvSpPr>
        <p:spPr>
          <a:xfrm flipV="1">
            <a:off x="4111505" y="3134876"/>
            <a:ext cx="937844" cy="445175"/>
          </a:xfrm>
          <a:prstGeom prst="upArrow">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56640" tIns="28320" rIns="56640" bIns="283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endParaRPr>
          </a:p>
        </p:txBody>
      </p:sp>
      <p:sp>
        <p:nvSpPr>
          <p:cNvPr id="12" name="矩形 11"/>
          <p:cNvSpPr/>
          <p:nvPr/>
        </p:nvSpPr>
        <p:spPr>
          <a:xfrm>
            <a:off x="3151332" y="3669085"/>
            <a:ext cx="2813531" cy="26710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56640" tIns="28320" rIns="56640" bIns="283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13"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点击添加文本</a:t>
            </a:r>
          </a:p>
        </p:txBody>
      </p:sp>
      <p:sp>
        <p:nvSpPr>
          <p:cNvPr id="13" name="矩形 12"/>
          <p:cNvSpPr/>
          <p:nvPr/>
        </p:nvSpPr>
        <p:spPr>
          <a:xfrm>
            <a:off x="3151332" y="1131590"/>
            <a:ext cx="2813531" cy="2671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56640" tIns="28320" rIns="56640" bIns="283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13"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点击添加文本</a:t>
            </a:r>
          </a:p>
        </p:txBody>
      </p:sp>
      <p:sp>
        <p:nvSpPr>
          <p:cNvPr id="14" name="五边形 2"/>
          <p:cNvSpPr/>
          <p:nvPr/>
        </p:nvSpPr>
        <p:spPr>
          <a:xfrm>
            <a:off x="2743818" y="2567278"/>
            <a:ext cx="3673220" cy="200329"/>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56640" tIns="28320" rIns="56640" bIns="283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endParaRPr>
          </a:p>
        </p:txBody>
      </p:sp>
      <p:sp>
        <p:nvSpPr>
          <p:cNvPr id="15" name="五边形 2"/>
          <p:cNvSpPr/>
          <p:nvPr/>
        </p:nvSpPr>
        <p:spPr>
          <a:xfrm flipH="1">
            <a:off x="2743818" y="2300173"/>
            <a:ext cx="3673220" cy="200329"/>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56640" tIns="28320" rIns="56640" bIns="283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3566725771"/>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500"/>
                                        <p:tgtEl>
                                          <p:spTgt spid="14"/>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right)">
                                      <p:cBhvr>
                                        <p:cTn id="21" dur="500"/>
                                        <p:tgtEl>
                                          <p:spTgt spid="15"/>
                                        </p:tgtEl>
                                      </p:cBhvr>
                                    </p:animEffect>
                                  </p:childTnLst>
                                </p:cTn>
                              </p:par>
                            </p:childTnLst>
                          </p:cTn>
                        </p:par>
                        <p:par>
                          <p:cTn id="22" fill="hold">
                            <p:stCondLst>
                              <p:cond delay="1000"/>
                            </p:stCondLst>
                            <p:childTnLst>
                              <p:par>
                                <p:cTn id="23" presetID="47"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1000"/>
                                        <p:tgtEl>
                                          <p:spTgt spid="8"/>
                                        </p:tgtEl>
                                      </p:cBhvr>
                                    </p:animEffect>
                                    <p:anim calcmode="lin" valueType="num">
                                      <p:cBhvr>
                                        <p:cTn id="31" dur="1000" fill="hold"/>
                                        <p:tgtEl>
                                          <p:spTgt spid="8"/>
                                        </p:tgtEl>
                                        <p:attrNameLst>
                                          <p:attrName>ppt_x</p:attrName>
                                        </p:attrNameLst>
                                      </p:cBhvr>
                                      <p:tavLst>
                                        <p:tav tm="0">
                                          <p:val>
                                            <p:strVal val="#ppt_x"/>
                                          </p:val>
                                        </p:tav>
                                        <p:tav tm="100000">
                                          <p:val>
                                            <p:strVal val="#ppt_x"/>
                                          </p:val>
                                        </p:tav>
                                      </p:tavLst>
                                    </p:anim>
                                    <p:anim calcmode="lin" valueType="num">
                                      <p:cBhvr>
                                        <p:cTn id="32" dur="1000" fill="hold"/>
                                        <p:tgtEl>
                                          <p:spTgt spid="8"/>
                                        </p:tgtEl>
                                        <p:attrNameLst>
                                          <p:attrName>ppt_y</p:attrName>
                                        </p:attrNameLst>
                                      </p:cBhvr>
                                      <p:tavLst>
                                        <p:tav tm="0">
                                          <p:val>
                                            <p:strVal val="#ppt_y+.1"/>
                                          </p:val>
                                        </p:tav>
                                        <p:tav tm="100000">
                                          <p:val>
                                            <p:strVal val="#ppt_y"/>
                                          </p:val>
                                        </p:tav>
                                      </p:tavLst>
                                    </p:anim>
                                  </p:childTnLst>
                                </p:cTn>
                              </p:par>
                            </p:childTnLst>
                          </p:cTn>
                        </p:par>
                        <p:par>
                          <p:cTn id="33" fill="hold">
                            <p:stCondLst>
                              <p:cond delay="2000"/>
                            </p:stCondLst>
                            <p:childTnLst>
                              <p:par>
                                <p:cTn id="34" presetID="22" presetClass="entr" presetSubtype="4"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down)">
                                      <p:cBhvr>
                                        <p:cTn id="36" dur="500"/>
                                        <p:tgtEl>
                                          <p:spTgt spid="10"/>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up)">
                                      <p:cBhvr>
                                        <p:cTn id="39" dur="500"/>
                                        <p:tgtEl>
                                          <p:spTgt spid="11"/>
                                        </p:tgtEl>
                                      </p:cBhvr>
                                    </p:animEffect>
                                  </p:childTnLst>
                                </p:cTn>
                              </p:par>
                            </p:childTnLst>
                          </p:cTn>
                        </p:par>
                        <p:par>
                          <p:cTn id="40" fill="hold">
                            <p:stCondLst>
                              <p:cond delay="2500"/>
                            </p:stCondLst>
                            <p:childTnLst>
                              <p:par>
                                <p:cTn id="41" presetID="16" presetClass="entr" presetSubtype="37"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barn(outVertical)">
                                      <p:cBhvr>
                                        <p:cTn id="43" dur="500"/>
                                        <p:tgtEl>
                                          <p:spTgt spid="13"/>
                                        </p:tgtEl>
                                      </p:cBhvr>
                                    </p:animEffect>
                                  </p:childTnLst>
                                </p:cTn>
                              </p:par>
                              <p:par>
                                <p:cTn id="44" presetID="16" presetClass="entr" presetSubtype="37"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barn(outVertical)">
                                      <p:cBhvr>
                                        <p:cTn id="46" dur="500"/>
                                        <p:tgtEl>
                                          <p:spTgt spid="12"/>
                                        </p:tgtEl>
                                      </p:cBhvr>
                                    </p:animEffect>
                                  </p:childTnLst>
                                </p:cTn>
                              </p:par>
                            </p:childTnLst>
                          </p:cTn>
                        </p:par>
                        <p:par>
                          <p:cTn id="47" fill="hold">
                            <p:stCondLst>
                              <p:cond delay="3000"/>
                            </p:stCondLst>
                            <p:childTnLst>
                              <p:par>
                                <p:cTn id="48" presetID="16" presetClass="entr" presetSubtype="37" fill="hold" grpId="0" nodeType="after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barn(outVertical)">
                                      <p:cBhvr>
                                        <p:cTn id="5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P spid="9" grpId="0"/>
      <p:bldP spid="10" grpId="0" animBg="1"/>
      <p:bldP spid="11" grpId="0" animBg="1"/>
      <p:bldP spid="12" grpId="0" animBg="1"/>
      <p:bldP spid="13" grpId="0" animBg="1"/>
      <p:bldP spid="14" grpId="0" animBg="1"/>
      <p:bldP spid="1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565077" y="3471862"/>
            <a:ext cx="1020366" cy="2155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6" name="矩形 5"/>
          <p:cNvSpPr/>
          <p:nvPr/>
        </p:nvSpPr>
        <p:spPr>
          <a:xfrm>
            <a:off x="1565077" y="2455069"/>
            <a:ext cx="2139554" cy="21550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7" name="矩形 6"/>
          <p:cNvSpPr/>
          <p:nvPr/>
        </p:nvSpPr>
        <p:spPr>
          <a:xfrm>
            <a:off x="1565077" y="2963466"/>
            <a:ext cx="1518047" cy="21550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 name="矩形 7"/>
          <p:cNvSpPr/>
          <p:nvPr/>
        </p:nvSpPr>
        <p:spPr>
          <a:xfrm>
            <a:off x="1565077" y="1946673"/>
            <a:ext cx="2338388" cy="2155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nvGrpSpPr>
          <p:cNvPr id="9" name="组合 8"/>
          <p:cNvGrpSpPr>
            <a:grpSpLocks/>
          </p:cNvGrpSpPr>
          <p:nvPr/>
        </p:nvGrpSpPr>
        <p:grpSpPr bwMode="auto">
          <a:xfrm>
            <a:off x="1565077" y="1508522"/>
            <a:ext cx="2988469" cy="2524125"/>
            <a:chOff x="2085451" y="2010617"/>
            <a:chExt cx="3985040" cy="3365639"/>
          </a:xfrm>
        </p:grpSpPr>
        <p:cxnSp>
          <p:nvCxnSpPr>
            <p:cNvPr id="10" name="直接箭头连接符 9"/>
            <p:cNvCxnSpPr/>
            <p:nvPr/>
          </p:nvCxnSpPr>
          <p:spPr>
            <a:xfrm>
              <a:off x="2085451" y="5376256"/>
              <a:ext cx="3985040" cy="0"/>
            </a:xfrm>
            <a:prstGeom prst="straightConnector1">
              <a:avLst/>
            </a:prstGeom>
            <a:ln>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p:nvPr/>
          </p:nvCxnSpPr>
          <p:spPr>
            <a:xfrm flipV="1">
              <a:off x="2085451" y="2010617"/>
              <a:ext cx="0" cy="3345000"/>
            </a:xfrm>
            <a:prstGeom prst="straightConnector1">
              <a:avLst/>
            </a:prstGeom>
            <a:ln>
              <a:solidFill>
                <a:schemeClr val="accent3"/>
              </a:solidFill>
              <a:tailEnd type="arrow"/>
            </a:ln>
          </p:spPr>
          <p:style>
            <a:lnRef idx="1">
              <a:schemeClr val="accent1"/>
            </a:lnRef>
            <a:fillRef idx="0">
              <a:schemeClr val="accent1"/>
            </a:fillRef>
            <a:effectRef idx="0">
              <a:schemeClr val="accent1"/>
            </a:effectRef>
            <a:fontRef idx="minor">
              <a:schemeClr val="tx1"/>
            </a:fontRef>
          </p:style>
        </p:cxnSp>
      </p:grpSp>
      <p:sp>
        <p:nvSpPr>
          <p:cNvPr id="12" name="TextBox 122"/>
          <p:cNvSpPr txBox="1"/>
          <p:nvPr/>
        </p:nvSpPr>
        <p:spPr>
          <a:xfrm>
            <a:off x="5688212" y="1168004"/>
            <a:ext cx="1104900" cy="233774"/>
          </a:xfrm>
          <a:prstGeom prst="rect">
            <a:avLst/>
          </a:prstGeom>
          <a:noFill/>
        </p:spPr>
        <p:txBody>
          <a:bodyPr lIns="68573" tIns="34286" rIns="68573" bIns="34286">
            <a:spAutoFit/>
          </a:bodyPr>
          <a:lstStyle/>
          <a:p>
            <a:pPr marL="0" marR="0" lvl="0" indent="0" algn="l" defTabSz="685732" rtl="0" eaLnBrk="1" fontAlgn="auto" latinLnBrk="0" hangingPunct="1">
              <a:lnSpc>
                <a:spcPct val="100000"/>
              </a:lnSpc>
              <a:spcBef>
                <a:spcPts val="0"/>
              </a:spcBef>
              <a:spcAft>
                <a:spcPts val="0"/>
              </a:spcAft>
              <a:buClrTx/>
              <a:buSzTx/>
              <a:buFontTx/>
              <a:buNone/>
              <a:tabLst/>
              <a:defRPr/>
            </a:pPr>
            <a:r>
              <a:rPr kumimoji="0" lang="zh-CN" altLang="en-US" sz="1069" b="0" i="0" u="none" strike="noStrike" kern="1200" cap="none" spc="0" normalizeH="0" baseline="0" noProof="0" dirty="0">
                <a:ln>
                  <a:noFill/>
                </a:ln>
                <a:solidFill>
                  <a:srgbClr val="3992B5"/>
                </a:solidFill>
                <a:effectLst/>
                <a:uLnTx/>
                <a:uFillTx/>
                <a:latin typeface="微软雅黑" panose="020B0503020204020204" pitchFamily="34" charset="-122"/>
                <a:ea typeface="微软雅黑" panose="020B0503020204020204" pitchFamily="34" charset="-122"/>
                <a:cs typeface="+mn-cs"/>
              </a:rPr>
              <a:t>添加内容</a:t>
            </a:r>
          </a:p>
        </p:txBody>
      </p:sp>
      <p:pic>
        <p:nvPicPr>
          <p:cNvPr id="13" name="图片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73874" y="2908697"/>
            <a:ext cx="2728913"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25"/>
          <p:cNvSpPr txBox="1"/>
          <p:nvPr/>
        </p:nvSpPr>
        <p:spPr>
          <a:xfrm>
            <a:off x="5698927" y="1441848"/>
            <a:ext cx="2437210" cy="414336"/>
          </a:xfrm>
          <a:prstGeom prst="rect">
            <a:avLst/>
          </a:prstGeom>
          <a:noFill/>
        </p:spPr>
        <p:txBody>
          <a:bodyPr lIns="68573" tIns="34286" rIns="68573" bIns="34286">
            <a:spAutoFit/>
          </a:bodyPr>
          <a:lstStyle/>
          <a:p>
            <a:pPr marL="0" marR="0" lvl="0" indent="0" algn="l" defTabSz="685732" rtl="0" eaLnBrk="1" fontAlgn="auto" latinLnBrk="0" hangingPunct="1">
              <a:lnSpc>
                <a:spcPct val="130000"/>
              </a:lnSpc>
              <a:spcBef>
                <a:spcPts val="0"/>
              </a:spcBef>
              <a:spcAft>
                <a:spcPts val="0"/>
              </a:spcAft>
              <a:buClrTx/>
              <a:buSzTx/>
              <a:buFontTx/>
              <a:buNone/>
              <a:tabLst/>
              <a:defRPr/>
            </a:pPr>
            <a:r>
              <a:rPr kumimoji="0" lang="zh-CN" altLang="en-US" sz="825"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a:t>
            </a:r>
            <a:r>
              <a:rPr kumimoji="0" lang="zh-CN" altLang="en-US" sz="9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a:t>
            </a:r>
          </a:p>
        </p:txBody>
      </p:sp>
      <p:sp>
        <p:nvSpPr>
          <p:cNvPr id="15" name="任意多边形 14"/>
          <p:cNvSpPr/>
          <p:nvPr/>
        </p:nvSpPr>
        <p:spPr>
          <a:xfrm>
            <a:off x="3449837" y="2034778"/>
            <a:ext cx="992981" cy="1985963"/>
          </a:xfrm>
          <a:custGeom>
            <a:avLst/>
            <a:gdLst>
              <a:gd name="connsiteX0" fmla="*/ 0 w 1323975"/>
              <a:gd name="connsiteY0" fmla="*/ 2647950 h 2647950"/>
              <a:gd name="connsiteX1" fmla="*/ 190500 w 1323975"/>
              <a:gd name="connsiteY1" fmla="*/ 2314575 h 2647950"/>
              <a:gd name="connsiteX2" fmla="*/ 219075 w 1323975"/>
              <a:gd name="connsiteY2" fmla="*/ 2238375 h 2647950"/>
              <a:gd name="connsiteX3" fmla="*/ 247650 w 1323975"/>
              <a:gd name="connsiteY3" fmla="*/ 2076450 h 2647950"/>
              <a:gd name="connsiteX4" fmla="*/ 276225 w 1323975"/>
              <a:gd name="connsiteY4" fmla="*/ 1905000 h 2647950"/>
              <a:gd name="connsiteX5" fmla="*/ 304800 w 1323975"/>
              <a:gd name="connsiteY5" fmla="*/ 1914525 h 2647950"/>
              <a:gd name="connsiteX6" fmla="*/ 371475 w 1323975"/>
              <a:gd name="connsiteY6" fmla="*/ 1990725 h 2647950"/>
              <a:gd name="connsiteX7" fmla="*/ 390525 w 1323975"/>
              <a:gd name="connsiteY7" fmla="*/ 2019300 h 2647950"/>
              <a:gd name="connsiteX8" fmla="*/ 447675 w 1323975"/>
              <a:gd name="connsiteY8" fmla="*/ 2066925 h 2647950"/>
              <a:gd name="connsiteX9" fmla="*/ 504825 w 1323975"/>
              <a:gd name="connsiteY9" fmla="*/ 2085975 h 2647950"/>
              <a:gd name="connsiteX10" fmla="*/ 542925 w 1323975"/>
              <a:gd name="connsiteY10" fmla="*/ 2076450 h 2647950"/>
              <a:gd name="connsiteX11" fmla="*/ 552450 w 1323975"/>
              <a:gd name="connsiteY11" fmla="*/ 2047875 h 2647950"/>
              <a:gd name="connsiteX12" fmla="*/ 571500 w 1323975"/>
              <a:gd name="connsiteY12" fmla="*/ 1981200 h 2647950"/>
              <a:gd name="connsiteX13" fmla="*/ 600075 w 1323975"/>
              <a:gd name="connsiteY13" fmla="*/ 1857375 h 2647950"/>
              <a:gd name="connsiteX14" fmla="*/ 619125 w 1323975"/>
              <a:gd name="connsiteY14" fmla="*/ 1762125 h 2647950"/>
              <a:gd name="connsiteX15" fmla="*/ 638175 w 1323975"/>
              <a:gd name="connsiteY15" fmla="*/ 1704975 h 2647950"/>
              <a:gd name="connsiteX16" fmla="*/ 657225 w 1323975"/>
              <a:gd name="connsiteY16" fmla="*/ 1638300 h 2647950"/>
              <a:gd name="connsiteX17" fmla="*/ 676275 w 1323975"/>
              <a:gd name="connsiteY17" fmla="*/ 1428750 h 2647950"/>
              <a:gd name="connsiteX18" fmla="*/ 685800 w 1323975"/>
              <a:gd name="connsiteY18" fmla="*/ 1362075 h 2647950"/>
              <a:gd name="connsiteX19" fmla="*/ 704850 w 1323975"/>
              <a:gd name="connsiteY19" fmla="*/ 1323975 h 2647950"/>
              <a:gd name="connsiteX20" fmla="*/ 790575 w 1323975"/>
              <a:gd name="connsiteY20" fmla="*/ 1323975 h 2647950"/>
              <a:gd name="connsiteX21" fmla="*/ 809625 w 1323975"/>
              <a:gd name="connsiteY21" fmla="*/ 1352550 h 2647950"/>
              <a:gd name="connsiteX22" fmla="*/ 885825 w 1323975"/>
              <a:gd name="connsiteY22" fmla="*/ 1428750 h 2647950"/>
              <a:gd name="connsiteX23" fmla="*/ 904875 w 1323975"/>
              <a:gd name="connsiteY23" fmla="*/ 1466850 h 2647950"/>
              <a:gd name="connsiteX24" fmla="*/ 962025 w 1323975"/>
              <a:gd name="connsiteY24" fmla="*/ 1504950 h 2647950"/>
              <a:gd name="connsiteX25" fmla="*/ 1009650 w 1323975"/>
              <a:gd name="connsiteY25" fmla="*/ 1276350 h 2647950"/>
              <a:gd name="connsiteX26" fmla="*/ 1038225 w 1323975"/>
              <a:gd name="connsiteY26" fmla="*/ 1143000 h 2647950"/>
              <a:gd name="connsiteX27" fmla="*/ 1057275 w 1323975"/>
              <a:gd name="connsiteY27" fmla="*/ 990600 h 2647950"/>
              <a:gd name="connsiteX28" fmla="*/ 1066800 w 1323975"/>
              <a:gd name="connsiteY28" fmla="*/ 895350 h 2647950"/>
              <a:gd name="connsiteX29" fmla="*/ 1104900 w 1323975"/>
              <a:gd name="connsiteY29" fmla="*/ 790575 h 2647950"/>
              <a:gd name="connsiteX30" fmla="*/ 1143000 w 1323975"/>
              <a:gd name="connsiteY30" fmla="*/ 638175 h 2647950"/>
              <a:gd name="connsiteX31" fmla="*/ 1238250 w 1323975"/>
              <a:gd name="connsiteY31" fmla="*/ 314325 h 2647950"/>
              <a:gd name="connsiteX32" fmla="*/ 1266825 w 1323975"/>
              <a:gd name="connsiteY32" fmla="*/ 200025 h 2647950"/>
              <a:gd name="connsiteX33" fmla="*/ 1304925 w 1323975"/>
              <a:gd name="connsiteY33" fmla="*/ 76200 h 2647950"/>
              <a:gd name="connsiteX34" fmla="*/ 1323975 w 1323975"/>
              <a:gd name="connsiteY34" fmla="*/ 0 h 2647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323975" h="2647950">
                <a:moveTo>
                  <a:pt x="0" y="2647950"/>
                </a:moveTo>
                <a:cubicBezTo>
                  <a:pt x="28342" y="2600123"/>
                  <a:pt x="147318" y="2413277"/>
                  <a:pt x="190500" y="2314575"/>
                </a:cubicBezTo>
                <a:cubicBezTo>
                  <a:pt x="201373" y="2289722"/>
                  <a:pt x="209550" y="2263775"/>
                  <a:pt x="219075" y="2238375"/>
                </a:cubicBezTo>
                <a:cubicBezTo>
                  <a:pt x="242936" y="2071348"/>
                  <a:pt x="210125" y="2292217"/>
                  <a:pt x="247650" y="2076450"/>
                </a:cubicBezTo>
                <a:cubicBezTo>
                  <a:pt x="290673" y="1829065"/>
                  <a:pt x="250171" y="2035272"/>
                  <a:pt x="276225" y="1905000"/>
                </a:cubicBezTo>
                <a:cubicBezTo>
                  <a:pt x="285750" y="1908175"/>
                  <a:pt x="296630" y="1908689"/>
                  <a:pt x="304800" y="1914525"/>
                </a:cubicBezTo>
                <a:cubicBezTo>
                  <a:pt x="329245" y="1931985"/>
                  <a:pt x="354115" y="1966421"/>
                  <a:pt x="371475" y="1990725"/>
                </a:cubicBezTo>
                <a:cubicBezTo>
                  <a:pt x="378129" y="2000040"/>
                  <a:pt x="383196" y="2010506"/>
                  <a:pt x="390525" y="2019300"/>
                </a:cubicBezTo>
                <a:cubicBezTo>
                  <a:pt x="403720" y="2035134"/>
                  <a:pt x="427842" y="2058110"/>
                  <a:pt x="447675" y="2066925"/>
                </a:cubicBezTo>
                <a:cubicBezTo>
                  <a:pt x="466025" y="2075080"/>
                  <a:pt x="485775" y="2079625"/>
                  <a:pt x="504825" y="2085975"/>
                </a:cubicBezTo>
                <a:cubicBezTo>
                  <a:pt x="517525" y="2082800"/>
                  <a:pt x="532703" y="2084628"/>
                  <a:pt x="542925" y="2076450"/>
                </a:cubicBezTo>
                <a:cubicBezTo>
                  <a:pt x="550765" y="2070178"/>
                  <a:pt x="549565" y="2057492"/>
                  <a:pt x="552450" y="2047875"/>
                </a:cubicBezTo>
                <a:cubicBezTo>
                  <a:pt x="559092" y="2025735"/>
                  <a:pt x="565894" y="2003624"/>
                  <a:pt x="571500" y="1981200"/>
                </a:cubicBezTo>
                <a:cubicBezTo>
                  <a:pt x="581774" y="1940105"/>
                  <a:pt x="591077" y="1898768"/>
                  <a:pt x="600075" y="1857375"/>
                </a:cubicBezTo>
                <a:cubicBezTo>
                  <a:pt x="606953" y="1825735"/>
                  <a:pt x="611272" y="1793537"/>
                  <a:pt x="619125" y="1762125"/>
                </a:cubicBezTo>
                <a:cubicBezTo>
                  <a:pt x="623995" y="1742644"/>
                  <a:pt x="632270" y="1724167"/>
                  <a:pt x="638175" y="1704975"/>
                </a:cubicBezTo>
                <a:cubicBezTo>
                  <a:pt x="644973" y="1682883"/>
                  <a:pt x="650875" y="1660525"/>
                  <a:pt x="657225" y="1638300"/>
                </a:cubicBezTo>
                <a:cubicBezTo>
                  <a:pt x="663575" y="1568450"/>
                  <a:pt x="669058" y="1498516"/>
                  <a:pt x="676275" y="1428750"/>
                </a:cubicBezTo>
                <a:cubicBezTo>
                  <a:pt x="678585" y="1406419"/>
                  <a:pt x="679893" y="1383735"/>
                  <a:pt x="685800" y="1362075"/>
                </a:cubicBezTo>
                <a:cubicBezTo>
                  <a:pt x="689536" y="1348376"/>
                  <a:pt x="698500" y="1336675"/>
                  <a:pt x="704850" y="1323975"/>
                </a:cubicBezTo>
                <a:cubicBezTo>
                  <a:pt x="718783" y="1254312"/>
                  <a:pt x="703360" y="1254203"/>
                  <a:pt x="790575" y="1323975"/>
                </a:cubicBezTo>
                <a:cubicBezTo>
                  <a:pt x="799514" y="1331126"/>
                  <a:pt x="801924" y="1344079"/>
                  <a:pt x="809625" y="1352550"/>
                </a:cubicBezTo>
                <a:cubicBezTo>
                  <a:pt x="833788" y="1379129"/>
                  <a:pt x="860425" y="1403350"/>
                  <a:pt x="885825" y="1428750"/>
                </a:cubicBezTo>
                <a:cubicBezTo>
                  <a:pt x="895865" y="1438790"/>
                  <a:pt x="896622" y="1455296"/>
                  <a:pt x="904875" y="1466850"/>
                </a:cubicBezTo>
                <a:cubicBezTo>
                  <a:pt x="927172" y="1498065"/>
                  <a:pt x="930642" y="1494489"/>
                  <a:pt x="962025" y="1504950"/>
                </a:cubicBezTo>
                <a:cubicBezTo>
                  <a:pt x="1015096" y="1310357"/>
                  <a:pt x="969513" y="1493091"/>
                  <a:pt x="1009650" y="1276350"/>
                </a:cubicBezTo>
                <a:cubicBezTo>
                  <a:pt x="1017928" y="1231651"/>
                  <a:pt x="1030752" y="1187841"/>
                  <a:pt x="1038225" y="1143000"/>
                </a:cubicBezTo>
                <a:cubicBezTo>
                  <a:pt x="1046641" y="1092501"/>
                  <a:pt x="1051407" y="1041458"/>
                  <a:pt x="1057275" y="990600"/>
                </a:cubicBezTo>
                <a:cubicBezTo>
                  <a:pt x="1060932" y="958902"/>
                  <a:pt x="1059409" y="926391"/>
                  <a:pt x="1066800" y="895350"/>
                </a:cubicBezTo>
                <a:cubicBezTo>
                  <a:pt x="1075408" y="859198"/>
                  <a:pt x="1094343" y="826206"/>
                  <a:pt x="1104900" y="790575"/>
                </a:cubicBezTo>
                <a:cubicBezTo>
                  <a:pt x="1119776" y="740369"/>
                  <a:pt x="1128881" y="688599"/>
                  <a:pt x="1143000" y="638175"/>
                </a:cubicBezTo>
                <a:cubicBezTo>
                  <a:pt x="1173339" y="529820"/>
                  <a:pt x="1210959" y="423488"/>
                  <a:pt x="1238250" y="314325"/>
                </a:cubicBezTo>
                <a:cubicBezTo>
                  <a:pt x="1247775" y="276225"/>
                  <a:pt x="1255540" y="237641"/>
                  <a:pt x="1266825" y="200025"/>
                </a:cubicBezTo>
                <a:cubicBezTo>
                  <a:pt x="1340507" y="-45582"/>
                  <a:pt x="1266553" y="242480"/>
                  <a:pt x="1304925" y="76200"/>
                </a:cubicBezTo>
                <a:cubicBezTo>
                  <a:pt x="1310812" y="50689"/>
                  <a:pt x="1323975" y="0"/>
                  <a:pt x="1323975" y="0"/>
                </a:cubicBez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lIns="68573" tIns="34286" rIns="68573" bIns="34286"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nvGrpSpPr>
          <p:cNvPr id="16" name="组合 15"/>
          <p:cNvGrpSpPr>
            <a:grpSpLocks/>
          </p:cNvGrpSpPr>
          <p:nvPr/>
        </p:nvGrpSpPr>
        <p:grpSpPr bwMode="auto">
          <a:xfrm>
            <a:off x="2593777" y="1946672"/>
            <a:ext cx="1812131" cy="1736343"/>
            <a:chOff x="3457037" y="2595233"/>
            <a:chExt cx="2416836" cy="2315792"/>
          </a:xfrm>
        </p:grpSpPr>
        <p:sp>
          <p:nvSpPr>
            <p:cNvPr id="17" name="TextBox 133"/>
            <p:cNvSpPr txBox="1"/>
            <p:nvPr/>
          </p:nvSpPr>
          <p:spPr>
            <a:xfrm>
              <a:off x="5203766" y="2595233"/>
              <a:ext cx="670107" cy="311789"/>
            </a:xfrm>
            <a:prstGeom prst="rect">
              <a:avLst/>
            </a:prstGeom>
            <a:noFill/>
          </p:spPr>
          <p:txBody>
            <a:bodyPr lIns="68573" tIns="34286" rIns="68573" bIns="34286">
              <a:spAutoFit/>
            </a:bodyPr>
            <a:lstStyle/>
            <a:p>
              <a:pPr marL="0" marR="0" lvl="0" indent="0" algn="l" defTabSz="685732" rtl="0" eaLnBrk="1" fontAlgn="auto" latinLnBrk="0" hangingPunct="1">
                <a:lnSpc>
                  <a:spcPct val="100000"/>
                </a:lnSpc>
                <a:spcBef>
                  <a:spcPts val="0"/>
                </a:spcBef>
                <a:spcAft>
                  <a:spcPts val="0"/>
                </a:spcAft>
                <a:buClrTx/>
                <a:buSzTx/>
                <a:buFontTx/>
                <a:buNone/>
                <a:tabLst/>
                <a:defRPr/>
              </a:pPr>
              <a:r>
                <a:rPr kumimoji="0" lang="en-US" altLang="zh-CN" sz="1069"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82%</a:t>
              </a:r>
              <a:endParaRPr kumimoji="0" lang="zh-CN" altLang="en-US" sz="1069"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8" name="TextBox 134"/>
            <p:cNvSpPr txBox="1"/>
            <p:nvPr/>
          </p:nvSpPr>
          <p:spPr>
            <a:xfrm>
              <a:off x="4938580" y="3273291"/>
              <a:ext cx="668520" cy="311789"/>
            </a:xfrm>
            <a:prstGeom prst="rect">
              <a:avLst/>
            </a:prstGeom>
            <a:noFill/>
          </p:spPr>
          <p:txBody>
            <a:bodyPr lIns="68573" tIns="34286" rIns="68573" bIns="34286">
              <a:spAutoFit/>
            </a:bodyPr>
            <a:lstStyle/>
            <a:p>
              <a:pPr marL="0" marR="0" lvl="0" indent="0" algn="l" defTabSz="685732" rtl="0" eaLnBrk="1" fontAlgn="auto" latinLnBrk="0" hangingPunct="1">
                <a:lnSpc>
                  <a:spcPct val="100000"/>
                </a:lnSpc>
                <a:spcBef>
                  <a:spcPts val="0"/>
                </a:spcBef>
                <a:spcAft>
                  <a:spcPts val="0"/>
                </a:spcAft>
                <a:buClrTx/>
                <a:buSzTx/>
                <a:buFontTx/>
                <a:buNone/>
                <a:tabLst/>
                <a:defRPr/>
              </a:pPr>
              <a:r>
                <a:rPr kumimoji="0" lang="en-US" altLang="zh-CN" sz="1069"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73%</a:t>
              </a:r>
              <a:endParaRPr kumimoji="0" lang="zh-CN" altLang="en-US" sz="1069"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9" name="TextBox 135"/>
            <p:cNvSpPr txBox="1"/>
            <p:nvPr/>
          </p:nvSpPr>
          <p:spPr>
            <a:xfrm>
              <a:off x="4111265" y="3952937"/>
              <a:ext cx="668522" cy="311789"/>
            </a:xfrm>
            <a:prstGeom prst="rect">
              <a:avLst/>
            </a:prstGeom>
            <a:noFill/>
          </p:spPr>
          <p:txBody>
            <a:bodyPr lIns="68573" tIns="34286" rIns="68573" bIns="34286">
              <a:spAutoFit/>
            </a:bodyPr>
            <a:lstStyle/>
            <a:p>
              <a:pPr marL="0" marR="0" lvl="0" indent="0" algn="l" defTabSz="685732" rtl="0" eaLnBrk="1" fontAlgn="auto" latinLnBrk="0" hangingPunct="1">
                <a:lnSpc>
                  <a:spcPct val="100000"/>
                </a:lnSpc>
                <a:spcBef>
                  <a:spcPts val="0"/>
                </a:spcBef>
                <a:spcAft>
                  <a:spcPts val="0"/>
                </a:spcAft>
                <a:buClrTx/>
                <a:buSzTx/>
                <a:buFontTx/>
                <a:buNone/>
                <a:tabLst/>
                <a:defRPr/>
              </a:pPr>
              <a:r>
                <a:rPr kumimoji="0" lang="en-US" altLang="zh-CN" sz="1069"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56%</a:t>
              </a:r>
              <a:endParaRPr kumimoji="0" lang="zh-CN" altLang="en-US" sz="1069"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0" name="TextBox 136"/>
            <p:cNvSpPr txBox="1"/>
            <p:nvPr/>
          </p:nvSpPr>
          <p:spPr>
            <a:xfrm>
              <a:off x="3457037" y="4599236"/>
              <a:ext cx="670107" cy="311789"/>
            </a:xfrm>
            <a:prstGeom prst="rect">
              <a:avLst/>
            </a:prstGeom>
            <a:noFill/>
          </p:spPr>
          <p:txBody>
            <a:bodyPr lIns="68573" tIns="34286" rIns="68573" bIns="34286">
              <a:spAutoFit/>
            </a:bodyPr>
            <a:lstStyle/>
            <a:p>
              <a:pPr marL="0" marR="0" lvl="0" indent="0" algn="l" defTabSz="685732" rtl="0" eaLnBrk="1" fontAlgn="auto" latinLnBrk="0" hangingPunct="1">
                <a:lnSpc>
                  <a:spcPct val="100000"/>
                </a:lnSpc>
                <a:spcBef>
                  <a:spcPts val="0"/>
                </a:spcBef>
                <a:spcAft>
                  <a:spcPts val="0"/>
                </a:spcAft>
                <a:buClrTx/>
                <a:buSzTx/>
                <a:buFontTx/>
                <a:buNone/>
                <a:tabLst/>
                <a:defRPr/>
              </a:pPr>
              <a:r>
                <a:rPr kumimoji="0" lang="en-US" altLang="zh-CN" sz="1069"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32%</a:t>
              </a:r>
              <a:endParaRPr kumimoji="0" lang="zh-CN" altLang="en-US" sz="1069"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nvGrpSpPr>
          <p:cNvPr id="21" name="组合 20"/>
          <p:cNvGrpSpPr>
            <a:grpSpLocks/>
          </p:cNvGrpSpPr>
          <p:nvPr/>
        </p:nvGrpSpPr>
        <p:grpSpPr bwMode="auto">
          <a:xfrm>
            <a:off x="1073349" y="1932385"/>
            <a:ext cx="540544" cy="1750631"/>
            <a:chOff x="1430916" y="2576071"/>
            <a:chExt cx="720080" cy="2335067"/>
          </a:xfrm>
        </p:grpSpPr>
        <p:sp>
          <p:nvSpPr>
            <p:cNvPr id="22" name="TextBox 128"/>
            <p:cNvSpPr txBox="1"/>
            <p:nvPr/>
          </p:nvSpPr>
          <p:spPr>
            <a:xfrm>
              <a:off x="1430916" y="4599320"/>
              <a:ext cx="720080" cy="311818"/>
            </a:xfrm>
            <a:prstGeom prst="rect">
              <a:avLst/>
            </a:prstGeom>
            <a:noFill/>
          </p:spPr>
          <p:txBody>
            <a:bodyPr lIns="68573" tIns="34286" rIns="68573" bIns="34286">
              <a:spAutoFit/>
            </a:bodyPr>
            <a:lstStyle/>
            <a:p>
              <a:pPr marL="0" marR="0" lvl="0" indent="0" algn="l" defTabSz="685732" rtl="0" eaLnBrk="1" fontAlgn="auto" latinLnBrk="0" hangingPunct="1">
                <a:lnSpc>
                  <a:spcPct val="100000"/>
                </a:lnSpc>
                <a:spcBef>
                  <a:spcPts val="0"/>
                </a:spcBef>
                <a:spcAft>
                  <a:spcPts val="0"/>
                </a:spcAft>
                <a:buClrTx/>
                <a:buSzTx/>
                <a:buFontTx/>
                <a:buNone/>
                <a:tabLst/>
                <a:defRPr/>
              </a:pPr>
              <a:r>
                <a:rPr kumimoji="0" lang="zh-CN" altLang="en-US" sz="1069"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项目</a:t>
              </a:r>
            </a:p>
          </p:txBody>
        </p:sp>
        <p:sp>
          <p:nvSpPr>
            <p:cNvPr id="23" name="TextBox 137"/>
            <p:cNvSpPr txBox="1"/>
            <p:nvPr/>
          </p:nvSpPr>
          <p:spPr>
            <a:xfrm>
              <a:off x="1430916" y="3951373"/>
              <a:ext cx="720080" cy="311818"/>
            </a:xfrm>
            <a:prstGeom prst="rect">
              <a:avLst/>
            </a:prstGeom>
            <a:noFill/>
          </p:spPr>
          <p:txBody>
            <a:bodyPr lIns="68573" tIns="34286" rIns="68573" bIns="34286">
              <a:spAutoFit/>
            </a:bodyPr>
            <a:lstStyle/>
            <a:p>
              <a:pPr marL="0" marR="0" lvl="0" indent="0" algn="l" defTabSz="685732" rtl="0" eaLnBrk="1" fontAlgn="auto" latinLnBrk="0" hangingPunct="1">
                <a:lnSpc>
                  <a:spcPct val="100000"/>
                </a:lnSpc>
                <a:spcBef>
                  <a:spcPts val="0"/>
                </a:spcBef>
                <a:spcAft>
                  <a:spcPts val="0"/>
                </a:spcAft>
                <a:buClrTx/>
                <a:buSzTx/>
                <a:buFontTx/>
                <a:buNone/>
                <a:tabLst/>
                <a:defRPr/>
              </a:pPr>
              <a:r>
                <a:rPr kumimoji="0" lang="zh-CN" altLang="en-US" sz="1069"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项目</a:t>
              </a:r>
            </a:p>
          </p:txBody>
        </p:sp>
        <p:sp>
          <p:nvSpPr>
            <p:cNvPr id="24" name="TextBox 138"/>
            <p:cNvSpPr txBox="1"/>
            <p:nvPr/>
          </p:nvSpPr>
          <p:spPr>
            <a:xfrm>
              <a:off x="1430916" y="3292307"/>
              <a:ext cx="720080" cy="311818"/>
            </a:xfrm>
            <a:prstGeom prst="rect">
              <a:avLst/>
            </a:prstGeom>
            <a:noFill/>
          </p:spPr>
          <p:txBody>
            <a:bodyPr lIns="68573" tIns="34286" rIns="68573" bIns="34286">
              <a:spAutoFit/>
            </a:bodyPr>
            <a:lstStyle/>
            <a:p>
              <a:pPr marL="0" marR="0" lvl="0" indent="0" algn="l" defTabSz="685732" rtl="0" eaLnBrk="1" fontAlgn="auto" latinLnBrk="0" hangingPunct="1">
                <a:lnSpc>
                  <a:spcPct val="100000"/>
                </a:lnSpc>
                <a:spcBef>
                  <a:spcPts val="0"/>
                </a:spcBef>
                <a:spcAft>
                  <a:spcPts val="0"/>
                </a:spcAft>
                <a:buClrTx/>
                <a:buSzTx/>
                <a:buFontTx/>
                <a:buNone/>
                <a:tabLst/>
                <a:defRPr/>
              </a:pPr>
              <a:r>
                <a:rPr kumimoji="0" lang="zh-CN" altLang="en-US" sz="1069"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项目</a:t>
              </a:r>
            </a:p>
          </p:txBody>
        </p:sp>
        <p:sp>
          <p:nvSpPr>
            <p:cNvPr id="25" name="TextBox 139"/>
            <p:cNvSpPr txBox="1"/>
            <p:nvPr/>
          </p:nvSpPr>
          <p:spPr>
            <a:xfrm>
              <a:off x="1430916" y="2576071"/>
              <a:ext cx="720080" cy="311818"/>
            </a:xfrm>
            <a:prstGeom prst="rect">
              <a:avLst/>
            </a:prstGeom>
            <a:noFill/>
          </p:spPr>
          <p:txBody>
            <a:bodyPr lIns="68573" tIns="34286" rIns="68573" bIns="34286">
              <a:spAutoFit/>
            </a:bodyPr>
            <a:lstStyle/>
            <a:p>
              <a:pPr marL="0" marR="0" lvl="0" indent="0" algn="l" defTabSz="685732" rtl="0" eaLnBrk="1" fontAlgn="auto" latinLnBrk="0" hangingPunct="1">
                <a:lnSpc>
                  <a:spcPct val="100000"/>
                </a:lnSpc>
                <a:spcBef>
                  <a:spcPts val="0"/>
                </a:spcBef>
                <a:spcAft>
                  <a:spcPts val="0"/>
                </a:spcAft>
                <a:buClrTx/>
                <a:buSzTx/>
                <a:buFontTx/>
                <a:buNone/>
                <a:tabLst/>
                <a:defRPr/>
              </a:pPr>
              <a:r>
                <a:rPr kumimoji="0" lang="zh-CN" altLang="en-US" sz="1069"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项目</a:t>
              </a:r>
            </a:p>
          </p:txBody>
        </p:sp>
      </p:grpSp>
      <p:sp>
        <p:nvSpPr>
          <p:cNvPr id="29" name="圆角矩形 28"/>
          <p:cNvSpPr/>
          <p:nvPr/>
        </p:nvSpPr>
        <p:spPr>
          <a:xfrm>
            <a:off x="5173862" y="1218010"/>
            <a:ext cx="444103" cy="41076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marL="0" marR="0" lvl="0" indent="0" algn="ctr" defTabSz="685732"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A</a:t>
            </a:r>
            <a:endParaRPr kumimoji="0" lang="zh-CN" altLang="en-US"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30" name="TextBox 75"/>
          <p:cNvSpPr txBox="1"/>
          <p:nvPr/>
        </p:nvSpPr>
        <p:spPr>
          <a:xfrm>
            <a:off x="5688212" y="2112169"/>
            <a:ext cx="1104900" cy="233774"/>
          </a:xfrm>
          <a:prstGeom prst="rect">
            <a:avLst/>
          </a:prstGeom>
          <a:noFill/>
        </p:spPr>
        <p:txBody>
          <a:bodyPr lIns="68573" tIns="34286" rIns="68573" bIns="34286">
            <a:spAutoFit/>
          </a:bodyPr>
          <a:lstStyle/>
          <a:p>
            <a:pPr marL="0" marR="0" lvl="0" indent="0" algn="l" defTabSz="685732" rtl="0" eaLnBrk="1" fontAlgn="auto" latinLnBrk="0" hangingPunct="1">
              <a:lnSpc>
                <a:spcPct val="100000"/>
              </a:lnSpc>
              <a:spcBef>
                <a:spcPts val="0"/>
              </a:spcBef>
              <a:spcAft>
                <a:spcPts val="0"/>
              </a:spcAft>
              <a:buClrTx/>
              <a:buSzTx/>
              <a:buFontTx/>
              <a:buNone/>
              <a:tabLst/>
              <a:defRPr/>
            </a:pPr>
            <a:r>
              <a:rPr kumimoji="0" lang="zh-CN" altLang="en-US" sz="1069" b="0"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mn-cs"/>
              </a:rPr>
              <a:t>添加内容</a:t>
            </a:r>
          </a:p>
        </p:txBody>
      </p:sp>
      <p:sp>
        <p:nvSpPr>
          <p:cNvPr id="31" name="TextBox 76"/>
          <p:cNvSpPr txBox="1"/>
          <p:nvPr/>
        </p:nvSpPr>
        <p:spPr>
          <a:xfrm>
            <a:off x="5698927" y="2387204"/>
            <a:ext cx="2437210" cy="414336"/>
          </a:xfrm>
          <a:prstGeom prst="rect">
            <a:avLst/>
          </a:prstGeom>
          <a:noFill/>
        </p:spPr>
        <p:txBody>
          <a:bodyPr lIns="68573" tIns="34286" rIns="68573" bIns="34286">
            <a:spAutoFit/>
          </a:bodyPr>
          <a:lstStyle/>
          <a:p>
            <a:pPr marL="0" marR="0" lvl="0" indent="0" algn="l" defTabSz="685732" rtl="0" eaLnBrk="1" fontAlgn="auto" latinLnBrk="0" hangingPunct="1">
              <a:lnSpc>
                <a:spcPct val="130000"/>
              </a:lnSpc>
              <a:spcBef>
                <a:spcPts val="0"/>
              </a:spcBef>
              <a:spcAft>
                <a:spcPts val="0"/>
              </a:spcAft>
              <a:buClrTx/>
              <a:buSzTx/>
              <a:buFontTx/>
              <a:buNone/>
              <a:tabLst/>
              <a:defRPr/>
            </a:pPr>
            <a:r>
              <a:rPr kumimoji="0" lang="zh-CN" altLang="en-US" sz="825"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a:t>
            </a:r>
            <a:r>
              <a:rPr kumimoji="0" lang="zh-CN" altLang="en-US" sz="9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a:t>
            </a:r>
          </a:p>
        </p:txBody>
      </p:sp>
      <p:sp>
        <p:nvSpPr>
          <p:cNvPr id="32" name="圆角矩形 31"/>
          <p:cNvSpPr/>
          <p:nvPr/>
        </p:nvSpPr>
        <p:spPr>
          <a:xfrm>
            <a:off x="5173862" y="2162175"/>
            <a:ext cx="444103" cy="41076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marL="0" marR="0" lvl="0" indent="0" algn="ctr" defTabSz="685732"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B</a:t>
            </a:r>
            <a:endParaRPr kumimoji="0" lang="zh-CN" altLang="en-US"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3587360102"/>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par>
                                <p:cTn id="8" presetID="22" presetClass="entr" presetSubtype="2"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right)">
                                      <p:cBhvr>
                                        <p:cTn id="10" dur="500"/>
                                        <p:tgtEl>
                                          <p:spTgt spid="21"/>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300"/>
                                        <p:tgtEl>
                                          <p:spTgt spid="5"/>
                                        </p:tgtEl>
                                      </p:cBhvr>
                                    </p:animEffect>
                                  </p:childTnLst>
                                </p:cTn>
                              </p:par>
                            </p:childTnLst>
                          </p:cTn>
                        </p:par>
                        <p:par>
                          <p:cTn id="15" fill="hold">
                            <p:stCondLst>
                              <p:cond delay="800"/>
                            </p:stCondLst>
                            <p:childTnLst>
                              <p:par>
                                <p:cTn id="16" presetID="22" presetClass="entr" presetSubtype="8"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300"/>
                                        <p:tgtEl>
                                          <p:spTgt spid="7"/>
                                        </p:tgtEl>
                                      </p:cBhvr>
                                    </p:animEffect>
                                  </p:childTnLst>
                                </p:cTn>
                              </p:par>
                            </p:childTnLst>
                          </p:cTn>
                        </p:par>
                        <p:par>
                          <p:cTn id="19" fill="hold">
                            <p:stCondLst>
                              <p:cond delay="1100"/>
                            </p:stCondLst>
                            <p:childTnLst>
                              <p:par>
                                <p:cTn id="20" presetID="22" presetClass="entr" presetSubtype="8"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300"/>
                                        <p:tgtEl>
                                          <p:spTgt spid="6"/>
                                        </p:tgtEl>
                                      </p:cBhvr>
                                    </p:animEffect>
                                  </p:childTnLst>
                                </p:cTn>
                              </p:par>
                            </p:childTnLst>
                          </p:cTn>
                        </p:par>
                        <p:par>
                          <p:cTn id="23" fill="hold">
                            <p:stCondLst>
                              <p:cond delay="1400"/>
                            </p:stCondLst>
                            <p:childTnLst>
                              <p:par>
                                <p:cTn id="24" presetID="2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300"/>
                                        <p:tgtEl>
                                          <p:spTgt spid="8"/>
                                        </p:tgtEl>
                                      </p:cBhvr>
                                    </p:animEffect>
                                  </p:childTnLst>
                                </p:cTn>
                              </p:par>
                            </p:childTnLst>
                          </p:cTn>
                        </p:par>
                        <p:par>
                          <p:cTn id="27" fill="hold">
                            <p:stCondLst>
                              <p:cond delay="1700"/>
                            </p:stCondLst>
                            <p:childTnLst>
                              <p:par>
                                <p:cTn id="28" presetID="10" presetClass="entr" presetSubtype="0"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300"/>
                                        <p:tgtEl>
                                          <p:spTgt spid="16"/>
                                        </p:tgtEl>
                                      </p:cBhvr>
                                    </p:animEffect>
                                  </p:childTnLst>
                                </p:cTn>
                              </p:par>
                            </p:childTnLst>
                          </p:cTn>
                        </p:par>
                        <p:par>
                          <p:cTn id="31" fill="hold">
                            <p:stCondLst>
                              <p:cond delay="2000"/>
                            </p:stCondLst>
                            <p:childTnLst>
                              <p:par>
                                <p:cTn id="32" presetID="22" presetClass="entr" presetSubtype="4"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down)">
                                      <p:cBhvr>
                                        <p:cTn id="34" dur="300"/>
                                        <p:tgtEl>
                                          <p:spTgt spid="15"/>
                                        </p:tgtEl>
                                      </p:cBhvr>
                                    </p:animEffect>
                                  </p:childTnLst>
                                </p:cTn>
                              </p:par>
                            </p:childTnLst>
                          </p:cTn>
                        </p:par>
                        <p:par>
                          <p:cTn id="35" fill="hold">
                            <p:stCondLst>
                              <p:cond delay="2300"/>
                            </p:stCondLst>
                            <p:childTnLst>
                              <p:par>
                                <p:cTn id="36" presetID="45" presetClass="entr" presetSubtype="0" fill="hold" grpId="0" nodeType="after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500"/>
                                        <p:tgtEl>
                                          <p:spTgt spid="29"/>
                                        </p:tgtEl>
                                      </p:cBhvr>
                                    </p:animEffect>
                                    <p:anim calcmode="lin" valueType="num">
                                      <p:cBhvr>
                                        <p:cTn id="39" dur="500" fill="hold"/>
                                        <p:tgtEl>
                                          <p:spTgt spid="29"/>
                                        </p:tgtEl>
                                        <p:attrNameLst>
                                          <p:attrName>ppt_w</p:attrName>
                                        </p:attrNameLst>
                                      </p:cBhvr>
                                      <p:tavLst>
                                        <p:tav tm="0" fmla="#ppt_w*sin(2.5*pi*$)">
                                          <p:val>
                                            <p:fltVal val="0"/>
                                          </p:val>
                                        </p:tav>
                                        <p:tav tm="100000">
                                          <p:val>
                                            <p:fltVal val="1"/>
                                          </p:val>
                                        </p:tav>
                                      </p:tavLst>
                                    </p:anim>
                                    <p:anim calcmode="lin" valueType="num">
                                      <p:cBhvr>
                                        <p:cTn id="40" dur="500" fill="hold"/>
                                        <p:tgtEl>
                                          <p:spTgt spid="29"/>
                                        </p:tgtEl>
                                        <p:attrNameLst>
                                          <p:attrName>ppt_h</p:attrName>
                                        </p:attrNameLst>
                                      </p:cBhvr>
                                      <p:tavLst>
                                        <p:tav tm="0">
                                          <p:val>
                                            <p:strVal val="#ppt_h"/>
                                          </p:val>
                                        </p:tav>
                                        <p:tav tm="100000">
                                          <p:val>
                                            <p:strVal val="#ppt_h"/>
                                          </p:val>
                                        </p:tav>
                                      </p:tavLst>
                                    </p:anim>
                                  </p:childTnLst>
                                </p:cTn>
                              </p:par>
                            </p:childTnLst>
                          </p:cTn>
                        </p:par>
                        <p:par>
                          <p:cTn id="41" fill="hold">
                            <p:stCondLst>
                              <p:cond delay="2800"/>
                            </p:stCondLst>
                            <p:childTnLst>
                              <p:par>
                                <p:cTn id="42" presetID="12" presetClass="entr" presetSubtype="2"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p:tgtEl>
                                          <p:spTgt spid="12"/>
                                        </p:tgtEl>
                                        <p:attrNameLst>
                                          <p:attrName>ppt_x</p:attrName>
                                        </p:attrNameLst>
                                      </p:cBhvr>
                                      <p:tavLst>
                                        <p:tav tm="0">
                                          <p:val>
                                            <p:strVal val="#ppt_x+#ppt_w*1.125000"/>
                                          </p:val>
                                        </p:tav>
                                        <p:tav tm="100000">
                                          <p:val>
                                            <p:strVal val="#ppt_x"/>
                                          </p:val>
                                        </p:tav>
                                      </p:tavLst>
                                    </p:anim>
                                    <p:animEffect transition="in" filter="wipe(left)">
                                      <p:cBhvr>
                                        <p:cTn id="45" dur="500"/>
                                        <p:tgtEl>
                                          <p:spTgt spid="12"/>
                                        </p:tgtEl>
                                      </p:cBhvr>
                                    </p:animEffect>
                                  </p:childTnLst>
                                </p:cTn>
                              </p:par>
                              <p:par>
                                <p:cTn id="46" presetID="12" presetClass="entr" presetSubtype="2" fill="hold" grpId="0" nodeType="with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p:tgtEl>
                                          <p:spTgt spid="14"/>
                                        </p:tgtEl>
                                        <p:attrNameLst>
                                          <p:attrName>ppt_x</p:attrName>
                                        </p:attrNameLst>
                                      </p:cBhvr>
                                      <p:tavLst>
                                        <p:tav tm="0">
                                          <p:val>
                                            <p:strVal val="#ppt_x+#ppt_w*1.125000"/>
                                          </p:val>
                                        </p:tav>
                                        <p:tav tm="100000">
                                          <p:val>
                                            <p:strVal val="#ppt_x"/>
                                          </p:val>
                                        </p:tav>
                                      </p:tavLst>
                                    </p:anim>
                                    <p:animEffect transition="in" filter="wipe(left)">
                                      <p:cBhvr>
                                        <p:cTn id="49" dur="500"/>
                                        <p:tgtEl>
                                          <p:spTgt spid="14"/>
                                        </p:tgtEl>
                                      </p:cBhvr>
                                    </p:animEffect>
                                  </p:childTnLst>
                                </p:cTn>
                              </p:par>
                            </p:childTnLst>
                          </p:cTn>
                        </p:par>
                        <p:par>
                          <p:cTn id="50" fill="hold">
                            <p:stCondLst>
                              <p:cond delay="3300"/>
                            </p:stCondLst>
                            <p:childTnLst>
                              <p:par>
                                <p:cTn id="51" presetID="45" presetClass="entr" presetSubtype="0" fill="hold" grpId="0" nodeType="after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500"/>
                                        <p:tgtEl>
                                          <p:spTgt spid="32"/>
                                        </p:tgtEl>
                                      </p:cBhvr>
                                    </p:animEffect>
                                    <p:anim calcmode="lin" valueType="num">
                                      <p:cBhvr>
                                        <p:cTn id="54" dur="500" fill="hold"/>
                                        <p:tgtEl>
                                          <p:spTgt spid="32"/>
                                        </p:tgtEl>
                                        <p:attrNameLst>
                                          <p:attrName>ppt_w</p:attrName>
                                        </p:attrNameLst>
                                      </p:cBhvr>
                                      <p:tavLst>
                                        <p:tav tm="0" fmla="#ppt_w*sin(2.5*pi*$)">
                                          <p:val>
                                            <p:fltVal val="0"/>
                                          </p:val>
                                        </p:tav>
                                        <p:tav tm="100000">
                                          <p:val>
                                            <p:fltVal val="1"/>
                                          </p:val>
                                        </p:tav>
                                      </p:tavLst>
                                    </p:anim>
                                    <p:anim calcmode="lin" valueType="num">
                                      <p:cBhvr>
                                        <p:cTn id="55" dur="500" fill="hold"/>
                                        <p:tgtEl>
                                          <p:spTgt spid="32"/>
                                        </p:tgtEl>
                                        <p:attrNameLst>
                                          <p:attrName>ppt_h</p:attrName>
                                        </p:attrNameLst>
                                      </p:cBhvr>
                                      <p:tavLst>
                                        <p:tav tm="0">
                                          <p:val>
                                            <p:strVal val="#ppt_h"/>
                                          </p:val>
                                        </p:tav>
                                        <p:tav tm="100000">
                                          <p:val>
                                            <p:strVal val="#ppt_h"/>
                                          </p:val>
                                        </p:tav>
                                      </p:tavLst>
                                    </p:anim>
                                  </p:childTnLst>
                                </p:cTn>
                              </p:par>
                            </p:childTnLst>
                          </p:cTn>
                        </p:par>
                        <p:par>
                          <p:cTn id="56" fill="hold">
                            <p:stCondLst>
                              <p:cond delay="3800"/>
                            </p:stCondLst>
                            <p:childTnLst>
                              <p:par>
                                <p:cTn id="57" presetID="12" presetClass="entr" presetSubtype="2" fill="hold" grpId="0" nodeType="afterEffect">
                                  <p:stCondLst>
                                    <p:cond delay="0"/>
                                  </p:stCondLst>
                                  <p:childTnLst>
                                    <p:set>
                                      <p:cBhvr>
                                        <p:cTn id="58" dur="1" fill="hold">
                                          <p:stCondLst>
                                            <p:cond delay="0"/>
                                          </p:stCondLst>
                                        </p:cTn>
                                        <p:tgtEl>
                                          <p:spTgt spid="30"/>
                                        </p:tgtEl>
                                        <p:attrNameLst>
                                          <p:attrName>style.visibility</p:attrName>
                                        </p:attrNameLst>
                                      </p:cBhvr>
                                      <p:to>
                                        <p:strVal val="visible"/>
                                      </p:to>
                                    </p:set>
                                    <p:anim calcmode="lin" valueType="num">
                                      <p:cBhvr additive="base">
                                        <p:cTn id="59" dur="500"/>
                                        <p:tgtEl>
                                          <p:spTgt spid="30"/>
                                        </p:tgtEl>
                                        <p:attrNameLst>
                                          <p:attrName>ppt_x</p:attrName>
                                        </p:attrNameLst>
                                      </p:cBhvr>
                                      <p:tavLst>
                                        <p:tav tm="0">
                                          <p:val>
                                            <p:strVal val="#ppt_x+#ppt_w*1.125000"/>
                                          </p:val>
                                        </p:tav>
                                        <p:tav tm="100000">
                                          <p:val>
                                            <p:strVal val="#ppt_x"/>
                                          </p:val>
                                        </p:tav>
                                      </p:tavLst>
                                    </p:anim>
                                    <p:animEffect transition="in" filter="wipe(left)">
                                      <p:cBhvr>
                                        <p:cTn id="60" dur="500"/>
                                        <p:tgtEl>
                                          <p:spTgt spid="30"/>
                                        </p:tgtEl>
                                      </p:cBhvr>
                                    </p:animEffect>
                                  </p:childTnLst>
                                </p:cTn>
                              </p:par>
                              <p:par>
                                <p:cTn id="61" presetID="12" presetClass="entr" presetSubtype="2"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anim calcmode="lin" valueType="num">
                                      <p:cBhvr additive="base">
                                        <p:cTn id="63" dur="500"/>
                                        <p:tgtEl>
                                          <p:spTgt spid="31"/>
                                        </p:tgtEl>
                                        <p:attrNameLst>
                                          <p:attrName>ppt_x</p:attrName>
                                        </p:attrNameLst>
                                      </p:cBhvr>
                                      <p:tavLst>
                                        <p:tav tm="0">
                                          <p:val>
                                            <p:strVal val="#ppt_x+#ppt_w*1.125000"/>
                                          </p:val>
                                        </p:tav>
                                        <p:tav tm="100000">
                                          <p:val>
                                            <p:strVal val="#ppt_x"/>
                                          </p:val>
                                        </p:tav>
                                      </p:tavLst>
                                    </p:anim>
                                    <p:animEffect transition="in" filter="wipe(left)">
                                      <p:cBhvr>
                                        <p:cTn id="64" dur="500"/>
                                        <p:tgtEl>
                                          <p:spTgt spid="31"/>
                                        </p:tgtEl>
                                      </p:cBhvr>
                                    </p:animEffect>
                                  </p:childTnLst>
                                </p:cTn>
                              </p:par>
                            </p:childTnLst>
                          </p:cTn>
                        </p:par>
                        <p:par>
                          <p:cTn id="65" fill="hold">
                            <p:stCondLst>
                              <p:cond delay="4300"/>
                            </p:stCondLst>
                            <p:childTnLst>
                              <p:par>
                                <p:cTn id="66" presetID="42" presetClass="entr" presetSubtype="0" fill="hold" nodeType="after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fade">
                                      <p:cBhvr>
                                        <p:cTn id="68" dur="300"/>
                                        <p:tgtEl>
                                          <p:spTgt spid="13"/>
                                        </p:tgtEl>
                                      </p:cBhvr>
                                    </p:animEffect>
                                    <p:anim calcmode="lin" valueType="num">
                                      <p:cBhvr>
                                        <p:cTn id="69" dur="300" fill="hold"/>
                                        <p:tgtEl>
                                          <p:spTgt spid="13"/>
                                        </p:tgtEl>
                                        <p:attrNameLst>
                                          <p:attrName>ppt_x</p:attrName>
                                        </p:attrNameLst>
                                      </p:cBhvr>
                                      <p:tavLst>
                                        <p:tav tm="0">
                                          <p:val>
                                            <p:strVal val="#ppt_x"/>
                                          </p:val>
                                        </p:tav>
                                        <p:tav tm="100000">
                                          <p:val>
                                            <p:strVal val="#ppt_x"/>
                                          </p:val>
                                        </p:tav>
                                      </p:tavLst>
                                    </p:anim>
                                    <p:anim calcmode="lin" valueType="num">
                                      <p:cBhvr>
                                        <p:cTn id="70" dur="3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2" grpId="0"/>
      <p:bldP spid="14" grpId="0"/>
      <p:bldP spid="29" grpId="0" animBg="1"/>
      <p:bldP spid="30" grpId="0"/>
      <p:bldP spid="31" grpId="0"/>
      <p:bldP spid="3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1372"/>
            <a:ext cx="9144000" cy="5140757"/>
            <a:chOff x="0" y="1372"/>
            <a:chExt cx="9144000" cy="5140757"/>
          </a:xfrm>
        </p:grpSpPr>
        <p:pic>
          <p:nvPicPr>
            <p:cNvPr id="6" name="图片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1372"/>
              <a:ext cx="9144000" cy="5140757"/>
            </a:xfrm>
            <a:prstGeom prst="rect">
              <a:avLst/>
            </a:prstGeom>
          </p:spPr>
        </p:pic>
        <p:pic>
          <p:nvPicPr>
            <p:cNvPr id="7" name="图片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2518674"/>
              <a:ext cx="5784626" cy="916153"/>
            </a:xfrm>
            <a:prstGeom prst="rect">
              <a:avLst/>
            </a:prstGeom>
          </p:spPr>
        </p:pic>
        <p:pic>
          <p:nvPicPr>
            <p:cNvPr id="8" name="图片 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 y="1372"/>
              <a:ext cx="6959833" cy="5140757"/>
            </a:xfrm>
            <a:prstGeom prst="rect">
              <a:avLst/>
            </a:prstGeom>
          </p:spPr>
        </p:pic>
        <p:pic>
          <p:nvPicPr>
            <p:cNvPr id="10" name="图片 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17360" y="2201661"/>
              <a:ext cx="2078564" cy="2940467"/>
            </a:xfrm>
            <a:prstGeom prst="rect">
              <a:avLst/>
            </a:prstGeom>
          </p:spPr>
        </p:pic>
      </p:grpSp>
      <p:grpSp>
        <p:nvGrpSpPr>
          <p:cNvPr id="4" name="组合 3"/>
          <p:cNvGrpSpPr/>
          <p:nvPr/>
        </p:nvGrpSpPr>
        <p:grpSpPr>
          <a:xfrm>
            <a:off x="3427841" y="1666570"/>
            <a:ext cx="4976344" cy="1070181"/>
            <a:chOff x="5327924" y="1272975"/>
            <a:chExt cx="2853502" cy="613656"/>
          </a:xfrm>
        </p:grpSpPr>
        <p:sp>
          <p:nvSpPr>
            <p:cNvPr id="13" name="任意多边形 12"/>
            <p:cNvSpPr/>
            <p:nvPr>
              <p:custDataLst>
                <p:tags r:id="rId4"/>
              </p:custDataLst>
            </p:nvPr>
          </p:nvSpPr>
          <p:spPr>
            <a:xfrm>
              <a:off x="5327924" y="1272975"/>
              <a:ext cx="2853502" cy="613656"/>
            </a:xfrm>
            <a:custGeom>
              <a:avLst/>
              <a:gdLst>
                <a:gd name="connsiteX0" fmla="*/ 0 w 4508453"/>
                <a:gd name="connsiteY0" fmla="*/ 484779 h 969560"/>
                <a:gd name="connsiteX1" fmla="*/ 0 w 4508453"/>
                <a:gd name="connsiteY1" fmla="*/ 484780 h 969560"/>
                <a:gd name="connsiteX2" fmla="*/ 0 w 4508453"/>
                <a:gd name="connsiteY2" fmla="*/ 484780 h 969560"/>
                <a:gd name="connsiteX3" fmla="*/ 1260428 w 4508453"/>
                <a:gd name="connsiteY3" fmla="*/ 88141 h 969560"/>
                <a:gd name="connsiteX4" fmla="*/ 1260428 w 4508453"/>
                <a:gd name="connsiteY4" fmla="*/ 890894 h 969560"/>
                <a:gd name="connsiteX5" fmla="*/ 3969982 w 4508453"/>
                <a:gd name="connsiteY5" fmla="*/ 890894 h 969560"/>
                <a:gd name="connsiteX6" fmla="*/ 4411496 w 4508453"/>
                <a:gd name="connsiteY6" fmla="*/ 489518 h 969560"/>
                <a:gd name="connsiteX7" fmla="*/ 4411497 w 4508453"/>
                <a:gd name="connsiteY7" fmla="*/ 489518 h 969560"/>
                <a:gd name="connsiteX8" fmla="*/ 3969983 w 4508453"/>
                <a:gd name="connsiteY8" fmla="*/ 88141 h 969560"/>
                <a:gd name="connsiteX9" fmla="*/ 484780 w 4508453"/>
                <a:gd name="connsiteY9" fmla="*/ 0 h 969560"/>
                <a:gd name="connsiteX10" fmla="*/ 4023673 w 4508453"/>
                <a:gd name="connsiteY10" fmla="*/ 0 h 969560"/>
                <a:gd name="connsiteX11" fmla="*/ 4508453 w 4508453"/>
                <a:gd name="connsiteY11" fmla="*/ 484780 h 969560"/>
                <a:gd name="connsiteX12" fmla="*/ 4508452 w 4508453"/>
                <a:gd name="connsiteY12" fmla="*/ 484780 h 969560"/>
                <a:gd name="connsiteX13" fmla="*/ 4023672 w 4508453"/>
                <a:gd name="connsiteY13" fmla="*/ 969560 h 969560"/>
                <a:gd name="connsiteX14" fmla="*/ 484780 w 4508453"/>
                <a:gd name="connsiteY14" fmla="*/ 969559 h 969560"/>
                <a:gd name="connsiteX15" fmla="*/ 9849 w 4508453"/>
                <a:gd name="connsiteY15" fmla="*/ 582479 h 969560"/>
                <a:gd name="connsiteX16" fmla="*/ 0 w 4508453"/>
                <a:gd name="connsiteY16" fmla="*/ 484780 h 969560"/>
                <a:gd name="connsiteX17" fmla="*/ 9849 w 4508453"/>
                <a:gd name="connsiteY17" fmla="*/ 387080 h 969560"/>
                <a:gd name="connsiteX18" fmla="*/ 484780 w 4508453"/>
                <a:gd name="connsiteY18" fmla="*/ 0 h 969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08453" h="969560">
                  <a:moveTo>
                    <a:pt x="0" y="484779"/>
                  </a:moveTo>
                  <a:lnTo>
                    <a:pt x="0" y="484780"/>
                  </a:lnTo>
                  <a:lnTo>
                    <a:pt x="0" y="484780"/>
                  </a:lnTo>
                  <a:close/>
                  <a:moveTo>
                    <a:pt x="1260428" y="88141"/>
                  </a:moveTo>
                  <a:lnTo>
                    <a:pt x="1260428" y="890894"/>
                  </a:lnTo>
                  <a:lnTo>
                    <a:pt x="3969982" y="890894"/>
                  </a:lnTo>
                  <a:cubicBezTo>
                    <a:pt x="4213824" y="890894"/>
                    <a:pt x="4411496" y="711192"/>
                    <a:pt x="4411496" y="489518"/>
                  </a:cubicBezTo>
                  <a:lnTo>
                    <a:pt x="4411497" y="489518"/>
                  </a:lnTo>
                  <a:cubicBezTo>
                    <a:pt x="4411497" y="267843"/>
                    <a:pt x="4213825" y="88141"/>
                    <a:pt x="3969983" y="88141"/>
                  </a:cubicBezTo>
                  <a:close/>
                  <a:moveTo>
                    <a:pt x="484780" y="0"/>
                  </a:moveTo>
                  <a:lnTo>
                    <a:pt x="4023673" y="0"/>
                  </a:lnTo>
                  <a:cubicBezTo>
                    <a:pt x="4291410" y="0"/>
                    <a:pt x="4508453" y="217043"/>
                    <a:pt x="4508453" y="484780"/>
                  </a:cubicBezTo>
                  <a:lnTo>
                    <a:pt x="4508452" y="484780"/>
                  </a:lnTo>
                  <a:cubicBezTo>
                    <a:pt x="4508452" y="752517"/>
                    <a:pt x="4291409" y="969560"/>
                    <a:pt x="4023672" y="969560"/>
                  </a:cubicBezTo>
                  <a:lnTo>
                    <a:pt x="484780" y="969559"/>
                  </a:lnTo>
                  <a:cubicBezTo>
                    <a:pt x="250510" y="969559"/>
                    <a:pt x="55053" y="803386"/>
                    <a:pt x="9849" y="582479"/>
                  </a:cubicBezTo>
                  <a:lnTo>
                    <a:pt x="0" y="484780"/>
                  </a:lnTo>
                  <a:lnTo>
                    <a:pt x="9849" y="387080"/>
                  </a:lnTo>
                  <a:cubicBezTo>
                    <a:pt x="55053" y="166174"/>
                    <a:pt x="250510" y="0"/>
                    <a:pt x="484780" y="0"/>
                  </a:cubicBezTo>
                  <a:close/>
                </a:path>
              </a:pathLst>
            </a:custGeom>
            <a:solidFill>
              <a:srgbClr val="4BABC2"/>
            </a:solidFill>
            <a:ln w="25400" cap="flat" cmpd="sng" algn="ctr">
              <a:noFill/>
              <a:prstDash val="solid"/>
            </a:ln>
            <a:effectLst/>
          </p:spPr>
          <p:txBody>
            <a:bodyPr wrap="square" lIns="999000" rIns="135000" rtlCol="0" anchor="ctr">
              <a:normAutofit/>
            </a:bodyPr>
            <a:lstStyle/>
            <a:p>
              <a:pPr lvl="0">
                <a:lnSpc>
                  <a:spcPct val="130000"/>
                </a:lnSpc>
                <a:defRPr/>
              </a:pPr>
              <a:endParaRPr lang="en-US" altLang="zh-CN"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5" name="KSO_GN1"/>
            <p:cNvSpPr txBox="1"/>
            <p:nvPr>
              <p:custDataLst>
                <p:tags r:id="rId5"/>
              </p:custDataLst>
            </p:nvPr>
          </p:nvSpPr>
          <p:spPr>
            <a:xfrm flipH="1">
              <a:off x="5453508" y="1417061"/>
              <a:ext cx="561637" cy="370118"/>
            </a:xfrm>
            <a:prstGeom prst="rect">
              <a:avLst/>
            </a:prstGeom>
            <a:noFill/>
            <a:effectLst/>
          </p:spPr>
          <p:txBody>
            <a:bodyPr wrap="square" lIns="0" tIns="0" rIns="0" bIns="0" rtlCol="0" anchor="ctr" anchorCtr="0">
              <a:no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6000" dirty="0" smtClean="0">
                  <a:solidFill>
                    <a:schemeClr val="bg1"/>
                  </a:solidFill>
                  <a:latin typeface="Bell MT" panose="02020503060305020303" pitchFamily="18" charset="0"/>
                  <a:cs typeface="Times New Roman" pitchFamily="18" charset="0"/>
                </a:rPr>
                <a:t>04</a:t>
              </a:r>
              <a:endParaRPr lang="zh-CN" altLang="en-US" sz="6000" dirty="0">
                <a:solidFill>
                  <a:schemeClr val="bg1"/>
                </a:solidFill>
                <a:latin typeface="Bell MT" panose="02020503060305020303" pitchFamily="18" charset="0"/>
                <a:cs typeface="Times New Roman" pitchFamily="18" charset="0"/>
              </a:endParaRPr>
            </a:p>
          </p:txBody>
        </p:sp>
      </p:grpSp>
      <p:sp>
        <p:nvSpPr>
          <p:cNvPr id="24" name="文本框 23"/>
          <p:cNvSpPr txBox="1"/>
          <p:nvPr>
            <p:custDataLst>
              <p:tags r:id="rId2"/>
            </p:custDataLst>
          </p:nvPr>
        </p:nvSpPr>
        <p:spPr>
          <a:xfrm>
            <a:off x="1067842" y="1097323"/>
            <a:ext cx="1731500" cy="369332"/>
          </a:xfrm>
          <a:prstGeom prst="rect">
            <a:avLst/>
          </a:prstGeom>
          <a:noFill/>
        </p:spPr>
        <p:txBody>
          <a:bodyPr wrap="none">
            <a:spAutoFit/>
          </a:bodyPr>
          <a:lstStyle/>
          <a:p>
            <a:pPr>
              <a:defRPr/>
            </a:pPr>
            <a:r>
              <a:rPr lang="en-US" altLang="zh-CN" spc="300" dirty="0">
                <a:solidFill>
                  <a:schemeClr val="bg1"/>
                </a:solidFill>
                <a:latin typeface="微软雅黑" panose="020B0503020204020204" pitchFamily="34" charset="-122"/>
                <a:ea typeface="微软雅黑" panose="020B0503020204020204" pitchFamily="34" charset="-122"/>
              </a:rPr>
              <a:t>CONTENTS</a:t>
            </a:r>
            <a:endParaRPr lang="zh-CN" altLang="en-US" spc="300" dirty="0">
              <a:solidFill>
                <a:schemeClr val="bg1"/>
              </a:solidFill>
              <a:latin typeface="微软雅黑" panose="020B0503020204020204" pitchFamily="34" charset="-122"/>
              <a:ea typeface="微软雅黑" panose="020B0503020204020204" pitchFamily="34" charset="-122"/>
            </a:endParaRPr>
          </a:p>
        </p:txBody>
      </p:sp>
      <p:sp>
        <p:nvSpPr>
          <p:cNvPr id="25" name="文本框 1"/>
          <p:cNvSpPr txBox="1">
            <a:spLocks noChangeArrowheads="1"/>
          </p:cNvSpPr>
          <p:nvPr>
            <p:custDataLst>
              <p:tags r:id="rId3"/>
            </p:custDataLst>
          </p:nvPr>
        </p:nvSpPr>
        <p:spPr bwMode="auto">
          <a:xfrm>
            <a:off x="1219288" y="419366"/>
            <a:ext cx="142860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b="1" dirty="0">
                <a:ln w="19050">
                  <a:noFill/>
                </a:ln>
                <a:solidFill>
                  <a:schemeClr val="bg1"/>
                </a:solidFill>
                <a:latin typeface="微软雅黑" panose="020B0503020204020204" pitchFamily="34" charset="-122"/>
                <a:ea typeface="微软雅黑" panose="020B0503020204020204" pitchFamily="34" charset="-122"/>
              </a:rPr>
              <a:t>目 录</a:t>
            </a:r>
          </a:p>
        </p:txBody>
      </p:sp>
      <p:sp>
        <p:nvSpPr>
          <p:cNvPr id="2" name="文本框 1"/>
          <p:cNvSpPr txBox="1"/>
          <p:nvPr/>
        </p:nvSpPr>
        <p:spPr>
          <a:xfrm>
            <a:off x="4921488" y="1860251"/>
            <a:ext cx="3329384" cy="633187"/>
          </a:xfrm>
          <a:prstGeom prst="rect">
            <a:avLst/>
          </a:prstGeom>
          <a:noFill/>
        </p:spPr>
        <p:txBody>
          <a:bodyPr wrap="square" rtlCol="0">
            <a:spAutoFit/>
          </a:bodyPr>
          <a:lstStyle/>
          <a:p>
            <a:pPr lvl="0">
              <a:lnSpc>
                <a:spcPct val="130000"/>
              </a:lnSpc>
              <a:defRPr/>
            </a:pPr>
            <a:r>
              <a:rPr lang="zh-CN" altLang="en-US" sz="3000" b="1"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单击添加标题</a:t>
            </a:r>
            <a:r>
              <a:rPr lang="zh-CN" altLang="en-US" sz="3000" b="1" kern="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文字</a:t>
            </a:r>
            <a:endParaRPr lang="zh-CN" altLang="en-US" sz="3000" b="1" dirty="0"/>
          </a:p>
        </p:txBody>
      </p:sp>
    </p:spTree>
    <p:custDataLst>
      <p:tags r:id="rId1"/>
    </p:custDataLst>
    <p:extLst>
      <p:ext uri="{BB962C8B-B14F-4D97-AF65-F5344CB8AC3E}">
        <p14:creationId xmlns:p14="http://schemas.microsoft.com/office/powerpoint/2010/main" val="4240642479"/>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barn(inVertical)">
                                      <p:cBhvr>
                                        <p:cTn id="13" dur="500"/>
                                        <p:tgtEl>
                                          <p:spTgt spid="24"/>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10" presetClass="entr" presetSubtype="0" fill="hold" grpId="0" nodeType="afterEffect">
                                  <p:stCondLst>
                                    <p:cond delay="0"/>
                                  </p:stCondLst>
                                  <p:iterate type="lt">
                                    <p:tmPct val="14000"/>
                                  </p:iterate>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等腰三角形 2"/>
          <p:cNvSpPr>
            <a:spLocks noChangeArrowheads="1"/>
          </p:cNvSpPr>
          <p:nvPr/>
        </p:nvSpPr>
        <p:spPr bwMode="auto">
          <a:xfrm rot="7485244">
            <a:off x="2268141" y="1394222"/>
            <a:ext cx="2859881" cy="3786188"/>
          </a:xfrm>
          <a:prstGeom prst="triangle">
            <a:avLst>
              <a:gd name="adj" fmla="val 50000"/>
            </a:avLst>
          </a:prstGeom>
          <a:solidFill>
            <a:schemeClr val="bg1"/>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tabLst/>
              <a:defRPr/>
            </a:pPr>
            <a:endParaRPr kumimoji="0" lang="zh-CN" altLang="zh-CN" sz="135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p:txBody>
      </p:sp>
      <p:sp>
        <p:nvSpPr>
          <p:cNvPr id="6" name="等腰三角形 3"/>
          <p:cNvSpPr>
            <a:spLocks noChangeArrowheads="1"/>
          </p:cNvSpPr>
          <p:nvPr/>
        </p:nvSpPr>
        <p:spPr bwMode="auto">
          <a:xfrm rot="10159904">
            <a:off x="3890963" y="1212057"/>
            <a:ext cx="2230041" cy="3150394"/>
          </a:xfrm>
          <a:prstGeom prst="triangle">
            <a:avLst>
              <a:gd name="adj" fmla="val 50000"/>
            </a:avLst>
          </a:prstGeom>
          <a:solidFill>
            <a:schemeClr val="tx1"/>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tabLst/>
              <a:defRPr/>
            </a:pPr>
            <a:endParaRPr kumimoji="0" lang="zh-CN" altLang="zh-CN" sz="135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p:txBody>
      </p:sp>
      <p:sp>
        <p:nvSpPr>
          <p:cNvPr id="7" name="等腰三角形 4"/>
          <p:cNvSpPr>
            <a:spLocks noChangeArrowheads="1"/>
          </p:cNvSpPr>
          <p:nvPr/>
        </p:nvSpPr>
        <p:spPr bwMode="auto">
          <a:xfrm rot="-8760452">
            <a:off x="5210176" y="1935957"/>
            <a:ext cx="1716881" cy="2603897"/>
          </a:xfrm>
          <a:prstGeom prst="triangle">
            <a:avLst>
              <a:gd name="adj" fmla="val 50000"/>
            </a:avLst>
          </a:prstGeom>
          <a:solidFill>
            <a:schemeClr val="bg2"/>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tabLst/>
              <a:defRPr/>
            </a:pPr>
            <a:endParaRPr kumimoji="0" lang="zh-CN" altLang="zh-CN" sz="135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p:txBody>
      </p:sp>
      <p:sp>
        <p:nvSpPr>
          <p:cNvPr id="8" name="等腰三角形 5"/>
          <p:cNvSpPr>
            <a:spLocks noChangeArrowheads="1"/>
          </p:cNvSpPr>
          <p:nvPr/>
        </p:nvSpPr>
        <p:spPr bwMode="auto">
          <a:xfrm rot="-6010607">
            <a:off x="5841207" y="3175397"/>
            <a:ext cx="963215" cy="1991916"/>
          </a:xfrm>
          <a:prstGeom prst="triangle">
            <a:avLst>
              <a:gd name="adj" fmla="val 50000"/>
            </a:avLst>
          </a:prstGeom>
          <a:solidFill>
            <a:schemeClr val="tx2"/>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tabLst/>
              <a:defRPr/>
            </a:pPr>
            <a:endParaRPr kumimoji="0" lang="zh-CN" altLang="zh-CN" sz="135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p:txBody>
      </p:sp>
      <p:sp>
        <p:nvSpPr>
          <p:cNvPr id="9" name="TextBox 44"/>
          <p:cNvSpPr>
            <a:spLocks noChangeArrowheads="1"/>
          </p:cNvSpPr>
          <p:nvPr/>
        </p:nvSpPr>
        <p:spPr bwMode="auto">
          <a:xfrm>
            <a:off x="611560" y="1876425"/>
            <a:ext cx="15375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zh-CN" altLang="en-US" sz="15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点击添加文本</a:t>
            </a:r>
          </a:p>
        </p:txBody>
      </p:sp>
      <p:sp>
        <p:nvSpPr>
          <p:cNvPr id="10" name="TextBox 44"/>
          <p:cNvSpPr>
            <a:spLocks noChangeArrowheads="1"/>
          </p:cNvSpPr>
          <p:nvPr/>
        </p:nvSpPr>
        <p:spPr bwMode="auto">
          <a:xfrm>
            <a:off x="3707904" y="806054"/>
            <a:ext cx="156537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zh-CN" altLang="en-US" sz="15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点击添加文本</a:t>
            </a:r>
          </a:p>
        </p:txBody>
      </p:sp>
      <p:sp>
        <p:nvSpPr>
          <p:cNvPr id="11" name="TextBox 44"/>
          <p:cNvSpPr>
            <a:spLocks noChangeArrowheads="1"/>
          </p:cNvSpPr>
          <p:nvPr/>
        </p:nvSpPr>
        <p:spPr bwMode="auto">
          <a:xfrm>
            <a:off x="6628210" y="1678505"/>
            <a:ext cx="150256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zh-CN" altLang="en-US" sz="15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点击添加文本</a:t>
            </a:r>
          </a:p>
        </p:txBody>
      </p:sp>
      <p:sp>
        <p:nvSpPr>
          <p:cNvPr id="12" name="TextBox 44"/>
          <p:cNvSpPr>
            <a:spLocks noChangeArrowheads="1"/>
          </p:cNvSpPr>
          <p:nvPr/>
        </p:nvSpPr>
        <p:spPr bwMode="auto">
          <a:xfrm>
            <a:off x="7479507" y="3870723"/>
            <a:ext cx="1484981"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zh-CN" altLang="en-US" sz="15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点击添加文本</a:t>
            </a:r>
          </a:p>
        </p:txBody>
      </p:sp>
      <p:sp>
        <p:nvSpPr>
          <p:cNvPr id="13" name="文本框 10"/>
          <p:cNvSpPr>
            <a:spLocks noChangeArrowheads="1"/>
          </p:cNvSpPr>
          <p:nvPr/>
        </p:nvSpPr>
        <p:spPr bwMode="auto">
          <a:xfrm>
            <a:off x="2194323" y="2659856"/>
            <a:ext cx="1812131"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zh-CN" sz="45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50%</a:t>
            </a:r>
            <a:endParaRPr kumimoji="0" lang="zh-CN" altLang="en-US" sz="45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4" name="文本框 11"/>
          <p:cNvSpPr>
            <a:spLocks noChangeArrowheads="1"/>
          </p:cNvSpPr>
          <p:nvPr/>
        </p:nvSpPr>
        <p:spPr bwMode="auto">
          <a:xfrm>
            <a:off x="4196954" y="2139554"/>
            <a:ext cx="150614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zh-CN" sz="33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30%</a:t>
            </a:r>
            <a:endParaRPr kumimoji="0" lang="zh-CN" altLang="en-US" sz="33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5" name="文本框 12"/>
          <p:cNvSpPr>
            <a:spLocks noChangeArrowheads="1"/>
          </p:cNvSpPr>
          <p:nvPr/>
        </p:nvSpPr>
        <p:spPr bwMode="auto">
          <a:xfrm>
            <a:off x="5799535" y="2726532"/>
            <a:ext cx="111204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zh-CN" sz="27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20%</a:t>
            </a:r>
            <a:endParaRPr kumimoji="0" lang="zh-CN" altLang="en-US" sz="27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6" name="文本框 13"/>
          <p:cNvSpPr>
            <a:spLocks noChangeArrowheads="1"/>
          </p:cNvSpPr>
          <p:nvPr/>
        </p:nvSpPr>
        <p:spPr bwMode="auto">
          <a:xfrm>
            <a:off x="6196013" y="3924300"/>
            <a:ext cx="125730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zh-CN" sz="21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10%</a:t>
            </a:r>
            <a:endParaRPr kumimoji="0" lang="zh-CN" altLang="en-US" sz="21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Tree>
    <p:extLst>
      <p:ext uri="{BB962C8B-B14F-4D97-AF65-F5344CB8AC3E}">
        <p14:creationId xmlns:p14="http://schemas.microsoft.com/office/powerpoint/2010/main" val="353505126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P spid="10" grpId="0"/>
      <p:bldP spid="11" grpId="0"/>
      <p:bldP spid="12" grpId="0"/>
      <p:bldP spid="13" grpId="0"/>
      <p:bldP spid="14" grpId="0"/>
      <p:bldP spid="15" grpId="0"/>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H_Other_1"/>
          <p:cNvSpPr>
            <a:spLocks/>
          </p:cNvSpPr>
          <p:nvPr>
            <p:custDataLst>
              <p:tags r:id="rId1"/>
            </p:custDataLst>
          </p:nvPr>
        </p:nvSpPr>
        <p:spPr bwMode="auto">
          <a:xfrm>
            <a:off x="911914" y="2890774"/>
            <a:ext cx="1643062" cy="402442"/>
          </a:xfrm>
          <a:prstGeom prst="rect">
            <a:avLst/>
          </a:prstGeom>
          <a:solidFill>
            <a:schemeClr val="bg1"/>
          </a:solidFill>
          <a:ln>
            <a:noFill/>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一季度</a:t>
            </a:r>
          </a:p>
        </p:txBody>
      </p:sp>
      <p:sp>
        <p:nvSpPr>
          <p:cNvPr id="6" name="MH_Other_3"/>
          <p:cNvSpPr>
            <a:spLocks noChangeArrowheads="1"/>
          </p:cNvSpPr>
          <p:nvPr>
            <p:custDataLst>
              <p:tags r:id="rId2"/>
            </p:custDataLst>
          </p:nvPr>
        </p:nvSpPr>
        <p:spPr bwMode="auto">
          <a:xfrm>
            <a:off x="4199627" y="2890774"/>
            <a:ext cx="1641475" cy="402442"/>
          </a:xfrm>
          <a:prstGeom prst="rect">
            <a:avLst/>
          </a:prstGeom>
          <a:solidFill>
            <a:schemeClr val="bg2"/>
          </a:solidFill>
          <a:ln>
            <a:noFill/>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三季度</a:t>
            </a:r>
          </a:p>
        </p:txBody>
      </p:sp>
      <p:sp>
        <p:nvSpPr>
          <p:cNvPr id="7" name="MH_Other_4"/>
          <p:cNvSpPr>
            <a:spLocks noChangeArrowheads="1"/>
          </p:cNvSpPr>
          <p:nvPr>
            <p:custDataLst>
              <p:tags r:id="rId3"/>
            </p:custDataLst>
          </p:nvPr>
        </p:nvSpPr>
        <p:spPr bwMode="auto">
          <a:xfrm>
            <a:off x="2554976" y="2890774"/>
            <a:ext cx="1644650" cy="402442"/>
          </a:xfrm>
          <a:prstGeom prst="rect">
            <a:avLst/>
          </a:prstGeom>
          <a:solidFill>
            <a:schemeClr val="tx1"/>
          </a:solidFill>
          <a:ln>
            <a:noFill/>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二季度</a:t>
            </a:r>
          </a:p>
        </p:txBody>
      </p:sp>
      <p:sp>
        <p:nvSpPr>
          <p:cNvPr id="8" name="MH_Other_5"/>
          <p:cNvSpPr>
            <a:spLocks/>
          </p:cNvSpPr>
          <p:nvPr>
            <p:custDataLst>
              <p:tags r:id="rId4"/>
            </p:custDataLst>
          </p:nvPr>
        </p:nvSpPr>
        <p:spPr bwMode="auto">
          <a:xfrm flipH="1">
            <a:off x="5836340" y="2890774"/>
            <a:ext cx="1641475" cy="402442"/>
          </a:xfrm>
          <a:prstGeom prst="rect">
            <a:avLst/>
          </a:prstGeom>
          <a:solidFill>
            <a:schemeClr val="tx2"/>
          </a:solidFill>
          <a:ln>
            <a:noFill/>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四季度</a:t>
            </a:r>
          </a:p>
        </p:txBody>
      </p:sp>
      <p:grpSp>
        <p:nvGrpSpPr>
          <p:cNvPr id="9" name="组合 8"/>
          <p:cNvGrpSpPr/>
          <p:nvPr/>
        </p:nvGrpSpPr>
        <p:grpSpPr>
          <a:xfrm flipH="1">
            <a:off x="4814739" y="1159884"/>
            <a:ext cx="532252" cy="326063"/>
            <a:chOff x="4441825" y="2570163"/>
            <a:chExt cx="1173163" cy="863600"/>
          </a:xfrm>
        </p:grpSpPr>
        <p:cxnSp>
          <p:nvCxnSpPr>
            <p:cNvPr id="10" name="MH_Other_6"/>
            <p:cNvCxnSpPr/>
            <p:nvPr>
              <p:custDataLst>
                <p:tags r:id="rId24"/>
              </p:custDataLst>
            </p:nvPr>
          </p:nvCxnSpPr>
          <p:spPr bwMode="auto">
            <a:xfrm flipV="1">
              <a:off x="4441825" y="2570163"/>
              <a:ext cx="595313" cy="86360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1" name="MH_Other_7"/>
            <p:cNvCxnSpPr/>
            <p:nvPr>
              <p:custDataLst>
                <p:tags r:id="rId25"/>
              </p:custDataLst>
            </p:nvPr>
          </p:nvCxnSpPr>
          <p:spPr bwMode="auto">
            <a:xfrm>
              <a:off x="5037138" y="2570163"/>
              <a:ext cx="57785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sp>
        <p:nvSpPr>
          <p:cNvPr id="12" name="MH_SubTitle_2"/>
          <p:cNvSpPr>
            <a:spLocks noChangeArrowheads="1"/>
          </p:cNvSpPr>
          <p:nvPr>
            <p:custDataLst>
              <p:tags r:id="rId5"/>
            </p:custDataLst>
          </p:nvPr>
        </p:nvSpPr>
        <p:spPr bwMode="auto">
          <a:xfrm>
            <a:off x="4053395" y="991479"/>
            <a:ext cx="859815" cy="322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添加文本</a:t>
            </a:r>
          </a:p>
        </p:txBody>
      </p:sp>
      <p:sp>
        <p:nvSpPr>
          <p:cNvPr id="13" name="MH_Other_2"/>
          <p:cNvSpPr/>
          <p:nvPr>
            <p:custDataLst>
              <p:tags r:id="rId6"/>
            </p:custDataLst>
          </p:nvPr>
        </p:nvSpPr>
        <p:spPr>
          <a:xfrm>
            <a:off x="1315111" y="1513996"/>
            <a:ext cx="396000" cy="1376778"/>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4" name="MH_Other_3"/>
          <p:cNvSpPr/>
          <p:nvPr>
            <p:custDataLst>
              <p:tags r:id="rId7"/>
            </p:custDataLst>
          </p:nvPr>
        </p:nvSpPr>
        <p:spPr>
          <a:xfrm>
            <a:off x="1740117" y="1513996"/>
            <a:ext cx="396000" cy="1376778"/>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5" name="MH_Other_4"/>
          <p:cNvSpPr/>
          <p:nvPr>
            <p:custDataLst>
              <p:tags r:id="rId8"/>
            </p:custDataLst>
          </p:nvPr>
        </p:nvSpPr>
        <p:spPr>
          <a:xfrm>
            <a:off x="1314805" y="2662374"/>
            <a:ext cx="396000" cy="2438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6" name="MH_Other_5"/>
          <p:cNvSpPr/>
          <p:nvPr>
            <p:custDataLst>
              <p:tags r:id="rId9"/>
            </p:custDataLst>
          </p:nvPr>
        </p:nvSpPr>
        <p:spPr>
          <a:xfrm>
            <a:off x="1740117" y="2342336"/>
            <a:ext cx="396000" cy="5484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7" name="MH_Other_2"/>
          <p:cNvSpPr/>
          <p:nvPr>
            <p:custDataLst>
              <p:tags r:id="rId10"/>
            </p:custDataLst>
          </p:nvPr>
        </p:nvSpPr>
        <p:spPr>
          <a:xfrm>
            <a:off x="2978439" y="1513996"/>
            <a:ext cx="396000" cy="1376778"/>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8" name="MH_Other_3"/>
          <p:cNvSpPr/>
          <p:nvPr>
            <p:custDataLst>
              <p:tags r:id="rId11"/>
            </p:custDataLst>
          </p:nvPr>
        </p:nvSpPr>
        <p:spPr>
          <a:xfrm>
            <a:off x="3404089" y="1513996"/>
            <a:ext cx="396000" cy="1376778"/>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9" name="MH_Other_4"/>
          <p:cNvSpPr/>
          <p:nvPr>
            <p:custDataLst>
              <p:tags r:id="rId12"/>
            </p:custDataLst>
          </p:nvPr>
        </p:nvSpPr>
        <p:spPr>
          <a:xfrm>
            <a:off x="2978439" y="2497985"/>
            <a:ext cx="396000" cy="39278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0" name="MH_Other_5"/>
          <p:cNvSpPr/>
          <p:nvPr>
            <p:custDataLst>
              <p:tags r:id="rId13"/>
            </p:custDataLst>
          </p:nvPr>
        </p:nvSpPr>
        <p:spPr>
          <a:xfrm>
            <a:off x="3404089" y="2192343"/>
            <a:ext cx="396000" cy="69843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1" name="MH_Other_2"/>
          <p:cNvSpPr/>
          <p:nvPr>
            <p:custDataLst>
              <p:tags r:id="rId14"/>
            </p:custDataLst>
          </p:nvPr>
        </p:nvSpPr>
        <p:spPr>
          <a:xfrm>
            <a:off x="4639863" y="1513996"/>
            <a:ext cx="396000" cy="1376778"/>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2" name="MH_Other_3"/>
          <p:cNvSpPr/>
          <p:nvPr>
            <p:custDataLst>
              <p:tags r:id="rId15"/>
            </p:custDataLst>
          </p:nvPr>
        </p:nvSpPr>
        <p:spPr>
          <a:xfrm>
            <a:off x="5068583" y="1513996"/>
            <a:ext cx="396000" cy="1376778"/>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3" name="MH_Other_4"/>
          <p:cNvSpPr/>
          <p:nvPr>
            <p:custDataLst>
              <p:tags r:id="rId16"/>
            </p:custDataLst>
          </p:nvPr>
        </p:nvSpPr>
        <p:spPr>
          <a:xfrm>
            <a:off x="4639863" y="2342336"/>
            <a:ext cx="396000" cy="5484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4" name="MH_Other_5"/>
          <p:cNvSpPr/>
          <p:nvPr>
            <p:custDataLst>
              <p:tags r:id="rId17"/>
            </p:custDataLst>
          </p:nvPr>
        </p:nvSpPr>
        <p:spPr>
          <a:xfrm>
            <a:off x="5068583" y="1853169"/>
            <a:ext cx="396000" cy="103760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5" name="MH_Other_2"/>
          <p:cNvSpPr/>
          <p:nvPr>
            <p:custDataLst>
              <p:tags r:id="rId18"/>
            </p:custDataLst>
          </p:nvPr>
        </p:nvSpPr>
        <p:spPr>
          <a:xfrm>
            <a:off x="6261663" y="1513996"/>
            <a:ext cx="396000" cy="1376778"/>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9" name="MH_Other_3"/>
          <p:cNvSpPr/>
          <p:nvPr>
            <p:custDataLst>
              <p:tags r:id="rId19"/>
            </p:custDataLst>
          </p:nvPr>
        </p:nvSpPr>
        <p:spPr>
          <a:xfrm>
            <a:off x="6690215" y="1513996"/>
            <a:ext cx="396000" cy="1376778"/>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0" name="MH_Other_4"/>
          <p:cNvSpPr/>
          <p:nvPr>
            <p:custDataLst>
              <p:tags r:id="rId20"/>
            </p:custDataLst>
          </p:nvPr>
        </p:nvSpPr>
        <p:spPr>
          <a:xfrm>
            <a:off x="6261663" y="2541558"/>
            <a:ext cx="396000" cy="3492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1" name="MH_Other_5"/>
          <p:cNvSpPr/>
          <p:nvPr>
            <p:custDataLst>
              <p:tags r:id="rId21"/>
            </p:custDataLst>
          </p:nvPr>
        </p:nvSpPr>
        <p:spPr>
          <a:xfrm>
            <a:off x="6690215" y="2042351"/>
            <a:ext cx="396000" cy="84842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2" name="TextBox 68"/>
          <p:cNvSpPr txBox="1"/>
          <p:nvPr/>
        </p:nvSpPr>
        <p:spPr>
          <a:xfrm>
            <a:off x="1314543" y="2328684"/>
            <a:ext cx="396262" cy="307777"/>
          </a:xfrm>
          <a:prstGeom prst="rect">
            <a:avLst/>
          </a:prstGeom>
          <a:noFill/>
        </p:spPr>
        <p:txBody>
          <a:bodyPr wrap="non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20</a:t>
            </a:r>
            <a:endParaRPr kumimoji="0" lang="zh-CN" altLang="en-US"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3" name="TextBox 69"/>
          <p:cNvSpPr txBox="1"/>
          <p:nvPr/>
        </p:nvSpPr>
        <p:spPr>
          <a:xfrm>
            <a:off x="1724752" y="1991775"/>
            <a:ext cx="396262" cy="307777"/>
          </a:xfrm>
          <a:prstGeom prst="rect">
            <a:avLst/>
          </a:prstGeom>
          <a:noFill/>
        </p:spPr>
        <p:txBody>
          <a:bodyPr wrap="non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41</a:t>
            </a:r>
            <a:endParaRPr kumimoji="0" lang="zh-CN" altLang="en-US"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4" name="TextBox 70"/>
          <p:cNvSpPr txBox="1"/>
          <p:nvPr/>
        </p:nvSpPr>
        <p:spPr>
          <a:xfrm>
            <a:off x="2970727" y="2158604"/>
            <a:ext cx="396262" cy="307777"/>
          </a:xfrm>
          <a:prstGeom prst="rect">
            <a:avLst/>
          </a:prstGeom>
          <a:noFill/>
        </p:spPr>
        <p:txBody>
          <a:bodyPr wrap="non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38</a:t>
            </a:r>
            <a:endParaRPr kumimoji="0" lang="zh-CN" altLang="en-US"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5" name="TextBox 71"/>
          <p:cNvSpPr txBox="1"/>
          <p:nvPr/>
        </p:nvSpPr>
        <p:spPr>
          <a:xfrm>
            <a:off x="3411880" y="1837571"/>
            <a:ext cx="396262" cy="307777"/>
          </a:xfrm>
          <a:prstGeom prst="rect">
            <a:avLst/>
          </a:prstGeom>
          <a:noFill/>
        </p:spPr>
        <p:txBody>
          <a:bodyPr wrap="non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60</a:t>
            </a:r>
            <a:endParaRPr kumimoji="0" lang="zh-CN" altLang="en-US"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6" name="TextBox 72"/>
          <p:cNvSpPr txBox="1"/>
          <p:nvPr/>
        </p:nvSpPr>
        <p:spPr>
          <a:xfrm>
            <a:off x="4650158" y="2019112"/>
            <a:ext cx="396262" cy="307777"/>
          </a:xfrm>
          <a:prstGeom prst="rect">
            <a:avLst/>
          </a:prstGeom>
          <a:noFill/>
        </p:spPr>
        <p:txBody>
          <a:bodyPr wrap="non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43</a:t>
            </a:r>
            <a:endParaRPr kumimoji="0" lang="zh-CN" altLang="en-US"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7" name="TextBox 73"/>
          <p:cNvSpPr txBox="1"/>
          <p:nvPr/>
        </p:nvSpPr>
        <p:spPr>
          <a:xfrm>
            <a:off x="5063375" y="1555198"/>
            <a:ext cx="396262" cy="307777"/>
          </a:xfrm>
          <a:prstGeom prst="rect">
            <a:avLst/>
          </a:prstGeom>
          <a:noFill/>
        </p:spPr>
        <p:txBody>
          <a:bodyPr wrap="non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76</a:t>
            </a:r>
            <a:endParaRPr kumimoji="0" lang="zh-CN" altLang="en-US"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8" name="TextBox 74"/>
          <p:cNvSpPr txBox="1"/>
          <p:nvPr/>
        </p:nvSpPr>
        <p:spPr>
          <a:xfrm>
            <a:off x="6274446" y="2217556"/>
            <a:ext cx="396262" cy="307777"/>
          </a:xfrm>
          <a:prstGeom prst="rect">
            <a:avLst/>
          </a:prstGeom>
          <a:noFill/>
        </p:spPr>
        <p:txBody>
          <a:bodyPr wrap="non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33</a:t>
            </a:r>
            <a:endParaRPr kumimoji="0" lang="zh-CN" altLang="en-US"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9" name="TextBox 75"/>
          <p:cNvSpPr txBox="1"/>
          <p:nvPr/>
        </p:nvSpPr>
        <p:spPr>
          <a:xfrm>
            <a:off x="6702998" y="1714348"/>
            <a:ext cx="396262" cy="307777"/>
          </a:xfrm>
          <a:prstGeom prst="rect">
            <a:avLst/>
          </a:prstGeom>
          <a:noFill/>
        </p:spPr>
        <p:txBody>
          <a:bodyPr wrap="non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62</a:t>
            </a:r>
            <a:endParaRPr kumimoji="0" lang="zh-CN" altLang="en-US"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0" name="MH_Other_4"/>
          <p:cNvSpPr/>
          <p:nvPr>
            <p:custDataLst>
              <p:tags r:id="rId22"/>
            </p:custDataLst>
          </p:nvPr>
        </p:nvSpPr>
        <p:spPr>
          <a:xfrm>
            <a:off x="827584" y="1074708"/>
            <a:ext cx="126177" cy="1356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1" name="TextBox 14"/>
          <p:cNvSpPr>
            <a:spLocks noChangeArrowheads="1"/>
          </p:cNvSpPr>
          <p:nvPr/>
        </p:nvSpPr>
        <p:spPr bwMode="auto">
          <a:xfrm>
            <a:off x="878022" y="991993"/>
            <a:ext cx="852378" cy="286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808" tIns="41403" rIns="82808" bIns="41403" anchor="ctr" anchorCtr="1">
            <a:spAutoFit/>
          </a:bodyPr>
          <a:lstStyle>
            <a:lvl1pPr marL="285750" indent="-285750">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marL="0" marR="0" lvl="0" indent="0" algn="l" defTabSz="914400" rtl="0" eaLnBrk="1" fontAlgn="auto" latinLnBrk="0" hangingPunct="1">
              <a:lnSpc>
                <a:spcPct val="120000"/>
              </a:lnSpc>
              <a:spcBef>
                <a:spcPts val="0"/>
              </a:spcBef>
              <a:spcAft>
                <a:spcPts val="0"/>
              </a:spcAft>
              <a:buClr>
                <a:srgbClr val="0070C0"/>
              </a:buClr>
              <a:buSzPct val="80000"/>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sym typeface="Calibri" pitchFamily="34" charset="0"/>
              </a:rPr>
              <a:t>计划数</a:t>
            </a:r>
            <a:endPar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sym typeface="Calibri" pitchFamily="34" charset="0"/>
            </a:endParaRPr>
          </a:p>
        </p:txBody>
      </p:sp>
      <p:sp>
        <p:nvSpPr>
          <p:cNvPr id="42" name="MH_Other_4"/>
          <p:cNvSpPr/>
          <p:nvPr>
            <p:custDataLst>
              <p:tags r:id="rId23"/>
            </p:custDataLst>
          </p:nvPr>
        </p:nvSpPr>
        <p:spPr>
          <a:xfrm>
            <a:off x="1773405" y="1074708"/>
            <a:ext cx="126177" cy="13561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3" name="TextBox 14"/>
          <p:cNvSpPr>
            <a:spLocks noChangeArrowheads="1"/>
          </p:cNvSpPr>
          <p:nvPr/>
        </p:nvSpPr>
        <p:spPr bwMode="auto">
          <a:xfrm>
            <a:off x="1840458" y="991993"/>
            <a:ext cx="852378" cy="286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808" tIns="41403" rIns="82808" bIns="41403" anchor="ctr" anchorCtr="1">
            <a:spAutoFit/>
          </a:bodyPr>
          <a:lstStyle>
            <a:lvl1pPr marL="285750" indent="-285750">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marL="0" marR="0" lvl="0" indent="0" algn="l" defTabSz="914400" rtl="0" eaLnBrk="1" fontAlgn="auto" latinLnBrk="0" hangingPunct="1">
              <a:lnSpc>
                <a:spcPct val="120000"/>
              </a:lnSpc>
              <a:spcBef>
                <a:spcPts val="0"/>
              </a:spcBef>
              <a:spcAft>
                <a:spcPts val="0"/>
              </a:spcAft>
              <a:buClr>
                <a:srgbClr val="0070C0"/>
              </a:buClr>
              <a:buSzPct val="80000"/>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sym typeface="Calibri" pitchFamily="34" charset="0"/>
              </a:rPr>
              <a:t>完成数</a:t>
            </a:r>
            <a:endPar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sym typeface="Calibri" pitchFamily="34" charset="0"/>
            </a:endParaRPr>
          </a:p>
        </p:txBody>
      </p:sp>
      <p:sp>
        <p:nvSpPr>
          <p:cNvPr id="44" name="TextBox 14"/>
          <p:cNvSpPr>
            <a:spLocks noChangeArrowheads="1"/>
          </p:cNvSpPr>
          <p:nvPr/>
        </p:nvSpPr>
        <p:spPr bwMode="auto">
          <a:xfrm>
            <a:off x="7381808" y="927648"/>
            <a:ext cx="1001998" cy="379057"/>
          </a:xfrm>
          <a:prstGeom prst="roundRect">
            <a:avLst>
              <a:gd name="adj" fmla="val 50000"/>
            </a:avLst>
          </a:prstGeom>
          <a:solidFill>
            <a:schemeClr val="bg2"/>
          </a:solidFill>
          <a:ln>
            <a:noFill/>
          </a:ln>
          <a:extLst/>
        </p:spPr>
        <p:txBody>
          <a:bodyPr wrap="square" lIns="82808" tIns="41403" rIns="82808" bIns="41403" anchor="ctr" anchorCtr="1">
            <a:spAutoFit/>
          </a:bodyPr>
          <a:lstStyle>
            <a:lvl1pPr marL="285750" indent="-285750">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marL="0" marR="0" lvl="0" indent="0" algn="l" defTabSz="914400" rtl="0" eaLnBrk="1" fontAlgn="auto" latinLnBrk="0" hangingPunct="1">
              <a:lnSpc>
                <a:spcPct val="120000"/>
              </a:lnSpc>
              <a:spcBef>
                <a:spcPts val="0"/>
              </a:spcBef>
              <a:spcAft>
                <a:spcPts val="0"/>
              </a:spcAft>
              <a:buClr>
                <a:srgbClr val="0070C0"/>
              </a:buClr>
              <a:buSzPct val="80000"/>
              <a:buFontTx/>
              <a:buNone/>
              <a:tabLst/>
              <a:defRPr/>
            </a:pPr>
            <a:r>
              <a:rPr kumimoji="0" lang="zh-CN" altLang="en-US" sz="11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Calibri" pitchFamily="34" charset="0"/>
              </a:rPr>
              <a:t>单位：亿元</a:t>
            </a:r>
            <a:endParaRPr kumimoji="0" lang="en-US" altLang="zh-CN" sz="11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Calibri" pitchFamily="34" charset="0"/>
            </a:endParaRPr>
          </a:p>
        </p:txBody>
      </p:sp>
      <p:sp>
        <p:nvSpPr>
          <p:cNvPr id="45" name="KSO_Shape"/>
          <p:cNvSpPr>
            <a:spLocks/>
          </p:cNvSpPr>
          <p:nvPr/>
        </p:nvSpPr>
        <p:spPr bwMode="auto">
          <a:xfrm>
            <a:off x="930965" y="3555787"/>
            <a:ext cx="515257" cy="778922"/>
          </a:xfrm>
          <a:custGeom>
            <a:avLst/>
            <a:gdLst>
              <a:gd name="T0" fmla="*/ 1986916 w 2092325"/>
              <a:gd name="T1" fmla="*/ 2844484 h 2844800"/>
              <a:gd name="T2" fmla="*/ 1969453 w 2092325"/>
              <a:gd name="T3" fmla="*/ 2834683 h 2844800"/>
              <a:gd name="T4" fmla="*/ 154940 w 2092325"/>
              <a:gd name="T5" fmla="*/ 2633663 h 2844800"/>
              <a:gd name="T6" fmla="*/ 2091061 w 2092325"/>
              <a:gd name="T7" fmla="*/ 2470151 h 2844800"/>
              <a:gd name="T8" fmla="*/ 1886541 w 2092325"/>
              <a:gd name="T9" fmla="*/ 2517458 h 2844800"/>
              <a:gd name="T10" fmla="*/ 1876425 w 2092325"/>
              <a:gd name="T11" fmla="*/ 2439353 h 2844800"/>
              <a:gd name="T12" fmla="*/ 604193 w 2092325"/>
              <a:gd name="T13" fmla="*/ 1560521 h 2844800"/>
              <a:gd name="T14" fmla="*/ 604193 w 2092325"/>
              <a:gd name="T15" fmla="*/ 1890386 h 2844800"/>
              <a:gd name="T16" fmla="*/ 371519 w 2092325"/>
              <a:gd name="T17" fmla="*/ 1899602 h 2844800"/>
              <a:gd name="T18" fmla="*/ 354013 w 2092325"/>
              <a:gd name="T19" fmla="*/ 1572915 h 2844800"/>
              <a:gd name="T20" fmla="*/ 373747 w 2092325"/>
              <a:gd name="T21" fmla="*/ 1551305 h 2844800"/>
              <a:gd name="T22" fmla="*/ 969955 w 2092325"/>
              <a:gd name="T23" fmla="*/ 1450989 h 2844800"/>
              <a:gd name="T24" fmla="*/ 974405 w 2092325"/>
              <a:gd name="T25" fmla="*/ 1886557 h 2844800"/>
              <a:gd name="T26" fmla="*/ 742022 w 2092325"/>
              <a:gd name="T27" fmla="*/ 1900238 h 2844800"/>
              <a:gd name="T28" fmla="*/ 722313 w 2092325"/>
              <a:gd name="T29" fmla="*/ 1878603 h 2844800"/>
              <a:gd name="T30" fmla="*/ 739797 w 2092325"/>
              <a:gd name="T31" fmla="*/ 1445262 h 2844800"/>
              <a:gd name="T32" fmla="*/ 1337979 w 2092325"/>
              <a:gd name="T33" fmla="*/ 1231906 h 2844800"/>
              <a:gd name="T34" fmla="*/ 1342718 w 2092325"/>
              <a:gd name="T35" fmla="*/ 1886573 h 2844800"/>
              <a:gd name="T36" fmla="*/ 1111786 w 2092325"/>
              <a:gd name="T37" fmla="*/ 1900238 h 2844800"/>
              <a:gd name="T38" fmla="*/ 1092200 w 2092325"/>
              <a:gd name="T39" fmla="*/ 1878628 h 2844800"/>
              <a:gd name="T40" fmla="*/ 1109575 w 2092325"/>
              <a:gd name="T41" fmla="*/ 1225868 h 2844800"/>
              <a:gd name="T42" fmla="*/ 1412876 w 2092325"/>
              <a:gd name="T43" fmla="*/ 1040448 h 2844800"/>
              <a:gd name="T44" fmla="*/ 1197928 w 2092325"/>
              <a:gd name="T45" fmla="*/ 1029018 h 2844800"/>
              <a:gd name="T46" fmla="*/ 1092201 w 2092325"/>
              <a:gd name="T47" fmla="*/ 1161416 h 2844800"/>
              <a:gd name="T48" fmla="*/ 949643 w 2092325"/>
              <a:gd name="T49" fmla="*/ 1278573 h 2844800"/>
              <a:gd name="T50" fmla="*/ 801370 w 2092325"/>
              <a:gd name="T51" fmla="*/ 1357313 h 2844800"/>
              <a:gd name="T52" fmla="*/ 658178 w 2092325"/>
              <a:gd name="T53" fmla="*/ 1404621 h 2844800"/>
              <a:gd name="T54" fmla="*/ 438150 w 2092325"/>
              <a:gd name="T55" fmla="*/ 1435736 h 2844800"/>
              <a:gd name="T56" fmla="*/ 378778 w 2092325"/>
              <a:gd name="T57" fmla="*/ 1314768 h 2844800"/>
              <a:gd name="T58" fmla="*/ 551498 w 2092325"/>
              <a:gd name="T59" fmla="*/ 1302386 h 2844800"/>
              <a:gd name="T60" fmla="*/ 733425 w 2092325"/>
              <a:gd name="T61" fmla="*/ 1253808 h 2844800"/>
              <a:gd name="T62" fmla="*/ 914083 w 2092325"/>
              <a:gd name="T63" fmla="*/ 1155383 h 2844800"/>
              <a:gd name="T64" fmla="*/ 1005206 w 2092325"/>
              <a:gd name="T65" fmla="*/ 1076326 h 2844800"/>
              <a:gd name="T66" fmla="*/ 1095376 w 2092325"/>
              <a:gd name="T67" fmla="*/ 963930 h 2844800"/>
              <a:gd name="T68" fmla="*/ 1083946 w 2092325"/>
              <a:gd name="T69" fmla="*/ 882015 h 2844800"/>
              <a:gd name="T70" fmla="*/ 1124903 w 2092325"/>
              <a:gd name="T71" fmla="*/ 736917 h 2844800"/>
              <a:gd name="T72" fmla="*/ 1993068 w 2092325"/>
              <a:gd name="T73" fmla="*/ 604837 h 2844800"/>
              <a:gd name="T74" fmla="*/ 2046490 w 2092325"/>
              <a:gd name="T75" fmla="*/ 623229 h 2844800"/>
              <a:gd name="T76" fmla="*/ 2072094 w 2092325"/>
              <a:gd name="T77" fmla="*/ 660330 h 2844800"/>
              <a:gd name="T78" fmla="*/ 2090745 w 2092325"/>
              <a:gd name="T79" fmla="*/ 727555 h 2844800"/>
              <a:gd name="T80" fmla="*/ 1876741 w 2092325"/>
              <a:gd name="T81" fmla="*/ 736434 h 2844800"/>
              <a:gd name="T82" fmla="*/ 1892231 w 2092325"/>
              <a:gd name="T83" fmla="*/ 672062 h 2844800"/>
              <a:gd name="T84" fmla="*/ 1915938 w 2092325"/>
              <a:gd name="T85" fmla="*/ 629571 h 2844800"/>
              <a:gd name="T86" fmla="*/ 1951026 w 2092325"/>
              <a:gd name="T87" fmla="*/ 608642 h 2844800"/>
              <a:gd name="T88" fmla="*/ 201612 w 2092325"/>
              <a:gd name="T89" fmla="*/ 0 h 2844800"/>
              <a:gd name="T90" fmla="*/ 1583373 w 2092325"/>
              <a:gd name="T91" fmla="*/ 15240 h 2844800"/>
              <a:gd name="T92" fmla="*/ 1653858 w 2092325"/>
              <a:gd name="T93" fmla="*/ 62230 h 2844800"/>
              <a:gd name="T94" fmla="*/ 1697356 w 2092325"/>
              <a:gd name="T95" fmla="*/ 133667 h 2844800"/>
              <a:gd name="T96" fmla="*/ 1705611 w 2092325"/>
              <a:gd name="T97" fmla="*/ 2674303 h 2844800"/>
              <a:gd name="T98" fmla="*/ 1677353 w 2092325"/>
              <a:gd name="T99" fmla="*/ 2753360 h 2844800"/>
              <a:gd name="T100" fmla="*/ 1617663 w 2092325"/>
              <a:gd name="T101" fmla="*/ 2812098 h 2844800"/>
              <a:gd name="T102" fmla="*/ 1535748 w 2092325"/>
              <a:gd name="T103" fmla="*/ 2842578 h 2844800"/>
              <a:gd name="T104" fmla="*/ 151447 w 2092325"/>
              <a:gd name="T105" fmla="*/ 2838768 h 2844800"/>
              <a:gd name="T106" fmla="*/ 73660 w 2092325"/>
              <a:gd name="T107" fmla="*/ 2801303 h 2844800"/>
              <a:gd name="T108" fmla="*/ 20002 w 2092325"/>
              <a:gd name="T109" fmla="*/ 2737168 h 2844800"/>
              <a:gd name="T110" fmla="*/ 0 w 2092325"/>
              <a:gd name="T111" fmla="*/ 2654935 h 2844800"/>
              <a:gd name="T112" fmla="*/ 15875 w 2092325"/>
              <a:gd name="T113" fmla="*/ 116205 h 2844800"/>
              <a:gd name="T114" fmla="*/ 66357 w 2092325"/>
              <a:gd name="T115" fmla="*/ 49212 h 2844800"/>
              <a:gd name="T116" fmla="*/ 141922 w 2092325"/>
              <a:gd name="T117" fmla="*/ 8572 h 2844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92325" h="2844800">
                <a:moveTo>
                  <a:pt x="1912938" y="2620962"/>
                </a:moveTo>
                <a:lnTo>
                  <a:pt x="2055813" y="2620962"/>
                </a:lnTo>
                <a:lnTo>
                  <a:pt x="2000568" y="2832470"/>
                </a:lnTo>
                <a:lnTo>
                  <a:pt x="1998663" y="2836264"/>
                </a:lnTo>
                <a:lnTo>
                  <a:pt x="1996441" y="2838793"/>
                </a:lnTo>
                <a:lnTo>
                  <a:pt x="1994218" y="2841006"/>
                </a:lnTo>
                <a:lnTo>
                  <a:pt x="1991678" y="2842587"/>
                </a:lnTo>
                <a:lnTo>
                  <a:pt x="1989456" y="2844168"/>
                </a:lnTo>
                <a:lnTo>
                  <a:pt x="1986916" y="2844484"/>
                </a:lnTo>
                <a:lnTo>
                  <a:pt x="1984693" y="2844800"/>
                </a:lnTo>
                <a:lnTo>
                  <a:pt x="1982153" y="2844484"/>
                </a:lnTo>
                <a:lnTo>
                  <a:pt x="1979931" y="2844168"/>
                </a:lnTo>
                <a:lnTo>
                  <a:pt x="1977708" y="2843219"/>
                </a:lnTo>
                <a:lnTo>
                  <a:pt x="1975486" y="2841955"/>
                </a:lnTo>
                <a:lnTo>
                  <a:pt x="1973581" y="2840690"/>
                </a:lnTo>
                <a:lnTo>
                  <a:pt x="1971993" y="2838793"/>
                </a:lnTo>
                <a:lnTo>
                  <a:pt x="1970406" y="2836896"/>
                </a:lnTo>
                <a:lnTo>
                  <a:pt x="1969453" y="2834683"/>
                </a:lnTo>
                <a:lnTo>
                  <a:pt x="1968501" y="2833102"/>
                </a:lnTo>
                <a:lnTo>
                  <a:pt x="1912938" y="2620962"/>
                </a:lnTo>
                <a:close/>
                <a:moveTo>
                  <a:pt x="1156018" y="2488248"/>
                </a:moveTo>
                <a:lnTo>
                  <a:pt x="1156018" y="2633663"/>
                </a:lnTo>
                <a:lnTo>
                  <a:pt x="1552258" y="2633663"/>
                </a:lnTo>
                <a:lnTo>
                  <a:pt x="1552258" y="2488248"/>
                </a:lnTo>
                <a:lnTo>
                  <a:pt x="1156018" y="2488248"/>
                </a:lnTo>
                <a:close/>
                <a:moveTo>
                  <a:pt x="154940" y="2488248"/>
                </a:moveTo>
                <a:lnTo>
                  <a:pt x="154940" y="2633663"/>
                </a:lnTo>
                <a:lnTo>
                  <a:pt x="550862" y="2633663"/>
                </a:lnTo>
                <a:lnTo>
                  <a:pt x="550862" y="2488248"/>
                </a:lnTo>
                <a:lnTo>
                  <a:pt x="154940" y="2488248"/>
                </a:lnTo>
                <a:close/>
                <a:moveTo>
                  <a:pt x="1876425" y="1765300"/>
                </a:moveTo>
                <a:lnTo>
                  <a:pt x="2092325" y="1765300"/>
                </a:lnTo>
                <a:lnTo>
                  <a:pt x="2092325" y="2439353"/>
                </a:lnTo>
                <a:lnTo>
                  <a:pt x="2092325" y="2449831"/>
                </a:lnTo>
                <a:lnTo>
                  <a:pt x="2091693" y="2460308"/>
                </a:lnTo>
                <a:lnTo>
                  <a:pt x="2091061" y="2470151"/>
                </a:lnTo>
                <a:lnTo>
                  <a:pt x="2089796" y="2479993"/>
                </a:lnTo>
                <a:lnTo>
                  <a:pt x="2088848" y="2488883"/>
                </a:lnTo>
                <a:lnTo>
                  <a:pt x="2086951" y="2497773"/>
                </a:lnTo>
                <a:lnTo>
                  <a:pt x="2085055" y="2506346"/>
                </a:lnTo>
                <a:lnTo>
                  <a:pt x="2082842" y="2513966"/>
                </a:lnTo>
                <a:lnTo>
                  <a:pt x="2082526" y="2517458"/>
                </a:lnTo>
                <a:lnTo>
                  <a:pt x="2070198" y="2563813"/>
                </a:lnTo>
                <a:lnTo>
                  <a:pt x="1898553" y="2563813"/>
                </a:lnTo>
                <a:lnTo>
                  <a:pt x="1886541" y="2517458"/>
                </a:lnTo>
                <a:lnTo>
                  <a:pt x="1886225" y="2513966"/>
                </a:lnTo>
                <a:lnTo>
                  <a:pt x="1883696" y="2506346"/>
                </a:lnTo>
                <a:lnTo>
                  <a:pt x="1882115" y="2497773"/>
                </a:lnTo>
                <a:lnTo>
                  <a:pt x="1880219" y="2488883"/>
                </a:lnTo>
                <a:lnTo>
                  <a:pt x="1878954" y="2479993"/>
                </a:lnTo>
                <a:lnTo>
                  <a:pt x="1878006" y="2470151"/>
                </a:lnTo>
                <a:lnTo>
                  <a:pt x="1876741" y="2460308"/>
                </a:lnTo>
                <a:lnTo>
                  <a:pt x="1876425" y="2450148"/>
                </a:lnTo>
                <a:lnTo>
                  <a:pt x="1876425" y="2439353"/>
                </a:lnTo>
                <a:lnTo>
                  <a:pt x="1876425" y="1765300"/>
                </a:lnTo>
                <a:close/>
                <a:moveTo>
                  <a:pt x="375975" y="1550987"/>
                </a:moveTo>
                <a:lnTo>
                  <a:pt x="586369" y="1550987"/>
                </a:lnTo>
                <a:lnTo>
                  <a:pt x="588597" y="1551305"/>
                </a:lnTo>
                <a:lnTo>
                  <a:pt x="590825" y="1551305"/>
                </a:lnTo>
                <a:lnTo>
                  <a:pt x="594963" y="1552894"/>
                </a:lnTo>
                <a:lnTo>
                  <a:pt x="598782" y="1554483"/>
                </a:lnTo>
                <a:lnTo>
                  <a:pt x="601647" y="1557343"/>
                </a:lnTo>
                <a:lnTo>
                  <a:pt x="604193" y="1560521"/>
                </a:lnTo>
                <a:lnTo>
                  <a:pt x="606740" y="1564334"/>
                </a:lnTo>
                <a:lnTo>
                  <a:pt x="607694" y="1568466"/>
                </a:lnTo>
                <a:lnTo>
                  <a:pt x="608013" y="1570690"/>
                </a:lnTo>
                <a:lnTo>
                  <a:pt x="608013" y="1572915"/>
                </a:lnTo>
                <a:lnTo>
                  <a:pt x="608013" y="1878628"/>
                </a:lnTo>
                <a:lnTo>
                  <a:pt x="608013" y="1880852"/>
                </a:lnTo>
                <a:lnTo>
                  <a:pt x="607694" y="1882759"/>
                </a:lnTo>
                <a:lnTo>
                  <a:pt x="606740" y="1886572"/>
                </a:lnTo>
                <a:lnTo>
                  <a:pt x="604193" y="1890386"/>
                </a:lnTo>
                <a:lnTo>
                  <a:pt x="601647" y="1893881"/>
                </a:lnTo>
                <a:lnTo>
                  <a:pt x="598782" y="1896424"/>
                </a:lnTo>
                <a:lnTo>
                  <a:pt x="594963" y="1898648"/>
                </a:lnTo>
                <a:lnTo>
                  <a:pt x="590825" y="1899602"/>
                </a:lnTo>
                <a:lnTo>
                  <a:pt x="588597" y="1900237"/>
                </a:lnTo>
                <a:lnTo>
                  <a:pt x="586369" y="1900237"/>
                </a:lnTo>
                <a:lnTo>
                  <a:pt x="375975" y="1900237"/>
                </a:lnTo>
                <a:lnTo>
                  <a:pt x="373747" y="1900237"/>
                </a:lnTo>
                <a:lnTo>
                  <a:pt x="371519" y="1899602"/>
                </a:lnTo>
                <a:lnTo>
                  <a:pt x="367381" y="1898648"/>
                </a:lnTo>
                <a:lnTo>
                  <a:pt x="363880" y="1896424"/>
                </a:lnTo>
                <a:lnTo>
                  <a:pt x="360379" y="1893881"/>
                </a:lnTo>
                <a:lnTo>
                  <a:pt x="357832" y="1890386"/>
                </a:lnTo>
                <a:lnTo>
                  <a:pt x="355604" y="1886572"/>
                </a:lnTo>
                <a:lnTo>
                  <a:pt x="354331" y="1882759"/>
                </a:lnTo>
                <a:lnTo>
                  <a:pt x="354013" y="1880852"/>
                </a:lnTo>
                <a:lnTo>
                  <a:pt x="354013" y="1878628"/>
                </a:lnTo>
                <a:lnTo>
                  <a:pt x="354013" y="1572915"/>
                </a:lnTo>
                <a:lnTo>
                  <a:pt x="354013" y="1570690"/>
                </a:lnTo>
                <a:lnTo>
                  <a:pt x="354331" y="1568466"/>
                </a:lnTo>
                <a:lnTo>
                  <a:pt x="355604" y="1564334"/>
                </a:lnTo>
                <a:lnTo>
                  <a:pt x="357832" y="1560521"/>
                </a:lnTo>
                <a:lnTo>
                  <a:pt x="360379" y="1557343"/>
                </a:lnTo>
                <a:lnTo>
                  <a:pt x="363880" y="1554483"/>
                </a:lnTo>
                <a:lnTo>
                  <a:pt x="367381" y="1552894"/>
                </a:lnTo>
                <a:lnTo>
                  <a:pt x="371519" y="1551305"/>
                </a:lnTo>
                <a:lnTo>
                  <a:pt x="373747" y="1551305"/>
                </a:lnTo>
                <a:lnTo>
                  <a:pt x="375975" y="1550987"/>
                </a:lnTo>
                <a:close/>
                <a:moveTo>
                  <a:pt x="742022" y="1444625"/>
                </a:moveTo>
                <a:lnTo>
                  <a:pt x="744248" y="1444625"/>
                </a:lnTo>
                <a:lnTo>
                  <a:pt x="954696" y="1444625"/>
                </a:lnTo>
                <a:lnTo>
                  <a:pt x="956603" y="1444625"/>
                </a:lnTo>
                <a:lnTo>
                  <a:pt x="958828" y="1445262"/>
                </a:lnTo>
                <a:lnTo>
                  <a:pt x="962961" y="1446216"/>
                </a:lnTo>
                <a:lnTo>
                  <a:pt x="966776" y="1448443"/>
                </a:lnTo>
                <a:lnTo>
                  <a:pt x="969955" y="1450989"/>
                </a:lnTo>
                <a:lnTo>
                  <a:pt x="972498" y="1454170"/>
                </a:lnTo>
                <a:lnTo>
                  <a:pt x="974405" y="1457670"/>
                </a:lnTo>
                <a:lnTo>
                  <a:pt x="975995" y="1461806"/>
                </a:lnTo>
                <a:lnTo>
                  <a:pt x="976313" y="1464033"/>
                </a:lnTo>
                <a:lnTo>
                  <a:pt x="976313" y="1466261"/>
                </a:lnTo>
                <a:lnTo>
                  <a:pt x="976313" y="1878603"/>
                </a:lnTo>
                <a:lnTo>
                  <a:pt x="976313" y="1880830"/>
                </a:lnTo>
                <a:lnTo>
                  <a:pt x="975995" y="1882739"/>
                </a:lnTo>
                <a:lnTo>
                  <a:pt x="974405" y="1886557"/>
                </a:lnTo>
                <a:lnTo>
                  <a:pt x="972498" y="1890375"/>
                </a:lnTo>
                <a:lnTo>
                  <a:pt x="969955" y="1893875"/>
                </a:lnTo>
                <a:lnTo>
                  <a:pt x="966776" y="1896420"/>
                </a:lnTo>
                <a:lnTo>
                  <a:pt x="962961" y="1898647"/>
                </a:lnTo>
                <a:lnTo>
                  <a:pt x="958828" y="1899602"/>
                </a:lnTo>
                <a:lnTo>
                  <a:pt x="956603" y="1900238"/>
                </a:lnTo>
                <a:lnTo>
                  <a:pt x="954696" y="1900238"/>
                </a:lnTo>
                <a:lnTo>
                  <a:pt x="744248" y="1900238"/>
                </a:lnTo>
                <a:lnTo>
                  <a:pt x="742022" y="1900238"/>
                </a:lnTo>
                <a:lnTo>
                  <a:pt x="739797" y="1899602"/>
                </a:lnTo>
                <a:lnTo>
                  <a:pt x="735664" y="1898647"/>
                </a:lnTo>
                <a:lnTo>
                  <a:pt x="731850" y="1896420"/>
                </a:lnTo>
                <a:lnTo>
                  <a:pt x="728989" y="1893875"/>
                </a:lnTo>
                <a:lnTo>
                  <a:pt x="726445" y="1890375"/>
                </a:lnTo>
                <a:lnTo>
                  <a:pt x="724220" y="1886557"/>
                </a:lnTo>
                <a:lnTo>
                  <a:pt x="722949" y="1882739"/>
                </a:lnTo>
                <a:lnTo>
                  <a:pt x="722631" y="1880830"/>
                </a:lnTo>
                <a:lnTo>
                  <a:pt x="722313" y="1878603"/>
                </a:lnTo>
                <a:lnTo>
                  <a:pt x="722313" y="1466261"/>
                </a:lnTo>
                <a:lnTo>
                  <a:pt x="722631" y="1464033"/>
                </a:lnTo>
                <a:lnTo>
                  <a:pt x="722949" y="1461806"/>
                </a:lnTo>
                <a:lnTo>
                  <a:pt x="724220" y="1457670"/>
                </a:lnTo>
                <a:lnTo>
                  <a:pt x="726445" y="1454170"/>
                </a:lnTo>
                <a:lnTo>
                  <a:pt x="728989" y="1450989"/>
                </a:lnTo>
                <a:lnTo>
                  <a:pt x="731850" y="1448443"/>
                </a:lnTo>
                <a:lnTo>
                  <a:pt x="735664" y="1446216"/>
                </a:lnTo>
                <a:lnTo>
                  <a:pt x="739797" y="1445262"/>
                </a:lnTo>
                <a:lnTo>
                  <a:pt x="742022" y="1444625"/>
                </a:lnTo>
                <a:close/>
                <a:moveTo>
                  <a:pt x="1111786" y="1225550"/>
                </a:moveTo>
                <a:lnTo>
                  <a:pt x="1113998" y="1225550"/>
                </a:lnTo>
                <a:lnTo>
                  <a:pt x="1322815" y="1225550"/>
                </a:lnTo>
                <a:lnTo>
                  <a:pt x="1325027" y="1225550"/>
                </a:lnTo>
                <a:lnTo>
                  <a:pt x="1327238" y="1225868"/>
                </a:lnTo>
                <a:lnTo>
                  <a:pt x="1331345" y="1227139"/>
                </a:lnTo>
                <a:lnTo>
                  <a:pt x="1335136" y="1229364"/>
                </a:lnTo>
                <a:lnTo>
                  <a:pt x="1337979" y="1231906"/>
                </a:lnTo>
                <a:lnTo>
                  <a:pt x="1340822" y="1235084"/>
                </a:lnTo>
                <a:lnTo>
                  <a:pt x="1342718" y="1238898"/>
                </a:lnTo>
                <a:lnTo>
                  <a:pt x="1343981" y="1243029"/>
                </a:lnTo>
                <a:lnTo>
                  <a:pt x="1344297" y="1245254"/>
                </a:lnTo>
                <a:lnTo>
                  <a:pt x="1344613" y="1247478"/>
                </a:lnTo>
                <a:lnTo>
                  <a:pt x="1344613" y="1878628"/>
                </a:lnTo>
                <a:lnTo>
                  <a:pt x="1344297" y="1880852"/>
                </a:lnTo>
                <a:lnTo>
                  <a:pt x="1343981" y="1882759"/>
                </a:lnTo>
                <a:lnTo>
                  <a:pt x="1342718" y="1886573"/>
                </a:lnTo>
                <a:lnTo>
                  <a:pt x="1340822" y="1890386"/>
                </a:lnTo>
                <a:lnTo>
                  <a:pt x="1337979" y="1893882"/>
                </a:lnTo>
                <a:lnTo>
                  <a:pt x="1335136" y="1896425"/>
                </a:lnTo>
                <a:lnTo>
                  <a:pt x="1331345" y="1898649"/>
                </a:lnTo>
                <a:lnTo>
                  <a:pt x="1327238" y="1899603"/>
                </a:lnTo>
                <a:lnTo>
                  <a:pt x="1325027" y="1900238"/>
                </a:lnTo>
                <a:lnTo>
                  <a:pt x="1322815" y="1900238"/>
                </a:lnTo>
                <a:lnTo>
                  <a:pt x="1113998" y="1900238"/>
                </a:lnTo>
                <a:lnTo>
                  <a:pt x="1111786" y="1900238"/>
                </a:lnTo>
                <a:lnTo>
                  <a:pt x="1109575" y="1899603"/>
                </a:lnTo>
                <a:lnTo>
                  <a:pt x="1105468" y="1898649"/>
                </a:lnTo>
                <a:lnTo>
                  <a:pt x="1101677" y="1896425"/>
                </a:lnTo>
                <a:lnTo>
                  <a:pt x="1098834" y="1893882"/>
                </a:lnTo>
                <a:lnTo>
                  <a:pt x="1095991" y="1890386"/>
                </a:lnTo>
                <a:lnTo>
                  <a:pt x="1094095" y="1886573"/>
                </a:lnTo>
                <a:lnTo>
                  <a:pt x="1092832" y="1882759"/>
                </a:lnTo>
                <a:lnTo>
                  <a:pt x="1092516" y="1880852"/>
                </a:lnTo>
                <a:lnTo>
                  <a:pt x="1092200" y="1878628"/>
                </a:lnTo>
                <a:lnTo>
                  <a:pt x="1092200" y="1247478"/>
                </a:lnTo>
                <a:lnTo>
                  <a:pt x="1092516" y="1245254"/>
                </a:lnTo>
                <a:lnTo>
                  <a:pt x="1092832" y="1243029"/>
                </a:lnTo>
                <a:lnTo>
                  <a:pt x="1094095" y="1238898"/>
                </a:lnTo>
                <a:lnTo>
                  <a:pt x="1095991" y="1235084"/>
                </a:lnTo>
                <a:lnTo>
                  <a:pt x="1098834" y="1231906"/>
                </a:lnTo>
                <a:lnTo>
                  <a:pt x="1101677" y="1229364"/>
                </a:lnTo>
                <a:lnTo>
                  <a:pt x="1105468" y="1227139"/>
                </a:lnTo>
                <a:lnTo>
                  <a:pt x="1109575" y="1225868"/>
                </a:lnTo>
                <a:lnTo>
                  <a:pt x="1111786" y="1225550"/>
                </a:lnTo>
                <a:close/>
                <a:moveTo>
                  <a:pt x="1876425" y="912812"/>
                </a:moveTo>
                <a:lnTo>
                  <a:pt x="2092325" y="912812"/>
                </a:lnTo>
                <a:lnTo>
                  <a:pt x="2092325" y="1709737"/>
                </a:lnTo>
                <a:lnTo>
                  <a:pt x="1876425" y="1709737"/>
                </a:lnTo>
                <a:lnTo>
                  <a:pt x="1876425" y="912812"/>
                </a:lnTo>
                <a:close/>
                <a:moveTo>
                  <a:pt x="1350011" y="644525"/>
                </a:moveTo>
                <a:lnTo>
                  <a:pt x="1362394" y="722630"/>
                </a:lnTo>
                <a:lnTo>
                  <a:pt x="1412876" y="1040448"/>
                </a:lnTo>
                <a:lnTo>
                  <a:pt x="1292861" y="1059498"/>
                </a:lnTo>
                <a:lnTo>
                  <a:pt x="1267779" y="902653"/>
                </a:lnTo>
                <a:lnTo>
                  <a:pt x="1258571" y="922020"/>
                </a:lnTo>
                <a:lnTo>
                  <a:pt x="1249363" y="941070"/>
                </a:lnTo>
                <a:lnTo>
                  <a:pt x="1239203" y="959485"/>
                </a:lnTo>
                <a:lnTo>
                  <a:pt x="1229361" y="977583"/>
                </a:lnTo>
                <a:lnTo>
                  <a:pt x="1219201" y="995045"/>
                </a:lnTo>
                <a:lnTo>
                  <a:pt x="1208723" y="1012190"/>
                </a:lnTo>
                <a:lnTo>
                  <a:pt x="1197928" y="1029018"/>
                </a:lnTo>
                <a:lnTo>
                  <a:pt x="1186816" y="1045210"/>
                </a:lnTo>
                <a:lnTo>
                  <a:pt x="1175703" y="1061403"/>
                </a:lnTo>
                <a:lnTo>
                  <a:pt x="1164273" y="1076961"/>
                </a:lnTo>
                <a:lnTo>
                  <a:pt x="1152843" y="1091883"/>
                </a:lnTo>
                <a:lnTo>
                  <a:pt x="1141096" y="1106806"/>
                </a:lnTo>
                <a:lnTo>
                  <a:pt x="1129031" y="1120776"/>
                </a:lnTo>
                <a:lnTo>
                  <a:pt x="1116966" y="1134428"/>
                </a:lnTo>
                <a:lnTo>
                  <a:pt x="1104901" y="1147763"/>
                </a:lnTo>
                <a:lnTo>
                  <a:pt x="1092201" y="1161416"/>
                </a:lnTo>
                <a:lnTo>
                  <a:pt x="1076961" y="1176656"/>
                </a:lnTo>
                <a:lnTo>
                  <a:pt x="1061721" y="1190943"/>
                </a:lnTo>
                <a:lnTo>
                  <a:pt x="1046163" y="1205231"/>
                </a:lnTo>
                <a:lnTo>
                  <a:pt x="1029971" y="1218883"/>
                </a:lnTo>
                <a:lnTo>
                  <a:pt x="1014096" y="1231901"/>
                </a:lnTo>
                <a:lnTo>
                  <a:pt x="998221" y="1244283"/>
                </a:lnTo>
                <a:lnTo>
                  <a:pt x="982346" y="1256348"/>
                </a:lnTo>
                <a:lnTo>
                  <a:pt x="965836" y="1267778"/>
                </a:lnTo>
                <a:lnTo>
                  <a:pt x="949643" y="1278573"/>
                </a:lnTo>
                <a:lnTo>
                  <a:pt x="933133" y="1289368"/>
                </a:lnTo>
                <a:lnTo>
                  <a:pt x="916306" y="1299528"/>
                </a:lnTo>
                <a:lnTo>
                  <a:pt x="900113" y="1309053"/>
                </a:lnTo>
                <a:lnTo>
                  <a:pt x="883603" y="1317943"/>
                </a:lnTo>
                <a:lnTo>
                  <a:pt x="867093" y="1326833"/>
                </a:lnTo>
                <a:lnTo>
                  <a:pt x="850583" y="1335088"/>
                </a:lnTo>
                <a:lnTo>
                  <a:pt x="834073" y="1343026"/>
                </a:lnTo>
                <a:lnTo>
                  <a:pt x="817563" y="1350328"/>
                </a:lnTo>
                <a:lnTo>
                  <a:pt x="801370" y="1357313"/>
                </a:lnTo>
                <a:lnTo>
                  <a:pt x="784860" y="1363981"/>
                </a:lnTo>
                <a:lnTo>
                  <a:pt x="768668" y="1370331"/>
                </a:lnTo>
                <a:lnTo>
                  <a:pt x="752475" y="1376363"/>
                </a:lnTo>
                <a:lnTo>
                  <a:pt x="736600" y="1382078"/>
                </a:lnTo>
                <a:lnTo>
                  <a:pt x="720725" y="1387158"/>
                </a:lnTo>
                <a:lnTo>
                  <a:pt x="704533" y="1391921"/>
                </a:lnTo>
                <a:lnTo>
                  <a:pt x="688975" y="1396366"/>
                </a:lnTo>
                <a:lnTo>
                  <a:pt x="673735" y="1400493"/>
                </a:lnTo>
                <a:lnTo>
                  <a:pt x="658178" y="1404621"/>
                </a:lnTo>
                <a:lnTo>
                  <a:pt x="643255" y="1408431"/>
                </a:lnTo>
                <a:lnTo>
                  <a:pt x="613728" y="1414781"/>
                </a:lnTo>
                <a:lnTo>
                  <a:pt x="585153" y="1420178"/>
                </a:lnTo>
                <a:lnTo>
                  <a:pt x="557530" y="1424623"/>
                </a:lnTo>
                <a:lnTo>
                  <a:pt x="530860" y="1428433"/>
                </a:lnTo>
                <a:lnTo>
                  <a:pt x="505460" y="1430973"/>
                </a:lnTo>
                <a:lnTo>
                  <a:pt x="481648" y="1433196"/>
                </a:lnTo>
                <a:lnTo>
                  <a:pt x="459423" y="1434783"/>
                </a:lnTo>
                <a:lnTo>
                  <a:pt x="438150" y="1435736"/>
                </a:lnTo>
                <a:lnTo>
                  <a:pt x="419100" y="1436371"/>
                </a:lnTo>
                <a:lnTo>
                  <a:pt x="401638" y="1436688"/>
                </a:lnTo>
                <a:lnTo>
                  <a:pt x="385445" y="1436371"/>
                </a:lnTo>
                <a:lnTo>
                  <a:pt x="371793" y="1435736"/>
                </a:lnTo>
                <a:lnTo>
                  <a:pt x="350838" y="1434783"/>
                </a:lnTo>
                <a:lnTo>
                  <a:pt x="350838" y="1313181"/>
                </a:lnTo>
                <a:lnTo>
                  <a:pt x="352425" y="1313181"/>
                </a:lnTo>
                <a:lnTo>
                  <a:pt x="362585" y="1314133"/>
                </a:lnTo>
                <a:lnTo>
                  <a:pt x="378778" y="1314768"/>
                </a:lnTo>
                <a:lnTo>
                  <a:pt x="401638" y="1315086"/>
                </a:lnTo>
                <a:lnTo>
                  <a:pt x="425133" y="1314768"/>
                </a:lnTo>
                <a:lnTo>
                  <a:pt x="452438" y="1313498"/>
                </a:lnTo>
                <a:lnTo>
                  <a:pt x="467360" y="1312546"/>
                </a:lnTo>
                <a:lnTo>
                  <a:pt x="482918" y="1311276"/>
                </a:lnTo>
                <a:lnTo>
                  <a:pt x="499110" y="1309371"/>
                </a:lnTo>
                <a:lnTo>
                  <a:pt x="515938" y="1307783"/>
                </a:lnTo>
                <a:lnTo>
                  <a:pt x="533718" y="1305561"/>
                </a:lnTo>
                <a:lnTo>
                  <a:pt x="551498" y="1302386"/>
                </a:lnTo>
                <a:lnTo>
                  <a:pt x="570548" y="1299528"/>
                </a:lnTo>
                <a:lnTo>
                  <a:pt x="589598" y="1295718"/>
                </a:lnTo>
                <a:lnTo>
                  <a:pt x="609283" y="1291591"/>
                </a:lnTo>
                <a:lnTo>
                  <a:pt x="628968" y="1286828"/>
                </a:lnTo>
                <a:lnTo>
                  <a:pt x="649288" y="1281431"/>
                </a:lnTo>
                <a:lnTo>
                  <a:pt x="670243" y="1275716"/>
                </a:lnTo>
                <a:lnTo>
                  <a:pt x="690880" y="1269048"/>
                </a:lnTo>
                <a:lnTo>
                  <a:pt x="711835" y="1262063"/>
                </a:lnTo>
                <a:lnTo>
                  <a:pt x="733425" y="1253808"/>
                </a:lnTo>
                <a:lnTo>
                  <a:pt x="754380" y="1245236"/>
                </a:lnTo>
                <a:lnTo>
                  <a:pt x="775970" y="1236028"/>
                </a:lnTo>
                <a:lnTo>
                  <a:pt x="797243" y="1225868"/>
                </a:lnTo>
                <a:lnTo>
                  <a:pt x="818833" y="1215073"/>
                </a:lnTo>
                <a:lnTo>
                  <a:pt x="840423" y="1203326"/>
                </a:lnTo>
                <a:lnTo>
                  <a:pt x="861378" y="1190943"/>
                </a:lnTo>
                <a:lnTo>
                  <a:pt x="882651" y="1177291"/>
                </a:lnTo>
                <a:lnTo>
                  <a:pt x="903923" y="1163003"/>
                </a:lnTo>
                <a:lnTo>
                  <a:pt x="914083" y="1155383"/>
                </a:lnTo>
                <a:lnTo>
                  <a:pt x="924561" y="1147446"/>
                </a:lnTo>
                <a:lnTo>
                  <a:pt x="935038" y="1139826"/>
                </a:lnTo>
                <a:lnTo>
                  <a:pt x="945516" y="1131571"/>
                </a:lnTo>
                <a:lnTo>
                  <a:pt x="955358" y="1122998"/>
                </a:lnTo>
                <a:lnTo>
                  <a:pt x="965518" y="1114108"/>
                </a:lnTo>
                <a:lnTo>
                  <a:pt x="975996" y="1105218"/>
                </a:lnTo>
                <a:lnTo>
                  <a:pt x="985521" y="1096011"/>
                </a:lnTo>
                <a:lnTo>
                  <a:pt x="995681" y="1086168"/>
                </a:lnTo>
                <a:lnTo>
                  <a:pt x="1005206" y="1076326"/>
                </a:lnTo>
                <a:lnTo>
                  <a:pt x="1016001" y="1065531"/>
                </a:lnTo>
                <a:lnTo>
                  <a:pt x="1026478" y="1053783"/>
                </a:lnTo>
                <a:lnTo>
                  <a:pt x="1036956" y="1042035"/>
                </a:lnTo>
                <a:lnTo>
                  <a:pt x="1046798" y="1029970"/>
                </a:lnTo>
                <a:lnTo>
                  <a:pt x="1056958" y="1017588"/>
                </a:lnTo>
                <a:lnTo>
                  <a:pt x="1066801" y="1004888"/>
                </a:lnTo>
                <a:lnTo>
                  <a:pt x="1076643" y="991553"/>
                </a:lnTo>
                <a:lnTo>
                  <a:pt x="1086168" y="977583"/>
                </a:lnTo>
                <a:lnTo>
                  <a:pt x="1095376" y="963930"/>
                </a:lnTo>
                <a:lnTo>
                  <a:pt x="1104901" y="949643"/>
                </a:lnTo>
                <a:lnTo>
                  <a:pt x="1113791" y="934720"/>
                </a:lnTo>
                <a:lnTo>
                  <a:pt x="1122681" y="919798"/>
                </a:lnTo>
                <a:lnTo>
                  <a:pt x="1131571" y="904240"/>
                </a:lnTo>
                <a:lnTo>
                  <a:pt x="1140143" y="888048"/>
                </a:lnTo>
                <a:lnTo>
                  <a:pt x="1148398" y="871855"/>
                </a:lnTo>
                <a:lnTo>
                  <a:pt x="1156336" y="854710"/>
                </a:lnTo>
                <a:lnTo>
                  <a:pt x="1120141" y="868363"/>
                </a:lnTo>
                <a:lnTo>
                  <a:pt x="1083946" y="882015"/>
                </a:lnTo>
                <a:lnTo>
                  <a:pt x="1048068" y="895985"/>
                </a:lnTo>
                <a:lnTo>
                  <a:pt x="1029653" y="903288"/>
                </a:lnTo>
                <a:lnTo>
                  <a:pt x="1011873" y="911225"/>
                </a:lnTo>
                <a:lnTo>
                  <a:pt x="963931" y="799465"/>
                </a:lnTo>
                <a:lnTo>
                  <a:pt x="984886" y="790892"/>
                </a:lnTo>
                <a:lnTo>
                  <a:pt x="1005206" y="782320"/>
                </a:lnTo>
                <a:lnTo>
                  <a:pt x="1046163" y="766762"/>
                </a:lnTo>
                <a:lnTo>
                  <a:pt x="1085851" y="751522"/>
                </a:lnTo>
                <a:lnTo>
                  <a:pt x="1124903" y="736917"/>
                </a:lnTo>
                <a:lnTo>
                  <a:pt x="1163956" y="722630"/>
                </a:lnTo>
                <a:lnTo>
                  <a:pt x="1202056" y="708025"/>
                </a:lnTo>
                <a:lnTo>
                  <a:pt x="1240156" y="692785"/>
                </a:lnTo>
                <a:lnTo>
                  <a:pt x="1258889" y="684530"/>
                </a:lnTo>
                <a:lnTo>
                  <a:pt x="1277939" y="676275"/>
                </a:lnTo>
                <a:lnTo>
                  <a:pt x="1350011" y="644525"/>
                </a:lnTo>
                <a:close/>
                <a:moveTo>
                  <a:pt x="1975682" y="604837"/>
                </a:moveTo>
                <a:lnTo>
                  <a:pt x="1984533" y="604837"/>
                </a:lnTo>
                <a:lnTo>
                  <a:pt x="1993068" y="604837"/>
                </a:lnTo>
                <a:lnTo>
                  <a:pt x="2001603" y="605788"/>
                </a:lnTo>
                <a:lnTo>
                  <a:pt x="2009506" y="606739"/>
                </a:lnTo>
                <a:lnTo>
                  <a:pt x="2017408" y="608642"/>
                </a:lnTo>
                <a:lnTo>
                  <a:pt x="2024995" y="610862"/>
                </a:lnTo>
                <a:lnTo>
                  <a:pt x="2032581" y="614350"/>
                </a:lnTo>
                <a:lnTo>
                  <a:pt x="2036375" y="615935"/>
                </a:lnTo>
                <a:lnTo>
                  <a:pt x="2039536" y="618472"/>
                </a:lnTo>
                <a:lnTo>
                  <a:pt x="2043329" y="620692"/>
                </a:lnTo>
                <a:lnTo>
                  <a:pt x="2046490" y="623229"/>
                </a:lnTo>
                <a:lnTo>
                  <a:pt x="2049651" y="626083"/>
                </a:lnTo>
                <a:lnTo>
                  <a:pt x="2052812" y="629571"/>
                </a:lnTo>
                <a:lnTo>
                  <a:pt x="2055973" y="632742"/>
                </a:lnTo>
                <a:lnTo>
                  <a:pt x="2058818" y="636547"/>
                </a:lnTo>
                <a:lnTo>
                  <a:pt x="2061663" y="640669"/>
                </a:lnTo>
                <a:lnTo>
                  <a:pt x="2064508" y="645109"/>
                </a:lnTo>
                <a:lnTo>
                  <a:pt x="2067037" y="649865"/>
                </a:lnTo>
                <a:lnTo>
                  <a:pt x="2069566" y="654622"/>
                </a:lnTo>
                <a:lnTo>
                  <a:pt x="2072094" y="660330"/>
                </a:lnTo>
                <a:lnTo>
                  <a:pt x="2074307" y="665720"/>
                </a:lnTo>
                <a:lnTo>
                  <a:pt x="2076520" y="672062"/>
                </a:lnTo>
                <a:lnTo>
                  <a:pt x="2078417" y="678404"/>
                </a:lnTo>
                <a:lnTo>
                  <a:pt x="2080313" y="685381"/>
                </a:lnTo>
                <a:lnTo>
                  <a:pt x="2082210" y="692674"/>
                </a:lnTo>
                <a:lnTo>
                  <a:pt x="2085371" y="708529"/>
                </a:lnTo>
                <a:lnTo>
                  <a:pt x="2086951" y="714871"/>
                </a:lnTo>
                <a:lnTo>
                  <a:pt x="2088532" y="719628"/>
                </a:lnTo>
                <a:lnTo>
                  <a:pt x="2090745" y="727555"/>
                </a:lnTo>
                <a:lnTo>
                  <a:pt x="2091377" y="731360"/>
                </a:lnTo>
                <a:lnTo>
                  <a:pt x="2092009" y="736434"/>
                </a:lnTo>
                <a:lnTo>
                  <a:pt x="2092325" y="742776"/>
                </a:lnTo>
                <a:lnTo>
                  <a:pt x="2092325" y="750704"/>
                </a:lnTo>
                <a:lnTo>
                  <a:pt x="2092325" y="857250"/>
                </a:lnTo>
                <a:lnTo>
                  <a:pt x="1876425" y="857250"/>
                </a:lnTo>
                <a:lnTo>
                  <a:pt x="1876425" y="750704"/>
                </a:lnTo>
                <a:lnTo>
                  <a:pt x="1876425" y="742776"/>
                </a:lnTo>
                <a:lnTo>
                  <a:pt x="1876741" y="736434"/>
                </a:lnTo>
                <a:lnTo>
                  <a:pt x="1877690" y="731360"/>
                </a:lnTo>
                <a:lnTo>
                  <a:pt x="1878322" y="727555"/>
                </a:lnTo>
                <a:lnTo>
                  <a:pt x="1880535" y="719628"/>
                </a:lnTo>
                <a:lnTo>
                  <a:pt x="1882115" y="714871"/>
                </a:lnTo>
                <a:lnTo>
                  <a:pt x="1883380" y="708529"/>
                </a:lnTo>
                <a:lnTo>
                  <a:pt x="1886857" y="692674"/>
                </a:lnTo>
                <a:lnTo>
                  <a:pt x="1888753" y="685381"/>
                </a:lnTo>
                <a:lnTo>
                  <a:pt x="1890650" y="678404"/>
                </a:lnTo>
                <a:lnTo>
                  <a:pt x="1892231" y="672062"/>
                </a:lnTo>
                <a:lnTo>
                  <a:pt x="1894443" y="665720"/>
                </a:lnTo>
                <a:lnTo>
                  <a:pt x="1896656" y="660330"/>
                </a:lnTo>
                <a:lnTo>
                  <a:pt x="1899501" y="654622"/>
                </a:lnTo>
                <a:lnTo>
                  <a:pt x="1901714" y="649865"/>
                </a:lnTo>
                <a:lnTo>
                  <a:pt x="1904243" y="645109"/>
                </a:lnTo>
                <a:lnTo>
                  <a:pt x="1907087" y="640669"/>
                </a:lnTo>
                <a:lnTo>
                  <a:pt x="1910249" y="636547"/>
                </a:lnTo>
                <a:lnTo>
                  <a:pt x="1912777" y="632742"/>
                </a:lnTo>
                <a:lnTo>
                  <a:pt x="1915938" y="629571"/>
                </a:lnTo>
                <a:lnTo>
                  <a:pt x="1919099" y="626083"/>
                </a:lnTo>
                <a:lnTo>
                  <a:pt x="1922261" y="623229"/>
                </a:lnTo>
                <a:lnTo>
                  <a:pt x="1925738" y="620692"/>
                </a:lnTo>
                <a:lnTo>
                  <a:pt x="1928899" y="618472"/>
                </a:lnTo>
                <a:lnTo>
                  <a:pt x="1932692" y="615935"/>
                </a:lnTo>
                <a:lnTo>
                  <a:pt x="1935853" y="614350"/>
                </a:lnTo>
                <a:lnTo>
                  <a:pt x="1939646" y="612447"/>
                </a:lnTo>
                <a:lnTo>
                  <a:pt x="1943440" y="610862"/>
                </a:lnTo>
                <a:lnTo>
                  <a:pt x="1951026" y="608642"/>
                </a:lnTo>
                <a:lnTo>
                  <a:pt x="1959245" y="606739"/>
                </a:lnTo>
                <a:lnTo>
                  <a:pt x="1967464" y="605788"/>
                </a:lnTo>
                <a:lnTo>
                  <a:pt x="1975682" y="604837"/>
                </a:lnTo>
                <a:close/>
                <a:moveTo>
                  <a:pt x="154940" y="259715"/>
                </a:moveTo>
                <a:lnTo>
                  <a:pt x="154940" y="2241868"/>
                </a:lnTo>
                <a:lnTo>
                  <a:pt x="1552258" y="2241868"/>
                </a:lnTo>
                <a:lnTo>
                  <a:pt x="1552258" y="259715"/>
                </a:lnTo>
                <a:lnTo>
                  <a:pt x="154940" y="259715"/>
                </a:lnTo>
                <a:close/>
                <a:moveTo>
                  <a:pt x="201612" y="0"/>
                </a:moveTo>
                <a:lnTo>
                  <a:pt x="1504951" y="0"/>
                </a:lnTo>
                <a:lnTo>
                  <a:pt x="1515428" y="317"/>
                </a:lnTo>
                <a:lnTo>
                  <a:pt x="1525906" y="952"/>
                </a:lnTo>
                <a:lnTo>
                  <a:pt x="1535748" y="2222"/>
                </a:lnTo>
                <a:lnTo>
                  <a:pt x="1545591" y="3810"/>
                </a:lnTo>
                <a:lnTo>
                  <a:pt x="1555116" y="5715"/>
                </a:lnTo>
                <a:lnTo>
                  <a:pt x="1564958" y="8572"/>
                </a:lnTo>
                <a:lnTo>
                  <a:pt x="1574166" y="11430"/>
                </a:lnTo>
                <a:lnTo>
                  <a:pt x="1583373" y="15240"/>
                </a:lnTo>
                <a:lnTo>
                  <a:pt x="1592263" y="18732"/>
                </a:lnTo>
                <a:lnTo>
                  <a:pt x="1600836" y="22860"/>
                </a:lnTo>
                <a:lnTo>
                  <a:pt x="1609408" y="27305"/>
                </a:lnTo>
                <a:lnTo>
                  <a:pt x="1617663" y="32702"/>
                </a:lnTo>
                <a:lnTo>
                  <a:pt x="1625283" y="37782"/>
                </a:lnTo>
                <a:lnTo>
                  <a:pt x="1633221" y="43497"/>
                </a:lnTo>
                <a:lnTo>
                  <a:pt x="1640206" y="49212"/>
                </a:lnTo>
                <a:lnTo>
                  <a:pt x="1647191" y="55562"/>
                </a:lnTo>
                <a:lnTo>
                  <a:pt x="1653858" y="62230"/>
                </a:lnTo>
                <a:lnTo>
                  <a:pt x="1660208" y="69215"/>
                </a:lnTo>
                <a:lnTo>
                  <a:pt x="1666558" y="76517"/>
                </a:lnTo>
                <a:lnTo>
                  <a:pt x="1672273" y="83820"/>
                </a:lnTo>
                <a:lnTo>
                  <a:pt x="1677353" y="91757"/>
                </a:lnTo>
                <a:lnTo>
                  <a:pt x="1682116" y="99377"/>
                </a:lnTo>
                <a:lnTo>
                  <a:pt x="1686561" y="107632"/>
                </a:lnTo>
                <a:lnTo>
                  <a:pt x="1690688" y="116205"/>
                </a:lnTo>
                <a:lnTo>
                  <a:pt x="1694498" y="124777"/>
                </a:lnTo>
                <a:lnTo>
                  <a:pt x="1697356" y="133667"/>
                </a:lnTo>
                <a:lnTo>
                  <a:pt x="1700531" y="142557"/>
                </a:lnTo>
                <a:lnTo>
                  <a:pt x="1702753" y="151447"/>
                </a:lnTo>
                <a:lnTo>
                  <a:pt x="1704023" y="160972"/>
                </a:lnTo>
                <a:lnTo>
                  <a:pt x="1705611" y="170497"/>
                </a:lnTo>
                <a:lnTo>
                  <a:pt x="1706246" y="180022"/>
                </a:lnTo>
                <a:lnTo>
                  <a:pt x="1706563" y="189865"/>
                </a:lnTo>
                <a:lnTo>
                  <a:pt x="1706563" y="2654935"/>
                </a:lnTo>
                <a:lnTo>
                  <a:pt x="1706246" y="2664460"/>
                </a:lnTo>
                <a:lnTo>
                  <a:pt x="1705611" y="2674303"/>
                </a:lnTo>
                <a:lnTo>
                  <a:pt x="1704023" y="2683828"/>
                </a:lnTo>
                <a:lnTo>
                  <a:pt x="1702753" y="2693353"/>
                </a:lnTo>
                <a:lnTo>
                  <a:pt x="1700531" y="2702560"/>
                </a:lnTo>
                <a:lnTo>
                  <a:pt x="1697356" y="2711450"/>
                </a:lnTo>
                <a:lnTo>
                  <a:pt x="1694498" y="2720023"/>
                </a:lnTo>
                <a:lnTo>
                  <a:pt x="1690688" y="2728913"/>
                </a:lnTo>
                <a:lnTo>
                  <a:pt x="1686561" y="2737168"/>
                </a:lnTo>
                <a:lnTo>
                  <a:pt x="1682116" y="2745105"/>
                </a:lnTo>
                <a:lnTo>
                  <a:pt x="1677353" y="2753360"/>
                </a:lnTo>
                <a:lnTo>
                  <a:pt x="1672273" y="2760980"/>
                </a:lnTo>
                <a:lnTo>
                  <a:pt x="1666558" y="2768283"/>
                </a:lnTo>
                <a:lnTo>
                  <a:pt x="1660208" y="2775585"/>
                </a:lnTo>
                <a:lnTo>
                  <a:pt x="1653858" y="2782253"/>
                </a:lnTo>
                <a:lnTo>
                  <a:pt x="1647191" y="2788920"/>
                </a:lnTo>
                <a:lnTo>
                  <a:pt x="1640206" y="2795270"/>
                </a:lnTo>
                <a:lnTo>
                  <a:pt x="1633221" y="2801303"/>
                </a:lnTo>
                <a:lnTo>
                  <a:pt x="1625283" y="2807018"/>
                </a:lnTo>
                <a:lnTo>
                  <a:pt x="1617663" y="2812098"/>
                </a:lnTo>
                <a:lnTo>
                  <a:pt x="1609408" y="2817178"/>
                </a:lnTo>
                <a:lnTo>
                  <a:pt x="1600836" y="2821623"/>
                </a:lnTo>
                <a:lnTo>
                  <a:pt x="1592263" y="2825750"/>
                </a:lnTo>
                <a:lnTo>
                  <a:pt x="1583373" y="2829878"/>
                </a:lnTo>
                <a:lnTo>
                  <a:pt x="1574166" y="2833370"/>
                </a:lnTo>
                <a:lnTo>
                  <a:pt x="1564958" y="2836228"/>
                </a:lnTo>
                <a:lnTo>
                  <a:pt x="1555116" y="2838768"/>
                </a:lnTo>
                <a:lnTo>
                  <a:pt x="1545591" y="2840673"/>
                </a:lnTo>
                <a:lnTo>
                  <a:pt x="1535748" y="2842578"/>
                </a:lnTo>
                <a:lnTo>
                  <a:pt x="1525906" y="2843848"/>
                </a:lnTo>
                <a:lnTo>
                  <a:pt x="1515428" y="2844483"/>
                </a:lnTo>
                <a:lnTo>
                  <a:pt x="1504951" y="2844800"/>
                </a:lnTo>
                <a:lnTo>
                  <a:pt x="201612" y="2844800"/>
                </a:lnTo>
                <a:lnTo>
                  <a:pt x="191135" y="2844483"/>
                </a:lnTo>
                <a:lnTo>
                  <a:pt x="180975" y="2843848"/>
                </a:lnTo>
                <a:lnTo>
                  <a:pt x="170815" y="2842578"/>
                </a:lnTo>
                <a:lnTo>
                  <a:pt x="161290" y="2840673"/>
                </a:lnTo>
                <a:lnTo>
                  <a:pt x="151447" y="2838768"/>
                </a:lnTo>
                <a:lnTo>
                  <a:pt x="141922" y="2836228"/>
                </a:lnTo>
                <a:lnTo>
                  <a:pt x="132715" y="2833370"/>
                </a:lnTo>
                <a:lnTo>
                  <a:pt x="123190" y="2829878"/>
                </a:lnTo>
                <a:lnTo>
                  <a:pt x="114300" y="2825750"/>
                </a:lnTo>
                <a:lnTo>
                  <a:pt x="105727" y="2821623"/>
                </a:lnTo>
                <a:lnTo>
                  <a:pt x="97155" y="2817178"/>
                </a:lnTo>
                <a:lnTo>
                  <a:pt x="89217" y="2812098"/>
                </a:lnTo>
                <a:lnTo>
                  <a:pt x="81280" y="2807018"/>
                </a:lnTo>
                <a:lnTo>
                  <a:pt x="73660" y="2801303"/>
                </a:lnTo>
                <a:lnTo>
                  <a:pt x="66357" y="2795270"/>
                </a:lnTo>
                <a:lnTo>
                  <a:pt x="59372" y="2788920"/>
                </a:lnTo>
                <a:lnTo>
                  <a:pt x="52705" y="2782253"/>
                </a:lnTo>
                <a:lnTo>
                  <a:pt x="46355" y="2775585"/>
                </a:lnTo>
                <a:lnTo>
                  <a:pt x="40322" y="2768283"/>
                </a:lnTo>
                <a:lnTo>
                  <a:pt x="34607" y="2760980"/>
                </a:lnTo>
                <a:lnTo>
                  <a:pt x="29210" y="2753360"/>
                </a:lnTo>
                <a:lnTo>
                  <a:pt x="24447" y="2745105"/>
                </a:lnTo>
                <a:lnTo>
                  <a:pt x="20002" y="2737168"/>
                </a:lnTo>
                <a:lnTo>
                  <a:pt x="15875" y="2728913"/>
                </a:lnTo>
                <a:lnTo>
                  <a:pt x="12065" y="2720023"/>
                </a:lnTo>
                <a:lnTo>
                  <a:pt x="9207" y="2711450"/>
                </a:lnTo>
                <a:lnTo>
                  <a:pt x="6667" y="2702560"/>
                </a:lnTo>
                <a:lnTo>
                  <a:pt x="4127" y="2693353"/>
                </a:lnTo>
                <a:lnTo>
                  <a:pt x="2540" y="2683828"/>
                </a:lnTo>
                <a:lnTo>
                  <a:pt x="952" y="2674303"/>
                </a:lnTo>
                <a:lnTo>
                  <a:pt x="317" y="2664460"/>
                </a:lnTo>
                <a:lnTo>
                  <a:pt x="0" y="2654935"/>
                </a:lnTo>
                <a:lnTo>
                  <a:pt x="0" y="189865"/>
                </a:lnTo>
                <a:lnTo>
                  <a:pt x="317" y="180022"/>
                </a:lnTo>
                <a:lnTo>
                  <a:pt x="952" y="170497"/>
                </a:lnTo>
                <a:lnTo>
                  <a:pt x="2540" y="160972"/>
                </a:lnTo>
                <a:lnTo>
                  <a:pt x="4127" y="151447"/>
                </a:lnTo>
                <a:lnTo>
                  <a:pt x="6667" y="142557"/>
                </a:lnTo>
                <a:lnTo>
                  <a:pt x="9207" y="133667"/>
                </a:lnTo>
                <a:lnTo>
                  <a:pt x="12065" y="124777"/>
                </a:lnTo>
                <a:lnTo>
                  <a:pt x="15875" y="116205"/>
                </a:lnTo>
                <a:lnTo>
                  <a:pt x="20002" y="107632"/>
                </a:lnTo>
                <a:lnTo>
                  <a:pt x="24447" y="99377"/>
                </a:lnTo>
                <a:lnTo>
                  <a:pt x="29210" y="91757"/>
                </a:lnTo>
                <a:lnTo>
                  <a:pt x="34607" y="83820"/>
                </a:lnTo>
                <a:lnTo>
                  <a:pt x="40322" y="76517"/>
                </a:lnTo>
                <a:lnTo>
                  <a:pt x="46355" y="69215"/>
                </a:lnTo>
                <a:lnTo>
                  <a:pt x="52705" y="62230"/>
                </a:lnTo>
                <a:lnTo>
                  <a:pt x="59372" y="55562"/>
                </a:lnTo>
                <a:lnTo>
                  <a:pt x="66357" y="49212"/>
                </a:lnTo>
                <a:lnTo>
                  <a:pt x="73660" y="43497"/>
                </a:lnTo>
                <a:lnTo>
                  <a:pt x="81280" y="37782"/>
                </a:lnTo>
                <a:lnTo>
                  <a:pt x="89217" y="32702"/>
                </a:lnTo>
                <a:lnTo>
                  <a:pt x="97155" y="27305"/>
                </a:lnTo>
                <a:lnTo>
                  <a:pt x="105727" y="22860"/>
                </a:lnTo>
                <a:lnTo>
                  <a:pt x="114300" y="18732"/>
                </a:lnTo>
                <a:lnTo>
                  <a:pt x="123190" y="15240"/>
                </a:lnTo>
                <a:lnTo>
                  <a:pt x="132715" y="11430"/>
                </a:lnTo>
                <a:lnTo>
                  <a:pt x="141922" y="8572"/>
                </a:lnTo>
                <a:lnTo>
                  <a:pt x="151447" y="5715"/>
                </a:lnTo>
                <a:lnTo>
                  <a:pt x="161290" y="3810"/>
                </a:lnTo>
                <a:lnTo>
                  <a:pt x="170815" y="2222"/>
                </a:lnTo>
                <a:lnTo>
                  <a:pt x="180975" y="952"/>
                </a:lnTo>
                <a:lnTo>
                  <a:pt x="191135" y="317"/>
                </a:lnTo>
                <a:lnTo>
                  <a:pt x="201612"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6" name="TextBox 82"/>
          <p:cNvSpPr txBox="1"/>
          <p:nvPr/>
        </p:nvSpPr>
        <p:spPr bwMode="auto">
          <a:xfrm>
            <a:off x="1594792" y="3534622"/>
            <a:ext cx="5835393" cy="970011"/>
          </a:xfrm>
          <a:prstGeom prst="rect">
            <a:avLst/>
          </a:prstGeom>
          <a:noFill/>
        </p:spPr>
        <p:txBody>
          <a:bodyPr wrap="square" lIns="82808" tIns="41403" rIns="82808" bIns="41403">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针对支行的客户特色来制定更多的需求点，通过各种不同形式的周边活动来促进主营业务量的增长，如最近在筹备中的先锋书店合作事宜和李啸书法欣赏讲座。在零售方面对自己满意的地方是有开拓业务的热情，并且在促销活动方面有一定的经验，时常有思路和灵感。</a:t>
            </a:r>
            <a:endParaRPr kumimoji="0" lang="zh-CN" altLang="en-US" sz="1200" b="0" i="0" u="none" strike="noStrike" kern="0" cap="none" spc="0" normalizeH="0" baseline="0" noProof="0" dirty="0">
              <a:ln>
                <a:noFill/>
              </a:ln>
              <a:solidFill>
                <a:srgbClr val="080808"/>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92188482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up)">
                                      <p:cBhvr>
                                        <p:cTn id="13" dur="500"/>
                                        <p:tgtEl>
                                          <p:spTgt spid="7"/>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500"/>
                                        <p:tgtEl>
                                          <p:spTgt spid="8"/>
                                        </p:tgtEl>
                                      </p:cBhvr>
                                    </p:animEffect>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down)">
                                      <p:cBhvr>
                                        <p:cTn id="20" dur="250"/>
                                        <p:tgtEl>
                                          <p:spTgt spid="13"/>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down)">
                                      <p:cBhvr>
                                        <p:cTn id="23" dur="250"/>
                                        <p:tgtEl>
                                          <p:spTgt spid="14"/>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down)">
                                      <p:cBhvr>
                                        <p:cTn id="26" dur="250"/>
                                        <p:tgtEl>
                                          <p:spTgt spid="17"/>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down)">
                                      <p:cBhvr>
                                        <p:cTn id="29" dur="250"/>
                                        <p:tgtEl>
                                          <p:spTgt spid="18"/>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down)">
                                      <p:cBhvr>
                                        <p:cTn id="32" dur="250"/>
                                        <p:tgtEl>
                                          <p:spTgt spid="21"/>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down)">
                                      <p:cBhvr>
                                        <p:cTn id="35" dur="250"/>
                                        <p:tgtEl>
                                          <p:spTgt spid="22"/>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down)">
                                      <p:cBhvr>
                                        <p:cTn id="38" dur="250"/>
                                        <p:tgtEl>
                                          <p:spTgt spid="25"/>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wipe(down)">
                                      <p:cBhvr>
                                        <p:cTn id="41" dur="250"/>
                                        <p:tgtEl>
                                          <p:spTgt spid="29"/>
                                        </p:tgtEl>
                                      </p:cBhvr>
                                    </p:animEffect>
                                  </p:childTnLst>
                                </p:cTn>
                              </p:par>
                            </p:childTnLst>
                          </p:cTn>
                        </p:par>
                        <p:par>
                          <p:cTn id="42" fill="hold">
                            <p:stCondLst>
                              <p:cond delay="750"/>
                            </p:stCondLst>
                            <p:childTnLst>
                              <p:par>
                                <p:cTn id="43" presetID="22" presetClass="entr" presetSubtype="4"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down)">
                                      <p:cBhvr>
                                        <p:cTn id="45" dur="500"/>
                                        <p:tgtEl>
                                          <p:spTgt spid="15"/>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down)">
                                      <p:cBhvr>
                                        <p:cTn id="48" dur="500"/>
                                        <p:tgtEl>
                                          <p:spTgt spid="16"/>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down)">
                                      <p:cBhvr>
                                        <p:cTn id="51" dur="500"/>
                                        <p:tgtEl>
                                          <p:spTgt spid="19"/>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wipe(down)">
                                      <p:cBhvr>
                                        <p:cTn id="54" dur="500"/>
                                        <p:tgtEl>
                                          <p:spTgt spid="20"/>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down)">
                                      <p:cBhvr>
                                        <p:cTn id="57" dur="500"/>
                                        <p:tgtEl>
                                          <p:spTgt spid="23"/>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wipe(down)">
                                      <p:cBhvr>
                                        <p:cTn id="60" dur="500"/>
                                        <p:tgtEl>
                                          <p:spTgt spid="24"/>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wipe(down)">
                                      <p:cBhvr>
                                        <p:cTn id="63" dur="500"/>
                                        <p:tgtEl>
                                          <p:spTgt spid="30"/>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31"/>
                                        </p:tgtEl>
                                        <p:attrNameLst>
                                          <p:attrName>style.visibility</p:attrName>
                                        </p:attrNameLst>
                                      </p:cBhvr>
                                      <p:to>
                                        <p:strVal val="visible"/>
                                      </p:to>
                                    </p:set>
                                    <p:animEffect transition="in" filter="wipe(down)">
                                      <p:cBhvr>
                                        <p:cTn id="66" dur="500"/>
                                        <p:tgtEl>
                                          <p:spTgt spid="31"/>
                                        </p:tgtEl>
                                      </p:cBhvr>
                                    </p:animEffect>
                                  </p:childTnLst>
                                </p:cTn>
                              </p:par>
                            </p:childTnLst>
                          </p:cTn>
                        </p:par>
                        <p:par>
                          <p:cTn id="67" fill="hold">
                            <p:stCondLst>
                              <p:cond delay="1250"/>
                            </p:stCondLst>
                            <p:childTnLst>
                              <p:par>
                                <p:cTn id="68" presetID="10" presetClass="entr" presetSubtype="0" fill="hold" grpId="0" nodeType="afterEffect">
                                  <p:stCondLst>
                                    <p:cond delay="0"/>
                                  </p:stCondLst>
                                  <p:childTnLst>
                                    <p:set>
                                      <p:cBhvr>
                                        <p:cTn id="69" dur="1" fill="hold">
                                          <p:stCondLst>
                                            <p:cond delay="0"/>
                                          </p:stCondLst>
                                        </p:cTn>
                                        <p:tgtEl>
                                          <p:spTgt spid="40"/>
                                        </p:tgtEl>
                                        <p:attrNameLst>
                                          <p:attrName>style.visibility</p:attrName>
                                        </p:attrNameLst>
                                      </p:cBhvr>
                                      <p:to>
                                        <p:strVal val="visible"/>
                                      </p:to>
                                    </p:set>
                                    <p:animEffect transition="in" filter="fade">
                                      <p:cBhvr>
                                        <p:cTn id="70" dur="500"/>
                                        <p:tgtEl>
                                          <p:spTgt spid="40"/>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42"/>
                                        </p:tgtEl>
                                        <p:attrNameLst>
                                          <p:attrName>style.visibility</p:attrName>
                                        </p:attrNameLst>
                                      </p:cBhvr>
                                      <p:to>
                                        <p:strVal val="visible"/>
                                      </p:to>
                                    </p:set>
                                    <p:animEffect transition="in" filter="fade">
                                      <p:cBhvr>
                                        <p:cTn id="73" dur="500"/>
                                        <p:tgtEl>
                                          <p:spTgt spid="42"/>
                                        </p:tgtEl>
                                      </p:cBhvr>
                                    </p:animEffect>
                                  </p:childTnLst>
                                </p:cTn>
                              </p:par>
                            </p:childTnLst>
                          </p:cTn>
                        </p:par>
                        <p:par>
                          <p:cTn id="74" fill="hold">
                            <p:stCondLst>
                              <p:cond delay="1750"/>
                            </p:stCondLst>
                            <p:childTnLst>
                              <p:par>
                                <p:cTn id="75" presetID="16" presetClass="entr" presetSubtype="21" fill="hold" grpId="0" nodeType="after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barn(inVertical)">
                                      <p:cBhvr>
                                        <p:cTn id="77" dur="500"/>
                                        <p:tgtEl>
                                          <p:spTgt spid="41"/>
                                        </p:tgtEl>
                                      </p:cBhvr>
                                    </p:animEffect>
                                  </p:childTnLst>
                                </p:cTn>
                              </p:par>
                              <p:par>
                                <p:cTn id="78" presetID="16" presetClass="entr" presetSubtype="21" fill="hold" grpId="0" nodeType="withEffect">
                                  <p:stCondLst>
                                    <p:cond delay="0"/>
                                  </p:stCondLst>
                                  <p:childTnLst>
                                    <p:set>
                                      <p:cBhvr>
                                        <p:cTn id="79" dur="1" fill="hold">
                                          <p:stCondLst>
                                            <p:cond delay="0"/>
                                          </p:stCondLst>
                                        </p:cTn>
                                        <p:tgtEl>
                                          <p:spTgt spid="43"/>
                                        </p:tgtEl>
                                        <p:attrNameLst>
                                          <p:attrName>style.visibility</p:attrName>
                                        </p:attrNameLst>
                                      </p:cBhvr>
                                      <p:to>
                                        <p:strVal val="visible"/>
                                      </p:to>
                                    </p:set>
                                    <p:animEffect transition="in" filter="barn(inVertical)">
                                      <p:cBhvr>
                                        <p:cTn id="80" dur="500"/>
                                        <p:tgtEl>
                                          <p:spTgt spid="43"/>
                                        </p:tgtEl>
                                      </p:cBhvr>
                                    </p:animEffect>
                                  </p:childTnLst>
                                </p:cTn>
                              </p:par>
                            </p:childTnLst>
                          </p:cTn>
                        </p:par>
                        <p:par>
                          <p:cTn id="81" fill="hold">
                            <p:stCondLst>
                              <p:cond delay="2250"/>
                            </p:stCondLst>
                            <p:childTnLst>
                              <p:par>
                                <p:cTn id="82" presetID="16" presetClass="entr" presetSubtype="21" fill="hold" grpId="0" nodeType="afterEffect">
                                  <p:stCondLst>
                                    <p:cond delay="0"/>
                                  </p:stCondLst>
                                  <p:childTnLst>
                                    <p:set>
                                      <p:cBhvr>
                                        <p:cTn id="83" dur="1" fill="hold">
                                          <p:stCondLst>
                                            <p:cond delay="0"/>
                                          </p:stCondLst>
                                        </p:cTn>
                                        <p:tgtEl>
                                          <p:spTgt spid="44"/>
                                        </p:tgtEl>
                                        <p:attrNameLst>
                                          <p:attrName>style.visibility</p:attrName>
                                        </p:attrNameLst>
                                      </p:cBhvr>
                                      <p:to>
                                        <p:strVal val="visible"/>
                                      </p:to>
                                    </p:set>
                                    <p:animEffect transition="in" filter="barn(inVertical)">
                                      <p:cBhvr>
                                        <p:cTn id="84" dur="500"/>
                                        <p:tgtEl>
                                          <p:spTgt spid="44"/>
                                        </p:tgtEl>
                                      </p:cBhvr>
                                    </p:animEffect>
                                  </p:childTnLst>
                                </p:cTn>
                              </p:par>
                            </p:childTnLst>
                          </p:cTn>
                        </p:par>
                        <p:par>
                          <p:cTn id="85" fill="hold">
                            <p:stCondLst>
                              <p:cond delay="2750"/>
                            </p:stCondLst>
                            <p:childTnLst>
                              <p:par>
                                <p:cTn id="86" presetID="47" presetClass="entr" presetSubtype="0" fill="hold" grpId="0" nodeType="afterEffect">
                                  <p:stCondLst>
                                    <p:cond delay="0"/>
                                  </p:stCondLst>
                                  <p:childTnLst>
                                    <p:set>
                                      <p:cBhvr>
                                        <p:cTn id="87" dur="1" fill="hold">
                                          <p:stCondLst>
                                            <p:cond delay="0"/>
                                          </p:stCondLst>
                                        </p:cTn>
                                        <p:tgtEl>
                                          <p:spTgt spid="32"/>
                                        </p:tgtEl>
                                        <p:attrNameLst>
                                          <p:attrName>style.visibility</p:attrName>
                                        </p:attrNameLst>
                                      </p:cBhvr>
                                      <p:to>
                                        <p:strVal val="visible"/>
                                      </p:to>
                                    </p:set>
                                    <p:animEffect transition="in" filter="fade">
                                      <p:cBhvr>
                                        <p:cTn id="88" dur="200"/>
                                        <p:tgtEl>
                                          <p:spTgt spid="32"/>
                                        </p:tgtEl>
                                      </p:cBhvr>
                                    </p:animEffect>
                                    <p:anim calcmode="lin" valueType="num">
                                      <p:cBhvr>
                                        <p:cTn id="89" dur="200" fill="hold"/>
                                        <p:tgtEl>
                                          <p:spTgt spid="32"/>
                                        </p:tgtEl>
                                        <p:attrNameLst>
                                          <p:attrName>ppt_x</p:attrName>
                                        </p:attrNameLst>
                                      </p:cBhvr>
                                      <p:tavLst>
                                        <p:tav tm="0">
                                          <p:val>
                                            <p:strVal val="#ppt_x"/>
                                          </p:val>
                                        </p:tav>
                                        <p:tav tm="100000">
                                          <p:val>
                                            <p:strVal val="#ppt_x"/>
                                          </p:val>
                                        </p:tav>
                                      </p:tavLst>
                                    </p:anim>
                                    <p:anim calcmode="lin" valueType="num">
                                      <p:cBhvr>
                                        <p:cTn id="90" dur="200" fill="hold"/>
                                        <p:tgtEl>
                                          <p:spTgt spid="32"/>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0"/>
                                  </p:stCondLst>
                                  <p:childTnLst>
                                    <p:set>
                                      <p:cBhvr>
                                        <p:cTn id="92" dur="1" fill="hold">
                                          <p:stCondLst>
                                            <p:cond delay="0"/>
                                          </p:stCondLst>
                                        </p:cTn>
                                        <p:tgtEl>
                                          <p:spTgt spid="33"/>
                                        </p:tgtEl>
                                        <p:attrNameLst>
                                          <p:attrName>style.visibility</p:attrName>
                                        </p:attrNameLst>
                                      </p:cBhvr>
                                      <p:to>
                                        <p:strVal val="visible"/>
                                      </p:to>
                                    </p:set>
                                    <p:animEffect transition="in" filter="fade">
                                      <p:cBhvr>
                                        <p:cTn id="93" dur="200"/>
                                        <p:tgtEl>
                                          <p:spTgt spid="33"/>
                                        </p:tgtEl>
                                      </p:cBhvr>
                                    </p:animEffect>
                                    <p:anim calcmode="lin" valueType="num">
                                      <p:cBhvr>
                                        <p:cTn id="94" dur="200" fill="hold"/>
                                        <p:tgtEl>
                                          <p:spTgt spid="33"/>
                                        </p:tgtEl>
                                        <p:attrNameLst>
                                          <p:attrName>ppt_x</p:attrName>
                                        </p:attrNameLst>
                                      </p:cBhvr>
                                      <p:tavLst>
                                        <p:tav tm="0">
                                          <p:val>
                                            <p:strVal val="#ppt_x"/>
                                          </p:val>
                                        </p:tav>
                                        <p:tav tm="100000">
                                          <p:val>
                                            <p:strVal val="#ppt_x"/>
                                          </p:val>
                                        </p:tav>
                                      </p:tavLst>
                                    </p:anim>
                                    <p:anim calcmode="lin" valueType="num">
                                      <p:cBhvr>
                                        <p:cTn id="95" dur="200" fill="hold"/>
                                        <p:tgtEl>
                                          <p:spTgt spid="33"/>
                                        </p:tgtEl>
                                        <p:attrNameLst>
                                          <p:attrName>ppt_y</p:attrName>
                                        </p:attrNameLst>
                                      </p:cBhvr>
                                      <p:tavLst>
                                        <p:tav tm="0">
                                          <p:val>
                                            <p:strVal val="#ppt_y-.1"/>
                                          </p:val>
                                        </p:tav>
                                        <p:tav tm="100000">
                                          <p:val>
                                            <p:strVal val="#ppt_y"/>
                                          </p:val>
                                        </p:tav>
                                      </p:tavLst>
                                    </p:anim>
                                  </p:childTnLst>
                                </p:cTn>
                              </p:par>
                              <p:par>
                                <p:cTn id="96" presetID="47" presetClass="entr" presetSubtype="0" fill="hold" grpId="0" nodeType="withEffect">
                                  <p:stCondLst>
                                    <p:cond delay="0"/>
                                  </p:stCondLst>
                                  <p:childTnLst>
                                    <p:set>
                                      <p:cBhvr>
                                        <p:cTn id="97" dur="1" fill="hold">
                                          <p:stCondLst>
                                            <p:cond delay="0"/>
                                          </p:stCondLst>
                                        </p:cTn>
                                        <p:tgtEl>
                                          <p:spTgt spid="34"/>
                                        </p:tgtEl>
                                        <p:attrNameLst>
                                          <p:attrName>style.visibility</p:attrName>
                                        </p:attrNameLst>
                                      </p:cBhvr>
                                      <p:to>
                                        <p:strVal val="visible"/>
                                      </p:to>
                                    </p:set>
                                    <p:animEffect transition="in" filter="fade">
                                      <p:cBhvr>
                                        <p:cTn id="98" dur="200"/>
                                        <p:tgtEl>
                                          <p:spTgt spid="34"/>
                                        </p:tgtEl>
                                      </p:cBhvr>
                                    </p:animEffect>
                                    <p:anim calcmode="lin" valueType="num">
                                      <p:cBhvr>
                                        <p:cTn id="99" dur="200" fill="hold"/>
                                        <p:tgtEl>
                                          <p:spTgt spid="34"/>
                                        </p:tgtEl>
                                        <p:attrNameLst>
                                          <p:attrName>ppt_x</p:attrName>
                                        </p:attrNameLst>
                                      </p:cBhvr>
                                      <p:tavLst>
                                        <p:tav tm="0">
                                          <p:val>
                                            <p:strVal val="#ppt_x"/>
                                          </p:val>
                                        </p:tav>
                                        <p:tav tm="100000">
                                          <p:val>
                                            <p:strVal val="#ppt_x"/>
                                          </p:val>
                                        </p:tav>
                                      </p:tavLst>
                                    </p:anim>
                                    <p:anim calcmode="lin" valueType="num">
                                      <p:cBhvr>
                                        <p:cTn id="100" dur="200" fill="hold"/>
                                        <p:tgtEl>
                                          <p:spTgt spid="34"/>
                                        </p:tgtEl>
                                        <p:attrNameLst>
                                          <p:attrName>ppt_y</p:attrName>
                                        </p:attrNameLst>
                                      </p:cBhvr>
                                      <p:tavLst>
                                        <p:tav tm="0">
                                          <p:val>
                                            <p:strVal val="#ppt_y-.1"/>
                                          </p:val>
                                        </p:tav>
                                        <p:tav tm="100000">
                                          <p:val>
                                            <p:strVal val="#ppt_y"/>
                                          </p:val>
                                        </p:tav>
                                      </p:tavLst>
                                    </p:anim>
                                  </p:childTnLst>
                                </p:cTn>
                              </p:par>
                              <p:par>
                                <p:cTn id="101" presetID="47" presetClass="entr" presetSubtype="0" fill="hold" grpId="0" nodeType="withEffect">
                                  <p:stCondLst>
                                    <p:cond delay="0"/>
                                  </p:stCondLst>
                                  <p:childTnLst>
                                    <p:set>
                                      <p:cBhvr>
                                        <p:cTn id="102" dur="1" fill="hold">
                                          <p:stCondLst>
                                            <p:cond delay="0"/>
                                          </p:stCondLst>
                                        </p:cTn>
                                        <p:tgtEl>
                                          <p:spTgt spid="35"/>
                                        </p:tgtEl>
                                        <p:attrNameLst>
                                          <p:attrName>style.visibility</p:attrName>
                                        </p:attrNameLst>
                                      </p:cBhvr>
                                      <p:to>
                                        <p:strVal val="visible"/>
                                      </p:to>
                                    </p:set>
                                    <p:animEffect transition="in" filter="fade">
                                      <p:cBhvr>
                                        <p:cTn id="103" dur="200"/>
                                        <p:tgtEl>
                                          <p:spTgt spid="35"/>
                                        </p:tgtEl>
                                      </p:cBhvr>
                                    </p:animEffect>
                                    <p:anim calcmode="lin" valueType="num">
                                      <p:cBhvr>
                                        <p:cTn id="104" dur="200" fill="hold"/>
                                        <p:tgtEl>
                                          <p:spTgt spid="35"/>
                                        </p:tgtEl>
                                        <p:attrNameLst>
                                          <p:attrName>ppt_x</p:attrName>
                                        </p:attrNameLst>
                                      </p:cBhvr>
                                      <p:tavLst>
                                        <p:tav tm="0">
                                          <p:val>
                                            <p:strVal val="#ppt_x"/>
                                          </p:val>
                                        </p:tav>
                                        <p:tav tm="100000">
                                          <p:val>
                                            <p:strVal val="#ppt_x"/>
                                          </p:val>
                                        </p:tav>
                                      </p:tavLst>
                                    </p:anim>
                                    <p:anim calcmode="lin" valueType="num">
                                      <p:cBhvr>
                                        <p:cTn id="105" dur="200" fill="hold"/>
                                        <p:tgtEl>
                                          <p:spTgt spid="35"/>
                                        </p:tgtEl>
                                        <p:attrNameLst>
                                          <p:attrName>ppt_y</p:attrName>
                                        </p:attrNameLst>
                                      </p:cBhvr>
                                      <p:tavLst>
                                        <p:tav tm="0">
                                          <p:val>
                                            <p:strVal val="#ppt_y-.1"/>
                                          </p:val>
                                        </p:tav>
                                        <p:tav tm="100000">
                                          <p:val>
                                            <p:strVal val="#ppt_y"/>
                                          </p:val>
                                        </p:tav>
                                      </p:tavLst>
                                    </p:anim>
                                  </p:childTnLst>
                                </p:cTn>
                              </p:par>
                              <p:par>
                                <p:cTn id="106" presetID="47" presetClass="entr" presetSubtype="0" fill="hold" grpId="0" nodeType="withEffect">
                                  <p:stCondLst>
                                    <p:cond delay="0"/>
                                  </p:stCondLst>
                                  <p:childTnLst>
                                    <p:set>
                                      <p:cBhvr>
                                        <p:cTn id="107" dur="1" fill="hold">
                                          <p:stCondLst>
                                            <p:cond delay="0"/>
                                          </p:stCondLst>
                                        </p:cTn>
                                        <p:tgtEl>
                                          <p:spTgt spid="36"/>
                                        </p:tgtEl>
                                        <p:attrNameLst>
                                          <p:attrName>style.visibility</p:attrName>
                                        </p:attrNameLst>
                                      </p:cBhvr>
                                      <p:to>
                                        <p:strVal val="visible"/>
                                      </p:to>
                                    </p:set>
                                    <p:animEffect transition="in" filter="fade">
                                      <p:cBhvr>
                                        <p:cTn id="108" dur="200"/>
                                        <p:tgtEl>
                                          <p:spTgt spid="36"/>
                                        </p:tgtEl>
                                      </p:cBhvr>
                                    </p:animEffect>
                                    <p:anim calcmode="lin" valueType="num">
                                      <p:cBhvr>
                                        <p:cTn id="109" dur="200" fill="hold"/>
                                        <p:tgtEl>
                                          <p:spTgt spid="36"/>
                                        </p:tgtEl>
                                        <p:attrNameLst>
                                          <p:attrName>ppt_x</p:attrName>
                                        </p:attrNameLst>
                                      </p:cBhvr>
                                      <p:tavLst>
                                        <p:tav tm="0">
                                          <p:val>
                                            <p:strVal val="#ppt_x"/>
                                          </p:val>
                                        </p:tav>
                                        <p:tav tm="100000">
                                          <p:val>
                                            <p:strVal val="#ppt_x"/>
                                          </p:val>
                                        </p:tav>
                                      </p:tavLst>
                                    </p:anim>
                                    <p:anim calcmode="lin" valueType="num">
                                      <p:cBhvr>
                                        <p:cTn id="110" dur="200" fill="hold"/>
                                        <p:tgtEl>
                                          <p:spTgt spid="36"/>
                                        </p:tgtEl>
                                        <p:attrNameLst>
                                          <p:attrName>ppt_y</p:attrName>
                                        </p:attrNameLst>
                                      </p:cBhvr>
                                      <p:tavLst>
                                        <p:tav tm="0">
                                          <p:val>
                                            <p:strVal val="#ppt_y-.1"/>
                                          </p:val>
                                        </p:tav>
                                        <p:tav tm="100000">
                                          <p:val>
                                            <p:strVal val="#ppt_y"/>
                                          </p:val>
                                        </p:tav>
                                      </p:tavLst>
                                    </p:anim>
                                  </p:childTnLst>
                                </p:cTn>
                              </p:par>
                              <p:par>
                                <p:cTn id="111" presetID="47" presetClass="entr" presetSubtype="0" fill="hold" grpId="0" nodeType="withEffect">
                                  <p:stCondLst>
                                    <p:cond delay="0"/>
                                  </p:stCondLst>
                                  <p:childTnLst>
                                    <p:set>
                                      <p:cBhvr>
                                        <p:cTn id="112" dur="1" fill="hold">
                                          <p:stCondLst>
                                            <p:cond delay="0"/>
                                          </p:stCondLst>
                                        </p:cTn>
                                        <p:tgtEl>
                                          <p:spTgt spid="37"/>
                                        </p:tgtEl>
                                        <p:attrNameLst>
                                          <p:attrName>style.visibility</p:attrName>
                                        </p:attrNameLst>
                                      </p:cBhvr>
                                      <p:to>
                                        <p:strVal val="visible"/>
                                      </p:to>
                                    </p:set>
                                    <p:animEffect transition="in" filter="fade">
                                      <p:cBhvr>
                                        <p:cTn id="113" dur="200"/>
                                        <p:tgtEl>
                                          <p:spTgt spid="37"/>
                                        </p:tgtEl>
                                      </p:cBhvr>
                                    </p:animEffect>
                                    <p:anim calcmode="lin" valueType="num">
                                      <p:cBhvr>
                                        <p:cTn id="114" dur="200" fill="hold"/>
                                        <p:tgtEl>
                                          <p:spTgt spid="37"/>
                                        </p:tgtEl>
                                        <p:attrNameLst>
                                          <p:attrName>ppt_x</p:attrName>
                                        </p:attrNameLst>
                                      </p:cBhvr>
                                      <p:tavLst>
                                        <p:tav tm="0">
                                          <p:val>
                                            <p:strVal val="#ppt_x"/>
                                          </p:val>
                                        </p:tav>
                                        <p:tav tm="100000">
                                          <p:val>
                                            <p:strVal val="#ppt_x"/>
                                          </p:val>
                                        </p:tav>
                                      </p:tavLst>
                                    </p:anim>
                                    <p:anim calcmode="lin" valueType="num">
                                      <p:cBhvr>
                                        <p:cTn id="115" dur="200" fill="hold"/>
                                        <p:tgtEl>
                                          <p:spTgt spid="37"/>
                                        </p:tgtEl>
                                        <p:attrNameLst>
                                          <p:attrName>ppt_y</p:attrName>
                                        </p:attrNameLst>
                                      </p:cBhvr>
                                      <p:tavLst>
                                        <p:tav tm="0">
                                          <p:val>
                                            <p:strVal val="#ppt_y-.1"/>
                                          </p:val>
                                        </p:tav>
                                        <p:tav tm="100000">
                                          <p:val>
                                            <p:strVal val="#ppt_y"/>
                                          </p:val>
                                        </p:tav>
                                      </p:tavLst>
                                    </p:anim>
                                  </p:childTnLst>
                                </p:cTn>
                              </p:par>
                              <p:par>
                                <p:cTn id="116" presetID="47" presetClass="entr" presetSubtype="0" fill="hold" grpId="0" nodeType="withEffect">
                                  <p:stCondLst>
                                    <p:cond delay="0"/>
                                  </p:stCondLst>
                                  <p:childTnLst>
                                    <p:set>
                                      <p:cBhvr>
                                        <p:cTn id="117" dur="1" fill="hold">
                                          <p:stCondLst>
                                            <p:cond delay="0"/>
                                          </p:stCondLst>
                                        </p:cTn>
                                        <p:tgtEl>
                                          <p:spTgt spid="38"/>
                                        </p:tgtEl>
                                        <p:attrNameLst>
                                          <p:attrName>style.visibility</p:attrName>
                                        </p:attrNameLst>
                                      </p:cBhvr>
                                      <p:to>
                                        <p:strVal val="visible"/>
                                      </p:to>
                                    </p:set>
                                    <p:animEffect transition="in" filter="fade">
                                      <p:cBhvr>
                                        <p:cTn id="118" dur="200"/>
                                        <p:tgtEl>
                                          <p:spTgt spid="38"/>
                                        </p:tgtEl>
                                      </p:cBhvr>
                                    </p:animEffect>
                                    <p:anim calcmode="lin" valueType="num">
                                      <p:cBhvr>
                                        <p:cTn id="119" dur="200" fill="hold"/>
                                        <p:tgtEl>
                                          <p:spTgt spid="38"/>
                                        </p:tgtEl>
                                        <p:attrNameLst>
                                          <p:attrName>ppt_x</p:attrName>
                                        </p:attrNameLst>
                                      </p:cBhvr>
                                      <p:tavLst>
                                        <p:tav tm="0">
                                          <p:val>
                                            <p:strVal val="#ppt_x"/>
                                          </p:val>
                                        </p:tav>
                                        <p:tav tm="100000">
                                          <p:val>
                                            <p:strVal val="#ppt_x"/>
                                          </p:val>
                                        </p:tav>
                                      </p:tavLst>
                                    </p:anim>
                                    <p:anim calcmode="lin" valueType="num">
                                      <p:cBhvr>
                                        <p:cTn id="120" dur="200" fill="hold"/>
                                        <p:tgtEl>
                                          <p:spTgt spid="38"/>
                                        </p:tgtEl>
                                        <p:attrNameLst>
                                          <p:attrName>ppt_y</p:attrName>
                                        </p:attrNameLst>
                                      </p:cBhvr>
                                      <p:tavLst>
                                        <p:tav tm="0">
                                          <p:val>
                                            <p:strVal val="#ppt_y-.1"/>
                                          </p:val>
                                        </p:tav>
                                        <p:tav tm="100000">
                                          <p:val>
                                            <p:strVal val="#ppt_y"/>
                                          </p:val>
                                        </p:tav>
                                      </p:tavLst>
                                    </p:anim>
                                  </p:childTnLst>
                                </p:cTn>
                              </p:par>
                              <p:par>
                                <p:cTn id="121" presetID="47" presetClass="entr" presetSubtype="0" fill="hold" grpId="0" nodeType="withEffect">
                                  <p:stCondLst>
                                    <p:cond delay="0"/>
                                  </p:stCondLst>
                                  <p:childTnLst>
                                    <p:set>
                                      <p:cBhvr>
                                        <p:cTn id="122" dur="1" fill="hold">
                                          <p:stCondLst>
                                            <p:cond delay="0"/>
                                          </p:stCondLst>
                                        </p:cTn>
                                        <p:tgtEl>
                                          <p:spTgt spid="39"/>
                                        </p:tgtEl>
                                        <p:attrNameLst>
                                          <p:attrName>style.visibility</p:attrName>
                                        </p:attrNameLst>
                                      </p:cBhvr>
                                      <p:to>
                                        <p:strVal val="visible"/>
                                      </p:to>
                                    </p:set>
                                    <p:animEffect transition="in" filter="fade">
                                      <p:cBhvr>
                                        <p:cTn id="123" dur="200"/>
                                        <p:tgtEl>
                                          <p:spTgt spid="39"/>
                                        </p:tgtEl>
                                      </p:cBhvr>
                                    </p:animEffect>
                                    <p:anim calcmode="lin" valueType="num">
                                      <p:cBhvr>
                                        <p:cTn id="124" dur="200" fill="hold"/>
                                        <p:tgtEl>
                                          <p:spTgt spid="39"/>
                                        </p:tgtEl>
                                        <p:attrNameLst>
                                          <p:attrName>ppt_x</p:attrName>
                                        </p:attrNameLst>
                                      </p:cBhvr>
                                      <p:tavLst>
                                        <p:tav tm="0">
                                          <p:val>
                                            <p:strVal val="#ppt_x"/>
                                          </p:val>
                                        </p:tav>
                                        <p:tav tm="100000">
                                          <p:val>
                                            <p:strVal val="#ppt_x"/>
                                          </p:val>
                                        </p:tav>
                                      </p:tavLst>
                                    </p:anim>
                                    <p:anim calcmode="lin" valueType="num">
                                      <p:cBhvr>
                                        <p:cTn id="125" dur="200" fill="hold"/>
                                        <p:tgtEl>
                                          <p:spTgt spid="39"/>
                                        </p:tgtEl>
                                        <p:attrNameLst>
                                          <p:attrName>ppt_y</p:attrName>
                                        </p:attrNameLst>
                                      </p:cBhvr>
                                      <p:tavLst>
                                        <p:tav tm="0">
                                          <p:val>
                                            <p:strVal val="#ppt_y-.1"/>
                                          </p:val>
                                        </p:tav>
                                        <p:tav tm="100000">
                                          <p:val>
                                            <p:strVal val="#ppt_y"/>
                                          </p:val>
                                        </p:tav>
                                      </p:tavLst>
                                    </p:anim>
                                  </p:childTnLst>
                                </p:cTn>
                              </p:par>
                            </p:childTnLst>
                          </p:cTn>
                        </p:par>
                        <p:par>
                          <p:cTn id="126" fill="hold">
                            <p:stCondLst>
                              <p:cond delay="2950"/>
                            </p:stCondLst>
                            <p:childTnLst>
                              <p:par>
                                <p:cTn id="127" presetID="14" presetClass="entr" presetSubtype="10" fill="hold" grpId="0" nodeType="afterEffect">
                                  <p:stCondLst>
                                    <p:cond delay="0"/>
                                  </p:stCondLst>
                                  <p:childTnLst>
                                    <p:set>
                                      <p:cBhvr>
                                        <p:cTn id="128" dur="1" fill="hold">
                                          <p:stCondLst>
                                            <p:cond delay="0"/>
                                          </p:stCondLst>
                                        </p:cTn>
                                        <p:tgtEl>
                                          <p:spTgt spid="45"/>
                                        </p:tgtEl>
                                        <p:attrNameLst>
                                          <p:attrName>style.visibility</p:attrName>
                                        </p:attrNameLst>
                                      </p:cBhvr>
                                      <p:to>
                                        <p:strVal val="visible"/>
                                      </p:to>
                                    </p:set>
                                    <p:animEffect transition="in" filter="randombar(horizontal)">
                                      <p:cBhvr>
                                        <p:cTn id="129" dur="500"/>
                                        <p:tgtEl>
                                          <p:spTgt spid="45"/>
                                        </p:tgtEl>
                                      </p:cBhvr>
                                    </p:animEffect>
                                  </p:childTnLst>
                                </p:cTn>
                              </p:par>
                            </p:childTnLst>
                          </p:cTn>
                        </p:par>
                        <p:par>
                          <p:cTn id="130" fill="hold">
                            <p:stCondLst>
                              <p:cond delay="3450"/>
                            </p:stCondLst>
                            <p:childTnLst>
                              <p:par>
                                <p:cTn id="131" presetID="22" presetClass="entr" presetSubtype="4" fill="hold" nodeType="afterEffect">
                                  <p:stCondLst>
                                    <p:cond delay="0"/>
                                  </p:stCondLst>
                                  <p:childTnLst>
                                    <p:set>
                                      <p:cBhvr>
                                        <p:cTn id="132" dur="1" fill="hold">
                                          <p:stCondLst>
                                            <p:cond delay="0"/>
                                          </p:stCondLst>
                                        </p:cTn>
                                        <p:tgtEl>
                                          <p:spTgt spid="9"/>
                                        </p:tgtEl>
                                        <p:attrNameLst>
                                          <p:attrName>style.visibility</p:attrName>
                                        </p:attrNameLst>
                                      </p:cBhvr>
                                      <p:to>
                                        <p:strVal val="visible"/>
                                      </p:to>
                                    </p:set>
                                    <p:animEffect transition="in" filter="wipe(down)">
                                      <p:cBhvr>
                                        <p:cTn id="133" dur="500"/>
                                        <p:tgtEl>
                                          <p:spTgt spid="9"/>
                                        </p:tgtEl>
                                      </p:cBhvr>
                                    </p:animEffect>
                                  </p:childTnLst>
                                </p:cTn>
                              </p:par>
                            </p:childTnLst>
                          </p:cTn>
                        </p:par>
                        <p:par>
                          <p:cTn id="134" fill="hold">
                            <p:stCondLst>
                              <p:cond delay="3950"/>
                            </p:stCondLst>
                            <p:childTnLst>
                              <p:par>
                                <p:cTn id="135" presetID="22" presetClass="entr" presetSubtype="8" fill="hold" grpId="0" nodeType="afterEffect">
                                  <p:stCondLst>
                                    <p:cond delay="0"/>
                                  </p:stCondLst>
                                  <p:childTnLst>
                                    <p:set>
                                      <p:cBhvr>
                                        <p:cTn id="136" dur="1" fill="hold">
                                          <p:stCondLst>
                                            <p:cond delay="0"/>
                                          </p:stCondLst>
                                        </p:cTn>
                                        <p:tgtEl>
                                          <p:spTgt spid="12"/>
                                        </p:tgtEl>
                                        <p:attrNameLst>
                                          <p:attrName>style.visibility</p:attrName>
                                        </p:attrNameLst>
                                      </p:cBhvr>
                                      <p:to>
                                        <p:strVal val="visible"/>
                                      </p:to>
                                    </p:set>
                                    <p:animEffect transition="in" filter="wipe(left)">
                                      <p:cBhvr>
                                        <p:cTn id="137" dur="500"/>
                                        <p:tgtEl>
                                          <p:spTgt spid="12"/>
                                        </p:tgtEl>
                                      </p:cBhvr>
                                    </p:animEffect>
                                  </p:childTnLst>
                                </p:cTn>
                              </p:par>
                            </p:childTnLst>
                          </p:cTn>
                        </p:par>
                        <p:par>
                          <p:cTn id="138" fill="hold">
                            <p:stCondLst>
                              <p:cond delay="4450"/>
                            </p:stCondLst>
                            <p:childTnLst>
                              <p:par>
                                <p:cTn id="139" presetID="14" presetClass="entr" presetSubtype="10" fill="hold" grpId="0" nodeType="afterEffect">
                                  <p:stCondLst>
                                    <p:cond delay="0"/>
                                  </p:stCondLst>
                                  <p:iterate type="wd">
                                    <p:tmPct val="10000"/>
                                  </p:iterate>
                                  <p:childTnLst>
                                    <p:set>
                                      <p:cBhvr>
                                        <p:cTn id="140" dur="1" fill="hold">
                                          <p:stCondLst>
                                            <p:cond delay="0"/>
                                          </p:stCondLst>
                                        </p:cTn>
                                        <p:tgtEl>
                                          <p:spTgt spid="46"/>
                                        </p:tgtEl>
                                        <p:attrNameLst>
                                          <p:attrName>style.visibility</p:attrName>
                                        </p:attrNameLst>
                                      </p:cBhvr>
                                      <p:to>
                                        <p:strVal val="visible"/>
                                      </p:to>
                                    </p:set>
                                    <p:animEffect transition="in" filter="randombar(horizontal)">
                                      <p:cBhvr>
                                        <p:cTn id="141" dur="25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2" grpId="0"/>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9" grpId="0" animBg="1"/>
      <p:bldP spid="30" grpId="0" animBg="1"/>
      <p:bldP spid="31" grpId="0" animBg="1"/>
      <p:bldP spid="32" grpId="0"/>
      <p:bldP spid="33" grpId="0"/>
      <p:bldP spid="34" grpId="0"/>
      <p:bldP spid="35" grpId="0"/>
      <p:bldP spid="36" grpId="0"/>
      <p:bldP spid="37" grpId="0"/>
      <p:bldP spid="38" grpId="0"/>
      <p:bldP spid="39" grpId="0"/>
      <p:bldP spid="40" grpId="0" animBg="1"/>
      <p:bldP spid="41" grpId="0"/>
      <p:bldP spid="42" grpId="0" animBg="1"/>
      <p:bldP spid="43" grpId="0"/>
      <p:bldP spid="44" grpId="0" animBg="1"/>
      <p:bldP spid="45" grpId="0" animBg="1"/>
      <p:bldP spid="4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066261" y="1203598"/>
            <a:ext cx="1295620" cy="2688603"/>
            <a:chOff x="2066261" y="1203598"/>
            <a:chExt cx="1295620" cy="2688603"/>
          </a:xfrm>
        </p:grpSpPr>
        <p:grpSp>
          <p:nvGrpSpPr>
            <p:cNvPr id="6" name="组合 25"/>
            <p:cNvGrpSpPr>
              <a:grpSpLocks/>
            </p:cNvGrpSpPr>
            <p:nvPr/>
          </p:nvGrpSpPr>
          <p:grpSpPr bwMode="auto">
            <a:xfrm>
              <a:off x="2358889" y="1802997"/>
              <a:ext cx="1002992" cy="322385"/>
              <a:chOff x="2493877" y="2816252"/>
              <a:chExt cx="1502059" cy="481774"/>
            </a:xfrm>
          </p:grpSpPr>
          <p:sp>
            <p:nvSpPr>
              <p:cNvPr id="78" name="圆角矩形 6"/>
              <p:cNvSpPr/>
              <p:nvPr/>
            </p:nvSpPr>
            <p:spPr>
              <a:xfrm>
                <a:off x="2493877" y="2816010"/>
                <a:ext cx="1502059" cy="481669"/>
              </a:xfrm>
              <a:custGeom>
                <a:avLst/>
                <a:gdLst/>
                <a:ahLst/>
                <a:cxnLst/>
                <a:rect l="l" t="t" r="r" b="b"/>
                <a:pathLst>
                  <a:path w="926578" h="297193">
                    <a:moveTo>
                      <a:pt x="29877" y="0"/>
                    </a:moveTo>
                    <a:lnTo>
                      <a:pt x="852353" y="0"/>
                    </a:lnTo>
                    <a:cubicBezTo>
                      <a:pt x="868854" y="0"/>
                      <a:pt x="882230" y="13376"/>
                      <a:pt x="882230" y="29877"/>
                    </a:cubicBezTo>
                    <a:lnTo>
                      <a:pt x="882230" y="76588"/>
                    </a:lnTo>
                    <a:lnTo>
                      <a:pt x="902575" y="76588"/>
                    </a:lnTo>
                    <a:cubicBezTo>
                      <a:pt x="915831" y="76588"/>
                      <a:pt x="926578" y="87335"/>
                      <a:pt x="926578" y="100591"/>
                    </a:cubicBezTo>
                    <a:lnTo>
                      <a:pt x="926578" y="196601"/>
                    </a:lnTo>
                    <a:cubicBezTo>
                      <a:pt x="926578" y="209857"/>
                      <a:pt x="915831" y="220604"/>
                      <a:pt x="902575" y="220604"/>
                    </a:cubicBezTo>
                    <a:lnTo>
                      <a:pt x="882230" y="220604"/>
                    </a:lnTo>
                    <a:lnTo>
                      <a:pt x="882230" y="267316"/>
                    </a:lnTo>
                    <a:cubicBezTo>
                      <a:pt x="882230" y="283817"/>
                      <a:pt x="868854" y="297193"/>
                      <a:pt x="852353" y="297193"/>
                    </a:cubicBezTo>
                    <a:lnTo>
                      <a:pt x="29877" y="297193"/>
                    </a:lnTo>
                    <a:cubicBezTo>
                      <a:pt x="13376" y="297193"/>
                      <a:pt x="0" y="283817"/>
                      <a:pt x="0" y="267316"/>
                    </a:cubicBezTo>
                    <a:lnTo>
                      <a:pt x="0" y="29877"/>
                    </a:lnTo>
                    <a:cubicBezTo>
                      <a:pt x="0" y="13376"/>
                      <a:pt x="13376" y="0"/>
                      <a:pt x="29877" y="0"/>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nvGrpSpPr>
              <p:cNvPr id="79" name="组合 12"/>
              <p:cNvGrpSpPr>
                <a:grpSpLocks/>
              </p:cNvGrpSpPr>
              <p:nvPr/>
            </p:nvGrpSpPr>
            <p:grpSpPr bwMode="auto">
              <a:xfrm>
                <a:off x="2573292" y="2863513"/>
                <a:ext cx="1254246" cy="398979"/>
                <a:chOff x="2573292" y="2863513"/>
                <a:chExt cx="1254246" cy="398979"/>
              </a:xfrm>
            </p:grpSpPr>
            <p:sp>
              <p:nvSpPr>
                <p:cNvPr id="80" name="矩形 79"/>
                <p:cNvSpPr/>
                <p:nvPr/>
              </p:nvSpPr>
              <p:spPr>
                <a:xfrm>
                  <a:off x="2573267" y="2863544"/>
                  <a:ext cx="96855" cy="39927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1" name="矩形 80"/>
                <p:cNvSpPr/>
                <p:nvPr/>
              </p:nvSpPr>
              <p:spPr>
                <a:xfrm>
                  <a:off x="2701878" y="2863544"/>
                  <a:ext cx="96856" cy="39927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2" name="矩形 81"/>
                <p:cNvSpPr/>
                <p:nvPr/>
              </p:nvSpPr>
              <p:spPr>
                <a:xfrm>
                  <a:off x="2830491" y="2863544"/>
                  <a:ext cx="96855" cy="39927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3" name="矩形 82"/>
                <p:cNvSpPr/>
                <p:nvPr/>
              </p:nvSpPr>
              <p:spPr>
                <a:xfrm>
                  <a:off x="2959102" y="2863544"/>
                  <a:ext cx="96856" cy="39927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4" name="矩形 83"/>
                <p:cNvSpPr/>
                <p:nvPr/>
              </p:nvSpPr>
              <p:spPr>
                <a:xfrm>
                  <a:off x="3087714" y="2863544"/>
                  <a:ext cx="96855" cy="39927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5" name="矩形 84"/>
                <p:cNvSpPr/>
                <p:nvPr/>
              </p:nvSpPr>
              <p:spPr>
                <a:xfrm>
                  <a:off x="3216326" y="2863544"/>
                  <a:ext cx="96856" cy="39927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6" name="矩形 85"/>
                <p:cNvSpPr/>
                <p:nvPr/>
              </p:nvSpPr>
              <p:spPr>
                <a:xfrm>
                  <a:off x="3344938" y="2863544"/>
                  <a:ext cx="96855" cy="39927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7" name="矩形 86"/>
                <p:cNvSpPr/>
                <p:nvPr/>
              </p:nvSpPr>
              <p:spPr>
                <a:xfrm>
                  <a:off x="3473549" y="2863544"/>
                  <a:ext cx="96856" cy="399278"/>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8" name="矩形 87"/>
                <p:cNvSpPr/>
                <p:nvPr/>
              </p:nvSpPr>
              <p:spPr>
                <a:xfrm>
                  <a:off x="3602161" y="2863544"/>
                  <a:ext cx="96855" cy="399278"/>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9" name="矩形 88"/>
                <p:cNvSpPr/>
                <p:nvPr/>
              </p:nvSpPr>
              <p:spPr>
                <a:xfrm>
                  <a:off x="3730773" y="2863544"/>
                  <a:ext cx="96856" cy="399278"/>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7" name="组合 21"/>
            <p:cNvGrpSpPr>
              <a:grpSpLocks/>
            </p:cNvGrpSpPr>
            <p:nvPr/>
          </p:nvGrpSpPr>
          <p:grpSpPr bwMode="auto">
            <a:xfrm>
              <a:off x="2358889" y="1238824"/>
              <a:ext cx="1002992" cy="321325"/>
              <a:chOff x="2493877" y="2111122"/>
              <a:chExt cx="1502059" cy="481774"/>
            </a:xfrm>
          </p:grpSpPr>
          <p:sp>
            <p:nvSpPr>
              <p:cNvPr id="66" name="圆角矩形 6"/>
              <p:cNvSpPr/>
              <p:nvPr/>
            </p:nvSpPr>
            <p:spPr>
              <a:xfrm>
                <a:off x="2493877" y="2111064"/>
                <a:ext cx="1502059" cy="481669"/>
              </a:xfrm>
              <a:custGeom>
                <a:avLst/>
                <a:gdLst/>
                <a:ahLst/>
                <a:cxnLst/>
                <a:rect l="l" t="t" r="r" b="b"/>
                <a:pathLst>
                  <a:path w="926578" h="297193">
                    <a:moveTo>
                      <a:pt x="29877" y="0"/>
                    </a:moveTo>
                    <a:lnTo>
                      <a:pt x="852353" y="0"/>
                    </a:lnTo>
                    <a:cubicBezTo>
                      <a:pt x="868854" y="0"/>
                      <a:pt x="882230" y="13376"/>
                      <a:pt x="882230" y="29877"/>
                    </a:cubicBezTo>
                    <a:lnTo>
                      <a:pt x="882230" y="76588"/>
                    </a:lnTo>
                    <a:lnTo>
                      <a:pt x="902575" y="76588"/>
                    </a:lnTo>
                    <a:cubicBezTo>
                      <a:pt x="915831" y="76588"/>
                      <a:pt x="926578" y="87335"/>
                      <a:pt x="926578" y="100591"/>
                    </a:cubicBezTo>
                    <a:lnTo>
                      <a:pt x="926578" y="196601"/>
                    </a:lnTo>
                    <a:cubicBezTo>
                      <a:pt x="926578" y="209857"/>
                      <a:pt x="915831" y="220604"/>
                      <a:pt x="902575" y="220604"/>
                    </a:cubicBezTo>
                    <a:lnTo>
                      <a:pt x="882230" y="220604"/>
                    </a:lnTo>
                    <a:lnTo>
                      <a:pt x="882230" y="267316"/>
                    </a:lnTo>
                    <a:cubicBezTo>
                      <a:pt x="882230" y="283817"/>
                      <a:pt x="868854" y="297193"/>
                      <a:pt x="852353" y="297193"/>
                    </a:cubicBezTo>
                    <a:lnTo>
                      <a:pt x="29877" y="297193"/>
                    </a:lnTo>
                    <a:cubicBezTo>
                      <a:pt x="13376" y="297193"/>
                      <a:pt x="0" y="283817"/>
                      <a:pt x="0" y="267316"/>
                    </a:cubicBezTo>
                    <a:lnTo>
                      <a:pt x="0" y="29877"/>
                    </a:lnTo>
                    <a:cubicBezTo>
                      <a:pt x="0" y="13376"/>
                      <a:pt x="13376" y="0"/>
                      <a:pt x="29877" y="0"/>
                    </a:cubicBez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nvGrpSpPr>
              <p:cNvPr id="67" name="组合 11"/>
              <p:cNvGrpSpPr>
                <a:grpSpLocks/>
              </p:cNvGrpSpPr>
              <p:nvPr/>
            </p:nvGrpSpPr>
            <p:grpSpPr bwMode="auto">
              <a:xfrm>
                <a:off x="2573292" y="2158383"/>
                <a:ext cx="1254246" cy="398979"/>
                <a:chOff x="2573292" y="2158383"/>
                <a:chExt cx="1254246" cy="398979"/>
              </a:xfrm>
            </p:grpSpPr>
            <p:sp>
              <p:nvSpPr>
                <p:cNvPr id="68" name="矩形 67"/>
                <p:cNvSpPr/>
                <p:nvPr/>
              </p:nvSpPr>
              <p:spPr>
                <a:xfrm>
                  <a:off x="2573267" y="2158754"/>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69" name="矩形 68"/>
                <p:cNvSpPr/>
                <p:nvPr/>
              </p:nvSpPr>
              <p:spPr>
                <a:xfrm>
                  <a:off x="2701878" y="2158754"/>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70" name="矩形 69"/>
                <p:cNvSpPr/>
                <p:nvPr/>
              </p:nvSpPr>
              <p:spPr>
                <a:xfrm>
                  <a:off x="2830491" y="2158754"/>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71" name="矩形 70"/>
                <p:cNvSpPr/>
                <p:nvPr/>
              </p:nvSpPr>
              <p:spPr>
                <a:xfrm>
                  <a:off x="2959102" y="2158754"/>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72" name="矩形 71"/>
                <p:cNvSpPr/>
                <p:nvPr/>
              </p:nvSpPr>
              <p:spPr>
                <a:xfrm>
                  <a:off x="3087714" y="2158754"/>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73" name="矩形 72"/>
                <p:cNvSpPr/>
                <p:nvPr/>
              </p:nvSpPr>
              <p:spPr>
                <a:xfrm>
                  <a:off x="3216326" y="2158754"/>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74" name="矩形 73"/>
                <p:cNvSpPr/>
                <p:nvPr/>
              </p:nvSpPr>
              <p:spPr>
                <a:xfrm>
                  <a:off x="3344938" y="2158754"/>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75" name="矩形 74"/>
                <p:cNvSpPr/>
                <p:nvPr/>
              </p:nvSpPr>
              <p:spPr>
                <a:xfrm>
                  <a:off x="3473549" y="2158754"/>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76" name="矩形 75"/>
                <p:cNvSpPr/>
                <p:nvPr/>
              </p:nvSpPr>
              <p:spPr>
                <a:xfrm>
                  <a:off x="3602161" y="2158754"/>
                  <a:ext cx="96855"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77" name="矩形 76"/>
                <p:cNvSpPr/>
                <p:nvPr/>
              </p:nvSpPr>
              <p:spPr>
                <a:xfrm>
                  <a:off x="3730773" y="2158754"/>
                  <a:ext cx="96856"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8" name="组合 26"/>
            <p:cNvGrpSpPr>
              <a:grpSpLocks/>
            </p:cNvGrpSpPr>
            <p:nvPr/>
          </p:nvGrpSpPr>
          <p:grpSpPr bwMode="auto">
            <a:xfrm>
              <a:off x="2358889" y="2377775"/>
              <a:ext cx="1002992" cy="321325"/>
              <a:chOff x="2493877" y="3531677"/>
              <a:chExt cx="1502059" cy="481774"/>
            </a:xfrm>
          </p:grpSpPr>
          <p:sp>
            <p:nvSpPr>
              <p:cNvPr id="54" name="圆角矩形 6"/>
              <p:cNvSpPr/>
              <p:nvPr/>
            </p:nvSpPr>
            <p:spPr>
              <a:xfrm>
                <a:off x="2493877" y="3531247"/>
                <a:ext cx="1502059" cy="481669"/>
              </a:xfrm>
              <a:custGeom>
                <a:avLst/>
                <a:gdLst/>
                <a:ahLst/>
                <a:cxnLst/>
                <a:rect l="l" t="t" r="r" b="b"/>
                <a:pathLst>
                  <a:path w="926578" h="297193">
                    <a:moveTo>
                      <a:pt x="29877" y="0"/>
                    </a:moveTo>
                    <a:lnTo>
                      <a:pt x="852353" y="0"/>
                    </a:lnTo>
                    <a:cubicBezTo>
                      <a:pt x="868854" y="0"/>
                      <a:pt x="882230" y="13376"/>
                      <a:pt x="882230" y="29877"/>
                    </a:cubicBezTo>
                    <a:lnTo>
                      <a:pt x="882230" y="76588"/>
                    </a:lnTo>
                    <a:lnTo>
                      <a:pt x="902575" y="76588"/>
                    </a:lnTo>
                    <a:cubicBezTo>
                      <a:pt x="915831" y="76588"/>
                      <a:pt x="926578" y="87335"/>
                      <a:pt x="926578" y="100591"/>
                    </a:cubicBezTo>
                    <a:lnTo>
                      <a:pt x="926578" y="196601"/>
                    </a:lnTo>
                    <a:cubicBezTo>
                      <a:pt x="926578" y="209857"/>
                      <a:pt x="915831" y="220604"/>
                      <a:pt x="902575" y="220604"/>
                    </a:cubicBezTo>
                    <a:lnTo>
                      <a:pt x="882230" y="220604"/>
                    </a:lnTo>
                    <a:lnTo>
                      <a:pt x="882230" y="267316"/>
                    </a:lnTo>
                    <a:cubicBezTo>
                      <a:pt x="882230" y="283817"/>
                      <a:pt x="868854" y="297193"/>
                      <a:pt x="852353" y="297193"/>
                    </a:cubicBezTo>
                    <a:lnTo>
                      <a:pt x="29877" y="297193"/>
                    </a:lnTo>
                    <a:cubicBezTo>
                      <a:pt x="13376" y="297193"/>
                      <a:pt x="0" y="283817"/>
                      <a:pt x="0" y="267316"/>
                    </a:cubicBezTo>
                    <a:lnTo>
                      <a:pt x="0" y="29877"/>
                    </a:lnTo>
                    <a:cubicBezTo>
                      <a:pt x="0" y="13376"/>
                      <a:pt x="13376" y="0"/>
                      <a:pt x="29877" y="0"/>
                    </a:cubicBezTo>
                    <a:close/>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nvGrpSpPr>
              <p:cNvPr id="55" name="组合 13"/>
              <p:cNvGrpSpPr>
                <a:grpSpLocks/>
              </p:cNvGrpSpPr>
              <p:nvPr/>
            </p:nvGrpSpPr>
            <p:grpSpPr bwMode="auto">
              <a:xfrm>
                <a:off x="2573292" y="3578938"/>
                <a:ext cx="1254246" cy="398979"/>
                <a:chOff x="2573292" y="3578938"/>
                <a:chExt cx="1254246" cy="398979"/>
              </a:xfrm>
            </p:grpSpPr>
            <p:sp>
              <p:nvSpPr>
                <p:cNvPr id="56" name="矩形 55"/>
                <p:cNvSpPr/>
                <p:nvPr/>
              </p:nvSpPr>
              <p:spPr>
                <a:xfrm>
                  <a:off x="2573267" y="3578937"/>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nvSpPr>
              <p:spPr>
                <a:xfrm>
                  <a:off x="2701878" y="3578937"/>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58" name="矩形 57"/>
                <p:cNvSpPr/>
                <p:nvPr/>
              </p:nvSpPr>
              <p:spPr>
                <a:xfrm>
                  <a:off x="2830491" y="3578937"/>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59" name="矩形 58"/>
                <p:cNvSpPr/>
                <p:nvPr/>
              </p:nvSpPr>
              <p:spPr>
                <a:xfrm>
                  <a:off x="2959102" y="3578937"/>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60" name="矩形 59"/>
                <p:cNvSpPr/>
                <p:nvPr/>
              </p:nvSpPr>
              <p:spPr>
                <a:xfrm>
                  <a:off x="3087714" y="3578937"/>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61" name="矩形 60"/>
                <p:cNvSpPr/>
                <p:nvPr/>
              </p:nvSpPr>
              <p:spPr>
                <a:xfrm>
                  <a:off x="3216326" y="3578937"/>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62" name="矩形 61"/>
                <p:cNvSpPr/>
                <p:nvPr/>
              </p:nvSpPr>
              <p:spPr>
                <a:xfrm>
                  <a:off x="3344938" y="3578937"/>
                  <a:ext cx="96855"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63" name="矩形 62"/>
                <p:cNvSpPr/>
                <p:nvPr/>
              </p:nvSpPr>
              <p:spPr>
                <a:xfrm>
                  <a:off x="3473549" y="3578937"/>
                  <a:ext cx="96856"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64" name="矩形 63"/>
                <p:cNvSpPr/>
                <p:nvPr/>
              </p:nvSpPr>
              <p:spPr>
                <a:xfrm>
                  <a:off x="3602161" y="3578937"/>
                  <a:ext cx="96855"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65" name="矩形 64"/>
                <p:cNvSpPr/>
                <p:nvPr/>
              </p:nvSpPr>
              <p:spPr>
                <a:xfrm>
                  <a:off x="3730773" y="3578937"/>
                  <a:ext cx="96856"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cxnSp>
          <p:nvCxnSpPr>
            <p:cNvPr id="9" name="直接连接符 8"/>
            <p:cNvCxnSpPr/>
            <p:nvPr/>
          </p:nvCxnSpPr>
          <p:spPr bwMode="auto">
            <a:xfrm>
              <a:off x="2125634" y="1203598"/>
              <a:ext cx="0" cy="2688603"/>
            </a:xfrm>
            <a:prstGeom prst="line">
              <a:avLst/>
            </a:prstGeom>
            <a:ln w="6350">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0" name="组合 28"/>
            <p:cNvGrpSpPr>
              <a:grpSpLocks/>
            </p:cNvGrpSpPr>
            <p:nvPr/>
          </p:nvGrpSpPr>
          <p:grpSpPr bwMode="auto">
            <a:xfrm>
              <a:off x="2066261" y="1340574"/>
              <a:ext cx="117687" cy="117688"/>
              <a:chOff x="2056395" y="2224267"/>
              <a:chExt cx="175942" cy="175904"/>
            </a:xfrm>
          </p:grpSpPr>
          <p:sp>
            <p:nvSpPr>
              <p:cNvPr id="52" name="椭圆 51"/>
              <p:cNvSpPr/>
              <p:nvPr/>
            </p:nvSpPr>
            <p:spPr>
              <a:xfrm>
                <a:off x="2056395" y="2224267"/>
                <a:ext cx="175942" cy="1759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53" name="椭圆 52"/>
              <p:cNvSpPr/>
              <p:nvPr/>
            </p:nvSpPr>
            <p:spPr>
              <a:xfrm>
                <a:off x="2097606" y="2265469"/>
                <a:ext cx="93518" cy="934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nvGrpSpPr>
            <p:cNvPr id="11" name="组合 204"/>
            <p:cNvGrpSpPr>
              <a:grpSpLocks/>
            </p:cNvGrpSpPr>
            <p:nvPr/>
          </p:nvGrpSpPr>
          <p:grpSpPr bwMode="auto">
            <a:xfrm>
              <a:off x="2066261" y="1905864"/>
              <a:ext cx="117687" cy="116652"/>
              <a:chOff x="2056395" y="2224358"/>
              <a:chExt cx="175942" cy="175942"/>
            </a:xfrm>
          </p:grpSpPr>
          <p:sp>
            <p:nvSpPr>
              <p:cNvPr id="50" name="椭圆 49"/>
              <p:cNvSpPr/>
              <p:nvPr/>
            </p:nvSpPr>
            <p:spPr>
              <a:xfrm>
                <a:off x="2056395" y="2224081"/>
                <a:ext cx="175942" cy="17590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51" name="椭圆 50"/>
              <p:cNvSpPr/>
              <p:nvPr/>
            </p:nvSpPr>
            <p:spPr>
              <a:xfrm>
                <a:off x="2097607" y="2265658"/>
                <a:ext cx="93518" cy="9274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nvGrpSpPr>
            <p:cNvPr id="12" name="组合 207"/>
            <p:cNvGrpSpPr>
              <a:grpSpLocks/>
            </p:cNvGrpSpPr>
            <p:nvPr/>
          </p:nvGrpSpPr>
          <p:grpSpPr bwMode="auto">
            <a:xfrm>
              <a:off x="2066261" y="2479581"/>
              <a:ext cx="117687" cy="117713"/>
              <a:chOff x="2056395" y="2224358"/>
              <a:chExt cx="175942" cy="175942"/>
            </a:xfrm>
          </p:grpSpPr>
          <p:sp>
            <p:nvSpPr>
              <p:cNvPr id="48" name="椭圆 47"/>
              <p:cNvSpPr/>
              <p:nvPr/>
            </p:nvSpPr>
            <p:spPr>
              <a:xfrm>
                <a:off x="2056395" y="2223897"/>
                <a:ext cx="175942" cy="17590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9" name="椭圆 48"/>
              <p:cNvSpPr/>
              <p:nvPr/>
            </p:nvSpPr>
            <p:spPr>
              <a:xfrm>
                <a:off x="2097607" y="2265099"/>
                <a:ext cx="93518" cy="9349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nvGrpSpPr>
            <p:cNvPr id="13" name="组合 26"/>
            <p:cNvGrpSpPr>
              <a:grpSpLocks/>
            </p:cNvGrpSpPr>
            <p:nvPr/>
          </p:nvGrpSpPr>
          <p:grpSpPr bwMode="auto">
            <a:xfrm>
              <a:off x="2358889" y="2965473"/>
              <a:ext cx="1002992" cy="321325"/>
              <a:chOff x="2493877" y="3531677"/>
              <a:chExt cx="1502059" cy="481774"/>
            </a:xfrm>
          </p:grpSpPr>
          <p:sp>
            <p:nvSpPr>
              <p:cNvPr id="36" name="圆角矩形 6"/>
              <p:cNvSpPr/>
              <p:nvPr/>
            </p:nvSpPr>
            <p:spPr>
              <a:xfrm>
                <a:off x="2493877" y="3531247"/>
                <a:ext cx="1502059" cy="481669"/>
              </a:xfrm>
              <a:custGeom>
                <a:avLst/>
                <a:gdLst/>
                <a:ahLst/>
                <a:cxnLst/>
                <a:rect l="l" t="t" r="r" b="b"/>
                <a:pathLst>
                  <a:path w="926578" h="297193">
                    <a:moveTo>
                      <a:pt x="29877" y="0"/>
                    </a:moveTo>
                    <a:lnTo>
                      <a:pt x="852353" y="0"/>
                    </a:lnTo>
                    <a:cubicBezTo>
                      <a:pt x="868854" y="0"/>
                      <a:pt x="882230" y="13376"/>
                      <a:pt x="882230" y="29877"/>
                    </a:cubicBezTo>
                    <a:lnTo>
                      <a:pt x="882230" y="76588"/>
                    </a:lnTo>
                    <a:lnTo>
                      <a:pt x="902575" y="76588"/>
                    </a:lnTo>
                    <a:cubicBezTo>
                      <a:pt x="915831" y="76588"/>
                      <a:pt x="926578" y="87335"/>
                      <a:pt x="926578" y="100591"/>
                    </a:cubicBezTo>
                    <a:lnTo>
                      <a:pt x="926578" y="196601"/>
                    </a:lnTo>
                    <a:cubicBezTo>
                      <a:pt x="926578" y="209857"/>
                      <a:pt x="915831" y="220604"/>
                      <a:pt x="902575" y="220604"/>
                    </a:cubicBezTo>
                    <a:lnTo>
                      <a:pt x="882230" y="220604"/>
                    </a:lnTo>
                    <a:lnTo>
                      <a:pt x="882230" y="267316"/>
                    </a:lnTo>
                    <a:cubicBezTo>
                      <a:pt x="882230" y="283817"/>
                      <a:pt x="868854" y="297193"/>
                      <a:pt x="852353" y="297193"/>
                    </a:cubicBezTo>
                    <a:lnTo>
                      <a:pt x="29877" y="297193"/>
                    </a:lnTo>
                    <a:cubicBezTo>
                      <a:pt x="13376" y="297193"/>
                      <a:pt x="0" y="283817"/>
                      <a:pt x="0" y="267316"/>
                    </a:cubicBezTo>
                    <a:lnTo>
                      <a:pt x="0" y="29877"/>
                    </a:lnTo>
                    <a:cubicBezTo>
                      <a:pt x="0" y="13376"/>
                      <a:pt x="13376" y="0"/>
                      <a:pt x="29877" y="0"/>
                    </a:cubicBezTo>
                    <a:close/>
                  </a:path>
                </a:pathLst>
              </a:cu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nvGrpSpPr>
              <p:cNvPr id="37" name="组合 13"/>
              <p:cNvGrpSpPr>
                <a:grpSpLocks/>
              </p:cNvGrpSpPr>
              <p:nvPr/>
            </p:nvGrpSpPr>
            <p:grpSpPr bwMode="auto">
              <a:xfrm>
                <a:off x="2573292" y="3578938"/>
                <a:ext cx="1254246" cy="398979"/>
                <a:chOff x="2573292" y="3578938"/>
                <a:chExt cx="1254246" cy="398979"/>
              </a:xfrm>
            </p:grpSpPr>
            <p:sp>
              <p:nvSpPr>
                <p:cNvPr id="38" name="矩形 37"/>
                <p:cNvSpPr/>
                <p:nvPr/>
              </p:nvSpPr>
              <p:spPr>
                <a:xfrm>
                  <a:off x="2573267" y="3578937"/>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9" name="矩形 38"/>
                <p:cNvSpPr/>
                <p:nvPr/>
              </p:nvSpPr>
              <p:spPr>
                <a:xfrm>
                  <a:off x="2701878" y="3578937"/>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0" name="矩形 39"/>
                <p:cNvSpPr/>
                <p:nvPr/>
              </p:nvSpPr>
              <p:spPr>
                <a:xfrm>
                  <a:off x="2830491" y="3578937"/>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1" name="矩形 40"/>
                <p:cNvSpPr/>
                <p:nvPr/>
              </p:nvSpPr>
              <p:spPr>
                <a:xfrm>
                  <a:off x="2959102" y="3578937"/>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2" name="矩形 41"/>
                <p:cNvSpPr/>
                <p:nvPr/>
              </p:nvSpPr>
              <p:spPr>
                <a:xfrm>
                  <a:off x="3087714" y="3578937"/>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3" name="矩形 42"/>
                <p:cNvSpPr/>
                <p:nvPr/>
              </p:nvSpPr>
              <p:spPr>
                <a:xfrm>
                  <a:off x="3216326" y="3578937"/>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4" name="矩形 43"/>
                <p:cNvSpPr/>
                <p:nvPr/>
              </p:nvSpPr>
              <p:spPr>
                <a:xfrm>
                  <a:off x="3344938" y="3578937"/>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5" name="矩形 44"/>
                <p:cNvSpPr/>
                <p:nvPr/>
              </p:nvSpPr>
              <p:spPr>
                <a:xfrm>
                  <a:off x="3473549" y="3578937"/>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6" name="矩形 45"/>
                <p:cNvSpPr/>
                <p:nvPr/>
              </p:nvSpPr>
              <p:spPr>
                <a:xfrm>
                  <a:off x="3602161" y="3578937"/>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7" name="矩形 46"/>
                <p:cNvSpPr/>
                <p:nvPr/>
              </p:nvSpPr>
              <p:spPr>
                <a:xfrm>
                  <a:off x="3730773" y="3578937"/>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14" name="组合 207"/>
            <p:cNvGrpSpPr>
              <a:grpSpLocks/>
            </p:cNvGrpSpPr>
            <p:nvPr/>
          </p:nvGrpSpPr>
          <p:grpSpPr bwMode="auto">
            <a:xfrm>
              <a:off x="2066261" y="3067279"/>
              <a:ext cx="117687" cy="117713"/>
              <a:chOff x="2056395" y="2224358"/>
              <a:chExt cx="175942" cy="175942"/>
            </a:xfrm>
          </p:grpSpPr>
          <p:sp>
            <p:nvSpPr>
              <p:cNvPr id="34" name="椭圆 33"/>
              <p:cNvSpPr/>
              <p:nvPr/>
            </p:nvSpPr>
            <p:spPr>
              <a:xfrm>
                <a:off x="2056395" y="2223897"/>
                <a:ext cx="175942" cy="17590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5" name="椭圆 34"/>
              <p:cNvSpPr/>
              <p:nvPr/>
            </p:nvSpPr>
            <p:spPr>
              <a:xfrm>
                <a:off x="2097607" y="2265099"/>
                <a:ext cx="93518" cy="9349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nvGrpSpPr>
            <p:cNvPr id="15" name="组合 26"/>
            <p:cNvGrpSpPr>
              <a:grpSpLocks/>
            </p:cNvGrpSpPr>
            <p:nvPr/>
          </p:nvGrpSpPr>
          <p:grpSpPr bwMode="auto">
            <a:xfrm>
              <a:off x="2358889" y="3547633"/>
              <a:ext cx="1002992" cy="321325"/>
              <a:chOff x="2493877" y="3531677"/>
              <a:chExt cx="1502059" cy="481774"/>
            </a:xfrm>
          </p:grpSpPr>
          <p:sp>
            <p:nvSpPr>
              <p:cNvPr id="19" name="圆角矩形 6"/>
              <p:cNvSpPr/>
              <p:nvPr/>
            </p:nvSpPr>
            <p:spPr>
              <a:xfrm>
                <a:off x="2493877" y="3531247"/>
                <a:ext cx="1502059" cy="481669"/>
              </a:xfrm>
              <a:custGeom>
                <a:avLst/>
                <a:gdLst/>
                <a:ahLst/>
                <a:cxnLst/>
                <a:rect l="l" t="t" r="r" b="b"/>
                <a:pathLst>
                  <a:path w="926578" h="297193">
                    <a:moveTo>
                      <a:pt x="29877" y="0"/>
                    </a:moveTo>
                    <a:lnTo>
                      <a:pt x="852353" y="0"/>
                    </a:lnTo>
                    <a:cubicBezTo>
                      <a:pt x="868854" y="0"/>
                      <a:pt x="882230" y="13376"/>
                      <a:pt x="882230" y="29877"/>
                    </a:cubicBezTo>
                    <a:lnTo>
                      <a:pt x="882230" y="76588"/>
                    </a:lnTo>
                    <a:lnTo>
                      <a:pt x="902575" y="76588"/>
                    </a:lnTo>
                    <a:cubicBezTo>
                      <a:pt x="915831" y="76588"/>
                      <a:pt x="926578" y="87335"/>
                      <a:pt x="926578" y="100591"/>
                    </a:cubicBezTo>
                    <a:lnTo>
                      <a:pt x="926578" y="196601"/>
                    </a:lnTo>
                    <a:cubicBezTo>
                      <a:pt x="926578" y="209857"/>
                      <a:pt x="915831" y="220604"/>
                      <a:pt x="902575" y="220604"/>
                    </a:cubicBezTo>
                    <a:lnTo>
                      <a:pt x="882230" y="220604"/>
                    </a:lnTo>
                    <a:lnTo>
                      <a:pt x="882230" y="267316"/>
                    </a:lnTo>
                    <a:cubicBezTo>
                      <a:pt x="882230" y="283817"/>
                      <a:pt x="868854" y="297193"/>
                      <a:pt x="852353" y="297193"/>
                    </a:cubicBezTo>
                    <a:lnTo>
                      <a:pt x="29877" y="297193"/>
                    </a:lnTo>
                    <a:cubicBezTo>
                      <a:pt x="13376" y="297193"/>
                      <a:pt x="0" y="283817"/>
                      <a:pt x="0" y="267316"/>
                    </a:cubicBezTo>
                    <a:lnTo>
                      <a:pt x="0" y="29877"/>
                    </a:lnTo>
                    <a:cubicBezTo>
                      <a:pt x="0" y="13376"/>
                      <a:pt x="13376" y="0"/>
                      <a:pt x="29877" y="0"/>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nvGrpSpPr>
              <p:cNvPr id="20" name="组合 13"/>
              <p:cNvGrpSpPr>
                <a:grpSpLocks/>
              </p:cNvGrpSpPr>
              <p:nvPr/>
            </p:nvGrpSpPr>
            <p:grpSpPr bwMode="auto">
              <a:xfrm>
                <a:off x="2573292" y="3578938"/>
                <a:ext cx="1254246" cy="398979"/>
                <a:chOff x="2573292" y="3578938"/>
                <a:chExt cx="1254246" cy="398979"/>
              </a:xfrm>
            </p:grpSpPr>
            <p:sp>
              <p:nvSpPr>
                <p:cNvPr id="21" name="矩形 20"/>
                <p:cNvSpPr/>
                <p:nvPr/>
              </p:nvSpPr>
              <p:spPr>
                <a:xfrm>
                  <a:off x="2573267" y="3578937"/>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2" name="矩形 21"/>
                <p:cNvSpPr/>
                <p:nvPr/>
              </p:nvSpPr>
              <p:spPr>
                <a:xfrm>
                  <a:off x="2701878" y="3578937"/>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3" name="矩形 22"/>
                <p:cNvSpPr/>
                <p:nvPr/>
              </p:nvSpPr>
              <p:spPr>
                <a:xfrm>
                  <a:off x="2830491" y="3578937"/>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4" name="矩形 23"/>
                <p:cNvSpPr/>
                <p:nvPr/>
              </p:nvSpPr>
              <p:spPr>
                <a:xfrm>
                  <a:off x="2959102" y="3578937"/>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5" name="矩形 24"/>
                <p:cNvSpPr/>
                <p:nvPr/>
              </p:nvSpPr>
              <p:spPr>
                <a:xfrm>
                  <a:off x="3087714" y="3578937"/>
                  <a:ext cx="96855"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9" name="矩形 28"/>
                <p:cNvSpPr/>
                <p:nvPr/>
              </p:nvSpPr>
              <p:spPr>
                <a:xfrm>
                  <a:off x="3216326" y="3578937"/>
                  <a:ext cx="96856"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0" name="矩形 29"/>
                <p:cNvSpPr/>
                <p:nvPr/>
              </p:nvSpPr>
              <p:spPr>
                <a:xfrm>
                  <a:off x="3344938" y="3578937"/>
                  <a:ext cx="96855"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1" name="矩形 30"/>
                <p:cNvSpPr/>
                <p:nvPr/>
              </p:nvSpPr>
              <p:spPr>
                <a:xfrm>
                  <a:off x="3473549" y="3578937"/>
                  <a:ext cx="96856"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2" name="矩形 31"/>
                <p:cNvSpPr/>
                <p:nvPr/>
              </p:nvSpPr>
              <p:spPr>
                <a:xfrm>
                  <a:off x="3602161" y="3578937"/>
                  <a:ext cx="96855"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3" name="矩形 32"/>
                <p:cNvSpPr/>
                <p:nvPr/>
              </p:nvSpPr>
              <p:spPr>
                <a:xfrm>
                  <a:off x="3730773" y="3578937"/>
                  <a:ext cx="96856"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16" name="组合 207"/>
            <p:cNvGrpSpPr>
              <a:grpSpLocks/>
            </p:cNvGrpSpPr>
            <p:nvPr/>
          </p:nvGrpSpPr>
          <p:grpSpPr bwMode="auto">
            <a:xfrm>
              <a:off x="2066261" y="3649439"/>
              <a:ext cx="117687" cy="117713"/>
              <a:chOff x="2056395" y="2224358"/>
              <a:chExt cx="175942" cy="175942"/>
            </a:xfrm>
          </p:grpSpPr>
          <p:sp>
            <p:nvSpPr>
              <p:cNvPr id="17" name="椭圆 16"/>
              <p:cNvSpPr/>
              <p:nvPr/>
            </p:nvSpPr>
            <p:spPr>
              <a:xfrm>
                <a:off x="2056395" y="2223897"/>
                <a:ext cx="175942" cy="17590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8" name="椭圆 17"/>
              <p:cNvSpPr/>
              <p:nvPr/>
            </p:nvSpPr>
            <p:spPr>
              <a:xfrm>
                <a:off x="2097607" y="2265099"/>
                <a:ext cx="93518" cy="9349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sp>
        <p:nvSpPr>
          <p:cNvPr id="90" name="TextBox 10"/>
          <p:cNvSpPr txBox="1"/>
          <p:nvPr/>
        </p:nvSpPr>
        <p:spPr>
          <a:xfrm>
            <a:off x="4572001" y="1182065"/>
            <a:ext cx="1569660" cy="36933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smtClean="0">
                <a:ln>
                  <a:noFill/>
                </a:ln>
                <a:solidFill>
                  <a:srgbClr val="63AECE"/>
                </a:solidFill>
                <a:effectLst/>
                <a:uLnTx/>
                <a:uFillTx/>
                <a:latin typeface="微软雅黑" panose="020B0503020204020204" pitchFamily="34" charset="-122"/>
                <a:ea typeface="微软雅黑" panose="020B0503020204020204" pitchFamily="34" charset="-122"/>
                <a:cs typeface="+mn-cs"/>
              </a:rPr>
              <a:t>标题文字内容</a:t>
            </a:r>
            <a:endParaRPr kumimoji="0" lang="zh-CN" altLang="en-US" sz="1350" b="0"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91" name="Rectangle 13"/>
          <p:cNvSpPr>
            <a:spLocks noChangeArrowheads="1"/>
          </p:cNvSpPr>
          <p:nvPr/>
        </p:nvSpPr>
        <p:spPr bwMode="auto">
          <a:xfrm>
            <a:off x="3580941" y="1249877"/>
            <a:ext cx="7175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80%</a:t>
            </a:r>
            <a:endPar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92" name="Rectangle 13"/>
          <p:cNvSpPr>
            <a:spLocks noChangeArrowheads="1"/>
          </p:cNvSpPr>
          <p:nvPr/>
        </p:nvSpPr>
        <p:spPr bwMode="auto">
          <a:xfrm>
            <a:off x="3580941" y="1800806"/>
            <a:ext cx="7175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70%</a:t>
            </a:r>
            <a:endPar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93" name="Rectangle 13"/>
          <p:cNvSpPr>
            <a:spLocks noChangeArrowheads="1"/>
          </p:cNvSpPr>
          <p:nvPr/>
        </p:nvSpPr>
        <p:spPr bwMode="auto">
          <a:xfrm>
            <a:off x="3580941" y="2402936"/>
            <a:ext cx="7175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60%</a:t>
            </a:r>
            <a:endPar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94" name="Rectangle 13"/>
          <p:cNvSpPr>
            <a:spLocks noChangeArrowheads="1"/>
          </p:cNvSpPr>
          <p:nvPr/>
        </p:nvSpPr>
        <p:spPr bwMode="auto">
          <a:xfrm>
            <a:off x="841601" y="1249877"/>
            <a:ext cx="11289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点击添加文本</a:t>
            </a:r>
          </a:p>
        </p:txBody>
      </p:sp>
      <p:sp>
        <p:nvSpPr>
          <p:cNvPr id="95" name="Rectangle 13"/>
          <p:cNvSpPr>
            <a:spLocks noChangeArrowheads="1"/>
          </p:cNvSpPr>
          <p:nvPr/>
        </p:nvSpPr>
        <p:spPr bwMode="auto">
          <a:xfrm>
            <a:off x="841601" y="1800806"/>
            <a:ext cx="11289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点击添加文本</a:t>
            </a:r>
          </a:p>
        </p:txBody>
      </p:sp>
      <p:sp>
        <p:nvSpPr>
          <p:cNvPr id="96" name="Rectangle 13"/>
          <p:cNvSpPr>
            <a:spLocks noChangeArrowheads="1"/>
          </p:cNvSpPr>
          <p:nvPr/>
        </p:nvSpPr>
        <p:spPr bwMode="auto">
          <a:xfrm>
            <a:off x="841601" y="2402936"/>
            <a:ext cx="11289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l" defTabSz="685800" rtl="0" eaLnBrk="0" fontAlgn="auto" latinLnBrk="0" hangingPunct="0">
              <a:lnSpc>
                <a:spcPct val="100000"/>
              </a:lnSpc>
              <a:spcBef>
                <a:spcPct val="20000"/>
              </a:spcBef>
              <a:spcAft>
                <a:spcPts val="0"/>
              </a:spcAft>
              <a:buClrTx/>
              <a:buSzTx/>
              <a:buFont typeface="Arial" charset="0"/>
              <a:buNone/>
              <a:tabLst/>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点击添加文本</a:t>
            </a:r>
          </a:p>
        </p:txBody>
      </p:sp>
      <p:sp>
        <p:nvSpPr>
          <p:cNvPr id="97" name="Rectangle 13" descr="FD1DDF730CE4456e89755B07FE1653D0# #Rectangle 13"/>
          <p:cNvSpPr>
            <a:spLocks noChangeArrowheads="1"/>
          </p:cNvSpPr>
          <p:nvPr/>
        </p:nvSpPr>
        <p:spPr bwMode="auto">
          <a:xfrm>
            <a:off x="4586104" y="1645065"/>
            <a:ext cx="394633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just" defTabSz="685800" rtl="0" eaLnBrk="1" fontAlgn="auto" latinLnBrk="0" hangingPunct="1">
              <a:lnSpc>
                <a:spcPct val="100000"/>
              </a:lnSpc>
              <a:spcBef>
                <a:spcPct val="0"/>
              </a:spcBef>
              <a:spcAft>
                <a:spcPts val="0"/>
              </a:spcAft>
              <a:buClrTx/>
              <a:buSzTx/>
              <a:buFont typeface="Arial" charset="0"/>
              <a:buNone/>
              <a:tabLst/>
              <a:defRPr/>
            </a:pP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单击此处添加文字，添加具体文字内容，您的说明文字在此处添加，此处输入详细的说明文字</a:t>
            </a:r>
            <a:r>
              <a:rPr kumimoji="0" lang="zh-CN" altLang="en-US"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。单击此处添加文字，添加具体文字内容，您的说明文字在此处添加，此处输入详细的说明文字。</a:t>
            </a:r>
            <a:endParaRPr kumimoji="0" lang="en-US" altLang="zh-CN"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a:p>
            <a:pPr marL="0" marR="0" lvl="0" indent="0" algn="just" defTabSz="685800" rtl="0" eaLnBrk="1" fontAlgn="auto" latinLnBrk="0" hangingPunct="1">
              <a:lnSpc>
                <a:spcPct val="100000"/>
              </a:lnSpc>
              <a:spcBef>
                <a:spcPct val="0"/>
              </a:spcBef>
              <a:spcAft>
                <a:spcPts val="0"/>
              </a:spcAft>
              <a:buClrTx/>
              <a:buSzTx/>
              <a:buFontTx/>
              <a:buNone/>
              <a:tabLst/>
              <a:defRPr/>
            </a:pPr>
            <a:endParaRPr kumimoji="0" lang="en-US" altLang="zh-CN" sz="10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98" name="矩形 97"/>
          <p:cNvSpPr/>
          <p:nvPr/>
        </p:nvSpPr>
        <p:spPr>
          <a:xfrm>
            <a:off x="2413222" y="1833017"/>
            <a:ext cx="63614" cy="26718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99" name="矩形 98"/>
          <p:cNvSpPr/>
          <p:nvPr/>
        </p:nvSpPr>
        <p:spPr>
          <a:xfrm>
            <a:off x="2498103" y="1833017"/>
            <a:ext cx="63614" cy="26718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0" name="矩形 99"/>
          <p:cNvSpPr/>
          <p:nvPr/>
        </p:nvSpPr>
        <p:spPr>
          <a:xfrm>
            <a:off x="2582983" y="1833017"/>
            <a:ext cx="63614" cy="26718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1" name="矩形 100"/>
          <p:cNvSpPr/>
          <p:nvPr/>
        </p:nvSpPr>
        <p:spPr>
          <a:xfrm>
            <a:off x="2667863" y="1833017"/>
            <a:ext cx="63614" cy="26718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2" name="矩形 101"/>
          <p:cNvSpPr/>
          <p:nvPr/>
        </p:nvSpPr>
        <p:spPr>
          <a:xfrm>
            <a:off x="2752743" y="1833017"/>
            <a:ext cx="64674" cy="26718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3" name="矩形 102"/>
          <p:cNvSpPr/>
          <p:nvPr/>
        </p:nvSpPr>
        <p:spPr>
          <a:xfrm>
            <a:off x="2838683" y="1833017"/>
            <a:ext cx="64675" cy="26718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4" name="矩形 103"/>
          <p:cNvSpPr/>
          <p:nvPr/>
        </p:nvSpPr>
        <p:spPr>
          <a:xfrm>
            <a:off x="2924626" y="1833017"/>
            <a:ext cx="64674" cy="26718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5" name="矩形 104"/>
          <p:cNvSpPr/>
          <p:nvPr/>
        </p:nvSpPr>
        <p:spPr>
          <a:xfrm>
            <a:off x="2412961" y="2411253"/>
            <a:ext cx="63614" cy="26612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6" name="矩形 105"/>
          <p:cNvSpPr/>
          <p:nvPr/>
        </p:nvSpPr>
        <p:spPr>
          <a:xfrm>
            <a:off x="2498417" y="2411253"/>
            <a:ext cx="63614" cy="26612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7" name="矩形 106"/>
          <p:cNvSpPr/>
          <p:nvPr/>
        </p:nvSpPr>
        <p:spPr>
          <a:xfrm>
            <a:off x="2583873" y="2411253"/>
            <a:ext cx="63614" cy="26612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8" name="矩形 107"/>
          <p:cNvSpPr/>
          <p:nvPr/>
        </p:nvSpPr>
        <p:spPr>
          <a:xfrm>
            <a:off x="2669329" y="2411253"/>
            <a:ext cx="63614" cy="26612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9" name="矩形 108"/>
          <p:cNvSpPr/>
          <p:nvPr/>
        </p:nvSpPr>
        <p:spPr>
          <a:xfrm>
            <a:off x="2754785" y="2411253"/>
            <a:ext cx="64674" cy="26612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10" name="矩形 109"/>
          <p:cNvSpPr/>
          <p:nvPr/>
        </p:nvSpPr>
        <p:spPr>
          <a:xfrm>
            <a:off x="2841299" y="2411253"/>
            <a:ext cx="64675" cy="26612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11" name="Rectangle 13"/>
          <p:cNvSpPr>
            <a:spLocks noChangeArrowheads="1"/>
          </p:cNvSpPr>
          <p:nvPr/>
        </p:nvSpPr>
        <p:spPr bwMode="auto">
          <a:xfrm>
            <a:off x="3580941" y="2984538"/>
            <a:ext cx="7175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100</a:t>
            </a:r>
            <a:r>
              <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a:t>
            </a:r>
            <a:endPar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12" name="Rectangle 13"/>
          <p:cNvSpPr>
            <a:spLocks noChangeArrowheads="1"/>
          </p:cNvSpPr>
          <p:nvPr/>
        </p:nvSpPr>
        <p:spPr bwMode="auto">
          <a:xfrm>
            <a:off x="841601" y="2984538"/>
            <a:ext cx="11289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l" defTabSz="685800" rtl="0" eaLnBrk="0" fontAlgn="auto" latinLnBrk="0" hangingPunct="0">
              <a:lnSpc>
                <a:spcPct val="100000"/>
              </a:lnSpc>
              <a:spcBef>
                <a:spcPct val="20000"/>
              </a:spcBef>
              <a:spcAft>
                <a:spcPts val="0"/>
              </a:spcAft>
              <a:buClrTx/>
              <a:buSzTx/>
              <a:buFont typeface="Arial" charset="0"/>
              <a:buNone/>
              <a:tabLst/>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点击添加文本</a:t>
            </a:r>
          </a:p>
        </p:txBody>
      </p:sp>
      <p:sp>
        <p:nvSpPr>
          <p:cNvPr id="113" name="矩形 112"/>
          <p:cNvSpPr/>
          <p:nvPr/>
        </p:nvSpPr>
        <p:spPr>
          <a:xfrm>
            <a:off x="2412961" y="2997046"/>
            <a:ext cx="63614" cy="2661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14" name="矩形 113"/>
          <p:cNvSpPr/>
          <p:nvPr/>
        </p:nvSpPr>
        <p:spPr>
          <a:xfrm>
            <a:off x="2498417" y="2997046"/>
            <a:ext cx="63614" cy="2661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15" name="矩形 114"/>
          <p:cNvSpPr/>
          <p:nvPr/>
        </p:nvSpPr>
        <p:spPr>
          <a:xfrm>
            <a:off x="2583873" y="2997046"/>
            <a:ext cx="63614" cy="2661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16" name="矩形 115"/>
          <p:cNvSpPr/>
          <p:nvPr/>
        </p:nvSpPr>
        <p:spPr>
          <a:xfrm>
            <a:off x="2669329" y="2997046"/>
            <a:ext cx="63614" cy="2661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17" name="矩形 116"/>
          <p:cNvSpPr/>
          <p:nvPr/>
        </p:nvSpPr>
        <p:spPr>
          <a:xfrm>
            <a:off x="2754785" y="2997046"/>
            <a:ext cx="64674" cy="2661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18" name="Rectangle 13"/>
          <p:cNvSpPr>
            <a:spLocks noChangeArrowheads="1"/>
          </p:cNvSpPr>
          <p:nvPr/>
        </p:nvSpPr>
        <p:spPr bwMode="auto">
          <a:xfrm>
            <a:off x="3580941" y="3579862"/>
            <a:ext cx="7175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30</a:t>
            </a:r>
            <a:r>
              <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a:t>
            </a:r>
            <a:endPar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19" name="Rectangle 13"/>
          <p:cNvSpPr>
            <a:spLocks noChangeArrowheads="1"/>
          </p:cNvSpPr>
          <p:nvPr/>
        </p:nvSpPr>
        <p:spPr bwMode="auto">
          <a:xfrm>
            <a:off x="841601" y="3579862"/>
            <a:ext cx="11289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l" defTabSz="685800" rtl="0" eaLnBrk="0" fontAlgn="auto" latinLnBrk="0" hangingPunct="0">
              <a:lnSpc>
                <a:spcPct val="100000"/>
              </a:lnSpc>
              <a:spcBef>
                <a:spcPct val="20000"/>
              </a:spcBef>
              <a:spcAft>
                <a:spcPts val="0"/>
              </a:spcAft>
              <a:buClrTx/>
              <a:buSzTx/>
              <a:buFont typeface="Arial" charset="0"/>
              <a:buNone/>
              <a:tabLst/>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点击添加文本</a:t>
            </a:r>
          </a:p>
        </p:txBody>
      </p:sp>
      <p:sp>
        <p:nvSpPr>
          <p:cNvPr id="120" name="矩形 119"/>
          <p:cNvSpPr/>
          <p:nvPr/>
        </p:nvSpPr>
        <p:spPr>
          <a:xfrm>
            <a:off x="2412961" y="3579206"/>
            <a:ext cx="63614" cy="2661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21" name="矩形 120"/>
          <p:cNvSpPr/>
          <p:nvPr/>
        </p:nvSpPr>
        <p:spPr>
          <a:xfrm>
            <a:off x="2498417" y="3579206"/>
            <a:ext cx="63614" cy="2661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22" name="矩形 121"/>
          <p:cNvSpPr/>
          <p:nvPr/>
        </p:nvSpPr>
        <p:spPr>
          <a:xfrm>
            <a:off x="2583873" y="3579206"/>
            <a:ext cx="63614" cy="2661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23" name="矩形 122"/>
          <p:cNvSpPr/>
          <p:nvPr/>
        </p:nvSpPr>
        <p:spPr>
          <a:xfrm>
            <a:off x="2842254" y="2997046"/>
            <a:ext cx="63614" cy="2661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24" name="矩形 123"/>
          <p:cNvSpPr/>
          <p:nvPr/>
        </p:nvSpPr>
        <p:spPr>
          <a:xfrm>
            <a:off x="2927710" y="2997046"/>
            <a:ext cx="63614" cy="2661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25" name="矩形 124"/>
          <p:cNvSpPr/>
          <p:nvPr/>
        </p:nvSpPr>
        <p:spPr>
          <a:xfrm>
            <a:off x="3013166" y="2997046"/>
            <a:ext cx="63614" cy="2661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26" name="矩形 125"/>
          <p:cNvSpPr/>
          <p:nvPr/>
        </p:nvSpPr>
        <p:spPr>
          <a:xfrm>
            <a:off x="3098622" y="2997046"/>
            <a:ext cx="63614" cy="2661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27" name="矩形 126"/>
          <p:cNvSpPr/>
          <p:nvPr/>
        </p:nvSpPr>
        <p:spPr>
          <a:xfrm>
            <a:off x="3184078" y="2997046"/>
            <a:ext cx="64674" cy="2661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28" name="矩形 127"/>
          <p:cNvSpPr/>
          <p:nvPr/>
        </p:nvSpPr>
        <p:spPr>
          <a:xfrm>
            <a:off x="2670071" y="3579206"/>
            <a:ext cx="63614" cy="2661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29" name="矩形 128"/>
          <p:cNvSpPr/>
          <p:nvPr/>
        </p:nvSpPr>
        <p:spPr>
          <a:xfrm>
            <a:off x="4666868" y="2841277"/>
            <a:ext cx="1597687" cy="1038252"/>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30" name="Rectangle 13" descr="FD1DDF730CE4456e89755B07FE1653D0# #Rectangle 13"/>
          <p:cNvSpPr>
            <a:spLocks noChangeArrowheads="1"/>
          </p:cNvSpPr>
          <p:nvPr/>
        </p:nvSpPr>
        <p:spPr bwMode="auto">
          <a:xfrm>
            <a:off x="6372200" y="2908999"/>
            <a:ext cx="223224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just" defTabSz="685800" rtl="0" eaLnBrk="1" fontAlgn="auto" latinLnBrk="0" hangingPunct="1">
              <a:lnSpc>
                <a:spcPct val="100000"/>
              </a:lnSpc>
              <a:spcBef>
                <a:spcPct val="0"/>
              </a:spcBef>
              <a:spcAft>
                <a:spcPts val="0"/>
              </a:spcAft>
              <a:buClrTx/>
              <a:buSzTx/>
              <a:buFont typeface="Arial" charset="0"/>
              <a:buNone/>
              <a:tabLst/>
              <a:defRPr/>
            </a:pP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单击此处添加文字，添加具体文字内容，您的说明文字在此处添加，此处输入详细的说明文字</a:t>
            </a:r>
            <a:r>
              <a:rPr kumimoji="0" lang="zh-CN" altLang="en-US"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。单击此处添加文字，添加具体文字内容，您的说明文字在此处添加，此处输入详细的说明文字</a:t>
            </a: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a:t>
            </a:r>
            <a:endParaRPr kumimoji="0" lang="en-US" altLang="zh-CN"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cxnSp>
        <p:nvCxnSpPr>
          <p:cNvPr id="131" name="直接连接符 130"/>
          <p:cNvCxnSpPr/>
          <p:nvPr/>
        </p:nvCxnSpPr>
        <p:spPr>
          <a:xfrm>
            <a:off x="4499992" y="2499742"/>
            <a:ext cx="4032447" cy="0"/>
          </a:xfrm>
          <a:prstGeom prst="line">
            <a:avLst/>
          </a:prstGeom>
          <a:ln w="63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bwMode="auto">
          <a:xfrm>
            <a:off x="4427984" y="1203598"/>
            <a:ext cx="0" cy="2688603"/>
          </a:xfrm>
          <a:prstGeom prst="line">
            <a:avLst/>
          </a:prstGeom>
          <a:ln w="635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7670342"/>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91"/>
                                        </p:tgtEl>
                                        <p:attrNameLst>
                                          <p:attrName>style.visibility</p:attrName>
                                        </p:attrNameLst>
                                      </p:cBhvr>
                                      <p:to>
                                        <p:strVal val="visible"/>
                                      </p:to>
                                    </p:set>
                                    <p:anim calcmode="lin" valueType="num">
                                      <p:cBhvr additive="base">
                                        <p:cTn id="11" dur="500" fill="hold"/>
                                        <p:tgtEl>
                                          <p:spTgt spid="91"/>
                                        </p:tgtEl>
                                        <p:attrNameLst>
                                          <p:attrName>ppt_x</p:attrName>
                                        </p:attrNameLst>
                                      </p:cBhvr>
                                      <p:tavLst>
                                        <p:tav tm="0">
                                          <p:val>
                                            <p:strVal val="0-#ppt_w/2"/>
                                          </p:val>
                                        </p:tav>
                                        <p:tav tm="100000">
                                          <p:val>
                                            <p:strVal val="#ppt_x"/>
                                          </p:val>
                                        </p:tav>
                                      </p:tavLst>
                                    </p:anim>
                                    <p:anim calcmode="lin" valueType="num">
                                      <p:cBhvr additive="base">
                                        <p:cTn id="12" dur="500" fill="hold"/>
                                        <p:tgtEl>
                                          <p:spTgt spid="9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92"/>
                                        </p:tgtEl>
                                        <p:attrNameLst>
                                          <p:attrName>style.visibility</p:attrName>
                                        </p:attrNameLst>
                                      </p:cBhvr>
                                      <p:to>
                                        <p:strVal val="visible"/>
                                      </p:to>
                                    </p:set>
                                    <p:anim calcmode="lin" valueType="num">
                                      <p:cBhvr additive="base">
                                        <p:cTn id="15" dur="500" fill="hold"/>
                                        <p:tgtEl>
                                          <p:spTgt spid="92"/>
                                        </p:tgtEl>
                                        <p:attrNameLst>
                                          <p:attrName>ppt_x</p:attrName>
                                        </p:attrNameLst>
                                      </p:cBhvr>
                                      <p:tavLst>
                                        <p:tav tm="0">
                                          <p:val>
                                            <p:strVal val="0-#ppt_w/2"/>
                                          </p:val>
                                        </p:tav>
                                        <p:tav tm="100000">
                                          <p:val>
                                            <p:strVal val="#ppt_x"/>
                                          </p:val>
                                        </p:tav>
                                      </p:tavLst>
                                    </p:anim>
                                    <p:anim calcmode="lin" valueType="num">
                                      <p:cBhvr additive="base">
                                        <p:cTn id="16" dur="500" fill="hold"/>
                                        <p:tgtEl>
                                          <p:spTgt spid="9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93"/>
                                        </p:tgtEl>
                                        <p:attrNameLst>
                                          <p:attrName>style.visibility</p:attrName>
                                        </p:attrNameLst>
                                      </p:cBhvr>
                                      <p:to>
                                        <p:strVal val="visible"/>
                                      </p:to>
                                    </p:set>
                                    <p:anim calcmode="lin" valueType="num">
                                      <p:cBhvr additive="base">
                                        <p:cTn id="19" dur="500" fill="hold"/>
                                        <p:tgtEl>
                                          <p:spTgt spid="93"/>
                                        </p:tgtEl>
                                        <p:attrNameLst>
                                          <p:attrName>ppt_x</p:attrName>
                                        </p:attrNameLst>
                                      </p:cBhvr>
                                      <p:tavLst>
                                        <p:tav tm="0">
                                          <p:val>
                                            <p:strVal val="0-#ppt_w/2"/>
                                          </p:val>
                                        </p:tav>
                                        <p:tav tm="100000">
                                          <p:val>
                                            <p:strVal val="#ppt_x"/>
                                          </p:val>
                                        </p:tav>
                                      </p:tavLst>
                                    </p:anim>
                                    <p:anim calcmode="lin" valueType="num">
                                      <p:cBhvr additive="base">
                                        <p:cTn id="20" dur="500" fill="hold"/>
                                        <p:tgtEl>
                                          <p:spTgt spid="9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94"/>
                                        </p:tgtEl>
                                        <p:attrNameLst>
                                          <p:attrName>style.visibility</p:attrName>
                                        </p:attrNameLst>
                                      </p:cBhvr>
                                      <p:to>
                                        <p:strVal val="visible"/>
                                      </p:to>
                                    </p:set>
                                    <p:anim calcmode="lin" valueType="num">
                                      <p:cBhvr additive="base">
                                        <p:cTn id="23" dur="500" fill="hold"/>
                                        <p:tgtEl>
                                          <p:spTgt spid="94"/>
                                        </p:tgtEl>
                                        <p:attrNameLst>
                                          <p:attrName>ppt_x</p:attrName>
                                        </p:attrNameLst>
                                      </p:cBhvr>
                                      <p:tavLst>
                                        <p:tav tm="0">
                                          <p:val>
                                            <p:strVal val="0-#ppt_w/2"/>
                                          </p:val>
                                        </p:tav>
                                        <p:tav tm="100000">
                                          <p:val>
                                            <p:strVal val="#ppt_x"/>
                                          </p:val>
                                        </p:tav>
                                      </p:tavLst>
                                    </p:anim>
                                    <p:anim calcmode="lin" valueType="num">
                                      <p:cBhvr additive="base">
                                        <p:cTn id="24" dur="500" fill="hold"/>
                                        <p:tgtEl>
                                          <p:spTgt spid="94"/>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95"/>
                                        </p:tgtEl>
                                        <p:attrNameLst>
                                          <p:attrName>style.visibility</p:attrName>
                                        </p:attrNameLst>
                                      </p:cBhvr>
                                      <p:to>
                                        <p:strVal val="visible"/>
                                      </p:to>
                                    </p:set>
                                    <p:anim calcmode="lin" valueType="num">
                                      <p:cBhvr additive="base">
                                        <p:cTn id="27" dur="500" fill="hold"/>
                                        <p:tgtEl>
                                          <p:spTgt spid="95"/>
                                        </p:tgtEl>
                                        <p:attrNameLst>
                                          <p:attrName>ppt_x</p:attrName>
                                        </p:attrNameLst>
                                      </p:cBhvr>
                                      <p:tavLst>
                                        <p:tav tm="0">
                                          <p:val>
                                            <p:strVal val="0-#ppt_w/2"/>
                                          </p:val>
                                        </p:tav>
                                        <p:tav tm="100000">
                                          <p:val>
                                            <p:strVal val="#ppt_x"/>
                                          </p:val>
                                        </p:tav>
                                      </p:tavLst>
                                    </p:anim>
                                    <p:anim calcmode="lin" valueType="num">
                                      <p:cBhvr additive="base">
                                        <p:cTn id="28" dur="500" fill="hold"/>
                                        <p:tgtEl>
                                          <p:spTgt spid="95"/>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96"/>
                                        </p:tgtEl>
                                        <p:attrNameLst>
                                          <p:attrName>style.visibility</p:attrName>
                                        </p:attrNameLst>
                                      </p:cBhvr>
                                      <p:to>
                                        <p:strVal val="visible"/>
                                      </p:to>
                                    </p:set>
                                    <p:anim calcmode="lin" valueType="num">
                                      <p:cBhvr additive="base">
                                        <p:cTn id="31" dur="500" fill="hold"/>
                                        <p:tgtEl>
                                          <p:spTgt spid="96"/>
                                        </p:tgtEl>
                                        <p:attrNameLst>
                                          <p:attrName>ppt_x</p:attrName>
                                        </p:attrNameLst>
                                      </p:cBhvr>
                                      <p:tavLst>
                                        <p:tav tm="0">
                                          <p:val>
                                            <p:strVal val="0-#ppt_w/2"/>
                                          </p:val>
                                        </p:tav>
                                        <p:tav tm="100000">
                                          <p:val>
                                            <p:strVal val="#ppt_x"/>
                                          </p:val>
                                        </p:tav>
                                      </p:tavLst>
                                    </p:anim>
                                    <p:anim calcmode="lin" valueType="num">
                                      <p:cBhvr additive="base">
                                        <p:cTn id="32" dur="500" fill="hold"/>
                                        <p:tgtEl>
                                          <p:spTgt spid="96"/>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98"/>
                                        </p:tgtEl>
                                        <p:attrNameLst>
                                          <p:attrName>style.visibility</p:attrName>
                                        </p:attrNameLst>
                                      </p:cBhvr>
                                      <p:to>
                                        <p:strVal val="visible"/>
                                      </p:to>
                                    </p:set>
                                    <p:anim calcmode="lin" valueType="num">
                                      <p:cBhvr additive="base">
                                        <p:cTn id="35" dur="500" fill="hold"/>
                                        <p:tgtEl>
                                          <p:spTgt spid="98"/>
                                        </p:tgtEl>
                                        <p:attrNameLst>
                                          <p:attrName>ppt_x</p:attrName>
                                        </p:attrNameLst>
                                      </p:cBhvr>
                                      <p:tavLst>
                                        <p:tav tm="0">
                                          <p:val>
                                            <p:strVal val="0-#ppt_w/2"/>
                                          </p:val>
                                        </p:tav>
                                        <p:tav tm="100000">
                                          <p:val>
                                            <p:strVal val="#ppt_x"/>
                                          </p:val>
                                        </p:tav>
                                      </p:tavLst>
                                    </p:anim>
                                    <p:anim calcmode="lin" valueType="num">
                                      <p:cBhvr additive="base">
                                        <p:cTn id="36" dur="500" fill="hold"/>
                                        <p:tgtEl>
                                          <p:spTgt spid="98"/>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99"/>
                                        </p:tgtEl>
                                        <p:attrNameLst>
                                          <p:attrName>style.visibility</p:attrName>
                                        </p:attrNameLst>
                                      </p:cBhvr>
                                      <p:to>
                                        <p:strVal val="visible"/>
                                      </p:to>
                                    </p:set>
                                    <p:anim calcmode="lin" valueType="num">
                                      <p:cBhvr additive="base">
                                        <p:cTn id="39" dur="500" fill="hold"/>
                                        <p:tgtEl>
                                          <p:spTgt spid="99"/>
                                        </p:tgtEl>
                                        <p:attrNameLst>
                                          <p:attrName>ppt_x</p:attrName>
                                        </p:attrNameLst>
                                      </p:cBhvr>
                                      <p:tavLst>
                                        <p:tav tm="0">
                                          <p:val>
                                            <p:strVal val="0-#ppt_w/2"/>
                                          </p:val>
                                        </p:tav>
                                        <p:tav tm="100000">
                                          <p:val>
                                            <p:strVal val="#ppt_x"/>
                                          </p:val>
                                        </p:tav>
                                      </p:tavLst>
                                    </p:anim>
                                    <p:anim calcmode="lin" valueType="num">
                                      <p:cBhvr additive="base">
                                        <p:cTn id="40" dur="500" fill="hold"/>
                                        <p:tgtEl>
                                          <p:spTgt spid="99"/>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00"/>
                                        </p:tgtEl>
                                        <p:attrNameLst>
                                          <p:attrName>style.visibility</p:attrName>
                                        </p:attrNameLst>
                                      </p:cBhvr>
                                      <p:to>
                                        <p:strVal val="visible"/>
                                      </p:to>
                                    </p:set>
                                    <p:anim calcmode="lin" valueType="num">
                                      <p:cBhvr additive="base">
                                        <p:cTn id="43" dur="500" fill="hold"/>
                                        <p:tgtEl>
                                          <p:spTgt spid="100"/>
                                        </p:tgtEl>
                                        <p:attrNameLst>
                                          <p:attrName>ppt_x</p:attrName>
                                        </p:attrNameLst>
                                      </p:cBhvr>
                                      <p:tavLst>
                                        <p:tav tm="0">
                                          <p:val>
                                            <p:strVal val="0-#ppt_w/2"/>
                                          </p:val>
                                        </p:tav>
                                        <p:tav tm="100000">
                                          <p:val>
                                            <p:strVal val="#ppt_x"/>
                                          </p:val>
                                        </p:tav>
                                      </p:tavLst>
                                    </p:anim>
                                    <p:anim calcmode="lin" valueType="num">
                                      <p:cBhvr additive="base">
                                        <p:cTn id="44" dur="500" fill="hold"/>
                                        <p:tgtEl>
                                          <p:spTgt spid="100"/>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01"/>
                                        </p:tgtEl>
                                        <p:attrNameLst>
                                          <p:attrName>style.visibility</p:attrName>
                                        </p:attrNameLst>
                                      </p:cBhvr>
                                      <p:to>
                                        <p:strVal val="visible"/>
                                      </p:to>
                                    </p:set>
                                    <p:anim calcmode="lin" valueType="num">
                                      <p:cBhvr additive="base">
                                        <p:cTn id="47" dur="500" fill="hold"/>
                                        <p:tgtEl>
                                          <p:spTgt spid="101"/>
                                        </p:tgtEl>
                                        <p:attrNameLst>
                                          <p:attrName>ppt_x</p:attrName>
                                        </p:attrNameLst>
                                      </p:cBhvr>
                                      <p:tavLst>
                                        <p:tav tm="0">
                                          <p:val>
                                            <p:strVal val="0-#ppt_w/2"/>
                                          </p:val>
                                        </p:tav>
                                        <p:tav tm="100000">
                                          <p:val>
                                            <p:strVal val="#ppt_x"/>
                                          </p:val>
                                        </p:tav>
                                      </p:tavLst>
                                    </p:anim>
                                    <p:anim calcmode="lin" valueType="num">
                                      <p:cBhvr additive="base">
                                        <p:cTn id="48" dur="500" fill="hold"/>
                                        <p:tgtEl>
                                          <p:spTgt spid="101"/>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02"/>
                                        </p:tgtEl>
                                        <p:attrNameLst>
                                          <p:attrName>style.visibility</p:attrName>
                                        </p:attrNameLst>
                                      </p:cBhvr>
                                      <p:to>
                                        <p:strVal val="visible"/>
                                      </p:to>
                                    </p:set>
                                    <p:anim calcmode="lin" valueType="num">
                                      <p:cBhvr additive="base">
                                        <p:cTn id="51" dur="500" fill="hold"/>
                                        <p:tgtEl>
                                          <p:spTgt spid="102"/>
                                        </p:tgtEl>
                                        <p:attrNameLst>
                                          <p:attrName>ppt_x</p:attrName>
                                        </p:attrNameLst>
                                      </p:cBhvr>
                                      <p:tavLst>
                                        <p:tav tm="0">
                                          <p:val>
                                            <p:strVal val="0-#ppt_w/2"/>
                                          </p:val>
                                        </p:tav>
                                        <p:tav tm="100000">
                                          <p:val>
                                            <p:strVal val="#ppt_x"/>
                                          </p:val>
                                        </p:tav>
                                      </p:tavLst>
                                    </p:anim>
                                    <p:anim calcmode="lin" valueType="num">
                                      <p:cBhvr additive="base">
                                        <p:cTn id="52" dur="500" fill="hold"/>
                                        <p:tgtEl>
                                          <p:spTgt spid="102"/>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103"/>
                                        </p:tgtEl>
                                        <p:attrNameLst>
                                          <p:attrName>style.visibility</p:attrName>
                                        </p:attrNameLst>
                                      </p:cBhvr>
                                      <p:to>
                                        <p:strVal val="visible"/>
                                      </p:to>
                                    </p:set>
                                    <p:anim calcmode="lin" valueType="num">
                                      <p:cBhvr additive="base">
                                        <p:cTn id="55" dur="500" fill="hold"/>
                                        <p:tgtEl>
                                          <p:spTgt spid="103"/>
                                        </p:tgtEl>
                                        <p:attrNameLst>
                                          <p:attrName>ppt_x</p:attrName>
                                        </p:attrNameLst>
                                      </p:cBhvr>
                                      <p:tavLst>
                                        <p:tav tm="0">
                                          <p:val>
                                            <p:strVal val="0-#ppt_w/2"/>
                                          </p:val>
                                        </p:tav>
                                        <p:tav tm="100000">
                                          <p:val>
                                            <p:strVal val="#ppt_x"/>
                                          </p:val>
                                        </p:tav>
                                      </p:tavLst>
                                    </p:anim>
                                    <p:anim calcmode="lin" valueType="num">
                                      <p:cBhvr additive="base">
                                        <p:cTn id="56" dur="500" fill="hold"/>
                                        <p:tgtEl>
                                          <p:spTgt spid="103"/>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104"/>
                                        </p:tgtEl>
                                        <p:attrNameLst>
                                          <p:attrName>style.visibility</p:attrName>
                                        </p:attrNameLst>
                                      </p:cBhvr>
                                      <p:to>
                                        <p:strVal val="visible"/>
                                      </p:to>
                                    </p:set>
                                    <p:anim calcmode="lin" valueType="num">
                                      <p:cBhvr additive="base">
                                        <p:cTn id="59" dur="500" fill="hold"/>
                                        <p:tgtEl>
                                          <p:spTgt spid="104"/>
                                        </p:tgtEl>
                                        <p:attrNameLst>
                                          <p:attrName>ppt_x</p:attrName>
                                        </p:attrNameLst>
                                      </p:cBhvr>
                                      <p:tavLst>
                                        <p:tav tm="0">
                                          <p:val>
                                            <p:strVal val="0-#ppt_w/2"/>
                                          </p:val>
                                        </p:tav>
                                        <p:tav tm="100000">
                                          <p:val>
                                            <p:strVal val="#ppt_x"/>
                                          </p:val>
                                        </p:tav>
                                      </p:tavLst>
                                    </p:anim>
                                    <p:anim calcmode="lin" valueType="num">
                                      <p:cBhvr additive="base">
                                        <p:cTn id="60" dur="500" fill="hold"/>
                                        <p:tgtEl>
                                          <p:spTgt spid="104"/>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105"/>
                                        </p:tgtEl>
                                        <p:attrNameLst>
                                          <p:attrName>style.visibility</p:attrName>
                                        </p:attrNameLst>
                                      </p:cBhvr>
                                      <p:to>
                                        <p:strVal val="visible"/>
                                      </p:to>
                                    </p:set>
                                    <p:anim calcmode="lin" valueType="num">
                                      <p:cBhvr additive="base">
                                        <p:cTn id="63" dur="500" fill="hold"/>
                                        <p:tgtEl>
                                          <p:spTgt spid="105"/>
                                        </p:tgtEl>
                                        <p:attrNameLst>
                                          <p:attrName>ppt_x</p:attrName>
                                        </p:attrNameLst>
                                      </p:cBhvr>
                                      <p:tavLst>
                                        <p:tav tm="0">
                                          <p:val>
                                            <p:strVal val="0-#ppt_w/2"/>
                                          </p:val>
                                        </p:tav>
                                        <p:tav tm="100000">
                                          <p:val>
                                            <p:strVal val="#ppt_x"/>
                                          </p:val>
                                        </p:tav>
                                      </p:tavLst>
                                    </p:anim>
                                    <p:anim calcmode="lin" valueType="num">
                                      <p:cBhvr additive="base">
                                        <p:cTn id="64" dur="500" fill="hold"/>
                                        <p:tgtEl>
                                          <p:spTgt spid="105"/>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106"/>
                                        </p:tgtEl>
                                        <p:attrNameLst>
                                          <p:attrName>style.visibility</p:attrName>
                                        </p:attrNameLst>
                                      </p:cBhvr>
                                      <p:to>
                                        <p:strVal val="visible"/>
                                      </p:to>
                                    </p:set>
                                    <p:anim calcmode="lin" valueType="num">
                                      <p:cBhvr additive="base">
                                        <p:cTn id="67" dur="500" fill="hold"/>
                                        <p:tgtEl>
                                          <p:spTgt spid="106"/>
                                        </p:tgtEl>
                                        <p:attrNameLst>
                                          <p:attrName>ppt_x</p:attrName>
                                        </p:attrNameLst>
                                      </p:cBhvr>
                                      <p:tavLst>
                                        <p:tav tm="0">
                                          <p:val>
                                            <p:strVal val="0-#ppt_w/2"/>
                                          </p:val>
                                        </p:tav>
                                        <p:tav tm="100000">
                                          <p:val>
                                            <p:strVal val="#ppt_x"/>
                                          </p:val>
                                        </p:tav>
                                      </p:tavLst>
                                    </p:anim>
                                    <p:anim calcmode="lin" valueType="num">
                                      <p:cBhvr additive="base">
                                        <p:cTn id="68" dur="500" fill="hold"/>
                                        <p:tgtEl>
                                          <p:spTgt spid="106"/>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107"/>
                                        </p:tgtEl>
                                        <p:attrNameLst>
                                          <p:attrName>style.visibility</p:attrName>
                                        </p:attrNameLst>
                                      </p:cBhvr>
                                      <p:to>
                                        <p:strVal val="visible"/>
                                      </p:to>
                                    </p:set>
                                    <p:anim calcmode="lin" valueType="num">
                                      <p:cBhvr additive="base">
                                        <p:cTn id="71" dur="500" fill="hold"/>
                                        <p:tgtEl>
                                          <p:spTgt spid="107"/>
                                        </p:tgtEl>
                                        <p:attrNameLst>
                                          <p:attrName>ppt_x</p:attrName>
                                        </p:attrNameLst>
                                      </p:cBhvr>
                                      <p:tavLst>
                                        <p:tav tm="0">
                                          <p:val>
                                            <p:strVal val="0-#ppt_w/2"/>
                                          </p:val>
                                        </p:tav>
                                        <p:tav tm="100000">
                                          <p:val>
                                            <p:strVal val="#ppt_x"/>
                                          </p:val>
                                        </p:tav>
                                      </p:tavLst>
                                    </p:anim>
                                    <p:anim calcmode="lin" valueType="num">
                                      <p:cBhvr additive="base">
                                        <p:cTn id="72" dur="500" fill="hold"/>
                                        <p:tgtEl>
                                          <p:spTgt spid="107"/>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108"/>
                                        </p:tgtEl>
                                        <p:attrNameLst>
                                          <p:attrName>style.visibility</p:attrName>
                                        </p:attrNameLst>
                                      </p:cBhvr>
                                      <p:to>
                                        <p:strVal val="visible"/>
                                      </p:to>
                                    </p:set>
                                    <p:anim calcmode="lin" valueType="num">
                                      <p:cBhvr additive="base">
                                        <p:cTn id="75" dur="500" fill="hold"/>
                                        <p:tgtEl>
                                          <p:spTgt spid="108"/>
                                        </p:tgtEl>
                                        <p:attrNameLst>
                                          <p:attrName>ppt_x</p:attrName>
                                        </p:attrNameLst>
                                      </p:cBhvr>
                                      <p:tavLst>
                                        <p:tav tm="0">
                                          <p:val>
                                            <p:strVal val="0-#ppt_w/2"/>
                                          </p:val>
                                        </p:tav>
                                        <p:tav tm="100000">
                                          <p:val>
                                            <p:strVal val="#ppt_x"/>
                                          </p:val>
                                        </p:tav>
                                      </p:tavLst>
                                    </p:anim>
                                    <p:anim calcmode="lin" valueType="num">
                                      <p:cBhvr additive="base">
                                        <p:cTn id="76" dur="500" fill="hold"/>
                                        <p:tgtEl>
                                          <p:spTgt spid="108"/>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109"/>
                                        </p:tgtEl>
                                        <p:attrNameLst>
                                          <p:attrName>style.visibility</p:attrName>
                                        </p:attrNameLst>
                                      </p:cBhvr>
                                      <p:to>
                                        <p:strVal val="visible"/>
                                      </p:to>
                                    </p:set>
                                    <p:anim calcmode="lin" valueType="num">
                                      <p:cBhvr additive="base">
                                        <p:cTn id="79" dur="500" fill="hold"/>
                                        <p:tgtEl>
                                          <p:spTgt spid="109"/>
                                        </p:tgtEl>
                                        <p:attrNameLst>
                                          <p:attrName>ppt_x</p:attrName>
                                        </p:attrNameLst>
                                      </p:cBhvr>
                                      <p:tavLst>
                                        <p:tav tm="0">
                                          <p:val>
                                            <p:strVal val="0-#ppt_w/2"/>
                                          </p:val>
                                        </p:tav>
                                        <p:tav tm="100000">
                                          <p:val>
                                            <p:strVal val="#ppt_x"/>
                                          </p:val>
                                        </p:tav>
                                      </p:tavLst>
                                    </p:anim>
                                    <p:anim calcmode="lin" valueType="num">
                                      <p:cBhvr additive="base">
                                        <p:cTn id="80" dur="500" fill="hold"/>
                                        <p:tgtEl>
                                          <p:spTgt spid="109"/>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110"/>
                                        </p:tgtEl>
                                        <p:attrNameLst>
                                          <p:attrName>style.visibility</p:attrName>
                                        </p:attrNameLst>
                                      </p:cBhvr>
                                      <p:to>
                                        <p:strVal val="visible"/>
                                      </p:to>
                                    </p:set>
                                    <p:anim calcmode="lin" valueType="num">
                                      <p:cBhvr additive="base">
                                        <p:cTn id="83" dur="500" fill="hold"/>
                                        <p:tgtEl>
                                          <p:spTgt spid="110"/>
                                        </p:tgtEl>
                                        <p:attrNameLst>
                                          <p:attrName>ppt_x</p:attrName>
                                        </p:attrNameLst>
                                      </p:cBhvr>
                                      <p:tavLst>
                                        <p:tav tm="0">
                                          <p:val>
                                            <p:strVal val="0-#ppt_w/2"/>
                                          </p:val>
                                        </p:tav>
                                        <p:tav tm="100000">
                                          <p:val>
                                            <p:strVal val="#ppt_x"/>
                                          </p:val>
                                        </p:tav>
                                      </p:tavLst>
                                    </p:anim>
                                    <p:anim calcmode="lin" valueType="num">
                                      <p:cBhvr additive="base">
                                        <p:cTn id="84" dur="500" fill="hold"/>
                                        <p:tgtEl>
                                          <p:spTgt spid="110"/>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111"/>
                                        </p:tgtEl>
                                        <p:attrNameLst>
                                          <p:attrName>style.visibility</p:attrName>
                                        </p:attrNameLst>
                                      </p:cBhvr>
                                      <p:to>
                                        <p:strVal val="visible"/>
                                      </p:to>
                                    </p:set>
                                    <p:anim calcmode="lin" valueType="num">
                                      <p:cBhvr additive="base">
                                        <p:cTn id="87" dur="500" fill="hold"/>
                                        <p:tgtEl>
                                          <p:spTgt spid="111"/>
                                        </p:tgtEl>
                                        <p:attrNameLst>
                                          <p:attrName>ppt_x</p:attrName>
                                        </p:attrNameLst>
                                      </p:cBhvr>
                                      <p:tavLst>
                                        <p:tav tm="0">
                                          <p:val>
                                            <p:strVal val="0-#ppt_w/2"/>
                                          </p:val>
                                        </p:tav>
                                        <p:tav tm="100000">
                                          <p:val>
                                            <p:strVal val="#ppt_x"/>
                                          </p:val>
                                        </p:tav>
                                      </p:tavLst>
                                    </p:anim>
                                    <p:anim calcmode="lin" valueType="num">
                                      <p:cBhvr additive="base">
                                        <p:cTn id="88" dur="500" fill="hold"/>
                                        <p:tgtEl>
                                          <p:spTgt spid="111"/>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112"/>
                                        </p:tgtEl>
                                        <p:attrNameLst>
                                          <p:attrName>style.visibility</p:attrName>
                                        </p:attrNameLst>
                                      </p:cBhvr>
                                      <p:to>
                                        <p:strVal val="visible"/>
                                      </p:to>
                                    </p:set>
                                    <p:anim calcmode="lin" valueType="num">
                                      <p:cBhvr additive="base">
                                        <p:cTn id="91" dur="500" fill="hold"/>
                                        <p:tgtEl>
                                          <p:spTgt spid="112"/>
                                        </p:tgtEl>
                                        <p:attrNameLst>
                                          <p:attrName>ppt_x</p:attrName>
                                        </p:attrNameLst>
                                      </p:cBhvr>
                                      <p:tavLst>
                                        <p:tav tm="0">
                                          <p:val>
                                            <p:strVal val="0-#ppt_w/2"/>
                                          </p:val>
                                        </p:tav>
                                        <p:tav tm="100000">
                                          <p:val>
                                            <p:strVal val="#ppt_x"/>
                                          </p:val>
                                        </p:tav>
                                      </p:tavLst>
                                    </p:anim>
                                    <p:anim calcmode="lin" valueType="num">
                                      <p:cBhvr additive="base">
                                        <p:cTn id="92" dur="500" fill="hold"/>
                                        <p:tgtEl>
                                          <p:spTgt spid="112"/>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0"/>
                                  </p:stCondLst>
                                  <p:childTnLst>
                                    <p:set>
                                      <p:cBhvr>
                                        <p:cTn id="94" dur="1" fill="hold">
                                          <p:stCondLst>
                                            <p:cond delay="0"/>
                                          </p:stCondLst>
                                        </p:cTn>
                                        <p:tgtEl>
                                          <p:spTgt spid="113"/>
                                        </p:tgtEl>
                                        <p:attrNameLst>
                                          <p:attrName>style.visibility</p:attrName>
                                        </p:attrNameLst>
                                      </p:cBhvr>
                                      <p:to>
                                        <p:strVal val="visible"/>
                                      </p:to>
                                    </p:set>
                                    <p:anim calcmode="lin" valueType="num">
                                      <p:cBhvr additive="base">
                                        <p:cTn id="95" dur="500" fill="hold"/>
                                        <p:tgtEl>
                                          <p:spTgt spid="113"/>
                                        </p:tgtEl>
                                        <p:attrNameLst>
                                          <p:attrName>ppt_x</p:attrName>
                                        </p:attrNameLst>
                                      </p:cBhvr>
                                      <p:tavLst>
                                        <p:tav tm="0">
                                          <p:val>
                                            <p:strVal val="0-#ppt_w/2"/>
                                          </p:val>
                                        </p:tav>
                                        <p:tav tm="100000">
                                          <p:val>
                                            <p:strVal val="#ppt_x"/>
                                          </p:val>
                                        </p:tav>
                                      </p:tavLst>
                                    </p:anim>
                                    <p:anim calcmode="lin" valueType="num">
                                      <p:cBhvr additive="base">
                                        <p:cTn id="96" dur="500" fill="hold"/>
                                        <p:tgtEl>
                                          <p:spTgt spid="113"/>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p:stCondLst>
                                    <p:cond delay="0"/>
                                  </p:stCondLst>
                                  <p:childTnLst>
                                    <p:set>
                                      <p:cBhvr>
                                        <p:cTn id="98" dur="1" fill="hold">
                                          <p:stCondLst>
                                            <p:cond delay="0"/>
                                          </p:stCondLst>
                                        </p:cTn>
                                        <p:tgtEl>
                                          <p:spTgt spid="114"/>
                                        </p:tgtEl>
                                        <p:attrNameLst>
                                          <p:attrName>style.visibility</p:attrName>
                                        </p:attrNameLst>
                                      </p:cBhvr>
                                      <p:to>
                                        <p:strVal val="visible"/>
                                      </p:to>
                                    </p:set>
                                    <p:anim calcmode="lin" valueType="num">
                                      <p:cBhvr additive="base">
                                        <p:cTn id="99" dur="500" fill="hold"/>
                                        <p:tgtEl>
                                          <p:spTgt spid="114"/>
                                        </p:tgtEl>
                                        <p:attrNameLst>
                                          <p:attrName>ppt_x</p:attrName>
                                        </p:attrNameLst>
                                      </p:cBhvr>
                                      <p:tavLst>
                                        <p:tav tm="0">
                                          <p:val>
                                            <p:strVal val="0-#ppt_w/2"/>
                                          </p:val>
                                        </p:tav>
                                        <p:tav tm="100000">
                                          <p:val>
                                            <p:strVal val="#ppt_x"/>
                                          </p:val>
                                        </p:tav>
                                      </p:tavLst>
                                    </p:anim>
                                    <p:anim calcmode="lin" valueType="num">
                                      <p:cBhvr additive="base">
                                        <p:cTn id="100" dur="500" fill="hold"/>
                                        <p:tgtEl>
                                          <p:spTgt spid="114"/>
                                        </p:tgtEl>
                                        <p:attrNameLst>
                                          <p:attrName>ppt_y</p:attrName>
                                        </p:attrNameLst>
                                      </p:cBhvr>
                                      <p:tavLst>
                                        <p:tav tm="0">
                                          <p:val>
                                            <p:strVal val="#ppt_y"/>
                                          </p:val>
                                        </p:tav>
                                        <p:tav tm="100000">
                                          <p:val>
                                            <p:strVal val="#ppt_y"/>
                                          </p:val>
                                        </p:tav>
                                      </p:tavLst>
                                    </p:anim>
                                  </p:childTnLst>
                                </p:cTn>
                              </p:par>
                              <p:par>
                                <p:cTn id="101" presetID="2" presetClass="entr" presetSubtype="8" fill="hold" grpId="0" nodeType="withEffect">
                                  <p:stCondLst>
                                    <p:cond delay="0"/>
                                  </p:stCondLst>
                                  <p:childTnLst>
                                    <p:set>
                                      <p:cBhvr>
                                        <p:cTn id="102" dur="1" fill="hold">
                                          <p:stCondLst>
                                            <p:cond delay="0"/>
                                          </p:stCondLst>
                                        </p:cTn>
                                        <p:tgtEl>
                                          <p:spTgt spid="115"/>
                                        </p:tgtEl>
                                        <p:attrNameLst>
                                          <p:attrName>style.visibility</p:attrName>
                                        </p:attrNameLst>
                                      </p:cBhvr>
                                      <p:to>
                                        <p:strVal val="visible"/>
                                      </p:to>
                                    </p:set>
                                    <p:anim calcmode="lin" valueType="num">
                                      <p:cBhvr additive="base">
                                        <p:cTn id="103" dur="500" fill="hold"/>
                                        <p:tgtEl>
                                          <p:spTgt spid="115"/>
                                        </p:tgtEl>
                                        <p:attrNameLst>
                                          <p:attrName>ppt_x</p:attrName>
                                        </p:attrNameLst>
                                      </p:cBhvr>
                                      <p:tavLst>
                                        <p:tav tm="0">
                                          <p:val>
                                            <p:strVal val="0-#ppt_w/2"/>
                                          </p:val>
                                        </p:tav>
                                        <p:tav tm="100000">
                                          <p:val>
                                            <p:strVal val="#ppt_x"/>
                                          </p:val>
                                        </p:tav>
                                      </p:tavLst>
                                    </p:anim>
                                    <p:anim calcmode="lin" valueType="num">
                                      <p:cBhvr additive="base">
                                        <p:cTn id="104" dur="500" fill="hold"/>
                                        <p:tgtEl>
                                          <p:spTgt spid="115"/>
                                        </p:tgtEl>
                                        <p:attrNameLst>
                                          <p:attrName>ppt_y</p:attrName>
                                        </p:attrNameLst>
                                      </p:cBhvr>
                                      <p:tavLst>
                                        <p:tav tm="0">
                                          <p:val>
                                            <p:strVal val="#ppt_y"/>
                                          </p:val>
                                        </p:tav>
                                        <p:tav tm="100000">
                                          <p:val>
                                            <p:strVal val="#ppt_y"/>
                                          </p:val>
                                        </p:tav>
                                      </p:tavLst>
                                    </p:anim>
                                  </p:childTnLst>
                                </p:cTn>
                              </p:par>
                              <p:par>
                                <p:cTn id="105" presetID="2" presetClass="entr" presetSubtype="8" fill="hold" grpId="0" nodeType="withEffect">
                                  <p:stCondLst>
                                    <p:cond delay="0"/>
                                  </p:stCondLst>
                                  <p:childTnLst>
                                    <p:set>
                                      <p:cBhvr>
                                        <p:cTn id="106" dur="1" fill="hold">
                                          <p:stCondLst>
                                            <p:cond delay="0"/>
                                          </p:stCondLst>
                                        </p:cTn>
                                        <p:tgtEl>
                                          <p:spTgt spid="116"/>
                                        </p:tgtEl>
                                        <p:attrNameLst>
                                          <p:attrName>style.visibility</p:attrName>
                                        </p:attrNameLst>
                                      </p:cBhvr>
                                      <p:to>
                                        <p:strVal val="visible"/>
                                      </p:to>
                                    </p:set>
                                    <p:anim calcmode="lin" valueType="num">
                                      <p:cBhvr additive="base">
                                        <p:cTn id="107" dur="500" fill="hold"/>
                                        <p:tgtEl>
                                          <p:spTgt spid="116"/>
                                        </p:tgtEl>
                                        <p:attrNameLst>
                                          <p:attrName>ppt_x</p:attrName>
                                        </p:attrNameLst>
                                      </p:cBhvr>
                                      <p:tavLst>
                                        <p:tav tm="0">
                                          <p:val>
                                            <p:strVal val="0-#ppt_w/2"/>
                                          </p:val>
                                        </p:tav>
                                        <p:tav tm="100000">
                                          <p:val>
                                            <p:strVal val="#ppt_x"/>
                                          </p:val>
                                        </p:tav>
                                      </p:tavLst>
                                    </p:anim>
                                    <p:anim calcmode="lin" valueType="num">
                                      <p:cBhvr additive="base">
                                        <p:cTn id="108" dur="500" fill="hold"/>
                                        <p:tgtEl>
                                          <p:spTgt spid="116"/>
                                        </p:tgtEl>
                                        <p:attrNameLst>
                                          <p:attrName>ppt_y</p:attrName>
                                        </p:attrNameLst>
                                      </p:cBhvr>
                                      <p:tavLst>
                                        <p:tav tm="0">
                                          <p:val>
                                            <p:strVal val="#ppt_y"/>
                                          </p:val>
                                        </p:tav>
                                        <p:tav tm="100000">
                                          <p:val>
                                            <p:strVal val="#ppt_y"/>
                                          </p:val>
                                        </p:tav>
                                      </p:tavLst>
                                    </p:anim>
                                  </p:childTnLst>
                                </p:cTn>
                              </p:par>
                              <p:par>
                                <p:cTn id="109" presetID="2" presetClass="entr" presetSubtype="8" fill="hold" grpId="0" nodeType="withEffect">
                                  <p:stCondLst>
                                    <p:cond delay="0"/>
                                  </p:stCondLst>
                                  <p:childTnLst>
                                    <p:set>
                                      <p:cBhvr>
                                        <p:cTn id="110" dur="1" fill="hold">
                                          <p:stCondLst>
                                            <p:cond delay="0"/>
                                          </p:stCondLst>
                                        </p:cTn>
                                        <p:tgtEl>
                                          <p:spTgt spid="117"/>
                                        </p:tgtEl>
                                        <p:attrNameLst>
                                          <p:attrName>style.visibility</p:attrName>
                                        </p:attrNameLst>
                                      </p:cBhvr>
                                      <p:to>
                                        <p:strVal val="visible"/>
                                      </p:to>
                                    </p:set>
                                    <p:anim calcmode="lin" valueType="num">
                                      <p:cBhvr additive="base">
                                        <p:cTn id="111" dur="500" fill="hold"/>
                                        <p:tgtEl>
                                          <p:spTgt spid="117"/>
                                        </p:tgtEl>
                                        <p:attrNameLst>
                                          <p:attrName>ppt_x</p:attrName>
                                        </p:attrNameLst>
                                      </p:cBhvr>
                                      <p:tavLst>
                                        <p:tav tm="0">
                                          <p:val>
                                            <p:strVal val="0-#ppt_w/2"/>
                                          </p:val>
                                        </p:tav>
                                        <p:tav tm="100000">
                                          <p:val>
                                            <p:strVal val="#ppt_x"/>
                                          </p:val>
                                        </p:tav>
                                      </p:tavLst>
                                    </p:anim>
                                    <p:anim calcmode="lin" valueType="num">
                                      <p:cBhvr additive="base">
                                        <p:cTn id="112" dur="500" fill="hold"/>
                                        <p:tgtEl>
                                          <p:spTgt spid="117"/>
                                        </p:tgtEl>
                                        <p:attrNameLst>
                                          <p:attrName>ppt_y</p:attrName>
                                        </p:attrNameLst>
                                      </p:cBhvr>
                                      <p:tavLst>
                                        <p:tav tm="0">
                                          <p:val>
                                            <p:strVal val="#ppt_y"/>
                                          </p:val>
                                        </p:tav>
                                        <p:tav tm="100000">
                                          <p:val>
                                            <p:strVal val="#ppt_y"/>
                                          </p:val>
                                        </p:tav>
                                      </p:tavLst>
                                    </p:anim>
                                  </p:childTnLst>
                                </p:cTn>
                              </p:par>
                              <p:par>
                                <p:cTn id="113" presetID="2" presetClass="entr" presetSubtype="8" fill="hold" grpId="0" nodeType="withEffect">
                                  <p:stCondLst>
                                    <p:cond delay="0"/>
                                  </p:stCondLst>
                                  <p:childTnLst>
                                    <p:set>
                                      <p:cBhvr>
                                        <p:cTn id="114" dur="1" fill="hold">
                                          <p:stCondLst>
                                            <p:cond delay="0"/>
                                          </p:stCondLst>
                                        </p:cTn>
                                        <p:tgtEl>
                                          <p:spTgt spid="118"/>
                                        </p:tgtEl>
                                        <p:attrNameLst>
                                          <p:attrName>style.visibility</p:attrName>
                                        </p:attrNameLst>
                                      </p:cBhvr>
                                      <p:to>
                                        <p:strVal val="visible"/>
                                      </p:to>
                                    </p:set>
                                    <p:anim calcmode="lin" valueType="num">
                                      <p:cBhvr additive="base">
                                        <p:cTn id="115" dur="500" fill="hold"/>
                                        <p:tgtEl>
                                          <p:spTgt spid="118"/>
                                        </p:tgtEl>
                                        <p:attrNameLst>
                                          <p:attrName>ppt_x</p:attrName>
                                        </p:attrNameLst>
                                      </p:cBhvr>
                                      <p:tavLst>
                                        <p:tav tm="0">
                                          <p:val>
                                            <p:strVal val="0-#ppt_w/2"/>
                                          </p:val>
                                        </p:tav>
                                        <p:tav tm="100000">
                                          <p:val>
                                            <p:strVal val="#ppt_x"/>
                                          </p:val>
                                        </p:tav>
                                      </p:tavLst>
                                    </p:anim>
                                    <p:anim calcmode="lin" valueType="num">
                                      <p:cBhvr additive="base">
                                        <p:cTn id="116" dur="500" fill="hold"/>
                                        <p:tgtEl>
                                          <p:spTgt spid="118"/>
                                        </p:tgtEl>
                                        <p:attrNameLst>
                                          <p:attrName>ppt_y</p:attrName>
                                        </p:attrNameLst>
                                      </p:cBhvr>
                                      <p:tavLst>
                                        <p:tav tm="0">
                                          <p:val>
                                            <p:strVal val="#ppt_y"/>
                                          </p:val>
                                        </p:tav>
                                        <p:tav tm="100000">
                                          <p:val>
                                            <p:strVal val="#ppt_y"/>
                                          </p:val>
                                        </p:tav>
                                      </p:tavLst>
                                    </p:anim>
                                  </p:childTnLst>
                                </p:cTn>
                              </p:par>
                              <p:par>
                                <p:cTn id="117" presetID="2" presetClass="entr" presetSubtype="8" fill="hold" grpId="0" nodeType="withEffect">
                                  <p:stCondLst>
                                    <p:cond delay="0"/>
                                  </p:stCondLst>
                                  <p:childTnLst>
                                    <p:set>
                                      <p:cBhvr>
                                        <p:cTn id="118" dur="1" fill="hold">
                                          <p:stCondLst>
                                            <p:cond delay="0"/>
                                          </p:stCondLst>
                                        </p:cTn>
                                        <p:tgtEl>
                                          <p:spTgt spid="119"/>
                                        </p:tgtEl>
                                        <p:attrNameLst>
                                          <p:attrName>style.visibility</p:attrName>
                                        </p:attrNameLst>
                                      </p:cBhvr>
                                      <p:to>
                                        <p:strVal val="visible"/>
                                      </p:to>
                                    </p:set>
                                    <p:anim calcmode="lin" valueType="num">
                                      <p:cBhvr additive="base">
                                        <p:cTn id="119" dur="500" fill="hold"/>
                                        <p:tgtEl>
                                          <p:spTgt spid="119"/>
                                        </p:tgtEl>
                                        <p:attrNameLst>
                                          <p:attrName>ppt_x</p:attrName>
                                        </p:attrNameLst>
                                      </p:cBhvr>
                                      <p:tavLst>
                                        <p:tav tm="0">
                                          <p:val>
                                            <p:strVal val="0-#ppt_w/2"/>
                                          </p:val>
                                        </p:tav>
                                        <p:tav tm="100000">
                                          <p:val>
                                            <p:strVal val="#ppt_x"/>
                                          </p:val>
                                        </p:tav>
                                      </p:tavLst>
                                    </p:anim>
                                    <p:anim calcmode="lin" valueType="num">
                                      <p:cBhvr additive="base">
                                        <p:cTn id="120" dur="500" fill="hold"/>
                                        <p:tgtEl>
                                          <p:spTgt spid="119"/>
                                        </p:tgtEl>
                                        <p:attrNameLst>
                                          <p:attrName>ppt_y</p:attrName>
                                        </p:attrNameLst>
                                      </p:cBhvr>
                                      <p:tavLst>
                                        <p:tav tm="0">
                                          <p:val>
                                            <p:strVal val="#ppt_y"/>
                                          </p:val>
                                        </p:tav>
                                        <p:tav tm="100000">
                                          <p:val>
                                            <p:strVal val="#ppt_y"/>
                                          </p:val>
                                        </p:tav>
                                      </p:tavLst>
                                    </p:anim>
                                  </p:childTnLst>
                                </p:cTn>
                              </p:par>
                              <p:par>
                                <p:cTn id="121" presetID="2" presetClass="entr" presetSubtype="8" fill="hold" grpId="0" nodeType="withEffect">
                                  <p:stCondLst>
                                    <p:cond delay="0"/>
                                  </p:stCondLst>
                                  <p:childTnLst>
                                    <p:set>
                                      <p:cBhvr>
                                        <p:cTn id="122" dur="1" fill="hold">
                                          <p:stCondLst>
                                            <p:cond delay="0"/>
                                          </p:stCondLst>
                                        </p:cTn>
                                        <p:tgtEl>
                                          <p:spTgt spid="120"/>
                                        </p:tgtEl>
                                        <p:attrNameLst>
                                          <p:attrName>style.visibility</p:attrName>
                                        </p:attrNameLst>
                                      </p:cBhvr>
                                      <p:to>
                                        <p:strVal val="visible"/>
                                      </p:to>
                                    </p:set>
                                    <p:anim calcmode="lin" valueType="num">
                                      <p:cBhvr additive="base">
                                        <p:cTn id="123" dur="500" fill="hold"/>
                                        <p:tgtEl>
                                          <p:spTgt spid="120"/>
                                        </p:tgtEl>
                                        <p:attrNameLst>
                                          <p:attrName>ppt_x</p:attrName>
                                        </p:attrNameLst>
                                      </p:cBhvr>
                                      <p:tavLst>
                                        <p:tav tm="0">
                                          <p:val>
                                            <p:strVal val="0-#ppt_w/2"/>
                                          </p:val>
                                        </p:tav>
                                        <p:tav tm="100000">
                                          <p:val>
                                            <p:strVal val="#ppt_x"/>
                                          </p:val>
                                        </p:tav>
                                      </p:tavLst>
                                    </p:anim>
                                    <p:anim calcmode="lin" valueType="num">
                                      <p:cBhvr additive="base">
                                        <p:cTn id="124" dur="500" fill="hold"/>
                                        <p:tgtEl>
                                          <p:spTgt spid="120"/>
                                        </p:tgtEl>
                                        <p:attrNameLst>
                                          <p:attrName>ppt_y</p:attrName>
                                        </p:attrNameLst>
                                      </p:cBhvr>
                                      <p:tavLst>
                                        <p:tav tm="0">
                                          <p:val>
                                            <p:strVal val="#ppt_y"/>
                                          </p:val>
                                        </p:tav>
                                        <p:tav tm="100000">
                                          <p:val>
                                            <p:strVal val="#ppt_y"/>
                                          </p:val>
                                        </p:tav>
                                      </p:tavLst>
                                    </p:anim>
                                  </p:childTnLst>
                                </p:cTn>
                              </p:par>
                              <p:par>
                                <p:cTn id="125" presetID="2" presetClass="entr" presetSubtype="8" fill="hold" grpId="0" nodeType="withEffect">
                                  <p:stCondLst>
                                    <p:cond delay="0"/>
                                  </p:stCondLst>
                                  <p:childTnLst>
                                    <p:set>
                                      <p:cBhvr>
                                        <p:cTn id="126" dur="1" fill="hold">
                                          <p:stCondLst>
                                            <p:cond delay="0"/>
                                          </p:stCondLst>
                                        </p:cTn>
                                        <p:tgtEl>
                                          <p:spTgt spid="121"/>
                                        </p:tgtEl>
                                        <p:attrNameLst>
                                          <p:attrName>style.visibility</p:attrName>
                                        </p:attrNameLst>
                                      </p:cBhvr>
                                      <p:to>
                                        <p:strVal val="visible"/>
                                      </p:to>
                                    </p:set>
                                    <p:anim calcmode="lin" valueType="num">
                                      <p:cBhvr additive="base">
                                        <p:cTn id="127" dur="500" fill="hold"/>
                                        <p:tgtEl>
                                          <p:spTgt spid="121"/>
                                        </p:tgtEl>
                                        <p:attrNameLst>
                                          <p:attrName>ppt_x</p:attrName>
                                        </p:attrNameLst>
                                      </p:cBhvr>
                                      <p:tavLst>
                                        <p:tav tm="0">
                                          <p:val>
                                            <p:strVal val="0-#ppt_w/2"/>
                                          </p:val>
                                        </p:tav>
                                        <p:tav tm="100000">
                                          <p:val>
                                            <p:strVal val="#ppt_x"/>
                                          </p:val>
                                        </p:tav>
                                      </p:tavLst>
                                    </p:anim>
                                    <p:anim calcmode="lin" valueType="num">
                                      <p:cBhvr additive="base">
                                        <p:cTn id="128" dur="500" fill="hold"/>
                                        <p:tgtEl>
                                          <p:spTgt spid="121"/>
                                        </p:tgtEl>
                                        <p:attrNameLst>
                                          <p:attrName>ppt_y</p:attrName>
                                        </p:attrNameLst>
                                      </p:cBhvr>
                                      <p:tavLst>
                                        <p:tav tm="0">
                                          <p:val>
                                            <p:strVal val="#ppt_y"/>
                                          </p:val>
                                        </p:tav>
                                        <p:tav tm="100000">
                                          <p:val>
                                            <p:strVal val="#ppt_y"/>
                                          </p:val>
                                        </p:tav>
                                      </p:tavLst>
                                    </p:anim>
                                  </p:childTnLst>
                                </p:cTn>
                              </p:par>
                              <p:par>
                                <p:cTn id="129" presetID="2" presetClass="entr" presetSubtype="8" fill="hold" grpId="0" nodeType="withEffect">
                                  <p:stCondLst>
                                    <p:cond delay="0"/>
                                  </p:stCondLst>
                                  <p:childTnLst>
                                    <p:set>
                                      <p:cBhvr>
                                        <p:cTn id="130" dur="1" fill="hold">
                                          <p:stCondLst>
                                            <p:cond delay="0"/>
                                          </p:stCondLst>
                                        </p:cTn>
                                        <p:tgtEl>
                                          <p:spTgt spid="122"/>
                                        </p:tgtEl>
                                        <p:attrNameLst>
                                          <p:attrName>style.visibility</p:attrName>
                                        </p:attrNameLst>
                                      </p:cBhvr>
                                      <p:to>
                                        <p:strVal val="visible"/>
                                      </p:to>
                                    </p:set>
                                    <p:anim calcmode="lin" valueType="num">
                                      <p:cBhvr additive="base">
                                        <p:cTn id="131" dur="500" fill="hold"/>
                                        <p:tgtEl>
                                          <p:spTgt spid="122"/>
                                        </p:tgtEl>
                                        <p:attrNameLst>
                                          <p:attrName>ppt_x</p:attrName>
                                        </p:attrNameLst>
                                      </p:cBhvr>
                                      <p:tavLst>
                                        <p:tav tm="0">
                                          <p:val>
                                            <p:strVal val="0-#ppt_w/2"/>
                                          </p:val>
                                        </p:tav>
                                        <p:tav tm="100000">
                                          <p:val>
                                            <p:strVal val="#ppt_x"/>
                                          </p:val>
                                        </p:tav>
                                      </p:tavLst>
                                    </p:anim>
                                    <p:anim calcmode="lin" valueType="num">
                                      <p:cBhvr additive="base">
                                        <p:cTn id="132" dur="500" fill="hold"/>
                                        <p:tgtEl>
                                          <p:spTgt spid="122"/>
                                        </p:tgtEl>
                                        <p:attrNameLst>
                                          <p:attrName>ppt_y</p:attrName>
                                        </p:attrNameLst>
                                      </p:cBhvr>
                                      <p:tavLst>
                                        <p:tav tm="0">
                                          <p:val>
                                            <p:strVal val="#ppt_y"/>
                                          </p:val>
                                        </p:tav>
                                        <p:tav tm="100000">
                                          <p:val>
                                            <p:strVal val="#ppt_y"/>
                                          </p:val>
                                        </p:tav>
                                      </p:tavLst>
                                    </p:anim>
                                  </p:childTnLst>
                                </p:cTn>
                              </p:par>
                              <p:par>
                                <p:cTn id="133" presetID="2" presetClass="entr" presetSubtype="8" fill="hold" grpId="0" nodeType="withEffect">
                                  <p:stCondLst>
                                    <p:cond delay="0"/>
                                  </p:stCondLst>
                                  <p:childTnLst>
                                    <p:set>
                                      <p:cBhvr>
                                        <p:cTn id="134" dur="1" fill="hold">
                                          <p:stCondLst>
                                            <p:cond delay="0"/>
                                          </p:stCondLst>
                                        </p:cTn>
                                        <p:tgtEl>
                                          <p:spTgt spid="123"/>
                                        </p:tgtEl>
                                        <p:attrNameLst>
                                          <p:attrName>style.visibility</p:attrName>
                                        </p:attrNameLst>
                                      </p:cBhvr>
                                      <p:to>
                                        <p:strVal val="visible"/>
                                      </p:to>
                                    </p:set>
                                    <p:anim calcmode="lin" valueType="num">
                                      <p:cBhvr additive="base">
                                        <p:cTn id="135" dur="500" fill="hold"/>
                                        <p:tgtEl>
                                          <p:spTgt spid="123"/>
                                        </p:tgtEl>
                                        <p:attrNameLst>
                                          <p:attrName>ppt_x</p:attrName>
                                        </p:attrNameLst>
                                      </p:cBhvr>
                                      <p:tavLst>
                                        <p:tav tm="0">
                                          <p:val>
                                            <p:strVal val="0-#ppt_w/2"/>
                                          </p:val>
                                        </p:tav>
                                        <p:tav tm="100000">
                                          <p:val>
                                            <p:strVal val="#ppt_x"/>
                                          </p:val>
                                        </p:tav>
                                      </p:tavLst>
                                    </p:anim>
                                    <p:anim calcmode="lin" valueType="num">
                                      <p:cBhvr additive="base">
                                        <p:cTn id="136" dur="500" fill="hold"/>
                                        <p:tgtEl>
                                          <p:spTgt spid="123"/>
                                        </p:tgtEl>
                                        <p:attrNameLst>
                                          <p:attrName>ppt_y</p:attrName>
                                        </p:attrNameLst>
                                      </p:cBhvr>
                                      <p:tavLst>
                                        <p:tav tm="0">
                                          <p:val>
                                            <p:strVal val="#ppt_y"/>
                                          </p:val>
                                        </p:tav>
                                        <p:tav tm="100000">
                                          <p:val>
                                            <p:strVal val="#ppt_y"/>
                                          </p:val>
                                        </p:tav>
                                      </p:tavLst>
                                    </p:anim>
                                  </p:childTnLst>
                                </p:cTn>
                              </p:par>
                              <p:par>
                                <p:cTn id="137" presetID="2" presetClass="entr" presetSubtype="8" fill="hold" grpId="0" nodeType="withEffect">
                                  <p:stCondLst>
                                    <p:cond delay="0"/>
                                  </p:stCondLst>
                                  <p:childTnLst>
                                    <p:set>
                                      <p:cBhvr>
                                        <p:cTn id="138" dur="1" fill="hold">
                                          <p:stCondLst>
                                            <p:cond delay="0"/>
                                          </p:stCondLst>
                                        </p:cTn>
                                        <p:tgtEl>
                                          <p:spTgt spid="124"/>
                                        </p:tgtEl>
                                        <p:attrNameLst>
                                          <p:attrName>style.visibility</p:attrName>
                                        </p:attrNameLst>
                                      </p:cBhvr>
                                      <p:to>
                                        <p:strVal val="visible"/>
                                      </p:to>
                                    </p:set>
                                    <p:anim calcmode="lin" valueType="num">
                                      <p:cBhvr additive="base">
                                        <p:cTn id="139" dur="500" fill="hold"/>
                                        <p:tgtEl>
                                          <p:spTgt spid="124"/>
                                        </p:tgtEl>
                                        <p:attrNameLst>
                                          <p:attrName>ppt_x</p:attrName>
                                        </p:attrNameLst>
                                      </p:cBhvr>
                                      <p:tavLst>
                                        <p:tav tm="0">
                                          <p:val>
                                            <p:strVal val="0-#ppt_w/2"/>
                                          </p:val>
                                        </p:tav>
                                        <p:tav tm="100000">
                                          <p:val>
                                            <p:strVal val="#ppt_x"/>
                                          </p:val>
                                        </p:tav>
                                      </p:tavLst>
                                    </p:anim>
                                    <p:anim calcmode="lin" valueType="num">
                                      <p:cBhvr additive="base">
                                        <p:cTn id="140" dur="500" fill="hold"/>
                                        <p:tgtEl>
                                          <p:spTgt spid="124"/>
                                        </p:tgtEl>
                                        <p:attrNameLst>
                                          <p:attrName>ppt_y</p:attrName>
                                        </p:attrNameLst>
                                      </p:cBhvr>
                                      <p:tavLst>
                                        <p:tav tm="0">
                                          <p:val>
                                            <p:strVal val="#ppt_y"/>
                                          </p:val>
                                        </p:tav>
                                        <p:tav tm="100000">
                                          <p:val>
                                            <p:strVal val="#ppt_y"/>
                                          </p:val>
                                        </p:tav>
                                      </p:tavLst>
                                    </p:anim>
                                  </p:childTnLst>
                                </p:cTn>
                              </p:par>
                              <p:par>
                                <p:cTn id="141" presetID="2" presetClass="entr" presetSubtype="8" fill="hold" grpId="0" nodeType="withEffect">
                                  <p:stCondLst>
                                    <p:cond delay="0"/>
                                  </p:stCondLst>
                                  <p:childTnLst>
                                    <p:set>
                                      <p:cBhvr>
                                        <p:cTn id="142" dur="1" fill="hold">
                                          <p:stCondLst>
                                            <p:cond delay="0"/>
                                          </p:stCondLst>
                                        </p:cTn>
                                        <p:tgtEl>
                                          <p:spTgt spid="125"/>
                                        </p:tgtEl>
                                        <p:attrNameLst>
                                          <p:attrName>style.visibility</p:attrName>
                                        </p:attrNameLst>
                                      </p:cBhvr>
                                      <p:to>
                                        <p:strVal val="visible"/>
                                      </p:to>
                                    </p:set>
                                    <p:anim calcmode="lin" valueType="num">
                                      <p:cBhvr additive="base">
                                        <p:cTn id="143" dur="500" fill="hold"/>
                                        <p:tgtEl>
                                          <p:spTgt spid="125"/>
                                        </p:tgtEl>
                                        <p:attrNameLst>
                                          <p:attrName>ppt_x</p:attrName>
                                        </p:attrNameLst>
                                      </p:cBhvr>
                                      <p:tavLst>
                                        <p:tav tm="0">
                                          <p:val>
                                            <p:strVal val="0-#ppt_w/2"/>
                                          </p:val>
                                        </p:tav>
                                        <p:tav tm="100000">
                                          <p:val>
                                            <p:strVal val="#ppt_x"/>
                                          </p:val>
                                        </p:tav>
                                      </p:tavLst>
                                    </p:anim>
                                    <p:anim calcmode="lin" valueType="num">
                                      <p:cBhvr additive="base">
                                        <p:cTn id="144" dur="500" fill="hold"/>
                                        <p:tgtEl>
                                          <p:spTgt spid="125"/>
                                        </p:tgtEl>
                                        <p:attrNameLst>
                                          <p:attrName>ppt_y</p:attrName>
                                        </p:attrNameLst>
                                      </p:cBhvr>
                                      <p:tavLst>
                                        <p:tav tm="0">
                                          <p:val>
                                            <p:strVal val="#ppt_y"/>
                                          </p:val>
                                        </p:tav>
                                        <p:tav tm="100000">
                                          <p:val>
                                            <p:strVal val="#ppt_y"/>
                                          </p:val>
                                        </p:tav>
                                      </p:tavLst>
                                    </p:anim>
                                  </p:childTnLst>
                                </p:cTn>
                              </p:par>
                              <p:par>
                                <p:cTn id="145" presetID="2" presetClass="entr" presetSubtype="8" fill="hold" grpId="0" nodeType="withEffect">
                                  <p:stCondLst>
                                    <p:cond delay="0"/>
                                  </p:stCondLst>
                                  <p:childTnLst>
                                    <p:set>
                                      <p:cBhvr>
                                        <p:cTn id="146" dur="1" fill="hold">
                                          <p:stCondLst>
                                            <p:cond delay="0"/>
                                          </p:stCondLst>
                                        </p:cTn>
                                        <p:tgtEl>
                                          <p:spTgt spid="126"/>
                                        </p:tgtEl>
                                        <p:attrNameLst>
                                          <p:attrName>style.visibility</p:attrName>
                                        </p:attrNameLst>
                                      </p:cBhvr>
                                      <p:to>
                                        <p:strVal val="visible"/>
                                      </p:to>
                                    </p:set>
                                    <p:anim calcmode="lin" valueType="num">
                                      <p:cBhvr additive="base">
                                        <p:cTn id="147" dur="500" fill="hold"/>
                                        <p:tgtEl>
                                          <p:spTgt spid="126"/>
                                        </p:tgtEl>
                                        <p:attrNameLst>
                                          <p:attrName>ppt_x</p:attrName>
                                        </p:attrNameLst>
                                      </p:cBhvr>
                                      <p:tavLst>
                                        <p:tav tm="0">
                                          <p:val>
                                            <p:strVal val="0-#ppt_w/2"/>
                                          </p:val>
                                        </p:tav>
                                        <p:tav tm="100000">
                                          <p:val>
                                            <p:strVal val="#ppt_x"/>
                                          </p:val>
                                        </p:tav>
                                      </p:tavLst>
                                    </p:anim>
                                    <p:anim calcmode="lin" valueType="num">
                                      <p:cBhvr additive="base">
                                        <p:cTn id="148" dur="500" fill="hold"/>
                                        <p:tgtEl>
                                          <p:spTgt spid="126"/>
                                        </p:tgtEl>
                                        <p:attrNameLst>
                                          <p:attrName>ppt_y</p:attrName>
                                        </p:attrNameLst>
                                      </p:cBhvr>
                                      <p:tavLst>
                                        <p:tav tm="0">
                                          <p:val>
                                            <p:strVal val="#ppt_y"/>
                                          </p:val>
                                        </p:tav>
                                        <p:tav tm="100000">
                                          <p:val>
                                            <p:strVal val="#ppt_y"/>
                                          </p:val>
                                        </p:tav>
                                      </p:tavLst>
                                    </p:anim>
                                  </p:childTnLst>
                                </p:cTn>
                              </p:par>
                              <p:par>
                                <p:cTn id="149" presetID="2" presetClass="entr" presetSubtype="8" fill="hold" grpId="0" nodeType="withEffect">
                                  <p:stCondLst>
                                    <p:cond delay="0"/>
                                  </p:stCondLst>
                                  <p:childTnLst>
                                    <p:set>
                                      <p:cBhvr>
                                        <p:cTn id="150" dur="1" fill="hold">
                                          <p:stCondLst>
                                            <p:cond delay="0"/>
                                          </p:stCondLst>
                                        </p:cTn>
                                        <p:tgtEl>
                                          <p:spTgt spid="127"/>
                                        </p:tgtEl>
                                        <p:attrNameLst>
                                          <p:attrName>style.visibility</p:attrName>
                                        </p:attrNameLst>
                                      </p:cBhvr>
                                      <p:to>
                                        <p:strVal val="visible"/>
                                      </p:to>
                                    </p:set>
                                    <p:anim calcmode="lin" valueType="num">
                                      <p:cBhvr additive="base">
                                        <p:cTn id="151" dur="500" fill="hold"/>
                                        <p:tgtEl>
                                          <p:spTgt spid="127"/>
                                        </p:tgtEl>
                                        <p:attrNameLst>
                                          <p:attrName>ppt_x</p:attrName>
                                        </p:attrNameLst>
                                      </p:cBhvr>
                                      <p:tavLst>
                                        <p:tav tm="0">
                                          <p:val>
                                            <p:strVal val="0-#ppt_w/2"/>
                                          </p:val>
                                        </p:tav>
                                        <p:tav tm="100000">
                                          <p:val>
                                            <p:strVal val="#ppt_x"/>
                                          </p:val>
                                        </p:tav>
                                      </p:tavLst>
                                    </p:anim>
                                    <p:anim calcmode="lin" valueType="num">
                                      <p:cBhvr additive="base">
                                        <p:cTn id="152" dur="500" fill="hold"/>
                                        <p:tgtEl>
                                          <p:spTgt spid="127"/>
                                        </p:tgtEl>
                                        <p:attrNameLst>
                                          <p:attrName>ppt_y</p:attrName>
                                        </p:attrNameLst>
                                      </p:cBhvr>
                                      <p:tavLst>
                                        <p:tav tm="0">
                                          <p:val>
                                            <p:strVal val="#ppt_y"/>
                                          </p:val>
                                        </p:tav>
                                        <p:tav tm="100000">
                                          <p:val>
                                            <p:strVal val="#ppt_y"/>
                                          </p:val>
                                        </p:tav>
                                      </p:tavLst>
                                    </p:anim>
                                  </p:childTnLst>
                                </p:cTn>
                              </p:par>
                              <p:par>
                                <p:cTn id="153" presetID="2" presetClass="entr" presetSubtype="8" fill="hold" grpId="0" nodeType="withEffect">
                                  <p:stCondLst>
                                    <p:cond delay="0"/>
                                  </p:stCondLst>
                                  <p:childTnLst>
                                    <p:set>
                                      <p:cBhvr>
                                        <p:cTn id="154" dur="1" fill="hold">
                                          <p:stCondLst>
                                            <p:cond delay="0"/>
                                          </p:stCondLst>
                                        </p:cTn>
                                        <p:tgtEl>
                                          <p:spTgt spid="128"/>
                                        </p:tgtEl>
                                        <p:attrNameLst>
                                          <p:attrName>style.visibility</p:attrName>
                                        </p:attrNameLst>
                                      </p:cBhvr>
                                      <p:to>
                                        <p:strVal val="visible"/>
                                      </p:to>
                                    </p:set>
                                    <p:anim calcmode="lin" valueType="num">
                                      <p:cBhvr additive="base">
                                        <p:cTn id="155" dur="500" fill="hold"/>
                                        <p:tgtEl>
                                          <p:spTgt spid="128"/>
                                        </p:tgtEl>
                                        <p:attrNameLst>
                                          <p:attrName>ppt_x</p:attrName>
                                        </p:attrNameLst>
                                      </p:cBhvr>
                                      <p:tavLst>
                                        <p:tav tm="0">
                                          <p:val>
                                            <p:strVal val="0-#ppt_w/2"/>
                                          </p:val>
                                        </p:tav>
                                        <p:tav tm="100000">
                                          <p:val>
                                            <p:strVal val="#ppt_x"/>
                                          </p:val>
                                        </p:tav>
                                      </p:tavLst>
                                    </p:anim>
                                    <p:anim calcmode="lin" valueType="num">
                                      <p:cBhvr additive="base">
                                        <p:cTn id="156" dur="500" fill="hold"/>
                                        <p:tgtEl>
                                          <p:spTgt spid="128"/>
                                        </p:tgtEl>
                                        <p:attrNameLst>
                                          <p:attrName>ppt_y</p:attrName>
                                        </p:attrNameLst>
                                      </p:cBhvr>
                                      <p:tavLst>
                                        <p:tav tm="0">
                                          <p:val>
                                            <p:strVal val="#ppt_y"/>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2" presetClass="entr" presetSubtype="2" fill="hold" grpId="0" nodeType="clickEffect">
                                  <p:stCondLst>
                                    <p:cond delay="0"/>
                                  </p:stCondLst>
                                  <p:childTnLst>
                                    <p:set>
                                      <p:cBhvr>
                                        <p:cTn id="160" dur="1" fill="hold">
                                          <p:stCondLst>
                                            <p:cond delay="0"/>
                                          </p:stCondLst>
                                        </p:cTn>
                                        <p:tgtEl>
                                          <p:spTgt spid="90"/>
                                        </p:tgtEl>
                                        <p:attrNameLst>
                                          <p:attrName>style.visibility</p:attrName>
                                        </p:attrNameLst>
                                      </p:cBhvr>
                                      <p:to>
                                        <p:strVal val="visible"/>
                                      </p:to>
                                    </p:set>
                                    <p:anim calcmode="lin" valueType="num">
                                      <p:cBhvr additive="base">
                                        <p:cTn id="161" dur="500" fill="hold"/>
                                        <p:tgtEl>
                                          <p:spTgt spid="90"/>
                                        </p:tgtEl>
                                        <p:attrNameLst>
                                          <p:attrName>ppt_x</p:attrName>
                                        </p:attrNameLst>
                                      </p:cBhvr>
                                      <p:tavLst>
                                        <p:tav tm="0">
                                          <p:val>
                                            <p:strVal val="1+#ppt_w/2"/>
                                          </p:val>
                                        </p:tav>
                                        <p:tav tm="100000">
                                          <p:val>
                                            <p:strVal val="#ppt_x"/>
                                          </p:val>
                                        </p:tav>
                                      </p:tavLst>
                                    </p:anim>
                                    <p:anim calcmode="lin" valueType="num">
                                      <p:cBhvr additive="base">
                                        <p:cTn id="162" dur="500" fill="hold"/>
                                        <p:tgtEl>
                                          <p:spTgt spid="90"/>
                                        </p:tgtEl>
                                        <p:attrNameLst>
                                          <p:attrName>ppt_y</p:attrName>
                                        </p:attrNameLst>
                                      </p:cBhvr>
                                      <p:tavLst>
                                        <p:tav tm="0">
                                          <p:val>
                                            <p:strVal val="#ppt_y"/>
                                          </p:val>
                                        </p:tav>
                                        <p:tav tm="100000">
                                          <p:val>
                                            <p:strVal val="#ppt_y"/>
                                          </p:val>
                                        </p:tav>
                                      </p:tavLst>
                                    </p:anim>
                                  </p:childTnLst>
                                </p:cTn>
                              </p:par>
                              <p:par>
                                <p:cTn id="163" presetID="2" presetClass="entr" presetSubtype="2" fill="hold" grpId="0" nodeType="withEffect">
                                  <p:stCondLst>
                                    <p:cond delay="0"/>
                                  </p:stCondLst>
                                  <p:childTnLst>
                                    <p:set>
                                      <p:cBhvr>
                                        <p:cTn id="164" dur="1" fill="hold">
                                          <p:stCondLst>
                                            <p:cond delay="0"/>
                                          </p:stCondLst>
                                        </p:cTn>
                                        <p:tgtEl>
                                          <p:spTgt spid="97"/>
                                        </p:tgtEl>
                                        <p:attrNameLst>
                                          <p:attrName>style.visibility</p:attrName>
                                        </p:attrNameLst>
                                      </p:cBhvr>
                                      <p:to>
                                        <p:strVal val="visible"/>
                                      </p:to>
                                    </p:set>
                                    <p:anim calcmode="lin" valueType="num">
                                      <p:cBhvr additive="base">
                                        <p:cTn id="165" dur="500" fill="hold"/>
                                        <p:tgtEl>
                                          <p:spTgt spid="97"/>
                                        </p:tgtEl>
                                        <p:attrNameLst>
                                          <p:attrName>ppt_x</p:attrName>
                                        </p:attrNameLst>
                                      </p:cBhvr>
                                      <p:tavLst>
                                        <p:tav tm="0">
                                          <p:val>
                                            <p:strVal val="1+#ppt_w/2"/>
                                          </p:val>
                                        </p:tav>
                                        <p:tav tm="100000">
                                          <p:val>
                                            <p:strVal val="#ppt_x"/>
                                          </p:val>
                                        </p:tav>
                                      </p:tavLst>
                                    </p:anim>
                                    <p:anim calcmode="lin" valueType="num">
                                      <p:cBhvr additive="base">
                                        <p:cTn id="166" dur="500" fill="hold"/>
                                        <p:tgtEl>
                                          <p:spTgt spid="97"/>
                                        </p:tgtEl>
                                        <p:attrNameLst>
                                          <p:attrName>ppt_y</p:attrName>
                                        </p:attrNameLst>
                                      </p:cBhvr>
                                      <p:tavLst>
                                        <p:tav tm="0">
                                          <p:val>
                                            <p:strVal val="#ppt_y"/>
                                          </p:val>
                                        </p:tav>
                                        <p:tav tm="100000">
                                          <p:val>
                                            <p:strVal val="#ppt_y"/>
                                          </p:val>
                                        </p:tav>
                                      </p:tavLst>
                                    </p:anim>
                                  </p:childTnLst>
                                </p:cTn>
                              </p:par>
                              <p:par>
                                <p:cTn id="167" presetID="2" presetClass="entr" presetSubtype="2" fill="hold" grpId="0" nodeType="withEffect">
                                  <p:stCondLst>
                                    <p:cond delay="0"/>
                                  </p:stCondLst>
                                  <p:childTnLst>
                                    <p:set>
                                      <p:cBhvr>
                                        <p:cTn id="168" dur="1" fill="hold">
                                          <p:stCondLst>
                                            <p:cond delay="0"/>
                                          </p:stCondLst>
                                        </p:cTn>
                                        <p:tgtEl>
                                          <p:spTgt spid="129"/>
                                        </p:tgtEl>
                                        <p:attrNameLst>
                                          <p:attrName>style.visibility</p:attrName>
                                        </p:attrNameLst>
                                      </p:cBhvr>
                                      <p:to>
                                        <p:strVal val="visible"/>
                                      </p:to>
                                    </p:set>
                                    <p:anim calcmode="lin" valueType="num">
                                      <p:cBhvr additive="base">
                                        <p:cTn id="169" dur="500" fill="hold"/>
                                        <p:tgtEl>
                                          <p:spTgt spid="129"/>
                                        </p:tgtEl>
                                        <p:attrNameLst>
                                          <p:attrName>ppt_x</p:attrName>
                                        </p:attrNameLst>
                                      </p:cBhvr>
                                      <p:tavLst>
                                        <p:tav tm="0">
                                          <p:val>
                                            <p:strVal val="1+#ppt_w/2"/>
                                          </p:val>
                                        </p:tav>
                                        <p:tav tm="100000">
                                          <p:val>
                                            <p:strVal val="#ppt_x"/>
                                          </p:val>
                                        </p:tav>
                                      </p:tavLst>
                                    </p:anim>
                                    <p:anim calcmode="lin" valueType="num">
                                      <p:cBhvr additive="base">
                                        <p:cTn id="170" dur="500" fill="hold"/>
                                        <p:tgtEl>
                                          <p:spTgt spid="129"/>
                                        </p:tgtEl>
                                        <p:attrNameLst>
                                          <p:attrName>ppt_y</p:attrName>
                                        </p:attrNameLst>
                                      </p:cBhvr>
                                      <p:tavLst>
                                        <p:tav tm="0">
                                          <p:val>
                                            <p:strVal val="#ppt_y"/>
                                          </p:val>
                                        </p:tav>
                                        <p:tav tm="100000">
                                          <p:val>
                                            <p:strVal val="#ppt_y"/>
                                          </p:val>
                                        </p:tav>
                                      </p:tavLst>
                                    </p:anim>
                                  </p:childTnLst>
                                </p:cTn>
                              </p:par>
                              <p:par>
                                <p:cTn id="171" presetID="2" presetClass="entr" presetSubtype="2" fill="hold" grpId="0" nodeType="withEffect">
                                  <p:stCondLst>
                                    <p:cond delay="0"/>
                                  </p:stCondLst>
                                  <p:childTnLst>
                                    <p:set>
                                      <p:cBhvr>
                                        <p:cTn id="172" dur="1" fill="hold">
                                          <p:stCondLst>
                                            <p:cond delay="0"/>
                                          </p:stCondLst>
                                        </p:cTn>
                                        <p:tgtEl>
                                          <p:spTgt spid="130"/>
                                        </p:tgtEl>
                                        <p:attrNameLst>
                                          <p:attrName>style.visibility</p:attrName>
                                        </p:attrNameLst>
                                      </p:cBhvr>
                                      <p:to>
                                        <p:strVal val="visible"/>
                                      </p:to>
                                    </p:set>
                                    <p:anim calcmode="lin" valueType="num">
                                      <p:cBhvr additive="base">
                                        <p:cTn id="173" dur="500" fill="hold"/>
                                        <p:tgtEl>
                                          <p:spTgt spid="130"/>
                                        </p:tgtEl>
                                        <p:attrNameLst>
                                          <p:attrName>ppt_x</p:attrName>
                                        </p:attrNameLst>
                                      </p:cBhvr>
                                      <p:tavLst>
                                        <p:tav tm="0">
                                          <p:val>
                                            <p:strVal val="1+#ppt_w/2"/>
                                          </p:val>
                                        </p:tav>
                                        <p:tav tm="100000">
                                          <p:val>
                                            <p:strVal val="#ppt_x"/>
                                          </p:val>
                                        </p:tav>
                                      </p:tavLst>
                                    </p:anim>
                                    <p:anim calcmode="lin" valueType="num">
                                      <p:cBhvr additive="base">
                                        <p:cTn id="174" dur="500" fill="hold"/>
                                        <p:tgtEl>
                                          <p:spTgt spid="130"/>
                                        </p:tgtEl>
                                        <p:attrNameLst>
                                          <p:attrName>ppt_y</p:attrName>
                                        </p:attrNameLst>
                                      </p:cBhvr>
                                      <p:tavLst>
                                        <p:tav tm="0">
                                          <p:val>
                                            <p:strVal val="#ppt_y"/>
                                          </p:val>
                                        </p:tav>
                                        <p:tav tm="100000">
                                          <p:val>
                                            <p:strVal val="#ppt_y"/>
                                          </p:val>
                                        </p:tav>
                                      </p:tavLst>
                                    </p:anim>
                                  </p:childTnLst>
                                </p:cTn>
                              </p:par>
                              <p:par>
                                <p:cTn id="175" presetID="2" presetClass="entr" presetSubtype="2" fill="hold" nodeType="withEffect">
                                  <p:stCondLst>
                                    <p:cond delay="0"/>
                                  </p:stCondLst>
                                  <p:childTnLst>
                                    <p:set>
                                      <p:cBhvr>
                                        <p:cTn id="176" dur="1" fill="hold">
                                          <p:stCondLst>
                                            <p:cond delay="0"/>
                                          </p:stCondLst>
                                        </p:cTn>
                                        <p:tgtEl>
                                          <p:spTgt spid="131"/>
                                        </p:tgtEl>
                                        <p:attrNameLst>
                                          <p:attrName>style.visibility</p:attrName>
                                        </p:attrNameLst>
                                      </p:cBhvr>
                                      <p:to>
                                        <p:strVal val="visible"/>
                                      </p:to>
                                    </p:set>
                                    <p:anim calcmode="lin" valueType="num">
                                      <p:cBhvr additive="base">
                                        <p:cTn id="177" dur="500" fill="hold"/>
                                        <p:tgtEl>
                                          <p:spTgt spid="131"/>
                                        </p:tgtEl>
                                        <p:attrNameLst>
                                          <p:attrName>ppt_x</p:attrName>
                                        </p:attrNameLst>
                                      </p:cBhvr>
                                      <p:tavLst>
                                        <p:tav tm="0">
                                          <p:val>
                                            <p:strVal val="1+#ppt_w/2"/>
                                          </p:val>
                                        </p:tav>
                                        <p:tav tm="100000">
                                          <p:val>
                                            <p:strVal val="#ppt_x"/>
                                          </p:val>
                                        </p:tav>
                                      </p:tavLst>
                                    </p:anim>
                                    <p:anim calcmode="lin" valueType="num">
                                      <p:cBhvr additive="base">
                                        <p:cTn id="178" dur="500" fill="hold"/>
                                        <p:tgtEl>
                                          <p:spTgt spid="131"/>
                                        </p:tgtEl>
                                        <p:attrNameLst>
                                          <p:attrName>ppt_y</p:attrName>
                                        </p:attrNameLst>
                                      </p:cBhvr>
                                      <p:tavLst>
                                        <p:tav tm="0">
                                          <p:val>
                                            <p:strVal val="#ppt_y"/>
                                          </p:val>
                                        </p:tav>
                                        <p:tav tm="100000">
                                          <p:val>
                                            <p:strVal val="#ppt_y"/>
                                          </p:val>
                                        </p:tav>
                                      </p:tavLst>
                                    </p:anim>
                                  </p:childTnLst>
                                </p:cTn>
                              </p:par>
                              <p:par>
                                <p:cTn id="179" presetID="2" presetClass="entr" presetSubtype="2" fill="hold" nodeType="withEffect">
                                  <p:stCondLst>
                                    <p:cond delay="0"/>
                                  </p:stCondLst>
                                  <p:childTnLst>
                                    <p:set>
                                      <p:cBhvr>
                                        <p:cTn id="180" dur="1" fill="hold">
                                          <p:stCondLst>
                                            <p:cond delay="0"/>
                                          </p:stCondLst>
                                        </p:cTn>
                                        <p:tgtEl>
                                          <p:spTgt spid="132"/>
                                        </p:tgtEl>
                                        <p:attrNameLst>
                                          <p:attrName>style.visibility</p:attrName>
                                        </p:attrNameLst>
                                      </p:cBhvr>
                                      <p:to>
                                        <p:strVal val="visible"/>
                                      </p:to>
                                    </p:set>
                                    <p:anim calcmode="lin" valueType="num">
                                      <p:cBhvr additive="base">
                                        <p:cTn id="181" dur="500" fill="hold"/>
                                        <p:tgtEl>
                                          <p:spTgt spid="132"/>
                                        </p:tgtEl>
                                        <p:attrNameLst>
                                          <p:attrName>ppt_x</p:attrName>
                                        </p:attrNameLst>
                                      </p:cBhvr>
                                      <p:tavLst>
                                        <p:tav tm="0">
                                          <p:val>
                                            <p:strVal val="1+#ppt_w/2"/>
                                          </p:val>
                                        </p:tav>
                                        <p:tav tm="100000">
                                          <p:val>
                                            <p:strVal val="#ppt_x"/>
                                          </p:val>
                                        </p:tav>
                                      </p:tavLst>
                                    </p:anim>
                                    <p:anim calcmode="lin" valueType="num">
                                      <p:cBhvr additive="base">
                                        <p:cTn id="182" dur="500" fill="hold"/>
                                        <p:tgtEl>
                                          <p:spTgt spid="1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p:bldP spid="91" grpId="0"/>
      <p:bldP spid="92" grpId="0"/>
      <p:bldP spid="93" grpId="0"/>
      <p:bldP spid="94" grpId="0"/>
      <p:bldP spid="95" grpId="0"/>
      <p:bldP spid="96" grpId="0"/>
      <p:bldP spid="97" grpId="0"/>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p:bldP spid="112" grpId="0"/>
      <p:bldP spid="113" grpId="0" animBg="1"/>
      <p:bldP spid="114" grpId="0" animBg="1"/>
      <p:bldP spid="115" grpId="0" animBg="1"/>
      <p:bldP spid="116" grpId="0" animBg="1"/>
      <p:bldP spid="117" grpId="0" animBg="1"/>
      <p:bldP spid="118" grpId="0"/>
      <p:bldP spid="119" grpId="0"/>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372"/>
            <a:ext cx="9144000" cy="5140757"/>
          </a:xfrm>
          <a:prstGeom prst="rect">
            <a:avLst/>
          </a:prstGeom>
        </p:spPr>
      </p:pic>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518674"/>
            <a:ext cx="5784626" cy="916153"/>
          </a:xfrm>
          <a:prstGeom prst="rect">
            <a:avLst/>
          </a:prstGeom>
        </p:spPr>
      </p:pic>
      <p:pic>
        <p:nvPicPr>
          <p:cNvPr id="8" name="图片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 y="1372"/>
            <a:ext cx="6959833" cy="5140757"/>
          </a:xfrm>
          <a:prstGeom prst="rect">
            <a:avLst/>
          </a:prstGeom>
        </p:spPr>
      </p:pic>
      <p:pic>
        <p:nvPicPr>
          <p:cNvPr id="9" name="图片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3210960"/>
            <a:ext cx="7820522" cy="1075245"/>
          </a:xfrm>
          <a:prstGeom prst="rect">
            <a:avLst/>
          </a:prstGeom>
        </p:spPr>
      </p:pic>
      <p:pic>
        <p:nvPicPr>
          <p:cNvPr id="10" name="图片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7360" y="2201661"/>
            <a:ext cx="2078564" cy="2940467"/>
          </a:xfrm>
          <a:prstGeom prst="rect">
            <a:avLst/>
          </a:prstGeom>
        </p:spPr>
      </p:pic>
      <p:sp>
        <p:nvSpPr>
          <p:cNvPr id="19" name="TextBox 18"/>
          <p:cNvSpPr txBox="1">
            <a:spLocks noChangeArrowheads="1"/>
          </p:cNvSpPr>
          <p:nvPr/>
        </p:nvSpPr>
        <p:spPr bwMode="auto">
          <a:xfrm>
            <a:off x="3400892" y="2379963"/>
            <a:ext cx="5375189"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lvl="0" eaLnBrk="1" hangingPunct="1">
              <a:defRPr/>
            </a:pPr>
            <a:r>
              <a:rPr lang="zh-CN" altLang="en-US" sz="4800" dirty="0">
                <a:solidFill>
                  <a:srgbClr val="FFFFFF"/>
                </a:solidFill>
                <a:latin typeface="方正大黑简体" pitchFamily="65" charset="-122"/>
                <a:ea typeface="方正大黑简体" pitchFamily="65" charset="-122"/>
              </a:rPr>
              <a:t>感谢观看 </a:t>
            </a:r>
            <a:r>
              <a:rPr lang="en-US" altLang="zh-CN" sz="4800" dirty="0">
                <a:solidFill>
                  <a:srgbClr val="FFFFFF"/>
                </a:solidFill>
                <a:latin typeface="方正大黑简体" pitchFamily="65" charset="-122"/>
                <a:ea typeface="方正大黑简体" pitchFamily="65" charset="-122"/>
              </a:rPr>
              <a:t>THANKS</a:t>
            </a:r>
            <a:endParaRPr lang="zh-CN" altLang="en-US" sz="4800" dirty="0">
              <a:solidFill>
                <a:srgbClr val="FFFFFF"/>
              </a:solidFill>
              <a:latin typeface="方正大黑简体" pitchFamily="65" charset="-122"/>
              <a:ea typeface="方正大黑简体" pitchFamily="65" charset="-122"/>
            </a:endParaRPr>
          </a:p>
        </p:txBody>
      </p:sp>
      <p:sp>
        <p:nvSpPr>
          <p:cNvPr id="20" name="TextBox 5"/>
          <p:cNvSpPr txBox="1">
            <a:spLocks noChangeArrowheads="1"/>
          </p:cNvSpPr>
          <p:nvPr/>
        </p:nvSpPr>
        <p:spPr bwMode="auto">
          <a:xfrm>
            <a:off x="4078962" y="3173347"/>
            <a:ext cx="3647152"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smtClean="0">
                <a:ln>
                  <a:noFill/>
                </a:ln>
                <a:solidFill>
                  <a:srgbClr val="FFFFFF"/>
                </a:solidFill>
                <a:effectLst/>
                <a:uLnTx/>
                <a:uFillTx/>
                <a:latin typeface="黑体" pitchFamily="2" charset="-122"/>
                <a:ea typeface="黑体" pitchFamily="2" charset="-122"/>
                <a:cs typeface="+mn-cs"/>
              </a:rPr>
              <a:t>建设银行│</a:t>
            </a:r>
            <a:r>
              <a:rPr kumimoji="0" lang="zh-CN" altLang="en-US" sz="2000" b="0" i="0" u="none" strike="noStrike" kern="1200" cap="none" spc="0" normalizeH="0" baseline="0" noProof="0" dirty="0">
                <a:ln>
                  <a:noFill/>
                </a:ln>
                <a:solidFill>
                  <a:srgbClr val="FFFFFF"/>
                </a:solidFill>
                <a:effectLst/>
                <a:uLnTx/>
                <a:uFillTx/>
                <a:latin typeface="黑体" pitchFamily="2" charset="-122"/>
                <a:ea typeface="黑体" pitchFamily="2" charset="-122"/>
                <a:cs typeface="+mn-cs"/>
              </a:rPr>
              <a:t>会议报告│动态</a:t>
            </a:r>
            <a:r>
              <a:rPr kumimoji="0" lang="en-US" altLang="zh-CN" sz="2000" b="0" i="0" u="none" strike="noStrike" kern="1200" cap="none" spc="0" normalizeH="0" baseline="0" noProof="0" dirty="0">
                <a:ln>
                  <a:noFill/>
                </a:ln>
                <a:solidFill>
                  <a:srgbClr val="FFFFFF"/>
                </a:solidFill>
                <a:effectLst/>
                <a:uLnTx/>
                <a:uFillTx/>
                <a:latin typeface="黑体" pitchFamily="2" charset="-122"/>
                <a:ea typeface="黑体" pitchFamily="2" charset="-122"/>
                <a:cs typeface="+mn-cs"/>
              </a:rPr>
              <a:t>PPT</a:t>
            </a:r>
            <a:endParaRPr kumimoji="0" lang="zh-CN" altLang="en-US" sz="2000" b="0" i="0" u="none" strike="noStrike" kern="1200" cap="none" spc="0" normalizeH="0" baseline="0" noProof="0" dirty="0">
              <a:ln>
                <a:noFill/>
              </a:ln>
              <a:solidFill>
                <a:srgbClr val="FFFFFF"/>
              </a:solidFill>
              <a:effectLst/>
              <a:uLnTx/>
              <a:uFillTx/>
              <a:latin typeface="黑体" pitchFamily="2" charset="-122"/>
              <a:ea typeface="黑体" pitchFamily="2" charset="-122"/>
              <a:cs typeface="+mn-cs"/>
            </a:endParaRPr>
          </a:p>
        </p:txBody>
      </p:sp>
      <p:sp>
        <p:nvSpPr>
          <p:cNvPr id="21" name="TextBox 20"/>
          <p:cNvSpPr txBox="1">
            <a:spLocks noChangeArrowheads="1"/>
          </p:cNvSpPr>
          <p:nvPr/>
        </p:nvSpPr>
        <p:spPr bwMode="auto">
          <a:xfrm>
            <a:off x="3400892" y="2379963"/>
            <a:ext cx="5375189"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4800" b="0" i="0" u="none" strike="noStrike" kern="1200" cap="none" spc="0" normalizeH="0" baseline="0" noProof="0" dirty="0" smtClean="0">
                <a:ln>
                  <a:noFill/>
                </a:ln>
                <a:solidFill>
                  <a:srgbClr val="FFFFFF"/>
                </a:solidFill>
                <a:effectLst/>
                <a:uLnTx/>
                <a:uFillTx/>
                <a:latin typeface="方正大黑简体" pitchFamily="65" charset="-122"/>
                <a:ea typeface="方正大黑简体" pitchFamily="65" charset="-122"/>
                <a:cs typeface="+mn-cs"/>
              </a:rPr>
              <a:t>感谢观看 </a:t>
            </a:r>
            <a:r>
              <a:rPr kumimoji="0" lang="en-US" altLang="zh-CN" sz="4800" b="0" i="0" u="none" strike="noStrike" kern="1200" cap="none" spc="0" normalizeH="0" baseline="0" noProof="0" dirty="0" smtClean="0">
                <a:ln>
                  <a:noFill/>
                </a:ln>
                <a:solidFill>
                  <a:srgbClr val="FFFFFF"/>
                </a:solidFill>
                <a:effectLst/>
                <a:uLnTx/>
                <a:uFillTx/>
                <a:latin typeface="方正大黑简体" pitchFamily="65" charset="-122"/>
                <a:ea typeface="方正大黑简体" pitchFamily="65" charset="-122"/>
                <a:cs typeface="+mn-cs"/>
              </a:rPr>
              <a:t>THANKS</a:t>
            </a:r>
            <a:endParaRPr kumimoji="0" lang="zh-CN" altLang="en-US" sz="4800" b="0" i="0" u="none" strike="noStrike" kern="1200" cap="none" spc="0" normalizeH="0" baseline="0" noProof="0" dirty="0">
              <a:ln>
                <a:noFill/>
              </a:ln>
              <a:solidFill>
                <a:srgbClr val="FFFFFF"/>
              </a:solidFill>
              <a:effectLst/>
              <a:uLnTx/>
              <a:uFillTx/>
              <a:latin typeface="方正大黑简体" pitchFamily="65" charset="-122"/>
              <a:ea typeface="方正大黑简体" pitchFamily="65" charset="-122"/>
              <a:cs typeface="+mn-cs"/>
            </a:endParaRPr>
          </a:p>
        </p:txBody>
      </p:sp>
      <p:pic>
        <p:nvPicPr>
          <p:cNvPr id="2" name="图片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679013" y="491504"/>
            <a:ext cx="1759017" cy="1832309"/>
          </a:xfrm>
          <a:prstGeom prst="rect">
            <a:avLst/>
          </a:prstGeom>
        </p:spPr>
      </p:pic>
    </p:spTree>
    <p:custDataLst>
      <p:tags r:id="rId1"/>
    </p:custDataLst>
    <p:extLst>
      <p:ext uri="{BB962C8B-B14F-4D97-AF65-F5344CB8AC3E}">
        <p14:creationId xmlns:p14="http://schemas.microsoft.com/office/powerpoint/2010/main" val="1114739334"/>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10"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childTnLst>
                                </p:cTn>
                              </p:par>
                            </p:childTnLst>
                          </p:cTn>
                        </p:par>
                        <p:par>
                          <p:cTn id="24" fill="hold">
                            <p:stCondLst>
                              <p:cond delay="4000"/>
                            </p:stCondLst>
                            <p:childTnLst>
                              <p:par>
                                <p:cTn id="25" presetID="53" presetClass="entr" presetSubtype="16"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ppt_w</p:attrName>
                                        </p:attrNameLst>
                                      </p:cBhvr>
                                      <p:tavLst>
                                        <p:tav tm="0">
                                          <p:val>
                                            <p:fltVal val="0"/>
                                          </p:val>
                                        </p:tav>
                                        <p:tav tm="100000">
                                          <p:val>
                                            <p:strVal val="#ppt_w"/>
                                          </p:val>
                                        </p:tav>
                                      </p:tavLst>
                                    </p:anim>
                                    <p:anim calcmode="lin" valueType="num">
                                      <p:cBhvr>
                                        <p:cTn id="28" dur="500" fill="hold"/>
                                        <p:tgtEl>
                                          <p:spTgt spid="2"/>
                                        </p:tgtEl>
                                        <p:attrNameLst>
                                          <p:attrName>ppt_h</p:attrName>
                                        </p:attrNameLst>
                                      </p:cBhvr>
                                      <p:tavLst>
                                        <p:tav tm="0">
                                          <p:val>
                                            <p:fltVal val="0"/>
                                          </p:val>
                                        </p:tav>
                                        <p:tav tm="100000">
                                          <p:val>
                                            <p:strVal val="#ppt_h"/>
                                          </p:val>
                                        </p:tav>
                                      </p:tavLst>
                                    </p:anim>
                                    <p:animEffect transition="in" filter="fade">
                                      <p:cBhvr>
                                        <p:cTn id="29" dur="500"/>
                                        <p:tgtEl>
                                          <p:spTgt spid="2"/>
                                        </p:tgtEl>
                                      </p:cBhvr>
                                    </p:animEffect>
                                  </p:childTnLst>
                                </p:cTn>
                              </p:par>
                              <p:par>
                                <p:cTn id="30" presetID="23" presetClass="entr" presetSubtype="32"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strVal val="4*#ppt_w"/>
                                          </p:val>
                                        </p:tav>
                                        <p:tav tm="100000">
                                          <p:val>
                                            <p:strVal val="#ppt_w"/>
                                          </p:val>
                                        </p:tav>
                                      </p:tavLst>
                                    </p:anim>
                                    <p:anim calcmode="lin" valueType="num">
                                      <p:cBhvr>
                                        <p:cTn id="33" dur="500" fill="hold"/>
                                        <p:tgtEl>
                                          <p:spTgt spid="19"/>
                                        </p:tgtEl>
                                        <p:attrNameLst>
                                          <p:attrName>ppt_h</p:attrName>
                                        </p:attrNameLst>
                                      </p:cBhvr>
                                      <p:tavLst>
                                        <p:tav tm="0">
                                          <p:val>
                                            <p:strVal val="4*#ppt_h"/>
                                          </p:val>
                                        </p:tav>
                                        <p:tav tm="100000">
                                          <p:val>
                                            <p:strVal val="#ppt_h"/>
                                          </p:val>
                                        </p:tav>
                                      </p:tavLst>
                                    </p:anim>
                                  </p:childTnLst>
                                </p:cTn>
                              </p:par>
                            </p:childTnLst>
                          </p:cTn>
                        </p:par>
                        <p:par>
                          <p:cTn id="34" fill="hold">
                            <p:stCondLst>
                              <p:cond delay="4500"/>
                            </p:stCondLst>
                            <p:childTnLst>
                              <p:par>
                                <p:cTn id="35" presetID="1" presetClass="entr" presetSubtype="0" fill="hold" grpId="0" nodeType="afterEffect">
                                  <p:stCondLst>
                                    <p:cond delay="0"/>
                                  </p:stCondLst>
                                  <p:childTnLst>
                                    <p:set>
                                      <p:cBhvr>
                                        <p:cTn id="36" dur="1" fill="hold">
                                          <p:stCondLst>
                                            <p:cond delay="9"/>
                                          </p:stCondLst>
                                        </p:cTn>
                                        <p:tgtEl>
                                          <p:spTgt spid="21"/>
                                        </p:tgtEl>
                                        <p:attrNameLst>
                                          <p:attrName>style.visibility</p:attrName>
                                        </p:attrNameLst>
                                      </p:cBhvr>
                                      <p:to>
                                        <p:strVal val="visible"/>
                                      </p:to>
                                    </p:set>
                                  </p:childTnLst>
                                </p:cTn>
                              </p:par>
                              <p:par>
                                <p:cTn id="37" presetID="6" presetClass="emph" presetSubtype="0" fill="hold" grpId="1" nodeType="withEffect">
                                  <p:stCondLst>
                                    <p:cond delay="0"/>
                                  </p:stCondLst>
                                  <p:childTnLst>
                                    <p:animScale>
                                      <p:cBhvr>
                                        <p:cTn id="38" dur="500" fill="hold"/>
                                        <p:tgtEl>
                                          <p:spTgt spid="21"/>
                                        </p:tgtEl>
                                      </p:cBhvr>
                                      <p:by x="150000" y="150000"/>
                                    </p:animScale>
                                  </p:childTnLst>
                                </p:cTn>
                              </p:par>
                              <p:par>
                                <p:cTn id="39" presetID="10" presetClass="exit" presetSubtype="0" fill="hold" grpId="2" nodeType="withEffect">
                                  <p:stCondLst>
                                    <p:cond delay="0"/>
                                  </p:stCondLst>
                                  <p:childTnLst>
                                    <p:animEffect transition="out" filter="fade">
                                      <p:cBhvr>
                                        <p:cTn id="40" dur="500"/>
                                        <p:tgtEl>
                                          <p:spTgt spid="21"/>
                                        </p:tgtEl>
                                      </p:cBhvr>
                                    </p:animEffect>
                                    <p:set>
                                      <p:cBhvr>
                                        <p:cTn id="41" dur="1" fill="hold">
                                          <p:stCondLst>
                                            <p:cond delay="499"/>
                                          </p:stCondLst>
                                        </p:cTn>
                                        <p:tgtEl>
                                          <p:spTgt spid="21"/>
                                        </p:tgtEl>
                                        <p:attrNameLst>
                                          <p:attrName>style.visibility</p:attrName>
                                        </p:attrNameLst>
                                      </p:cBhvr>
                                      <p:to>
                                        <p:strVal val="hidden"/>
                                      </p:to>
                                    </p:set>
                                  </p:childTnLst>
                                </p:cTn>
                              </p:par>
                            </p:childTnLst>
                          </p:cTn>
                        </p:par>
                        <p:par>
                          <p:cTn id="42" fill="hold">
                            <p:stCondLst>
                              <p:cond delay="5000"/>
                            </p:stCondLst>
                            <p:childTnLst>
                              <p:par>
                                <p:cTn id="43" presetID="41" presetClass="entr" presetSubtype="0" fill="hold" grpId="0" nodeType="afterEffect">
                                  <p:stCondLst>
                                    <p:cond delay="0"/>
                                  </p:stCondLst>
                                  <p:iterate type="lt">
                                    <p:tmPct val="10000"/>
                                  </p:iterate>
                                  <p:childTnLst>
                                    <p:set>
                                      <p:cBhvr>
                                        <p:cTn id="44" dur="1" fill="hold">
                                          <p:stCondLst>
                                            <p:cond delay="0"/>
                                          </p:stCondLst>
                                        </p:cTn>
                                        <p:tgtEl>
                                          <p:spTgt spid="20"/>
                                        </p:tgtEl>
                                        <p:attrNameLst>
                                          <p:attrName>style.visibility</p:attrName>
                                        </p:attrNameLst>
                                      </p:cBhvr>
                                      <p:to>
                                        <p:strVal val="visible"/>
                                      </p:to>
                                    </p:set>
                                    <p:anim calcmode="lin" valueType="num">
                                      <p:cBhvr>
                                        <p:cTn id="45"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20"/>
                                        </p:tgtEl>
                                        <p:attrNameLst>
                                          <p:attrName>ppt_y</p:attrName>
                                        </p:attrNameLst>
                                      </p:cBhvr>
                                      <p:tavLst>
                                        <p:tav tm="0">
                                          <p:val>
                                            <p:strVal val="#ppt_y"/>
                                          </p:val>
                                        </p:tav>
                                        <p:tav tm="100000">
                                          <p:val>
                                            <p:strVal val="#ppt_y"/>
                                          </p:val>
                                        </p:tav>
                                      </p:tavLst>
                                    </p:anim>
                                    <p:anim calcmode="lin" valueType="num">
                                      <p:cBhvr>
                                        <p:cTn id="47"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1" grpId="1"/>
      <p:bldP spid="21" grpId="2"/>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6|1.3"/>
</p:tagLst>
</file>

<file path=ppt/tags/tag2.xml><?xml version="1.0" encoding="utf-8"?>
<p:tagLst xmlns:a="http://schemas.openxmlformats.org/drawingml/2006/main" xmlns:r="http://schemas.openxmlformats.org/officeDocument/2006/relationships" xmlns:p="http://schemas.openxmlformats.org/presentationml/2006/main">
  <p:tag name="TIMING" val="|0.6|1.3"/>
</p:tagLst>
</file>

<file path=ppt/tags/tag3.xml><?xml version="1.0" encoding="utf-8"?>
<p:tagLst xmlns:a="http://schemas.openxmlformats.org/drawingml/2006/main" xmlns:r="http://schemas.openxmlformats.org/officeDocument/2006/relationships" xmlns:p="http://schemas.openxmlformats.org/presentationml/2006/main">
  <p:tag name="MH" val="20170209144513"/>
  <p:tag name="MH_LIBRARY" val="GRAPHIC"/>
  <p:tag name="MH_ORDER" val="TextBox 11"/>
</p:tagLst>
</file>

<file path=ppt/tags/tag4.xml><?xml version="1.0" encoding="utf-8"?>
<p:tagLst xmlns:a="http://schemas.openxmlformats.org/drawingml/2006/main" xmlns:r="http://schemas.openxmlformats.org/officeDocument/2006/relationships" xmlns:p="http://schemas.openxmlformats.org/presentationml/2006/main">
  <p:tag name="MH" val="20170209144513"/>
  <p:tag name="MH_LIBRARY" val="GRAPHIC"/>
  <p:tag name="MH_ORDER" val="文本框 1"/>
</p:tagLst>
</file>

<file path=ppt/tags/tag5.xml><?xml version="1.0" encoding="utf-8"?>
<p:tagLst xmlns:a="http://schemas.openxmlformats.org/drawingml/2006/main" xmlns:r="http://schemas.openxmlformats.org/officeDocument/2006/relationships" xmlns:p="http://schemas.openxmlformats.org/presentationml/2006/main">
  <p:tag name="MH" val="20170209144513"/>
  <p:tag name="MH_LIBRARY" val="GRAPHIC"/>
  <p:tag name="MH_ORDER" val="Freeform 20"/>
</p:tagLst>
</file>

<file path=ppt/tags/tag6.xml><?xml version="1.0" encoding="utf-8"?>
<p:tagLst xmlns:a="http://schemas.openxmlformats.org/drawingml/2006/main" xmlns:r="http://schemas.openxmlformats.org/officeDocument/2006/relationships" xmlns:p="http://schemas.openxmlformats.org/presentationml/2006/main">
  <p:tag name="MH" val="20170209144513"/>
  <p:tag name="MH_LIBRARY" val="GRAPHIC"/>
  <p:tag name="MH_ORDER" val="GN4"/>
</p:tagLst>
</file>

<file path=ppt/tags/tag7.xml><?xml version="1.0" encoding="utf-8"?>
<p:tagLst xmlns:a="http://schemas.openxmlformats.org/drawingml/2006/main" xmlns:r="http://schemas.openxmlformats.org/officeDocument/2006/relationships" xmlns:p="http://schemas.openxmlformats.org/presentationml/2006/main">
  <p:tag name="MH" val="20170209144513"/>
  <p:tag name="MH_LIBRARY" val="GRAPHIC"/>
  <p:tag name="MH_ORDER" val="Freeform 19"/>
</p:tagLst>
</file>

<file path=ppt/tags/tag8.xml><?xml version="1.0" encoding="utf-8"?>
<p:tagLst xmlns:a="http://schemas.openxmlformats.org/drawingml/2006/main" xmlns:r="http://schemas.openxmlformats.org/officeDocument/2006/relationships" xmlns:p="http://schemas.openxmlformats.org/presentationml/2006/main">
  <p:tag name="MH" val="20170209144513"/>
  <p:tag name="MH_LIBRARY" val="GRAPHIC"/>
  <p:tag name="MH_ORDER" val="GN3"/>
</p:tagLst>
</file>

<file path=ppt/tags/tag9.xml><?xml version="1.0" encoding="utf-8"?>
<p:tagLst xmlns:a="http://schemas.openxmlformats.org/drawingml/2006/main" xmlns:r="http://schemas.openxmlformats.org/officeDocument/2006/relationships" xmlns:p="http://schemas.openxmlformats.org/presentationml/2006/main">
  <p:tag name="MH" val="20170209144513"/>
  <p:tag name="MH_LIBRARY" val="GRAPHIC"/>
  <p:tag name="MH_ORDER" val="Freeform 18"/>
</p:tagLst>
</file>

<file path=ppt/tags/tag10.xml><?xml version="1.0" encoding="utf-8"?>
<p:tagLst xmlns:a="http://schemas.openxmlformats.org/drawingml/2006/main" xmlns:r="http://schemas.openxmlformats.org/officeDocument/2006/relationships" xmlns:p="http://schemas.openxmlformats.org/presentationml/2006/main">
  <p:tag name="MH" val="20170209144513"/>
  <p:tag name="MH_LIBRARY" val="GRAPHIC"/>
  <p:tag name="MH_ORDER" val="GN2"/>
</p:tagLst>
</file>

<file path=ppt/tags/tag11.xml><?xml version="1.0" encoding="utf-8"?>
<p:tagLst xmlns:a="http://schemas.openxmlformats.org/drawingml/2006/main" xmlns:r="http://schemas.openxmlformats.org/officeDocument/2006/relationships" xmlns:p="http://schemas.openxmlformats.org/presentationml/2006/main">
  <p:tag name="MH" val="20170209144513"/>
  <p:tag name="MH_LIBRARY" val="GRAPHIC"/>
  <p:tag name="MH_ORDER" val="Freeform 15"/>
</p:tagLst>
</file>

<file path=ppt/tags/tag12.xml><?xml version="1.0" encoding="utf-8"?>
<p:tagLst xmlns:a="http://schemas.openxmlformats.org/drawingml/2006/main" xmlns:r="http://schemas.openxmlformats.org/officeDocument/2006/relationships" xmlns:p="http://schemas.openxmlformats.org/presentationml/2006/main">
  <p:tag name="MH" val="20170209144513"/>
  <p:tag name="MH_LIBRARY" val="GRAPHIC"/>
  <p:tag name="MH_ORDER" val="GN1"/>
</p:tagLst>
</file>

<file path=ppt/tags/tag13.xml><?xml version="1.0" encoding="utf-8"?>
<p:tagLst xmlns:a="http://schemas.openxmlformats.org/drawingml/2006/main" xmlns:r="http://schemas.openxmlformats.org/officeDocument/2006/relationships" xmlns:p="http://schemas.openxmlformats.org/presentationml/2006/main">
  <p:tag name="TIMING" val="|0.6|1.3"/>
</p:tagLst>
</file>

<file path=ppt/tags/tag14.xml><?xml version="1.0" encoding="utf-8"?>
<p:tagLst xmlns:a="http://schemas.openxmlformats.org/drawingml/2006/main" xmlns:r="http://schemas.openxmlformats.org/officeDocument/2006/relationships" xmlns:p="http://schemas.openxmlformats.org/presentationml/2006/main">
  <p:tag name="MH" val="20170209144513"/>
  <p:tag name="MH_LIBRARY" val="GRAPHIC"/>
  <p:tag name="MH_ORDER" val="TextBox 11"/>
</p:tagLst>
</file>

<file path=ppt/tags/tag15.xml><?xml version="1.0" encoding="utf-8"?>
<p:tagLst xmlns:a="http://schemas.openxmlformats.org/drawingml/2006/main" xmlns:r="http://schemas.openxmlformats.org/officeDocument/2006/relationships" xmlns:p="http://schemas.openxmlformats.org/presentationml/2006/main">
  <p:tag name="MH" val="20170209144513"/>
  <p:tag name="MH_LIBRARY" val="GRAPHIC"/>
  <p:tag name="MH_ORDER" val="文本框 1"/>
</p:tagLst>
</file>

<file path=ppt/tags/tag16.xml><?xml version="1.0" encoding="utf-8"?>
<p:tagLst xmlns:a="http://schemas.openxmlformats.org/drawingml/2006/main" xmlns:r="http://schemas.openxmlformats.org/officeDocument/2006/relationships" xmlns:p="http://schemas.openxmlformats.org/presentationml/2006/main">
  <p:tag name="MH" val="20170209144513"/>
  <p:tag name="MH_LIBRARY" val="GRAPHIC"/>
  <p:tag name="MH_ORDER" val="Freeform 15"/>
</p:tagLst>
</file>

<file path=ppt/tags/tag17.xml><?xml version="1.0" encoding="utf-8"?>
<p:tagLst xmlns:a="http://schemas.openxmlformats.org/drawingml/2006/main" xmlns:r="http://schemas.openxmlformats.org/officeDocument/2006/relationships" xmlns:p="http://schemas.openxmlformats.org/presentationml/2006/main">
  <p:tag name="MH" val="20170209144513"/>
  <p:tag name="MH_LIBRARY" val="GRAPHIC"/>
  <p:tag name="MH_ORDER" val="GN1"/>
</p:tagLst>
</file>

<file path=ppt/tags/tag18.xml><?xml version="1.0" encoding="utf-8"?>
<p:tagLst xmlns:a="http://schemas.openxmlformats.org/drawingml/2006/main" xmlns:r="http://schemas.openxmlformats.org/officeDocument/2006/relationships" xmlns:p="http://schemas.openxmlformats.org/presentationml/2006/main">
  <p:tag name="TIMING" val="|0.6|1.3"/>
</p:tagLst>
</file>

<file path=ppt/tags/tag19.xml><?xml version="1.0" encoding="utf-8"?>
<p:tagLst xmlns:a="http://schemas.openxmlformats.org/drawingml/2006/main" xmlns:r="http://schemas.openxmlformats.org/officeDocument/2006/relationships" xmlns:p="http://schemas.openxmlformats.org/presentationml/2006/main">
  <p:tag name="MH" val="20170209144513"/>
  <p:tag name="MH_LIBRARY" val="GRAPHIC"/>
  <p:tag name="MH_ORDER" val="TextBox 11"/>
</p:tagLst>
</file>

<file path=ppt/tags/tag20.xml><?xml version="1.0" encoding="utf-8"?>
<p:tagLst xmlns:a="http://schemas.openxmlformats.org/drawingml/2006/main" xmlns:r="http://schemas.openxmlformats.org/officeDocument/2006/relationships" xmlns:p="http://schemas.openxmlformats.org/presentationml/2006/main">
  <p:tag name="MH" val="20170209144513"/>
  <p:tag name="MH_LIBRARY" val="GRAPHIC"/>
  <p:tag name="MH_ORDER" val="文本框 1"/>
</p:tagLst>
</file>

<file path=ppt/tags/tag21.xml><?xml version="1.0" encoding="utf-8"?>
<p:tagLst xmlns:a="http://schemas.openxmlformats.org/drawingml/2006/main" xmlns:r="http://schemas.openxmlformats.org/officeDocument/2006/relationships" xmlns:p="http://schemas.openxmlformats.org/presentationml/2006/main">
  <p:tag name="MH" val="20170209144513"/>
  <p:tag name="MH_LIBRARY" val="GRAPHIC"/>
  <p:tag name="MH_ORDER" val="Freeform 15"/>
</p:tagLst>
</file>

<file path=ppt/tags/tag22.xml><?xml version="1.0" encoding="utf-8"?>
<p:tagLst xmlns:a="http://schemas.openxmlformats.org/drawingml/2006/main" xmlns:r="http://schemas.openxmlformats.org/officeDocument/2006/relationships" xmlns:p="http://schemas.openxmlformats.org/presentationml/2006/main">
  <p:tag name="MH" val="20170209144513"/>
  <p:tag name="MH_LIBRARY" val="GRAPHIC"/>
  <p:tag name="MH_ORDER" val="GN1"/>
</p:tagLst>
</file>

<file path=ppt/tags/tag23.xml><?xml version="1.0" encoding="utf-8"?>
<p:tagLst xmlns:a="http://schemas.openxmlformats.org/drawingml/2006/main" xmlns:r="http://schemas.openxmlformats.org/officeDocument/2006/relationships" xmlns:p="http://schemas.openxmlformats.org/presentationml/2006/main">
  <p:tag name="TIMING" val="|0.6|1.3"/>
</p:tagLst>
</file>

<file path=ppt/tags/tag24.xml><?xml version="1.0" encoding="utf-8"?>
<p:tagLst xmlns:a="http://schemas.openxmlformats.org/drawingml/2006/main" xmlns:r="http://schemas.openxmlformats.org/officeDocument/2006/relationships" xmlns:p="http://schemas.openxmlformats.org/presentationml/2006/main">
  <p:tag name="MH" val="20170209144513"/>
  <p:tag name="MH_LIBRARY" val="GRAPHIC"/>
  <p:tag name="MH_ORDER" val="TextBox 11"/>
</p:tagLst>
</file>

<file path=ppt/tags/tag25.xml><?xml version="1.0" encoding="utf-8"?>
<p:tagLst xmlns:a="http://schemas.openxmlformats.org/drawingml/2006/main" xmlns:r="http://schemas.openxmlformats.org/officeDocument/2006/relationships" xmlns:p="http://schemas.openxmlformats.org/presentationml/2006/main">
  <p:tag name="MH" val="20170209144513"/>
  <p:tag name="MH_LIBRARY" val="GRAPHIC"/>
  <p:tag name="MH_ORDER" val="文本框 1"/>
</p:tagLst>
</file>

<file path=ppt/tags/tag26.xml><?xml version="1.0" encoding="utf-8"?>
<p:tagLst xmlns:a="http://schemas.openxmlformats.org/drawingml/2006/main" xmlns:r="http://schemas.openxmlformats.org/officeDocument/2006/relationships" xmlns:p="http://schemas.openxmlformats.org/presentationml/2006/main">
  <p:tag name="MH" val="20170209144513"/>
  <p:tag name="MH_LIBRARY" val="GRAPHIC"/>
  <p:tag name="MH_ORDER" val="Freeform 15"/>
</p:tagLst>
</file>

<file path=ppt/tags/tag27.xml><?xml version="1.0" encoding="utf-8"?>
<p:tagLst xmlns:a="http://schemas.openxmlformats.org/drawingml/2006/main" xmlns:r="http://schemas.openxmlformats.org/officeDocument/2006/relationships" xmlns:p="http://schemas.openxmlformats.org/presentationml/2006/main">
  <p:tag name="MH" val="20170209144513"/>
  <p:tag name="MH_LIBRARY" val="GRAPHIC"/>
  <p:tag name="MH_ORDER" val="GN1"/>
</p:tagLst>
</file>

<file path=ppt/tags/tag28.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8"/>
</p:tagLst>
</file>

<file path=ppt/tags/tag29.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
</p:tagLst>
</file>

<file path=ppt/tags/tag30.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
</p:tagLst>
</file>

<file path=ppt/tags/tag31.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
</p:tagLst>
</file>

<file path=ppt/tags/tag32.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4"/>
</p:tagLst>
</file>

<file path=ppt/tags/tag33.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5"/>
</p:tagLst>
</file>

<file path=ppt/tags/tag34.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SubTitle"/>
  <p:tag name="MH_ORDER" val="1"/>
</p:tagLst>
</file>

<file path=ppt/tags/tag35.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6"/>
</p:tagLst>
</file>

<file path=ppt/tags/tag36.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7"/>
</p:tagLst>
</file>

<file path=ppt/tags/tag37.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8"/>
</p:tagLst>
</file>

<file path=ppt/tags/tag38.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9"/>
</p:tagLst>
</file>

<file path=ppt/tags/tag39.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SubTitle"/>
  <p:tag name="MH_ORDER" val="2"/>
</p:tagLst>
</file>

<file path=ppt/tags/tag40.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0"/>
</p:tagLst>
</file>

<file path=ppt/tags/tag41.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1"/>
</p:tagLst>
</file>

<file path=ppt/tags/tag42.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2"/>
</p:tagLst>
</file>

<file path=ppt/tags/tag43.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3"/>
</p:tagLst>
</file>

<file path=ppt/tags/tag44.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SubTitle"/>
  <p:tag name="MH_ORDER" val="3"/>
</p:tagLst>
</file>

<file path=ppt/tags/tag45.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4"/>
</p:tagLst>
</file>

<file path=ppt/tags/tag46.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5"/>
</p:tagLst>
</file>

<file path=ppt/tags/tag47.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6"/>
</p:tagLst>
</file>

<file path=ppt/tags/tag48.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7"/>
</p:tagLst>
</file>

<file path=ppt/tags/tag49.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SubTitle"/>
  <p:tag name="MH_ORDER" val="4"/>
</p:tagLst>
</file>

<file path=ppt/tags/tag50.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9"/>
</p:tagLst>
</file>

<file path=ppt/tags/tag51.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0"/>
</p:tagLst>
</file>

<file path=ppt/tags/tag52.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SubTitle"/>
  <p:tag name="MH_ORDER" val="5"/>
</p:tagLst>
</file>

<file path=ppt/tags/tag53.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1"/>
</p:tagLst>
</file>

<file path=ppt/tags/tag54.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2"/>
</p:tagLst>
</file>

<file path=ppt/tags/tag55.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3"/>
</p:tagLst>
</file>

<file path=ppt/tags/tag56.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4"/>
</p:tagLst>
</file>

<file path=ppt/tags/tag57.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SubTitle"/>
  <p:tag name="MH_ORDER" val="6"/>
</p:tagLst>
</file>

<file path=ppt/tags/tag58.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5"/>
</p:tagLst>
</file>

<file path=ppt/tags/tag59.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6"/>
</p:tagLst>
</file>

<file path=ppt/tags/tag60.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7"/>
</p:tagLst>
</file>

<file path=ppt/tags/tag61.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8"/>
</p:tagLst>
</file>

<file path=ppt/tags/tag62.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SubTitle"/>
  <p:tag name="MH_ORDER" val="7"/>
</p:tagLst>
</file>

<file path=ppt/tags/tag63.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9"/>
</p:tagLst>
</file>

<file path=ppt/tags/tag64.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0"/>
</p:tagLst>
</file>

<file path=ppt/tags/tag65.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1"/>
</p:tagLst>
</file>

<file path=ppt/tags/tag66.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2"/>
</p:tagLst>
</file>

<file path=ppt/tags/tag67.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SubTitle"/>
  <p:tag name="MH_ORDER" val="8"/>
</p:tagLst>
</file>

<file path=ppt/tags/tag68.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3"/>
</p:tagLst>
</file>

<file path=ppt/tags/tag69.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4"/>
</p:tagLst>
</file>

<file path=ppt/tags/tag70.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5"/>
</p:tagLst>
</file>

<file path=ppt/tags/tag71.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6"/>
</p:tagLst>
</file>

<file path=ppt/tags/tag72.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SubTitle"/>
  <p:tag name="MH_ORDER" val="9"/>
</p:tagLst>
</file>

<file path=ppt/tags/tag73.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7"/>
</p:tagLst>
</file>

<file path=ppt/tags/tag74.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8"/>
</p:tagLst>
</file>

<file path=ppt/tags/tag75.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9"/>
</p:tagLst>
</file>

<file path=ppt/tags/tag76.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40"/>
</p:tagLst>
</file>

<file path=ppt/tags/tag77.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41"/>
</p:tagLst>
</file>

<file path=ppt/tags/tag78.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42"/>
</p:tagLst>
</file>

<file path=ppt/tags/tag79.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43"/>
</p:tagLst>
</file>

<file path=ppt/tags/tag80.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44"/>
</p:tagLst>
</file>

<file path=ppt/tags/tag81.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45"/>
</p:tagLst>
</file>

<file path=ppt/tags/tag82.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46"/>
</p:tagLst>
</file>

<file path=ppt/tags/tag83.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45"/>
</p:tagLst>
</file>

<file path=ppt/tags/tag84.xml><?xml version="1.0" encoding="utf-8"?>
<p:tagLst xmlns:a="http://schemas.openxmlformats.org/drawingml/2006/main" xmlns:r="http://schemas.openxmlformats.org/officeDocument/2006/relationships" xmlns:p="http://schemas.openxmlformats.org/presentationml/2006/main">
  <p:tag name="TIMING" val="|0.6|1.3"/>
</p:tagLst>
</file>

<file path=ppt/tags/tag85.xml><?xml version="1.0" encoding="utf-8"?>
<p:tagLst xmlns:a="http://schemas.openxmlformats.org/drawingml/2006/main" xmlns:r="http://schemas.openxmlformats.org/officeDocument/2006/relationships" xmlns:p="http://schemas.openxmlformats.org/presentationml/2006/main">
  <p:tag name="MH" val="20170209144513"/>
  <p:tag name="MH_LIBRARY" val="GRAPHIC"/>
  <p:tag name="MH_ORDER" val="TextBox 11"/>
</p:tagLst>
</file>

<file path=ppt/tags/tag86.xml><?xml version="1.0" encoding="utf-8"?>
<p:tagLst xmlns:a="http://schemas.openxmlformats.org/drawingml/2006/main" xmlns:r="http://schemas.openxmlformats.org/officeDocument/2006/relationships" xmlns:p="http://schemas.openxmlformats.org/presentationml/2006/main">
  <p:tag name="MH" val="20170209144513"/>
  <p:tag name="MH_LIBRARY" val="GRAPHIC"/>
  <p:tag name="MH_ORDER" val="文本框 1"/>
</p:tagLst>
</file>

<file path=ppt/tags/tag87.xml><?xml version="1.0" encoding="utf-8"?>
<p:tagLst xmlns:a="http://schemas.openxmlformats.org/drawingml/2006/main" xmlns:r="http://schemas.openxmlformats.org/officeDocument/2006/relationships" xmlns:p="http://schemas.openxmlformats.org/presentationml/2006/main">
  <p:tag name="MH" val="20170209144513"/>
  <p:tag name="MH_LIBRARY" val="GRAPHIC"/>
  <p:tag name="MH_ORDER" val="Freeform 15"/>
</p:tagLst>
</file>

<file path=ppt/tags/tag88.xml><?xml version="1.0" encoding="utf-8"?>
<p:tagLst xmlns:a="http://schemas.openxmlformats.org/drawingml/2006/main" xmlns:r="http://schemas.openxmlformats.org/officeDocument/2006/relationships" xmlns:p="http://schemas.openxmlformats.org/presentationml/2006/main">
  <p:tag name="MH" val="20170209144513"/>
  <p:tag name="MH_LIBRARY" val="GRAPHIC"/>
  <p:tag name="MH_ORDER" val="GN1"/>
</p:tagLst>
</file>

<file path=ppt/tags/tag89.xml><?xml version="1.0" encoding="utf-8"?>
<p:tagLst xmlns:a="http://schemas.openxmlformats.org/drawingml/2006/main" xmlns:r="http://schemas.openxmlformats.org/officeDocument/2006/relationships" xmlns:p="http://schemas.openxmlformats.org/presentationml/2006/main">
  <p:tag name="MH" val="20151119213458"/>
  <p:tag name="MH_LIBRARY" val="GRAPHIC"/>
  <p:tag name="MH_TYPE" val="Other"/>
  <p:tag name="MH_ORDER" val="1"/>
</p:tagLst>
</file>

<file path=ppt/tags/tag90.xml><?xml version="1.0" encoding="utf-8"?>
<p:tagLst xmlns:a="http://schemas.openxmlformats.org/drawingml/2006/main" xmlns:r="http://schemas.openxmlformats.org/officeDocument/2006/relationships" xmlns:p="http://schemas.openxmlformats.org/presentationml/2006/main">
  <p:tag name="MH" val="20151119213458"/>
  <p:tag name="MH_LIBRARY" val="GRAPHIC"/>
  <p:tag name="MH_TYPE" val="Other"/>
  <p:tag name="MH_ORDER" val="3"/>
</p:tagLst>
</file>

<file path=ppt/tags/tag91.xml><?xml version="1.0" encoding="utf-8"?>
<p:tagLst xmlns:a="http://schemas.openxmlformats.org/drawingml/2006/main" xmlns:r="http://schemas.openxmlformats.org/officeDocument/2006/relationships" xmlns:p="http://schemas.openxmlformats.org/presentationml/2006/main">
  <p:tag name="MH" val="20151119213458"/>
  <p:tag name="MH_LIBRARY" val="GRAPHIC"/>
  <p:tag name="MH_TYPE" val="Other"/>
  <p:tag name="MH_ORDER" val="4"/>
</p:tagLst>
</file>

<file path=ppt/tags/tag92.xml><?xml version="1.0" encoding="utf-8"?>
<p:tagLst xmlns:a="http://schemas.openxmlformats.org/drawingml/2006/main" xmlns:r="http://schemas.openxmlformats.org/officeDocument/2006/relationships" xmlns:p="http://schemas.openxmlformats.org/presentationml/2006/main">
  <p:tag name="MH" val="20151119213458"/>
  <p:tag name="MH_LIBRARY" val="GRAPHIC"/>
  <p:tag name="MH_TYPE" val="Other"/>
  <p:tag name="MH_ORDER" val="5"/>
</p:tagLst>
</file>

<file path=ppt/tags/tag93.xml><?xml version="1.0" encoding="utf-8"?>
<p:tagLst xmlns:a="http://schemas.openxmlformats.org/drawingml/2006/main" xmlns:r="http://schemas.openxmlformats.org/officeDocument/2006/relationships" xmlns:p="http://schemas.openxmlformats.org/presentationml/2006/main">
  <p:tag name="MH" val="20151119213458"/>
  <p:tag name="MH_LIBRARY" val="GRAPHIC"/>
  <p:tag name="MH_TYPE" val="SubTitle"/>
  <p:tag name="MH_ORDER" val="2"/>
</p:tagLst>
</file>

<file path=ppt/tags/tag94.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2"/>
</p:tagLst>
</file>

<file path=ppt/tags/tag95.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3"/>
</p:tagLst>
</file>

<file path=ppt/tags/tag96.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4"/>
</p:tagLst>
</file>

<file path=ppt/tags/tag97.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5"/>
</p:tagLst>
</file>

<file path=ppt/tags/tag98.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2"/>
</p:tagLst>
</file>

<file path=ppt/tags/tag99.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3"/>
</p:tagLst>
</file>

<file path=ppt/tags/tag100.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4"/>
</p:tagLst>
</file>

<file path=ppt/tags/tag101.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5"/>
</p:tagLst>
</file>

<file path=ppt/tags/tag102.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2"/>
</p:tagLst>
</file>

<file path=ppt/tags/tag103.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3"/>
</p:tagLst>
</file>

<file path=ppt/tags/tag104.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4"/>
</p:tagLst>
</file>

<file path=ppt/tags/tag105.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5"/>
</p:tagLst>
</file>

<file path=ppt/tags/tag106.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2"/>
</p:tagLst>
</file>

<file path=ppt/tags/tag107.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3"/>
</p:tagLst>
</file>

<file path=ppt/tags/tag108.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4"/>
</p:tagLst>
</file>

<file path=ppt/tags/tag109.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5"/>
</p:tagLst>
</file>

<file path=ppt/tags/tag110.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4"/>
</p:tagLst>
</file>

<file path=ppt/tags/tag111.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4"/>
</p:tagLst>
</file>

<file path=ppt/tags/tag112.xml><?xml version="1.0" encoding="utf-8"?>
<p:tagLst xmlns:a="http://schemas.openxmlformats.org/drawingml/2006/main" xmlns:r="http://schemas.openxmlformats.org/officeDocument/2006/relationships" xmlns:p="http://schemas.openxmlformats.org/presentationml/2006/main">
  <p:tag name="MH" val="20151119213458"/>
  <p:tag name="MH_LIBRARY" val="GRAPHIC"/>
  <p:tag name="MH_TYPE" val="Other"/>
  <p:tag name="MH_ORDER" val="6"/>
</p:tagLst>
</file>

<file path=ppt/tags/tag113.xml><?xml version="1.0" encoding="utf-8"?>
<p:tagLst xmlns:a="http://schemas.openxmlformats.org/drawingml/2006/main" xmlns:r="http://schemas.openxmlformats.org/officeDocument/2006/relationships" xmlns:p="http://schemas.openxmlformats.org/presentationml/2006/main">
  <p:tag name="MH" val="20151119213458"/>
  <p:tag name="MH_LIBRARY" val="GRAPHIC"/>
  <p:tag name="MH_TYPE" val="Other"/>
  <p:tag name="MH_ORDER" val="7"/>
</p:tagLst>
</file>

<file path=ppt/tags/tag114.xml><?xml version="1.0" encoding="utf-8"?>
<p:tagLst xmlns:a="http://schemas.openxmlformats.org/drawingml/2006/main" xmlns:r="http://schemas.openxmlformats.org/officeDocument/2006/relationships" xmlns:p="http://schemas.openxmlformats.org/presentationml/2006/main">
  <p:tag name="TIMING" val="|0.6|1.3"/>
</p:tagLst>
</file>

<file path=ppt/theme/theme1.xml><?xml version="1.0" encoding="utf-8"?>
<a:theme xmlns:a="http://schemas.openxmlformats.org/drawingml/2006/main" name="3_Default Design">
  <a:themeElements>
    <a:clrScheme name="3_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3_Default Design 1">
        <a:dk1>
          <a:srgbClr val="000000"/>
        </a:dk1>
        <a:lt1>
          <a:srgbClr val="FFFFFF"/>
        </a:lt1>
        <a:dk2>
          <a:srgbClr val="FDD903"/>
        </a:dk2>
        <a:lt2>
          <a:srgbClr val="B2B2B2"/>
        </a:lt2>
        <a:accent1>
          <a:srgbClr val="FF9900"/>
        </a:accent1>
        <a:accent2>
          <a:srgbClr val="76C73F"/>
        </a:accent2>
        <a:accent3>
          <a:srgbClr val="FFFFFF"/>
        </a:accent3>
        <a:accent4>
          <a:srgbClr val="000000"/>
        </a:accent4>
        <a:accent5>
          <a:srgbClr val="FFCAAA"/>
        </a:accent5>
        <a:accent6>
          <a:srgbClr val="6AB438"/>
        </a:accent6>
        <a:hlink>
          <a:srgbClr val="E2507A"/>
        </a:hlink>
        <a:folHlink>
          <a:srgbClr val="5ACAAF"/>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72D3F6"/>
        </a:dk2>
        <a:lt2>
          <a:srgbClr val="B2B2B2"/>
        </a:lt2>
        <a:accent1>
          <a:srgbClr val="51A0E1"/>
        </a:accent1>
        <a:accent2>
          <a:srgbClr val="7FCD53"/>
        </a:accent2>
        <a:accent3>
          <a:srgbClr val="FFFFFF"/>
        </a:accent3>
        <a:accent4>
          <a:srgbClr val="000000"/>
        </a:accent4>
        <a:accent5>
          <a:srgbClr val="B3CDEE"/>
        </a:accent5>
        <a:accent6>
          <a:srgbClr val="72BA4A"/>
        </a:accent6>
        <a:hlink>
          <a:srgbClr val="CB518E"/>
        </a:hlink>
        <a:folHlink>
          <a:srgbClr val="DB862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Office 主题​​">
  <a:themeElements>
    <a:clrScheme name="自定义 167">
      <a:dk1>
        <a:srgbClr val="0033CC"/>
      </a:dk1>
      <a:lt1>
        <a:srgbClr val="00259A"/>
      </a:lt1>
      <a:dk2>
        <a:srgbClr val="0070C0"/>
      </a:dk2>
      <a:lt2>
        <a:srgbClr val="00B0F0"/>
      </a:lt2>
      <a:accent1>
        <a:srgbClr val="080808"/>
      </a:accent1>
      <a:accent2>
        <a:srgbClr val="FFFFFF"/>
      </a:accent2>
      <a:accent3>
        <a:srgbClr val="5F5F5F"/>
      </a:accent3>
      <a:accent4>
        <a:srgbClr val="080808"/>
      </a:accent4>
      <a:accent5>
        <a:srgbClr val="080808"/>
      </a:accent5>
      <a:accent6>
        <a:srgbClr val="080808"/>
      </a:accent6>
      <a:hlink>
        <a:srgbClr val="080808"/>
      </a:hlink>
      <a:folHlink>
        <a:srgbClr val="08080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1045</TotalTime>
  <Pages>0</Pages>
  <Words>1589</Words>
  <Characters>0</Characters>
  <Application>Microsoft Office PowerPoint</Application>
  <DocSecurity>0</DocSecurity>
  <PresentationFormat>全屏显示(16:9)</PresentationFormat>
  <Lines>0</Lines>
  <Paragraphs>265</Paragraphs>
  <Slides>25</Slides>
  <Notes>25</Notes>
  <HiddenSlides>0</HiddenSlides>
  <MMClips>1</MMClips>
  <ScaleCrop>false</ScaleCrop>
  <HeadingPairs>
    <vt:vector size="6" baseType="variant">
      <vt:variant>
        <vt:lpstr>主题</vt:lpstr>
      </vt:variant>
      <vt:variant>
        <vt:i4>2</vt:i4>
      </vt:variant>
      <vt:variant>
        <vt:lpstr>幻灯片标题</vt:lpstr>
      </vt:variant>
      <vt:variant>
        <vt:i4>25</vt:i4>
      </vt:variant>
      <vt:variant>
        <vt:lpstr>自定义放映</vt:lpstr>
      </vt:variant>
      <vt:variant>
        <vt:i4>1</vt:i4>
      </vt:variant>
    </vt:vector>
  </HeadingPairs>
  <TitlesOfParts>
    <vt:vector size="28" baseType="lpstr">
      <vt:lpstr>3_Default Design</vt:lpstr>
      <vt:lpstr>2_Office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自定义放映 1</vt:lpstr>
    </vt:vector>
  </TitlesOfParts>
  <Company>Guild Design Inc.</Company>
  <LinksUpToDate>false</LinksUpToDate>
  <CharactersWithSpaces>0</CharactersWithSpaces>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PPT544</dc:title>
  <dc:creator>www.themegallery.com</dc:creator>
  <cp:lastModifiedBy>Sky123.Org</cp:lastModifiedBy>
  <cp:revision>331</cp:revision>
  <cp:lastPrinted>1899-12-30T00:00:00Z</cp:lastPrinted>
  <dcterms:created xsi:type="dcterms:W3CDTF">2008-02-28T09:07:44Z</dcterms:created>
  <dcterms:modified xsi:type="dcterms:W3CDTF">2018-01-09T03:40:25Z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2052-8.1.0.3526</vt:lpwstr>
  </property>
</Properties>
</file>