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76" r:id="rId6"/>
    <p:sldId id="277" r:id="rId7"/>
    <p:sldId id="259" r:id="rId8"/>
    <p:sldId id="272" r:id="rId9"/>
    <p:sldId id="260" r:id="rId10"/>
    <p:sldId id="261" r:id="rId11"/>
    <p:sldId id="271" r:id="rId12"/>
    <p:sldId id="262" r:id="rId13"/>
    <p:sldId id="263" r:id="rId14"/>
    <p:sldId id="268" r:id="rId15"/>
    <p:sldId id="265" r:id="rId16"/>
    <p:sldId id="264" r:id="rId17"/>
    <p:sldId id="267" r:id="rId18"/>
    <p:sldId id="266" r:id="rId19"/>
    <p:sldId id="269" r:id="rId20"/>
    <p:sldId id="270" r:id="rId21"/>
    <p:sldId id="274" r:id="rId22"/>
    <p:sldId id="275" r:id="rId23"/>
    <p:sldId id="27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B17"/>
    <a:srgbClr val="1C8026"/>
    <a:srgbClr val="23A12F"/>
    <a:srgbClr val="345E0F"/>
    <a:srgbClr val="DF094D"/>
    <a:srgbClr val="E407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14" autoAdjust="0"/>
    <p:restoredTop sz="94660"/>
  </p:normalViewPr>
  <p:slideViewPr>
    <p:cSldViewPr snapToGrid="0">
      <p:cViewPr varScale="1">
        <p:scale>
          <a:sx n="89" d="100"/>
          <a:sy n="89" d="100"/>
        </p:scale>
        <p:origin x="-16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sp>
        <p:nvSpPr>
          <p:cNvPr id="8" name="Rectangle 11"/>
          <p:cNvSpPr>
            <a:spLocks noChangeArrowheads="1"/>
          </p:cNvSpPr>
          <p:nvPr userDrawn="1"/>
        </p:nvSpPr>
        <p:spPr bwMode="auto">
          <a:xfrm>
            <a:off x="11344621" y="6587675"/>
            <a:ext cx="179811" cy="178702"/>
          </a:xfrm>
          <a:prstGeom prst="ellipse">
            <a:avLst/>
          </a:prstGeom>
          <a:solidFill>
            <a:srgbClr val="23A12F"/>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12"/>
          <p:cNvSpPr>
            <a:spLocks noChangeArrowheads="1"/>
          </p:cNvSpPr>
          <p:nvPr userDrawn="1"/>
        </p:nvSpPr>
        <p:spPr bwMode="auto">
          <a:xfrm>
            <a:off x="11148351" y="6308748"/>
            <a:ext cx="190500" cy="188913"/>
          </a:xfrm>
          <a:prstGeom prst="ellipse">
            <a:avLst/>
          </a:prstGeom>
          <a:solidFill>
            <a:srgbClr val="1D6B17"/>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矩形 15"/>
          <p:cNvSpPr/>
          <p:nvPr userDrawn="1"/>
        </p:nvSpPr>
        <p:spPr>
          <a:xfrm>
            <a:off x="0" y="716280"/>
            <a:ext cx="12192000" cy="5425440"/>
          </a:xfrm>
          <a:prstGeom prst="rect">
            <a:avLst/>
          </a:prstGeom>
          <a:gradFill>
            <a:gsLst>
              <a:gs pos="10000">
                <a:srgbClr val="FFFFFF"/>
              </a:gs>
              <a:gs pos="0">
                <a:schemeClr val="bg1">
                  <a:alpha val="0"/>
                </a:schemeClr>
              </a:gs>
              <a:gs pos="50000">
                <a:schemeClr val="bg1"/>
              </a:gs>
              <a:gs pos="89000">
                <a:srgbClr val="FFFFFF">
                  <a:alpha val="81000"/>
                </a:srgb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8" name="直接连接符 17"/>
          <p:cNvCxnSpPr>
            <a:stCxn id="9" idx="6"/>
          </p:cNvCxnSpPr>
          <p:nvPr userDrawn="1"/>
        </p:nvCxnSpPr>
        <p:spPr>
          <a:xfrm>
            <a:off x="11338851" y="6403205"/>
            <a:ext cx="305281" cy="94456"/>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flipV="1">
            <a:off x="11501282" y="6543374"/>
            <a:ext cx="85483" cy="7577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7" name="Rectangle 10"/>
          <p:cNvSpPr>
            <a:spLocks noChangeArrowheads="1"/>
          </p:cNvSpPr>
          <p:nvPr userDrawn="1"/>
        </p:nvSpPr>
        <p:spPr bwMode="auto">
          <a:xfrm>
            <a:off x="11547144" y="6238105"/>
            <a:ext cx="428625" cy="425450"/>
          </a:xfrm>
          <a:prstGeom prst="ellipse">
            <a:avLst/>
          </a:prstGeom>
          <a:solidFill>
            <a:srgbClr val="345E0F"/>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TextBox 6"/>
          <p:cNvSpPr txBox="1">
            <a:spLocks noChangeArrowheads="1"/>
          </p:cNvSpPr>
          <p:nvPr userDrawn="1"/>
        </p:nvSpPr>
        <p:spPr bwMode="auto">
          <a:xfrm>
            <a:off x="11547144" y="6233343"/>
            <a:ext cx="436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fld id="{6A18A941-8B6D-4770-92BD-79ACFF458582}" type="slidenum">
              <a:rPr kumimoji="0" lang="zh-CN" altLang="en-US" sz="1600" b="0"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mn-cs"/>
              </a:rPr>
            </a:fld>
            <a:endParaRPr kumimoji="0" lang="zh-CN" altLang="en-US" sz="1600" b="0" i="0" u="none" strike="noStrike" kern="1200" cap="none" spc="0" normalizeH="0" baseline="0" noProof="0" dirty="0">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309015" y="163943"/>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8" name="Picture Placeholder 7"/>
          <p:cNvSpPr>
            <a:spLocks noGrp="1"/>
          </p:cNvSpPr>
          <p:nvPr>
            <p:ph type="pic" sz="quarter" idx="11"/>
          </p:nvPr>
        </p:nvSpPr>
        <p:spPr>
          <a:xfrm>
            <a:off x="4209945" y="163943"/>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9" name="Picture Placeholder 7"/>
          <p:cNvSpPr>
            <a:spLocks noGrp="1"/>
          </p:cNvSpPr>
          <p:nvPr>
            <p:ph type="pic" sz="quarter" idx="12"/>
          </p:nvPr>
        </p:nvSpPr>
        <p:spPr>
          <a:xfrm>
            <a:off x="8110875" y="163943"/>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0" name="Picture Placeholder 7"/>
          <p:cNvSpPr>
            <a:spLocks noGrp="1"/>
          </p:cNvSpPr>
          <p:nvPr>
            <p:ph type="pic" sz="quarter" idx="13"/>
          </p:nvPr>
        </p:nvSpPr>
        <p:spPr>
          <a:xfrm>
            <a:off x="309015" y="2366230"/>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1" name="Picture Placeholder 7"/>
          <p:cNvSpPr>
            <a:spLocks noGrp="1"/>
          </p:cNvSpPr>
          <p:nvPr>
            <p:ph type="pic" sz="quarter" idx="14"/>
          </p:nvPr>
        </p:nvSpPr>
        <p:spPr>
          <a:xfrm>
            <a:off x="4209945" y="2366230"/>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2" name="Picture Placeholder 7"/>
          <p:cNvSpPr>
            <a:spLocks noGrp="1"/>
          </p:cNvSpPr>
          <p:nvPr>
            <p:ph type="pic" sz="quarter" idx="15"/>
          </p:nvPr>
        </p:nvSpPr>
        <p:spPr>
          <a:xfrm>
            <a:off x="8110875" y="2366230"/>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3" name="Picture Placeholder 7"/>
          <p:cNvSpPr>
            <a:spLocks noGrp="1"/>
          </p:cNvSpPr>
          <p:nvPr>
            <p:ph type="pic" sz="quarter" idx="16"/>
          </p:nvPr>
        </p:nvSpPr>
        <p:spPr>
          <a:xfrm>
            <a:off x="309015" y="4568517"/>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4" name="Picture Placeholder 7"/>
          <p:cNvSpPr>
            <a:spLocks noGrp="1"/>
          </p:cNvSpPr>
          <p:nvPr>
            <p:ph type="pic" sz="quarter" idx="17"/>
          </p:nvPr>
        </p:nvSpPr>
        <p:spPr>
          <a:xfrm>
            <a:off x="4209945" y="4568517"/>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
        <p:nvSpPr>
          <p:cNvPr id="15" name="Picture Placeholder 7"/>
          <p:cNvSpPr>
            <a:spLocks noGrp="1"/>
          </p:cNvSpPr>
          <p:nvPr>
            <p:ph type="pic" sz="quarter" idx="18"/>
          </p:nvPr>
        </p:nvSpPr>
        <p:spPr>
          <a:xfrm>
            <a:off x="8110875" y="4568517"/>
            <a:ext cx="3780000" cy="2127600"/>
          </a:xfrm>
          <a:prstGeom prst="rect">
            <a:avLst/>
          </a:prstGeom>
          <a:solidFill>
            <a:schemeClr val="bg1">
              <a:lumMod val="65000"/>
            </a:schemeClr>
          </a:solidFill>
        </p:spPr>
        <p:txBody>
          <a:bodyPr/>
          <a:lstStyle>
            <a:lvl1pPr marL="0" indent="0">
              <a:buNone/>
              <a:defRPr sz="1000">
                <a:solidFill>
                  <a:schemeClr val="bg1"/>
                </a:solidFill>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image" Target="../media/image13.jpeg"/><Relationship Id="rId8" Type="http://schemas.openxmlformats.org/officeDocument/2006/relationships/image" Target="../media/image12.jpeg"/><Relationship Id="rId7" Type="http://schemas.openxmlformats.org/officeDocument/2006/relationships/image" Target="../media/image11.jpeg"/><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0" Type="http://schemas.openxmlformats.org/officeDocument/2006/relationships/slideLayout" Target="../slideLayouts/slideLayout3.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21.jpeg"/><Relationship Id="rId7" Type="http://schemas.openxmlformats.org/officeDocument/2006/relationships/image" Target="../media/image20.jpeg"/><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0" Type="http://schemas.openxmlformats.org/officeDocument/2006/relationships/slideLayout" Target="../slideLayouts/slideLayout3.xml"/><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文本框 6"/>
          <p:cNvSpPr txBox="1"/>
          <p:nvPr/>
        </p:nvSpPr>
        <p:spPr>
          <a:xfrm rot="20985343">
            <a:off x="3825693" y="3479215"/>
            <a:ext cx="1244251"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键 入</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rot="723131">
            <a:off x="6091766" y="3496502"/>
            <a:ext cx="1244251"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标 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947972" y="3373725"/>
            <a:ext cx="1244251"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你 的</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rot="795569">
            <a:off x="7209030" y="3742611"/>
            <a:ext cx="1244251"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文 字</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4756880" y="4530639"/>
            <a:ext cx="2533104" cy="0"/>
          </a:xfrm>
          <a:prstGeom prst="line">
            <a:avLst/>
          </a:prstGeom>
          <a:ln>
            <a:solidFill>
              <a:srgbClr val="1C802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56880" y="5035523"/>
            <a:ext cx="2533104" cy="0"/>
          </a:xfrm>
          <a:prstGeom prst="line">
            <a:avLst/>
          </a:prstGeom>
          <a:ln>
            <a:solidFill>
              <a:srgbClr val="1C8026"/>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766943"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5058211"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349479"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640747"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932015"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23283"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514551"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805819"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097084" y="4804807"/>
            <a:ext cx="198000" cy="198000"/>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343763" y="5143532"/>
            <a:ext cx="1317990" cy="338554"/>
          </a:xfrm>
          <a:prstGeom prst="rect">
            <a:avLst/>
          </a:prstGeom>
        </p:spPr>
        <p:txBody>
          <a:bodyPr wrap="none">
            <a:spAutoFit/>
          </a:bodyPr>
          <a:lstStyle/>
          <a:p>
            <a:r>
              <a:rPr lang="zh-CN" altLang="en-US" sz="1600" dirty="0">
                <a:solidFill>
                  <a:srgbClr val="1D6B17"/>
                </a:solidFill>
                <a:latin typeface="微软雅黑" panose="020B0503020204020204" pitchFamily="34" charset="-122"/>
                <a:ea typeface="微软雅黑" panose="020B0503020204020204" pitchFamily="34" charset="-122"/>
              </a:rPr>
              <a:t>汇报人</a:t>
            </a:r>
            <a:r>
              <a:rPr lang="zh-CN" altLang="en-US" sz="1600" dirty="0" smtClean="0">
                <a:solidFill>
                  <a:srgbClr val="1D6B17"/>
                </a:solidFill>
                <a:latin typeface="微软雅黑" panose="020B0503020204020204" pitchFamily="34" charset="-122"/>
                <a:ea typeface="微软雅黑" panose="020B0503020204020204" pitchFamily="34" charset="-122"/>
              </a:rPr>
              <a:t>：</a:t>
            </a:r>
            <a:r>
              <a:rPr lang="en-US" altLang="zh-CN" sz="1600" smtClean="0">
                <a:solidFill>
                  <a:srgbClr val="1D6B17"/>
                </a:solidFill>
                <a:latin typeface="微软雅黑" panose="020B0503020204020204" pitchFamily="34" charset="-122"/>
                <a:ea typeface="微软雅黑" panose="020B0503020204020204" pitchFamily="34" charset="-122"/>
              </a:rPr>
              <a:t>xxx</a:t>
            </a:r>
            <a:endParaRPr lang="zh-CN" altLang="en-US" sz="1600" dirty="0">
              <a:solidFill>
                <a:srgbClr val="1D6B17"/>
              </a:solidFill>
              <a:latin typeface="微软雅黑" panose="020B0503020204020204" pitchFamily="34" charset="-122"/>
              <a:ea typeface="微软雅黑" panose="020B0503020204020204" pitchFamily="34" charset="-122"/>
            </a:endParaRPr>
          </a:p>
        </p:txBody>
      </p:sp>
      <p:sp>
        <p:nvSpPr>
          <p:cNvPr id="26" name="矩形 25"/>
          <p:cNvSpPr/>
          <p:nvPr/>
        </p:nvSpPr>
        <p:spPr>
          <a:xfrm>
            <a:off x="4671060" y="4515923"/>
            <a:ext cx="2718722" cy="306705"/>
          </a:xfrm>
          <a:prstGeom prst="rect">
            <a:avLst/>
          </a:prstGeom>
        </p:spPr>
        <p:txBody>
          <a:bodyPr wrap="square">
            <a:spAutoFit/>
          </a:bodyPr>
          <a:lstStyle/>
          <a:p>
            <a:pPr algn="dist"/>
            <a:r>
              <a:rPr lang="zh-CN" altLang="en-US" sz="1400" b="1" dirty="0">
                <a:solidFill>
                  <a:srgbClr val="1D6B17"/>
                </a:solidFill>
                <a:latin typeface="微软雅黑" panose="020B0503020204020204" pitchFamily="34" charset="-122"/>
                <a:ea typeface="微软雅黑" panose="020B0503020204020204" pitchFamily="34" charset="-122"/>
              </a:rPr>
              <a:t>输入标题文字</a:t>
            </a:r>
            <a:endParaRPr lang="zh-CN" altLang="en-US" sz="1400" b="1" dirty="0">
              <a:solidFill>
                <a:srgbClr val="1D6B17"/>
              </a:solidFill>
              <a:latin typeface="微软雅黑" panose="020B0503020204020204" pitchFamily="34" charset="-122"/>
              <a:ea typeface="微软雅黑" panose="020B0503020204020204" pitchFamily="34" charset="-122"/>
            </a:endParaRPr>
          </a:p>
        </p:txBody>
      </p:sp>
      <p:sp>
        <p:nvSpPr>
          <p:cNvPr id="28" name="矩形 27"/>
          <p:cNvSpPr/>
          <p:nvPr/>
        </p:nvSpPr>
        <p:spPr>
          <a:xfrm>
            <a:off x="4707890" y="4763135"/>
            <a:ext cx="2814955" cy="275590"/>
          </a:xfrm>
          <a:prstGeom prst="rect">
            <a:avLst/>
          </a:prstGeom>
        </p:spPr>
        <p:txBody>
          <a:bodyPr wrap="square">
            <a:spAutoFit/>
          </a:bodyPr>
          <a:lstStyle/>
          <a:p>
            <a:r>
              <a:rPr lang="zh-CN" altLang="en-US" sz="1050" dirty="0">
                <a:solidFill>
                  <a:schemeClr val="bg1"/>
                </a:solidFill>
              </a:rPr>
              <a:t> </a:t>
            </a:r>
            <a:r>
              <a:rPr lang="zh-CN" altLang="en-US" sz="1200" dirty="0">
                <a:solidFill>
                  <a:schemeClr val="bg1"/>
                </a:solidFill>
              </a:rPr>
              <a:t>   </a:t>
            </a:r>
            <a:r>
              <a:rPr lang="zh-CN" altLang="en-US" sz="1050" dirty="0">
                <a:solidFill>
                  <a:schemeClr val="bg1"/>
                </a:solidFill>
              </a:rPr>
              <a:t> </a:t>
            </a:r>
            <a:r>
              <a:rPr lang="zh-CN" altLang="en-US" sz="800" dirty="0">
                <a:solidFill>
                  <a:schemeClr val="bg1"/>
                </a:solidFill>
              </a:rPr>
              <a:t>   </a:t>
            </a:r>
            <a:r>
              <a:rPr lang="zh-CN" altLang="en-US" sz="1050" dirty="0">
                <a:solidFill>
                  <a:schemeClr val="bg1"/>
                </a:solidFill>
              </a:rPr>
              <a:t> </a:t>
            </a:r>
            <a:endParaRPr lang="zh-CN" altLang="en-US" sz="105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矩形 13"/>
          <p:cNvSpPr/>
          <p:nvPr/>
        </p:nvSpPr>
        <p:spPr>
          <a:xfrm>
            <a:off x="8631834" y="2812604"/>
            <a:ext cx="993344" cy="1492602"/>
          </a:xfrm>
          <a:prstGeom prst="rect">
            <a:avLst/>
          </a:prstGeom>
          <a:solidFill>
            <a:srgbClr val="345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矩形 14"/>
          <p:cNvSpPr/>
          <p:nvPr/>
        </p:nvSpPr>
        <p:spPr>
          <a:xfrm>
            <a:off x="4156683" y="2812604"/>
            <a:ext cx="993344" cy="1492602"/>
          </a:xfrm>
          <a:prstGeom prst="rect">
            <a:avLst/>
          </a:prstGeom>
          <a:solidFill>
            <a:srgbClr val="345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5651941" y="2812604"/>
            <a:ext cx="993344" cy="1492602"/>
          </a:xfrm>
          <a:prstGeom prst="rect">
            <a:avLst/>
          </a:prstGeom>
          <a:solidFill>
            <a:srgbClr val="345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矩形 16"/>
          <p:cNvSpPr/>
          <p:nvPr/>
        </p:nvSpPr>
        <p:spPr>
          <a:xfrm>
            <a:off x="7147198" y="2812604"/>
            <a:ext cx="993344" cy="1492602"/>
          </a:xfrm>
          <a:prstGeom prst="rect">
            <a:avLst/>
          </a:prstGeom>
          <a:solidFill>
            <a:srgbClr val="345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2661425" y="2812604"/>
            <a:ext cx="993344" cy="1492602"/>
          </a:xfrm>
          <a:prstGeom prst="rect">
            <a:avLst/>
          </a:prstGeom>
          <a:solidFill>
            <a:srgbClr val="345E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任意多边形 41"/>
          <p:cNvSpPr/>
          <p:nvPr/>
        </p:nvSpPr>
        <p:spPr>
          <a:xfrm rot="2619014">
            <a:off x="2025581" y="2158878"/>
            <a:ext cx="769769"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活动介绍</a:t>
            </a:r>
            <a:endParaRPr lang="en-US" altLang="zh-CN" dirty="0">
              <a:solidFill>
                <a:srgbClr val="FEFFFF"/>
              </a:solidFill>
            </a:endParaRPr>
          </a:p>
        </p:txBody>
      </p:sp>
      <p:sp>
        <p:nvSpPr>
          <p:cNvPr id="39" name="任意多边形 38"/>
          <p:cNvSpPr/>
          <p:nvPr/>
        </p:nvSpPr>
        <p:spPr>
          <a:xfrm rot="2619014">
            <a:off x="3520836" y="2158877"/>
            <a:ext cx="769769"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产品介绍</a:t>
            </a:r>
            <a:endParaRPr lang="en-US" altLang="zh-CN" dirty="0">
              <a:solidFill>
                <a:srgbClr val="FEFFFF"/>
              </a:solidFill>
            </a:endParaRPr>
          </a:p>
        </p:txBody>
      </p:sp>
      <p:sp>
        <p:nvSpPr>
          <p:cNvPr id="36" name="任意多边形 35"/>
          <p:cNvSpPr/>
          <p:nvPr/>
        </p:nvSpPr>
        <p:spPr>
          <a:xfrm rot="2619014">
            <a:off x="5016092" y="2158877"/>
            <a:ext cx="769769"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公司介绍</a:t>
            </a:r>
            <a:endParaRPr lang="en-US" altLang="zh-CN" dirty="0">
              <a:solidFill>
                <a:srgbClr val="FEFFFF"/>
              </a:solidFill>
            </a:endParaRPr>
          </a:p>
        </p:txBody>
      </p:sp>
      <p:sp>
        <p:nvSpPr>
          <p:cNvPr id="33" name="任意多边形 32"/>
          <p:cNvSpPr/>
          <p:nvPr/>
        </p:nvSpPr>
        <p:spPr>
          <a:xfrm rot="2619014">
            <a:off x="6511344" y="2158877"/>
            <a:ext cx="769769"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活动细节</a:t>
            </a:r>
            <a:endParaRPr lang="en-US" altLang="zh-CN" dirty="0">
              <a:solidFill>
                <a:srgbClr val="FEFFFF"/>
              </a:solidFill>
            </a:endParaRPr>
          </a:p>
        </p:txBody>
      </p:sp>
      <p:sp>
        <p:nvSpPr>
          <p:cNvPr id="30" name="任意多边形 29"/>
          <p:cNvSpPr/>
          <p:nvPr/>
        </p:nvSpPr>
        <p:spPr>
          <a:xfrm rot="2619014">
            <a:off x="8006605" y="2158877"/>
            <a:ext cx="769770"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注意事项</a:t>
            </a:r>
            <a:endParaRPr lang="en-US" altLang="zh-CN" dirty="0">
              <a:solidFill>
                <a:srgbClr val="FEFFFF"/>
              </a:solidFill>
            </a:endParaRPr>
          </a:p>
        </p:txBody>
      </p:sp>
      <p:grpSp>
        <p:nvGrpSpPr>
          <p:cNvPr id="49" name="组合 48"/>
          <p:cNvGrpSpPr/>
          <p:nvPr/>
        </p:nvGrpSpPr>
        <p:grpSpPr>
          <a:xfrm>
            <a:off x="2180752" y="3981691"/>
            <a:ext cx="7455037" cy="1321165"/>
            <a:chOff x="2180752" y="4783960"/>
            <a:chExt cx="7455037" cy="518896"/>
          </a:xfrm>
        </p:grpSpPr>
        <p:cxnSp>
          <p:nvCxnSpPr>
            <p:cNvPr id="41" name="直接连接符 40"/>
            <p:cNvCxnSpPr/>
            <p:nvPr/>
          </p:nvCxnSpPr>
          <p:spPr>
            <a:xfrm>
              <a:off x="2180752"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3673351"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165951"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658549"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151154"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635789" y="4783960"/>
              <a:ext cx="0" cy="518896"/>
            </a:xfrm>
            <a:prstGeom prst="line">
              <a:avLst/>
            </a:prstGeom>
            <a:ln>
              <a:solidFill>
                <a:srgbClr val="23A12F"/>
              </a:solidFill>
              <a:prstDash val="sysDash"/>
            </a:ln>
          </p:spPr>
          <p:style>
            <a:lnRef idx="1">
              <a:schemeClr val="accent1"/>
            </a:lnRef>
            <a:fillRef idx="0">
              <a:schemeClr val="accent1"/>
            </a:fillRef>
            <a:effectRef idx="0">
              <a:schemeClr val="accent1"/>
            </a:effectRef>
            <a:fontRef idx="minor">
              <a:schemeClr val="tx1"/>
            </a:fontRef>
          </p:style>
        </p:cxnSp>
      </p:grpSp>
      <p:sp>
        <p:nvSpPr>
          <p:cNvPr id="27" name="任意多边形 26"/>
          <p:cNvSpPr/>
          <p:nvPr/>
        </p:nvSpPr>
        <p:spPr>
          <a:xfrm rot="2619014">
            <a:off x="9491240" y="2158877"/>
            <a:ext cx="769770" cy="2798418"/>
          </a:xfrm>
          <a:custGeom>
            <a:avLst/>
            <a:gdLst>
              <a:gd name="connsiteX0" fmla="*/ 0 w 694267"/>
              <a:gd name="connsiteY0" fmla="*/ 662303 h 2523937"/>
              <a:gd name="connsiteX1" fmla="*/ 694267 w 694267"/>
              <a:gd name="connsiteY1" fmla="*/ 0 h 2523937"/>
              <a:gd name="connsiteX2" fmla="*/ 694267 w 694267"/>
              <a:gd name="connsiteY2" fmla="*/ 2523937 h 2523937"/>
              <a:gd name="connsiteX3" fmla="*/ 0 w 694267"/>
              <a:gd name="connsiteY3" fmla="*/ 2523937 h 2523937"/>
            </a:gdLst>
            <a:ahLst/>
            <a:cxnLst>
              <a:cxn ang="0">
                <a:pos x="connsiteX0" y="connsiteY0"/>
              </a:cxn>
              <a:cxn ang="0">
                <a:pos x="connsiteX1" y="connsiteY1"/>
              </a:cxn>
              <a:cxn ang="0">
                <a:pos x="connsiteX2" y="connsiteY2"/>
              </a:cxn>
              <a:cxn ang="0">
                <a:pos x="connsiteX3" y="connsiteY3"/>
              </a:cxn>
            </a:cxnLst>
            <a:rect l="l" t="t" r="r" b="b"/>
            <a:pathLst>
              <a:path w="694267" h="2523937">
                <a:moveTo>
                  <a:pt x="0" y="662303"/>
                </a:moveTo>
                <a:lnTo>
                  <a:pt x="694267" y="0"/>
                </a:lnTo>
                <a:lnTo>
                  <a:pt x="694267" y="2523937"/>
                </a:lnTo>
                <a:lnTo>
                  <a:pt x="0" y="2523937"/>
                </a:lnTo>
                <a:close/>
              </a:path>
            </a:pathLst>
          </a:custGeom>
          <a:solidFill>
            <a:srgbClr val="23A12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vert270" wrap="square" lIns="91440" tIns="45720" rIns="91440" bIns="45720"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solidFill>
                  <a:srgbClr val="FEFFFF"/>
                </a:solidFill>
              </a:rPr>
              <a:t>奖品发放</a:t>
            </a:r>
            <a:endParaRPr lang="en-US" altLang="zh-CN" dirty="0">
              <a:solidFill>
                <a:srgbClr val="FEFFFF"/>
              </a:solidFill>
            </a:endParaRPr>
          </a:p>
        </p:txBody>
      </p:sp>
      <p:sp>
        <p:nvSpPr>
          <p:cNvPr id="43" name="文本框 26"/>
          <p:cNvSpPr txBox="1"/>
          <p:nvPr/>
        </p:nvSpPr>
        <p:spPr>
          <a:xfrm>
            <a:off x="3658618" y="664813"/>
            <a:ext cx="4702577" cy="720327"/>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4400" b="1" spc="600" dirty="0">
                <a:solidFill>
                  <a:srgbClr val="1D6B17"/>
                </a:solidFill>
                <a:latin typeface="微软雅黑" panose="020B0503020204020204" pitchFamily="34" charset="-122"/>
                <a:ea typeface="微软雅黑" panose="020B0503020204020204" pitchFamily="34" charset="-122"/>
                <a:cs typeface="+mj-cs"/>
              </a:rPr>
              <a:t>内容大纲</a:t>
            </a:r>
            <a:endParaRPr lang="zh-CN" altLang="en-US" sz="4400" b="1" spc="600" dirty="0">
              <a:solidFill>
                <a:srgbClr val="1D6B17"/>
              </a:solidFill>
              <a:latin typeface="微软雅黑" panose="020B0503020204020204" pitchFamily="34" charset="-122"/>
              <a:ea typeface="微软雅黑" panose="020B0503020204020204" pitchFamily="34" charset="-122"/>
              <a:cs typeface="+mj-cs"/>
            </a:endParaRPr>
          </a:p>
        </p:txBody>
      </p:sp>
      <p:cxnSp>
        <p:nvCxnSpPr>
          <p:cNvPr id="44" name="直接连接符 43"/>
          <p:cNvCxnSpPr/>
          <p:nvPr/>
        </p:nvCxnSpPr>
        <p:spPr>
          <a:xfrm>
            <a:off x="4774265" y="1453611"/>
            <a:ext cx="2533104" cy="0"/>
          </a:xfrm>
          <a:prstGeom prst="line">
            <a:avLst/>
          </a:prstGeom>
          <a:ln>
            <a:solidFill>
              <a:srgbClr val="1C8026"/>
            </a:solidFill>
          </a:ln>
        </p:spPr>
        <p:style>
          <a:lnRef idx="1">
            <a:schemeClr val="accent1"/>
          </a:lnRef>
          <a:fillRef idx="0">
            <a:schemeClr val="accent1"/>
          </a:fillRef>
          <a:effectRef idx="0">
            <a:schemeClr val="accent1"/>
          </a:effectRef>
          <a:fontRef idx="minor">
            <a:schemeClr val="tx1"/>
          </a:fontRef>
        </p:style>
      </p:cxnSp>
      <p:sp>
        <p:nvSpPr>
          <p:cNvPr id="46" name="MH_Others_2"/>
          <p:cNvSpPr txBox="1"/>
          <p:nvPr/>
        </p:nvSpPr>
        <p:spPr>
          <a:xfrm>
            <a:off x="4715082" y="1579097"/>
            <a:ext cx="2592287" cy="258118"/>
          </a:xfrm>
          <a:prstGeom prst="roundRect">
            <a:avLst>
              <a:gd name="adj" fmla="val 50000"/>
            </a:avLst>
          </a:prstGeom>
          <a:solidFill>
            <a:srgbClr val="1C8026"/>
          </a:solidFill>
          <a:effectLst>
            <a:outerShdw blurRad="63500" sx="102000" sy="102000" algn="ctr" rotWithShape="0">
              <a:prstClr val="black">
                <a:alpha val="40000"/>
              </a:prstClr>
            </a:outerShdw>
          </a:effectLst>
        </p:spPr>
        <p:txBody>
          <a:bodyPr wrap="square" lIns="0" tIns="0" rIns="0" bIns="0" anchor="ctr" anchorCtr="0">
            <a:no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defRPr/>
            </a:pPr>
            <a:r>
              <a:rPr lang="en-US" altLang="zh-CN" sz="1500" spc="225" dirty="0">
                <a:solidFill>
                  <a:srgbClr val="FFFFFF"/>
                </a:solidFill>
                <a:latin typeface="微软雅黑" panose="020B0503020204020204" pitchFamily="34" charset="-122"/>
                <a:ea typeface="微软雅黑" panose="020B0503020204020204" pitchFamily="34" charset="-122"/>
              </a:rPr>
              <a:t>CONTENT OUTLINE</a:t>
            </a:r>
            <a:endParaRPr lang="zh-CN" altLang="en-US" sz="1500" spc="225" dirty="0">
              <a:solidFill>
                <a:srgbClr val="FFFFFF"/>
              </a:solidFill>
              <a:latin typeface="微软雅黑" panose="020B0503020204020204" pitchFamily="34" charset="-122"/>
              <a:ea typeface="微软雅黑" panose="020B0503020204020204" pitchFamily="34" charset="-122"/>
            </a:endParaRPr>
          </a:p>
        </p:txBody>
      </p:sp>
      <p:sp>
        <p:nvSpPr>
          <p:cNvPr id="47" name="文本框 9"/>
          <p:cNvSpPr txBox="1"/>
          <p:nvPr/>
        </p:nvSpPr>
        <p:spPr>
          <a:xfrm>
            <a:off x="4364750" y="632042"/>
            <a:ext cx="396262" cy="830997"/>
          </a:xfrm>
          <a:prstGeom prst="rect">
            <a:avLst/>
          </a:prstGeom>
          <a:noFill/>
        </p:spPr>
        <p:txBody>
          <a:bodyPr wrap="none" rtlCol="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zh-CN" altLang="en-US" sz="4800" spc="50" dirty="0">
                <a:ln w="9525" cmpd="sng">
                  <a:solidFill>
                    <a:srgbClr val="366E8F"/>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sym typeface="+mn-ea"/>
              </a:rPr>
              <a:t>[</a:t>
            </a:r>
            <a:endParaRPr lang="zh-CN" altLang="en-US" sz="4800" spc="50" dirty="0">
              <a:ln w="9525" cmpd="sng">
                <a:solidFill>
                  <a:srgbClr val="366E8F"/>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sym typeface="+mn-ea"/>
            </a:endParaRPr>
          </a:p>
        </p:txBody>
      </p:sp>
      <p:sp>
        <p:nvSpPr>
          <p:cNvPr id="48" name="文本框 10"/>
          <p:cNvSpPr txBox="1"/>
          <p:nvPr/>
        </p:nvSpPr>
        <p:spPr>
          <a:xfrm flipH="1">
            <a:off x="7208917" y="632042"/>
            <a:ext cx="396262" cy="830997"/>
          </a:xfrm>
          <a:prstGeom prst="rect">
            <a:avLst/>
          </a:prstGeom>
          <a:noFill/>
        </p:spPr>
        <p:txBody>
          <a:bodyPr wrap="none" rtlCol="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l"/>
            <a:r>
              <a:rPr lang="zh-CN" altLang="en-US" sz="4800" spc="50" dirty="0">
                <a:ln w="9525" cmpd="sng">
                  <a:solidFill>
                    <a:srgbClr val="366E8F"/>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sym typeface="+mn-ea"/>
              </a:rPr>
              <a:t>]</a:t>
            </a:r>
            <a:endParaRPr lang="zh-CN" altLang="en-US" sz="4800" spc="50" dirty="0">
              <a:ln w="9525" cmpd="sng">
                <a:solidFill>
                  <a:srgbClr val="366E8F"/>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sym typeface="+mn-ea"/>
            </a:endParaRPr>
          </a:p>
        </p:txBody>
      </p:sp>
      <p:sp>
        <p:nvSpPr>
          <p:cNvPr id="40" name="椭圆 39"/>
          <p:cNvSpPr/>
          <p:nvPr/>
        </p:nvSpPr>
        <p:spPr>
          <a:xfrm>
            <a:off x="1896374"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A</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37" name="椭圆 36"/>
          <p:cNvSpPr/>
          <p:nvPr/>
        </p:nvSpPr>
        <p:spPr>
          <a:xfrm>
            <a:off x="3388973"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B</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34" name="椭圆 33"/>
          <p:cNvSpPr/>
          <p:nvPr/>
        </p:nvSpPr>
        <p:spPr>
          <a:xfrm>
            <a:off x="4881574"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C</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31" name="椭圆 30"/>
          <p:cNvSpPr/>
          <p:nvPr/>
        </p:nvSpPr>
        <p:spPr>
          <a:xfrm>
            <a:off x="6374171"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D</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28" name="椭圆 27"/>
          <p:cNvSpPr/>
          <p:nvPr/>
        </p:nvSpPr>
        <p:spPr>
          <a:xfrm>
            <a:off x="7866777"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E</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25" name="椭圆 24"/>
          <p:cNvSpPr/>
          <p:nvPr/>
        </p:nvSpPr>
        <p:spPr>
          <a:xfrm>
            <a:off x="9351412" y="5269696"/>
            <a:ext cx="568753" cy="568753"/>
          </a:xfrm>
          <a:prstGeom prst="ellipse">
            <a:avLst/>
          </a:prstGeom>
          <a:solidFill>
            <a:srgbClr val="FEFFFF"/>
          </a:solidFill>
          <a:ln w="38100">
            <a:solidFill>
              <a:srgbClr val="345E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rgbClr val="1D6B17"/>
                </a:solidFill>
                <a:latin typeface="微软雅黑" panose="020B0503020204020204" pitchFamily="34" charset="-122"/>
                <a:ea typeface="微软雅黑" panose="020B0503020204020204" pitchFamily="34" charset="-122"/>
              </a:rPr>
              <a:t>F</a:t>
            </a:r>
            <a:endParaRPr lang="zh-CN" altLang="en-US" dirty="0">
              <a:solidFill>
                <a:srgbClr val="1D6B17"/>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72758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01 </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p>
            <a:r>
              <a:rPr lang="zh-CN" altLang="en-US" sz="4800" b="1" dirty="0">
                <a:ln>
                  <a:solidFill>
                    <a:schemeClr val="bg1"/>
                  </a:solidFill>
                </a:ln>
                <a:solidFill>
                  <a:srgbClr val="345E0F"/>
                </a:solidFill>
                <a:latin typeface="微软雅黑" panose="020B0503020204020204" pitchFamily="34" charset="-122"/>
                <a:ea typeface="微软雅黑" panose="020B0503020204020204" pitchFamily="34" charset="-122"/>
              </a:rPr>
              <a:t>活动介绍</a:t>
            </a:r>
            <a:endParaRPr lang="zh-CN" altLang="en-US" sz="4800" b="1" dirty="0">
              <a:ln>
                <a:solidFill>
                  <a:schemeClr val="bg1"/>
                </a:solidFill>
              </a:ln>
              <a:solidFill>
                <a:srgbClr val="345E0F"/>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26" r="26"/>
          <a:stretch>
            <a:fillRect/>
          </a:stretch>
        </p:blipFill>
        <p:spPr>
          <a:xfrm>
            <a:off x="309563" y="163513"/>
            <a:ext cx="3779837" cy="2127250"/>
          </a:xfrm>
          <a:prstGeom prst="rect">
            <a:avLst/>
          </a:prstGeom>
          <a:ln>
            <a:noFill/>
          </a:ln>
          <a:effectLst>
            <a:outerShdw blurRad="292100" dist="139700" dir="2700000" algn="tl" rotWithShape="0">
              <a:srgbClr val="333333">
                <a:alpha val="65000"/>
              </a:srgbClr>
            </a:outerShdw>
          </a:effectLst>
        </p:spPr>
      </p:pic>
      <p:pic>
        <p:nvPicPr>
          <p:cNvPr id="3" name="图片占位符 2"/>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6" r="26"/>
          <a:stretch>
            <a:fillRect/>
          </a:stretch>
        </p:blipFill>
        <p:spPr>
          <a:xfrm>
            <a:off x="4210050" y="163513"/>
            <a:ext cx="3779838" cy="2127250"/>
          </a:xfrm>
          <a:prstGeom prst="rect">
            <a:avLst/>
          </a:prstGeom>
          <a:ln>
            <a:noFill/>
          </a:ln>
          <a:effectLst>
            <a:outerShdw blurRad="292100" dist="139700" dir="2700000" algn="tl" rotWithShape="0">
              <a:srgbClr val="333333">
                <a:alpha val="65000"/>
              </a:srgbClr>
            </a:outerShdw>
          </a:effectLst>
        </p:spPr>
      </p:pic>
      <p:pic>
        <p:nvPicPr>
          <p:cNvPr id="13" name="图片占位符 12"/>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6" r="26"/>
          <a:stretch>
            <a:fillRect/>
          </a:stretch>
        </p:blipFill>
        <p:spPr>
          <a:xfrm>
            <a:off x="8110538" y="163513"/>
            <a:ext cx="3779837" cy="2127250"/>
          </a:xfrm>
          <a:prstGeom prst="rect">
            <a:avLst/>
          </a:prstGeom>
          <a:ln>
            <a:noFill/>
          </a:ln>
          <a:effectLst>
            <a:outerShdw blurRad="292100" dist="139700" dir="2700000" algn="tl" rotWithShape="0">
              <a:srgbClr val="333333">
                <a:alpha val="65000"/>
              </a:srgbClr>
            </a:outerShdw>
          </a:effectLst>
        </p:spPr>
      </p:pic>
      <p:pic>
        <p:nvPicPr>
          <p:cNvPr id="14" name="图片占位符 13"/>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6" r="26"/>
          <a:stretch>
            <a:fillRect/>
          </a:stretch>
        </p:blipFill>
        <p:spPr>
          <a:xfrm>
            <a:off x="309563" y="2366963"/>
            <a:ext cx="3779837" cy="2127250"/>
          </a:xfrm>
          <a:prstGeom prst="rect">
            <a:avLst/>
          </a:prstGeom>
          <a:ln>
            <a:noFill/>
          </a:ln>
          <a:effectLst>
            <a:outerShdw blurRad="292100" dist="139700" dir="2700000" algn="tl" rotWithShape="0">
              <a:srgbClr val="333333">
                <a:alpha val="65000"/>
              </a:srgbClr>
            </a:outerShdw>
          </a:effectLst>
        </p:spPr>
      </p:pic>
      <p:pic>
        <p:nvPicPr>
          <p:cNvPr id="15" name="图片占位符 14"/>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26" r="26"/>
          <a:stretch>
            <a:fillRect/>
          </a:stretch>
        </p:blipFill>
        <p:spPr>
          <a:xfrm>
            <a:off x="4210050" y="2366963"/>
            <a:ext cx="3779838" cy="2127250"/>
          </a:xfrm>
          <a:prstGeom prst="rect">
            <a:avLst/>
          </a:prstGeom>
          <a:ln>
            <a:noFill/>
          </a:ln>
          <a:effectLst>
            <a:outerShdw blurRad="292100" dist="139700" dir="2700000" algn="tl" rotWithShape="0">
              <a:srgbClr val="333333">
                <a:alpha val="65000"/>
              </a:srgbClr>
            </a:outerShdw>
          </a:effectLst>
        </p:spPr>
      </p:pic>
      <p:pic>
        <p:nvPicPr>
          <p:cNvPr id="16" name="图片占位符 15"/>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26" r="26"/>
          <a:stretch>
            <a:fillRect/>
          </a:stretch>
        </p:blipFill>
        <p:spPr>
          <a:xfrm>
            <a:off x="8110538" y="2366963"/>
            <a:ext cx="3779837" cy="2127250"/>
          </a:xfrm>
          <a:prstGeom prst="rect">
            <a:avLst/>
          </a:prstGeom>
          <a:ln>
            <a:noFill/>
          </a:ln>
          <a:effectLst>
            <a:outerShdw blurRad="292100" dist="139700" dir="2700000" algn="tl" rotWithShape="0">
              <a:srgbClr val="333333">
                <a:alpha val="65000"/>
              </a:srgbClr>
            </a:outerShdw>
          </a:effectLst>
        </p:spPr>
      </p:pic>
      <p:pic>
        <p:nvPicPr>
          <p:cNvPr id="17" name="图片占位符 16"/>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26" r="26"/>
          <a:stretch>
            <a:fillRect/>
          </a:stretch>
        </p:blipFill>
        <p:spPr>
          <a:xfrm>
            <a:off x="309563" y="4568825"/>
            <a:ext cx="3779837" cy="2127250"/>
          </a:xfrm>
          <a:prstGeom prst="rect">
            <a:avLst/>
          </a:prstGeom>
          <a:ln>
            <a:noFill/>
          </a:ln>
          <a:effectLst>
            <a:outerShdw blurRad="292100" dist="139700" dir="2700000" algn="tl" rotWithShape="0">
              <a:srgbClr val="333333">
                <a:alpha val="65000"/>
              </a:srgbClr>
            </a:outerShdw>
          </a:effectLst>
        </p:spPr>
      </p:pic>
      <p:pic>
        <p:nvPicPr>
          <p:cNvPr id="18" name="图片占位符 17"/>
          <p:cNvPicPr>
            <a:picLocks noGrp="1" noChangeAspect="1"/>
          </p:cNvPicPr>
          <p:nvPr>
            <p:ph type="pic" sz="quarter" idx="17"/>
          </p:nvPr>
        </p:nvPicPr>
        <p:blipFill>
          <a:blip r:embed="rId8" cstate="print">
            <a:extLst>
              <a:ext uri="{28A0092B-C50C-407E-A947-70E740481C1C}">
                <a14:useLocalDpi xmlns:a14="http://schemas.microsoft.com/office/drawing/2010/main" val="0"/>
              </a:ext>
            </a:extLst>
          </a:blip>
          <a:srcRect l="26" r="26"/>
          <a:stretch>
            <a:fillRect/>
          </a:stretch>
        </p:blipFill>
        <p:spPr>
          <a:xfrm>
            <a:off x="4210050" y="4568825"/>
            <a:ext cx="3779838" cy="2127250"/>
          </a:xfrm>
          <a:prstGeom prst="rect">
            <a:avLst/>
          </a:prstGeom>
          <a:ln>
            <a:noFill/>
          </a:ln>
          <a:effectLst>
            <a:outerShdw blurRad="292100" dist="139700" dir="2700000" algn="tl" rotWithShape="0">
              <a:srgbClr val="333333">
                <a:alpha val="65000"/>
              </a:srgbClr>
            </a:outerShdw>
          </a:effectLst>
        </p:spPr>
      </p:pic>
      <p:pic>
        <p:nvPicPr>
          <p:cNvPr id="19" name="图片占位符 18"/>
          <p:cNvPicPr>
            <a:picLocks noGrp="1" noChangeAspect="1"/>
          </p:cNvPicPr>
          <p:nvPr>
            <p:ph type="pic" sz="quarter" idx="18"/>
          </p:nvPr>
        </p:nvPicPr>
        <p:blipFill>
          <a:blip r:embed="rId9" cstate="print">
            <a:extLst>
              <a:ext uri="{28A0092B-C50C-407E-A947-70E740481C1C}">
                <a14:useLocalDpi xmlns:a14="http://schemas.microsoft.com/office/drawing/2010/main" val="0"/>
              </a:ext>
            </a:extLst>
          </a:blip>
          <a:srcRect l="26" r="26"/>
          <a:stretch>
            <a:fillRect/>
          </a:stretch>
        </p:blipFill>
        <p:spPr>
          <a:xfrm>
            <a:off x="8110538" y="4568825"/>
            <a:ext cx="3779837" cy="21272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26" r="26"/>
          <a:stretch>
            <a:fillRect/>
          </a:stretch>
        </p:blipFill>
        <p:spPr>
          <a:xfrm>
            <a:off x="309563" y="163513"/>
            <a:ext cx="3779837" cy="2127250"/>
          </a:xfrm>
          <a:prstGeom prst="rect">
            <a:avLst/>
          </a:prstGeom>
          <a:ln>
            <a:noFill/>
          </a:ln>
          <a:effectLst>
            <a:outerShdw blurRad="292100" dist="139700" dir="2700000" algn="tl" rotWithShape="0">
              <a:srgbClr val="333333">
                <a:alpha val="65000"/>
              </a:srgbClr>
            </a:outerShdw>
          </a:effectLst>
        </p:spPr>
      </p:pic>
      <p:pic>
        <p:nvPicPr>
          <p:cNvPr id="3" name="图片占位符 2"/>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6" r="26"/>
          <a:stretch>
            <a:fillRect/>
          </a:stretch>
        </p:blipFill>
        <p:spPr>
          <a:xfrm>
            <a:off x="4210050" y="163513"/>
            <a:ext cx="3779838" cy="2127250"/>
          </a:xfrm>
          <a:prstGeom prst="rect">
            <a:avLst/>
          </a:prstGeom>
          <a:ln>
            <a:noFill/>
          </a:ln>
          <a:effectLst>
            <a:outerShdw blurRad="292100" dist="139700" dir="2700000" algn="tl" rotWithShape="0">
              <a:srgbClr val="333333">
                <a:alpha val="65000"/>
              </a:srgbClr>
            </a:outerShdw>
          </a:effectLst>
        </p:spPr>
      </p:pic>
      <p:pic>
        <p:nvPicPr>
          <p:cNvPr id="13" name="图片占位符 12"/>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6" r="26"/>
          <a:stretch>
            <a:fillRect/>
          </a:stretch>
        </p:blipFill>
        <p:spPr>
          <a:xfrm>
            <a:off x="8110538" y="163513"/>
            <a:ext cx="3779837" cy="2127250"/>
          </a:xfrm>
          <a:prstGeom prst="rect">
            <a:avLst/>
          </a:prstGeom>
          <a:ln>
            <a:noFill/>
          </a:ln>
          <a:effectLst>
            <a:outerShdw blurRad="292100" dist="139700" dir="2700000" algn="tl" rotWithShape="0">
              <a:srgbClr val="333333">
                <a:alpha val="65000"/>
              </a:srgbClr>
            </a:outerShdw>
          </a:effectLst>
        </p:spPr>
      </p:pic>
      <p:pic>
        <p:nvPicPr>
          <p:cNvPr id="14" name="图片占位符 13"/>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6" r="26"/>
          <a:stretch>
            <a:fillRect/>
          </a:stretch>
        </p:blipFill>
        <p:spPr>
          <a:xfrm>
            <a:off x="309563" y="2366963"/>
            <a:ext cx="3779837" cy="2127250"/>
          </a:xfrm>
          <a:prstGeom prst="rect">
            <a:avLst/>
          </a:prstGeom>
          <a:ln>
            <a:noFill/>
          </a:ln>
          <a:effectLst>
            <a:outerShdw blurRad="292100" dist="139700" dir="2700000" algn="tl" rotWithShape="0">
              <a:srgbClr val="333333">
                <a:alpha val="65000"/>
              </a:srgbClr>
            </a:outerShdw>
          </a:effectLst>
        </p:spPr>
      </p:pic>
      <p:pic>
        <p:nvPicPr>
          <p:cNvPr id="15" name="图片占位符 14"/>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26" r="26"/>
          <a:stretch>
            <a:fillRect/>
          </a:stretch>
        </p:blipFill>
        <p:spPr>
          <a:xfrm>
            <a:off x="4210050" y="2366963"/>
            <a:ext cx="3779838" cy="2127250"/>
          </a:xfrm>
          <a:prstGeom prst="rect">
            <a:avLst/>
          </a:prstGeom>
          <a:ln>
            <a:noFill/>
          </a:ln>
          <a:effectLst>
            <a:outerShdw blurRad="292100" dist="139700" dir="2700000" algn="tl" rotWithShape="0">
              <a:srgbClr val="333333">
                <a:alpha val="65000"/>
              </a:srgbClr>
            </a:outerShdw>
          </a:effectLst>
        </p:spPr>
      </p:pic>
      <p:pic>
        <p:nvPicPr>
          <p:cNvPr id="16" name="图片占位符 15"/>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26" r="26"/>
          <a:stretch>
            <a:fillRect/>
          </a:stretch>
        </p:blipFill>
        <p:spPr>
          <a:xfrm>
            <a:off x="8110538" y="2366963"/>
            <a:ext cx="3779837" cy="2127250"/>
          </a:xfrm>
          <a:prstGeom prst="rect">
            <a:avLst/>
          </a:prstGeom>
          <a:ln>
            <a:noFill/>
          </a:ln>
          <a:effectLst>
            <a:outerShdw blurRad="292100" dist="139700" dir="2700000" algn="tl" rotWithShape="0">
              <a:srgbClr val="333333">
                <a:alpha val="65000"/>
              </a:srgbClr>
            </a:outerShdw>
          </a:effectLst>
        </p:spPr>
      </p:pic>
      <p:pic>
        <p:nvPicPr>
          <p:cNvPr id="17" name="图片占位符 16"/>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26" r="26"/>
          <a:stretch>
            <a:fillRect/>
          </a:stretch>
        </p:blipFill>
        <p:spPr>
          <a:xfrm>
            <a:off x="309563" y="4568825"/>
            <a:ext cx="3779837" cy="2127250"/>
          </a:xfrm>
          <a:prstGeom prst="rect">
            <a:avLst/>
          </a:prstGeom>
          <a:ln>
            <a:noFill/>
          </a:ln>
          <a:effectLst>
            <a:outerShdw blurRad="292100" dist="139700" dir="2700000" algn="tl" rotWithShape="0">
              <a:srgbClr val="333333">
                <a:alpha val="65000"/>
              </a:srgbClr>
            </a:outerShdw>
          </a:effectLst>
        </p:spPr>
      </p:pic>
      <p:pic>
        <p:nvPicPr>
          <p:cNvPr id="18" name="图片占位符 17"/>
          <p:cNvPicPr>
            <a:picLocks noGrp="1" noChangeAspect="1"/>
          </p:cNvPicPr>
          <p:nvPr>
            <p:ph type="pic" sz="quarter" idx="17"/>
          </p:nvPr>
        </p:nvPicPr>
        <p:blipFill>
          <a:blip r:embed="rId8" cstate="print">
            <a:extLst>
              <a:ext uri="{28A0092B-C50C-407E-A947-70E740481C1C}">
                <a14:useLocalDpi xmlns:a14="http://schemas.microsoft.com/office/drawing/2010/main" val="0"/>
              </a:ext>
            </a:extLst>
          </a:blip>
          <a:srcRect l="26" r="26"/>
          <a:stretch>
            <a:fillRect/>
          </a:stretch>
        </p:blipFill>
        <p:spPr>
          <a:xfrm>
            <a:off x="4210050" y="4568825"/>
            <a:ext cx="3779838" cy="2127250"/>
          </a:xfrm>
          <a:prstGeom prst="rect">
            <a:avLst/>
          </a:prstGeom>
          <a:ln>
            <a:noFill/>
          </a:ln>
          <a:effectLst>
            <a:outerShdw blurRad="292100" dist="139700" dir="2700000" algn="tl" rotWithShape="0">
              <a:srgbClr val="333333">
                <a:alpha val="65000"/>
              </a:srgbClr>
            </a:outerShdw>
          </a:effectLst>
        </p:spPr>
      </p:pic>
      <p:pic>
        <p:nvPicPr>
          <p:cNvPr id="19" name="图片占位符 18"/>
          <p:cNvPicPr>
            <a:picLocks noGrp="1" noChangeAspect="1"/>
          </p:cNvPicPr>
          <p:nvPr>
            <p:ph type="pic" sz="quarter" idx="18"/>
          </p:nvPr>
        </p:nvPicPr>
        <p:blipFill>
          <a:blip r:embed="rId9" cstate="print">
            <a:extLst>
              <a:ext uri="{28A0092B-C50C-407E-A947-70E740481C1C}">
                <a14:useLocalDpi xmlns:a14="http://schemas.microsoft.com/office/drawing/2010/main" val="0"/>
              </a:ext>
            </a:extLst>
          </a:blip>
          <a:srcRect l="26" r="26"/>
          <a:stretch>
            <a:fillRect/>
          </a:stretch>
        </p:blipFill>
        <p:spPr>
          <a:xfrm>
            <a:off x="8110538" y="4568825"/>
            <a:ext cx="3779837" cy="21272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716280"/>
            <a:ext cx="12192000" cy="5425440"/>
          </a:xfrm>
          <a:prstGeom prst="rect">
            <a:avLst/>
          </a:prstGeom>
          <a:gradFill>
            <a:gsLst>
              <a:gs pos="10000">
                <a:srgbClr val="FFFFFF"/>
              </a:gs>
              <a:gs pos="0">
                <a:schemeClr val="bg1">
                  <a:alpha val="0"/>
                </a:schemeClr>
              </a:gs>
              <a:gs pos="50000">
                <a:schemeClr val="bg1"/>
              </a:gs>
              <a:gs pos="89000">
                <a:srgbClr val="FFFFFF">
                  <a:alpha val="81000"/>
                </a:srgb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8" name="组合 17"/>
          <p:cNvGrpSpPr/>
          <p:nvPr/>
        </p:nvGrpSpPr>
        <p:grpSpPr>
          <a:xfrm>
            <a:off x="3831414" y="540487"/>
            <a:ext cx="4529173" cy="766491"/>
            <a:chOff x="3673031" y="644659"/>
            <a:chExt cx="4529173" cy="766491"/>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活动介绍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pic>
        <p:nvPicPr>
          <p:cNvPr id="19" name="Picture 8" descr="Nikon"/>
          <p:cNvPicPr>
            <a:picLocks noChangeAspect="1"/>
          </p:cNvPicPr>
          <p:nvPr/>
        </p:nvPicPr>
        <p:blipFill>
          <a:blip r:embed="rId3"/>
          <a:srcRect/>
          <a:stretch>
            <a:fillRect/>
          </a:stretch>
        </p:blipFill>
        <p:spPr>
          <a:xfrm>
            <a:off x="595183" y="1855614"/>
            <a:ext cx="11173814" cy="2791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716280"/>
            <a:ext cx="12192000" cy="5425440"/>
          </a:xfrm>
          <a:prstGeom prst="rect">
            <a:avLst/>
          </a:prstGeom>
          <a:gradFill>
            <a:gsLst>
              <a:gs pos="10000">
                <a:srgbClr val="FFFFFF"/>
              </a:gs>
              <a:gs pos="0">
                <a:schemeClr val="bg1">
                  <a:alpha val="0"/>
                </a:schemeClr>
              </a:gs>
              <a:gs pos="50000">
                <a:schemeClr val="bg1"/>
              </a:gs>
              <a:gs pos="89000">
                <a:srgbClr val="FFFFFF">
                  <a:alpha val="81000"/>
                </a:srgb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3831414" y="540487"/>
            <a:ext cx="4529173" cy="766491"/>
            <a:chOff x="3673031" y="644659"/>
            <a:chExt cx="4529173" cy="766491"/>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7" name="文本框 6"/>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活动介绍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776185" y="3871330"/>
            <a:ext cx="1209065" cy="406273"/>
          </a:xfrm>
          <a:prstGeom prst="rect">
            <a:avLst/>
          </a:prstGeom>
          <a:noFill/>
          <a:ln w="9525">
            <a:noFill/>
            <a:miter/>
          </a:ln>
        </p:spPr>
        <p:txBody>
          <a:bodyPr wrap="none" lIns="109736" tIns="54868" rIns="109736" bIns="5486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1920" b="1" noProof="1">
                <a:solidFill>
                  <a:srgbClr val="595959"/>
                </a:solidFill>
                <a:latin typeface="微软雅黑" panose="020B0503020204020204" pitchFamily="34" charset="-122"/>
                <a:ea typeface="微软雅黑" panose="020B0503020204020204" pitchFamily="34" charset="-122"/>
                <a:cs typeface="+mn-ea"/>
                <a:sym typeface="微软雅黑" panose="020B0503020204020204" pitchFamily="34" charset="-122"/>
              </a:rPr>
              <a:t>键入标题</a:t>
            </a:r>
            <a:endParaRPr lang="zh-CN" altLang="en-US" sz="1920" b="1" noProof="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a:spLocks noChangeArrowheads="1"/>
          </p:cNvSpPr>
          <p:nvPr/>
        </p:nvSpPr>
        <p:spPr bwMode="auto">
          <a:xfrm>
            <a:off x="1455999" y="4214230"/>
            <a:ext cx="185261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36" tIns="54868" rIns="109736" bIns="54868">
            <a:spAutoFit/>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从婚庆出发，深耕本地市场，建立专业的销售团队，研发团队、是我们万里长征的第一步，</a:t>
            </a: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可这个环节最后要的是找人，用人，留人！</a:t>
            </a:r>
            <a:endParaRPr lang="zh-CN"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4336822" y="3871330"/>
            <a:ext cx="1209065" cy="406273"/>
          </a:xfrm>
          <a:prstGeom prst="rect">
            <a:avLst/>
          </a:prstGeom>
          <a:noFill/>
          <a:ln w="9525">
            <a:noFill/>
            <a:miter/>
          </a:ln>
        </p:spPr>
        <p:txBody>
          <a:bodyPr wrap="none" lIns="109736" tIns="54868" rIns="109736" bIns="5486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1920" b="1" noProof="1">
                <a:solidFill>
                  <a:srgbClr val="595959"/>
                </a:solidFill>
                <a:latin typeface="微软雅黑" panose="020B0503020204020204" pitchFamily="34" charset="-122"/>
                <a:ea typeface="微软雅黑" panose="020B0503020204020204" pitchFamily="34" charset="-122"/>
                <a:cs typeface="+mn-ea"/>
                <a:sym typeface="微软雅黑" panose="020B0503020204020204" pitchFamily="34" charset="-122"/>
              </a:rPr>
              <a:t>键入标题</a:t>
            </a:r>
            <a:endParaRPr lang="zh-CN" altLang="en-US" sz="1920" b="1" noProof="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a:spLocks noChangeArrowheads="1"/>
          </p:cNvSpPr>
          <p:nvPr/>
        </p:nvSpPr>
        <p:spPr bwMode="auto">
          <a:xfrm>
            <a:off x="4059499" y="4214230"/>
            <a:ext cx="1820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36" tIns="54868" rIns="109736" bIns="54868">
            <a:spAutoFit/>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网络时代的到来，为我们的道具全国化开启一个大门，我们必须将订制道具模块化，商品化，批量化从而现实从作坊到厂商的华丽转身。</a:t>
            </a:r>
            <a:endParaRPr lang="zh-CN"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6765697" y="3871330"/>
            <a:ext cx="1209065" cy="406273"/>
          </a:xfrm>
          <a:prstGeom prst="rect">
            <a:avLst/>
          </a:prstGeom>
          <a:noFill/>
          <a:ln w="9525">
            <a:noFill/>
            <a:miter/>
          </a:ln>
        </p:spPr>
        <p:txBody>
          <a:bodyPr wrap="none" lIns="109736" tIns="54868" rIns="109736" bIns="5486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1920" b="1" noProof="1">
                <a:solidFill>
                  <a:srgbClr val="595959"/>
                </a:solidFill>
                <a:latin typeface="微软雅黑" panose="020B0503020204020204" pitchFamily="34" charset="-122"/>
                <a:ea typeface="微软雅黑" panose="020B0503020204020204" pitchFamily="34" charset="-122"/>
                <a:cs typeface="+mn-ea"/>
                <a:sym typeface="微软雅黑" panose="020B0503020204020204" pitchFamily="34" charset="-122"/>
              </a:rPr>
              <a:t>键入标题</a:t>
            </a:r>
            <a:endParaRPr lang="zh-CN" altLang="en-US" sz="1920" b="1" noProof="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a:spLocks noChangeArrowheads="1"/>
          </p:cNvSpPr>
          <p:nvPr/>
        </p:nvSpPr>
        <p:spPr bwMode="auto">
          <a:xfrm>
            <a:off x="6496311" y="4214230"/>
            <a:ext cx="18383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36" tIns="54868" rIns="109736" bIns="54868">
            <a:spAutoFit/>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如果我们做到了前两步，我们可以在向前走一走，从单一婚庆道具，走向影视布景，舞台设计，商业空间创意的道路，实际公司多元化发展！</a:t>
            </a:r>
            <a:endParaRPr lang="zh-CN"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9326335" y="3871330"/>
            <a:ext cx="1209065" cy="406273"/>
          </a:xfrm>
          <a:prstGeom prst="rect">
            <a:avLst/>
          </a:prstGeom>
          <a:noFill/>
          <a:ln w="9525">
            <a:noFill/>
            <a:miter/>
          </a:ln>
        </p:spPr>
        <p:txBody>
          <a:bodyPr wrap="none" lIns="109736" tIns="54868" rIns="109736" bIns="5486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1920" b="1" noProof="1">
                <a:solidFill>
                  <a:srgbClr val="595959"/>
                </a:solidFill>
                <a:latin typeface="微软雅黑" panose="020B0503020204020204" pitchFamily="34" charset="-122"/>
                <a:ea typeface="微软雅黑" panose="020B0503020204020204" pitchFamily="34" charset="-122"/>
                <a:cs typeface="+mn-ea"/>
                <a:sym typeface="微软雅黑" panose="020B0503020204020204" pitchFamily="34" charset="-122"/>
              </a:rPr>
              <a:t>键入标题</a:t>
            </a:r>
            <a:endParaRPr lang="zh-CN" altLang="en-US" sz="1920" b="1" noProof="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a:spLocks noChangeArrowheads="1"/>
          </p:cNvSpPr>
          <p:nvPr/>
        </p:nvSpPr>
        <p:spPr bwMode="auto">
          <a:xfrm>
            <a:off x="9074411" y="4214230"/>
            <a:ext cx="1817688"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36" tIns="54868" rIns="109736" bIns="54868">
            <a:spAutoFit/>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公司多元化后，每一个发展方向都需要有不同的带头人，才能让我们在每个市场细分领域立于不败之地！走向从公司到集团的道路。</a:t>
            </a:r>
            <a:endParaRPr lang="zh-CN"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任意多边形 15"/>
          <p:cNvSpPr>
            <a:spLocks noChangeArrowheads="1"/>
          </p:cNvSpPr>
          <p:nvPr/>
        </p:nvSpPr>
        <p:spPr bwMode="auto">
          <a:xfrm>
            <a:off x="3387986" y="2683880"/>
            <a:ext cx="3003550" cy="1065212"/>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w 2636520"/>
              <a:gd name="T17" fmla="*/ 0 h 1447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E4074F"/>
          </a:solidFill>
          <a:ln>
            <a:noFill/>
          </a:ln>
        </p:spPr>
        <p:txBody>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000000"/>
              </a:solidFill>
            </a:endParaRPr>
          </a:p>
        </p:txBody>
      </p:sp>
      <p:sp>
        <p:nvSpPr>
          <p:cNvPr id="17" name="文本框 35"/>
          <p:cNvSpPr/>
          <p:nvPr/>
        </p:nvSpPr>
        <p:spPr>
          <a:xfrm>
            <a:off x="3734061" y="3027485"/>
            <a:ext cx="2541588" cy="379591"/>
          </a:xfrm>
          <a:prstGeom prst="rect">
            <a:avLst/>
          </a:prstGeom>
          <a:noFill/>
          <a:ln w="9525">
            <a:noFill/>
            <a:miter/>
          </a:ln>
        </p:spPr>
        <p:txBody>
          <a:bodyPr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rPr>
              <a:t>第二步</a:t>
            </a:r>
            <a:endPar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任意多边形 17"/>
          <p:cNvSpPr>
            <a:spLocks noChangeArrowheads="1"/>
          </p:cNvSpPr>
          <p:nvPr/>
        </p:nvSpPr>
        <p:spPr bwMode="auto">
          <a:xfrm>
            <a:off x="879736" y="2683880"/>
            <a:ext cx="3003550" cy="1065212"/>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w 2636520"/>
              <a:gd name="T17" fmla="*/ 0 h 1447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1C8026"/>
          </a:solidFill>
          <a:ln>
            <a:noFill/>
          </a:ln>
        </p:spPr>
        <p:txBody>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000000"/>
              </a:solidFill>
            </a:endParaRPr>
          </a:p>
        </p:txBody>
      </p:sp>
      <p:sp>
        <p:nvSpPr>
          <p:cNvPr id="19" name="任意多边形 18"/>
          <p:cNvSpPr>
            <a:spLocks noChangeArrowheads="1"/>
          </p:cNvSpPr>
          <p:nvPr/>
        </p:nvSpPr>
        <p:spPr bwMode="auto">
          <a:xfrm>
            <a:off x="8404486" y="2683880"/>
            <a:ext cx="3000375" cy="1065212"/>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w 2636520"/>
              <a:gd name="T17" fmla="*/ 0 h 1447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E4074F"/>
          </a:solidFill>
          <a:ln>
            <a:noFill/>
          </a:ln>
        </p:spPr>
        <p:txBody>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000000"/>
              </a:solidFill>
            </a:endParaRPr>
          </a:p>
        </p:txBody>
      </p:sp>
      <p:sp>
        <p:nvSpPr>
          <p:cNvPr id="20" name="文本框 46"/>
          <p:cNvSpPr/>
          <p:nvPr/>
        </p:nvSpPr>
        <p:spPr>
          <a:xfrm>
            <a:off x="8758499" y="3027485"/>
            <a:ext cx="2538412" cy="379591"/>
          </a:xfrm>
          <a:prstGeom prst="rect">
            <a:avLst/>
          </a:prstGeom>
          <a:noFill/>
          <a:ln w="9525">
            <a:noFill/>
            <a:miter/>
          </a:ln>
        </p:spPr>
        <p:txBody>
          <a:bodyPr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rPr>
              <a:t>第四步</a:t>
            </a:r>
            <a:endPar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任意多边形 20"/>
          <p:cNvSpPr>
            <a:spLocks noChangeArrowheads="1"/>
          </p:cNvSpPr>
          <p:nvPr/>
        </p:nvSpPr>
        <p:spPr bwMode="auto">
          <a:xfrm>
            <a:off x="5896236" y="2683880"/>
            <a:ext cx="3000375" cy="1065212"/>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w 2636520"/>
              <a:gd name="T17" fmla="*/ 0 h 1447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1C8026"/>
          </a:solidFill>
          <a:ln>
            <a:noFill/>
          </a:ln>
        </p:spPr>
        <p:txBody>
          <a:bodyPr/>
          <a:lstStyle>
            <a:lvl1pPr defTabSz="1219200">
              <a:defRPr>
                <a:solidFill>
                  <a:schemeClr val="tx1"/>
                </a:solidFill>
                <a:latin typeface="Arial" panose="020B0604020202020204" pitchFamily="34" charset="0"/>
                <a:ea typeface="宋体" panose="02010600030101010101" pitchFamily="2" charset="-122"/>
              </a:defRPr>
            </a:lvl1pPr>
            <a:lvl2pPr defTabSz="1219200">
              <a:defRPr>
                <a:solidFill>
                  <a:schemeClr val="tx1"/>
                </a:solidFill>
                <a:latin typeface="Arial" panose="020B0604020202020204" pitchFamily="34" charset="0"/>
                <a:ea typeface="宋体" panose="02010600030101010101" pitchFamily="2" charset="-122"/>
              </a:defRPr>
            </a:lvl2pPr>
            <a:lvl3pPr defTabSz="1219200">
              <a:defRPr>
                <a:solidFill>
                  <a:schemeClr val="tx1"/>
                </a:solidFill>
                <a:latin typeface="Arial" panose="020B0604020202020204" pitchFamily="34" charset="0"/>
                <a:ea typeface="宋体" panose="02010600030101010101" pitchFamily="2" charset="-122"/>
              </a:defRPr>
            </a:lvl3pPr>
            <a:lvl4pPr defTabSz="1219200">
              <a:defRPr>
                <a:solidFill>
                  <a:schemeClr val="tx1"/>
                </a:solidFill>
                <a:latin typeface="Arial" panose="020B0604020202020204" pitchFamily="34" charset="0"/>
                <a:ea typeface="宋体" panose="02010600030101010101" pitchFamily="2" charset="-122"/>
              </a:defRPr>
            </a:lvl4pPr>
            <a:lvl5pPr defTabSz="1219200">
              <a:defRPr>
                <a:solidFill>
                  <a:schemeClr val="tx1"/>
                </a:solidFill>
                <a:latin typeface="Arial" panose="020B0604020202020204" pitchFamily="34" charset="0"/>
                <a:ea typeface="宋体" panose="02010600030101010101" pitchFamily="2" charset="-122"/>
              </a:defRPr>
            </a:lvl5pPr>
            <a:lvl6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92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rgbClr val="000000"/>
              </a:solidFill>
            </a:endParaRPr>
          </a:p>
        </p:txBody>
      </p:sp>
      <p:sp>
        <p:nvSpPr>
          <p:cNvPr id="22" name="文本框 49"/>
          <p:cNvSpPr/>
          <p:nvPr/>
        </p:nvSpPr>
        <p:spPr>
          <a:xfrm>
            <a:off x="6272474" y="2997965"/>
            <a:ext cx="2511425" cy="437043"/>
          </a:xfrm>
          <a:prstGeom prst="rect">
            <a:avLst/>
          </a:prstGeom>
          <a:noFill/>
          <a:ln w="9525">
            <a:noFill/>
            <a:miter/>
          </a:ln>
        </p:spPr>
        <p:txBody>
          <a:bodyPr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ct val="120000"/>
              </a:lnSpc>
            </a:pPr>
            <a:r>
              <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rPr>
              <a:t>第三步</a:t>
            </a:r>
            <a:endPar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35"/>
          <p:cNvSpPr/>
          <p:nvPr/>
        </p:nvSpPr>
        <p:spPr>
          <a:xfrm>
            <a:off x="1195649" y="3027485"/>
            <a:ext cx="2541587" cy="379591"/>
          </a:xfrm>
          <a:prstGeom prst="rect">
            <a:avLst/>
          </a:prstGeom>
          <a:noFill/>
          <a:ln w="9525">
            <a:noFill/>
            <a:miter/>
          </a:ln>
        </p:spPr>
        <p:txBody>
          <a:bodyPr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r>
              <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rPr>
              <a:t>第一步</a:t>
            </a:r>
            <a:endParaRPr lang="zh-CN" altLang="en-US" sz="2800" b="1" baseline="-3000" noProof="1">
              <a:solidFill>
                <a:srgbClr val="F2F2F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72758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02 </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defPPr>
              <a:defRPr lang="zh-CN"/>
            </a:defPPr>
            <a:lvl1pPr>
              <a:defRPr sz="4800" b="1">
                <a:ln>
                  <a:solidFill>
                    <a:schemeClr val="bg1"/>
                  </a:solidFill>
                </a:ln>
                <a:solidFill>
                  <a:srgbClr val="345E0F"/>
                </a:solidFill>
                <a:latin typeface="微软雅黑" panose="020B0503020204020204" pitchFamily="34" charset="-122"/>
                <a:ea typeface="微软雅黑" panose="020B0503020204020204" pitchFamily="34" charset="-122"/>
              </a:defRPr>
            </a:lvl1pPr>
          </a:lstStyle>
          <a:p>
            <a:r>
              <a:rPr lang="zh-CN" altLang="en-US" dirty="0"/>
              <a:t>产品介绍</a:t>
            </a:r>
            <a:endParaRPr lang="en-US" altLang="zh-C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1414" y="540487"/>
            <a:ext cx="4529173" cy="766491"/>
            <a:chOff x="3673031" y="644659"/>
            <a:chExt cx="4529173" cy="766491"/>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产品介绍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nvGrpSpPr>
          <p:cNvPr id="7" name="Group 5"/>
          <p:cNvGrpSpPr/>
          <p:nvPr/>
        </p:nvGrpSpPr>
        <p:grpSpPr>
          <a:xfrm>
            <a:off x="6560033" y="2582750"/>
            <a:ext cx="5375680" cy="2919416"/>
            <a:chOff x="0" y="0"/>
            <a:chExt cx="8247063" cy="4394994"/>
          </a:xfrm>
        </p:grpSpPr>
        <p:sp>
          <p:nvSpPr>
            <p:cNvPr id="15" name="AutoShape 2"/>
            <p:cNvSpPr/>
            <p:nvPr/>
          </p:nvSpPr>
          <p:spPr>
            <a:xfrm>
              <a:off x="914400" y="0"/>
              <a:ext cx="6407150" cy="4279107"/>
            </a:xfrm>
            <a:custGeom>
              <a:avLst/>
              <a:gdLst>
                <a:gd name="txL" fmla="*/ 0 w 21600"/>
                <a:gd name="txT" fmla="*/ 0 h 21600"/>
                <a:gd name="txR" fmla="*/ 21600 w 21600"/>
                <a:gd name="txB" fmla="*/ 21600 h 21600"/>
              </a:gdLst>
              <a:ahLst/>
              <a:cxnLst>
                <a:cxn ang="0">
                  <a:pos x="950267850" y="423860208"/>
                </a:cxn>
                <a:cxn ang="0">
                  <a:pos x="950267850" y="423860208"/>
                </a:cxn>
                <a:cxn ang="0">
                  <a:pos x="950267850" y="423860208"/>
                </a:cxn>
                <a:cxn ang="0">
                  <a:pos x="950267850" y="423860208"/>
                </a:cxn>
              </a:cxnLst>
              <a:rect l="txL" t="txT" r="txR" b="tx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alpha val="100000"/>
              </a:srgbClr>
            </a:solidFill>
            <a:ln w="38100" cap="flat" cmpd="sng">
              <a:solidFill>
                <a:srgbClr val="6E6D6E"/>
              </a:solidFill>
              <a:prstDash val="solid"/>
              <a:headEnd type="none" w="med" len="med"/>
              <a:tailEnd type="none"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sp>
          <p:nvSpPr>
            <p:cNvPr id="16" name="AutoShape 3"/>
            <p:cNvSpPr/>
            <p:nvPr/>
          </p:nvSpPr>
          <p:spPr>
            <a:xfrm>
              <a:off x="933450" y="12700"/>
              <a:ext cx="5091907" cy="4279107"/>
            </a:xfrm>
            <a:custGeom>
              <a:avLst/>
              <a:gdLst>
                <a:gd name="txL" fmla="*/ 0 w 21600"/>
                <a:gd name="txT" fmla="*/ 0 h 21600"/>
                <a:gd name="txR" fmla="*/ 21600 w 21600"/>
                <a:gd name="txB" fmla="*/ 21600 h 21600"/>
              </a:gdLst>
              <a:ahLst/>
              <a:cxnLst>
                <a:cxn ang="0">
                  <a:pos x="600174120" y="423860208"/>
                </a:cxn>
                <a:cxn ang="0">
                  <a:pos x="600174120" y="423860208"/>
                </a:cxn>
                <a:cxn ang="0">
                  <a:pos x="600174120" y="423860208"/>
                </a:cxn>
                <a:cxn ang="0">
                  <a:pos x="600174120" y="423860208"/>
                </a:cxn>
              </a:cxnLst>
              <a:rect l="txL" t="txT" r="txR" b="tx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alpha val="100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sp>
          <p:nvSpPr>
            <p:cNvPr id="17" name="AutoShape 4"/>
            <p:cNvSpPr/>
            <p:nvPr/>
          </p:nvSpPr>
          <p:spPr>
            <a:xfrm>
              <a:off x="4121150" y="36859"/>
              <a:ext cx="108744" cy="107157"/>
            </a:xfrm>
            <a:custGeom>
              <a:avLst/>
              <a:gdLst>
                <a:gd name="txL" fmla="*/ 0 w 21600"/>
                <a:gd name="txT" fmla="*/ 0 h 21600"/>
                <a:gd name="txR" fmla="*/ 21600 w 21600"/>
                <a:gd name="txB" fmla="*/ 21600 h 21600"/>
              </a:gdLst>
              <a:ahLst/>
              <a:cxnLst>
                <a:cxn ang="0">
                  <a:pos x="273733" y="265804"/>
                </a:cxn>
                <a:cxn ang="0">
                  <a:pos x="273733" y="265804"/>
                </a:cxn>
                <a:cxn ang="0">
                  <a:pos x="273733" y="265804"/>
                </a:cxn>
                <a:cxn ang="0">
                  <a:pos x="273733" y="265804"/>
                </a:cxn>
              </a:cxnLst>
              <a:rect l="txL" t="txT" r="txR" b="tx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alpha val="100000"/>
              </a:srgbClr>
            </a:solidFill>
            <a:ln w="12700" cap="flat" cmpd="sng">
              <a:solidFill>
                <a:srgbClr val="232323"/>
              </a:solidFill>
              <a:prstDash val="solid"/>
              <a:headEnd type="none" w="med" len="med"/>
              <a:tailEnd type="none"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sp>
          <p:nvSpPr>
            <p:cNvPr id="18" name="AutoShape 5"/>
            <p:cNvSpPr/>
            <p:nvPr/>
          </p:nvSpPr>
          <p:spPr>
            <a:xfrm>
              <a:off x="1181100" y="196850"/>
              <a:ext cx="5899150" cy="3750469"/>
            </a:xfrm>
            <a:custGeom>
              <a:avLst/>
              <a:gdLst>
                <a:gd name="txL" fmla="*/ 0 w 21600"/>
                <a:gd name="txT" fmla="*/ 0 h 21600"/>
                <a:gd name="txR" fmla="*/ 21600 w 21600"/>
                <a:gd name="txB" fmla="*/ 21600 h 21600"/>
              </a:gdLst>
              <a:ahLst/>
              <a:cxnLst>
                <a:cxn ang="0">
                  <a:pos x="805554878" y="325602349"/>
                </a:cxn>
                <a:cxn ang="0">
                  <a:pos x="805554878" y="325602349"/>
                </a:cxn>
                <a:cxn ang="0">
                  <a:pos x="805554878" y="325602349"/>
                </a:cxn>
                <a:cxn ang="0">
                  <a:pos x="805554878" y="325602349"/>
                </a:cxn>
              </a:cxnLst>
              <a:rect l="txL" t="txT" r="txR" b="txB"/>
              <a:pathLst>
                <a:path w="21600" h="21600">
                  <a:moveTo>
                    <a:pt x="21599" y="21599"/>
                  </a:moveTo>
                  <a:lnTo>
                    <a:pt x="0" y="21599"/>
                  </a:lnTo>
                  <a:lnTo>
                    <a:pt x="0" y="0"/>
                  </a:lnTo>
                  <a:lnTo>
                    <a:pt x="21599" y="0"/>
                  </a:lnTo>
                  <a:cubicBezTo>
                    <a:pt x="21599" y="0"/>
                    <a:pt x="21599" y="21599"/>
                    <a:pt x="21599" y="21599"/>
                  </a:cubicBezTo>
                  <a:close/>
                </a:path>
              </a:pathLst>
            </a:custGeom>
            <a:solidFill>
              <a:srgbClr val="000000">
                <a:alpha val="100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sp>
          <p:nvSpPr>
            <p:cNvPr id="19" name="AutoShape 6"/>
            <p:cNvSpPr/>
            <p:nvPr/>
          </p:nvSpPr>
          <p:spPr>
            <a:xfrm>
              <a:off x="0" y="4152900"/>
              <a:ext cx="8247063" cy="242094"/>
            </a:xfrm>
            <a:custGeom>
              <a:avLst/>
              <a:gdLst>
                <a:gd name="txL" fmla="*/ 0 w 21600"/>
                <a:gd name="txT" fmla="*/ 0 h 21600"/>
                <a:gd name="txR" fmla="*/ 21600 w 21600"/>
                <a:gd name="txB" fmla="*/ 21600 h 21600"/>
              </a:gdLst>
              <a:ahLst/>
              <a:cxnLst>
                <a:cxn ang="0">
                  <a:pos x="1574399453" y="1356702"/>
                </a:cxn>
                <a:cxn ang="0">
                  <a:pos x="1574399453" y="1356702"/>
                </a:cxn>
                <a:cxn ang="0">
                  <a:pos x="1574399453" y="1356702"/>
                </a:cxn>
                <a:cxn ang="0">
                  <a:pos x="1574399453" y="1356702"/>
                </a:cxn>
              </a:cxnLst>
              <a:rect l="txL" t="txT" r="txR" b="tx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rgbClr val="7F7F7F">
                <a:alpha val="100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sp>
          <p:nvSpPr>
            <p:cNvPr id="20" name="AutoShape 7"/>
            <p:cNvSpPr/>
            <p:nvPr/>
          </p:nvSpPr>
          <p:spPr>
            <a:xfrm>
              <a:off x="0" y="4152900"/>
              <a:ext cx="8247063" cy="130175"/>
            </a:xfrm>
            <a:custGeom>
              <a:avLst/>
              <a:gdLst>
                <a:gd name="txL" fmla="*/ 0 w 21600"/>
                <a:gd name="txT" fmla="*/ 0 h 21600"/>
                <a:gd name="txR" fmla="*/ 21600 w 21600"/>
                <a:gd name="txB" fmla="*/ 21600 h 21600"/>
              </a:gdLst>
              <a:ahLst/>
              <a:cxnLst>
                <a:cxn ang="0">
                  <a:pos x="1574399453" y="392261"/>
                </a:cxn>
                <a:cxn ang="0">
                  <a:pos x="1574399453" y="392261"/>
                </a:cxn>
                <a:cxn ang="0">
                  <a:pos x="1574399453" y="392261"/>
                </a:cxn>
                <a:cxn ang="0">
                  <a:pos x="1574399453" y="392261"/>
                </a:cxn>
              </a:cxnLst>
              <a:rect l="txL" t="txT" r="txR" b="txB"/>
              <a:pathLst>
                <a:path w="21600" h="21600">
                  <a:moveTo>
                    <a:pt x="0" y="0"/>
                  </a:moveTo>
                  <a:lnTo>
                    <a:pt x="21599" y="0"/>
                  </a:lnTo>
                  <a:lnTo>
                    <a:pt x="21599" y="21599"/>
                  </a:lnTo>
                  <a:lnTo>
                    <a:pt x="0" y="21599"/>
                  </a:lnTo>
                  <a:cubicBezTo>
                    <a:pt x="0" y="21599"/>
                    <a:pt x="0" y="0"/>
                    <a:pt x="0" y="0"/>
                  </a:cubicBezTo>
                  <a:close/>
                </a:path>
              </a:pathLst>
            </a:custGeom>
            <a:solidFill>
              <a:srgbClr val="AEABAB">
                <a:alpha val="100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endParaRPr lang="zh-CN" altLang="en-US" sz="1275"/>
            </a:p>
          </p:txBody>
        </p:sp>
      </p:grpSp>
      <p:sp>
        <p:nvSpPr>
          <p:cNvPr id="8" name="TextBox 14"/>
          <p:cNvSpPr/>
          <p:nvPr/>
        </p:nvSpPr>
        <p:spPr>
          <a:xfrm>
            <a:off x="496450" y="2433711"/>
            <a:ext cx="2296508" cy="338554"/>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zh-CN" altLang="en-US" sz="1600" b="1" dirty="0">
                <a:solidFill>
                  <a:srgbClr val="345E0F"/>
                </a:solidFill>
                <a:latin typeface="微软雅黑" panose="020B0503020204020204" pitchFamily="34" charset="-122"/>
                <a:ea typeface="微软雅黑" panose="020B0503020204020204" pitchFamily="34" charset="-122"/>
                <a:sym typeface="Calibri Light" panose="020F0302020204030204" pitchFamily="2" charset="0"/>
              </a:rPr>
              <a:t>写入标题</a:t>
            </a:r>
            <a:endParaRPr lang="zh-CN" altLang="en-US" sz="1600" b="1" dirty="0">
              <a:solidFill>
                <a:srgbClr val="345E0F"/>
              </a:solidFill>
              <a:latin typeface="微软雅黑" panose="020B0503020204020204" pitchFamily="34" charset="-122"/>
              <a:ea typeface="微软雅黑" panose="020B0503020204020204" pitchFamily="34" charset="-122"/>
              <a:sym typeface="Calibri Light" panose="020F0302020204030204" pitchFamily="2" charset="0"/>
            </a:endParaRPr>
          </a:p>
        </p:txBody>
      </p:sp>
      <p:sp>
        <p:nvSpPr>
          <p:cNvPr id="9" name="Rectangle 16"/>
          <p:cNvSpPr/>
          <p:nvPr/>
        </p:nvSpPr>
        <p:spPr>
          <a:xfrm>
            <a:off x="494540" y="2713509"/>
            <a:ext cx="6129118" cy="523220"/>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rPr>
              <a:t>Lorem ipsum dolor sit amet, consectetur adipiscing elit. Quisque ultrices venenatis ultrices. Duis et lectus sapien. Etiam tempor sodales gravida. </a:t>
            </a:r>
            <a:endPar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endParaRPr>
          </a:p>
        </p:txBody>
      </p:sp>
      <p:sp>
        <p:nvSpPr>
          <p:cNvPr id="10" name="TextBox 18"/>
          <p:cNvSpPr/>
          <p:nvPr/>
        </p:nvSpPr>
        <p:spPr>
          <a:xfrm>
            <a:off x="496450" y="3555916"/>
            <a:ext cx="2302241" cy="338554"/>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zh-CN" altLang="en-US" sz="1600" b="1">
                <a:solidFill>
                  <a:srgbClr val="345E0F"/>
                </a:solidFill>
                <a:latin typeface="微软雅黑" panose="020B0503020204020204" pitchFamily="34" charset="-122"/>
                <a:ea typeface="微软雅黑" panose="020B0503020204020204" pitchFamily="34" charset="-122"/>
                <a:sym typeface="Calibri Light" panose="020F0302020204030204" pitchFamily="2" charset="0"/>
              </a:rPr>
              <a:t>写入标题</a:t>
            </a:r>
            <a:endParaRPr lang="zh-CN" altLang="en-US" sz="1600" b="1">
              <a:solidFill>
                <a:srgbClr val="345E0F"/>
              </a:solidFill>
              <a:latin typeface="微软雅黑" panose="020B0503020204020204" pitchFamily="34" charset="-122"/>
              <a:ea typeface="微软雅黑" panose="020B0503020204020204" pitchFamily="34" charset="-122"/>
              <a:sym typeface="Calibri Light" panose="020F0302020204030204" pitchFamily="2" charset="0"/>
            </a:endParaRPr>
          </a:p>
        </p:txBody>
      </p:sp>
      <p:sp>
        <p:nvSpPr>
          <p:cNvPr id="11" name="Rectangle 20"/>
          <p:cNvSpPr/>
          <p:nvPr/>
        </p:nvSpPr>
        <p:spPr>
          <a:xfrm>
            <a:off x="496450" y="3816664"/>
            <a:ext cx="6131029" cy="523220"/>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rPr>
              <a:t>Lorem ipsum dolor sit amet, consectetur adipiscing elit. Quisque ultrices venenatis ultrices. Duis et lectus sapien. Etiam tempor sodales gravida. </a:t>
            </a:r>
            <a:endPar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endParaRPr>
          </a:p>
        </p:txBody>
      </p:sp>
      <p:sp>
        <p:nvSpPr>
          <p:cNvPr id="12" name="TextBox 22"/>
          <p:cNvSpPr/>
          <p:nvPr/>
        </p:nvSpPr>
        <p:spPr>
          <a:xfrm>
            <a:off x="496450" y="4655683"/>
            <a:ext cx="2653786" cy="338554"/>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zh-CN" altLang="en-US" sz="1600" b="1">
                <a:solidFill>
                  <a:srgbClr val="345E0F"/>
                </a:solidFill>
                <a:latin typeface="微软雅黑" panose="020B0503020204020204" pitchFamily="34" charset="-122"/>
                <a:ea typeface="微软雅黑" panose="020B0503020204020204" pitchFamily="34" charset="-122"/>
                <a:sym typeface="Calibri Light" panose="020F0302020204030204" pitchFamily="2" charset="0"/>
              </a:rPr>
              <a:t>写入标题</a:t>
            </a:r>
            <a:endParaRPr lang="zh-CN" altLang="en-US" sz="1600" b="1">
              <a:solidFill>
                <a:srgbClr val="345E0F"/>
              </a:solidFill>
              <a:latin typeface="微软雅黑" panose="020B0503020204020204" pitchFamily="34" charset="-122"/>
              <a:ea typeface="微软雅黑" panose="020B0503020204020204" pitchFamily="34" charset="-122"/>
              <a:sym typeface="Calibri Light" panose="020F0302020204030204" pitchFamily="2" charset="0"/>
            </a:endParaRPr>
          </a:p>
        </p:txBody>
      </p:sp>
      <p:sp>
        <p:nvSpPr>
          <p:cNvPr id="13" name="Rectangle 24"/>
          <p:cNvSpPr/>
          <p:nvPr/>
        </p:nvSpPr>
        <p:spPr>
          <a:xfrm>
            <a:off x="496450" y="4931908"/>
            <a:ext cx="6131029" cy="523220"/>
          </a:xfrm>
          <a:prstGeom prst="rect">
            <a:avLst/>
          </a:prstGeom>
          <a:noFill/>
          <a:ln w="9525">
            <a:noFill/>
            <a:miter/>
          </a:ln>
        </p:spPr>
        <p:txBody>
          <a:bodyPr lIns="68580" rIns="68580">
            <a:spAutoFit/>
          </a:bodyPr>
          <a:lstStyle>
            <a:lvl1pPr marL="0" lvl="0" indent="0" algn="l" defTabSz="914400" eaLnBrk="0" fontAlgn="base" latinLnBrk="0" hangingPunct="0">
              <a:spcBef>
                <a:spcPct val="0"/>
              </a:spcBef>
              <a:spcAft>
                <a:spcPct val="0"/>
              </a:spcAft>
              <a:buFont typeface="Arial" panose="020B0604020202020204" pitchFamily="34" charset="0"/>
              <a:buNone/>
              <a:defRPr sz="17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panose="020B0604020202020204" pitchFamily="34" charset="0"/>
              <a:buNone/>
              <a:defRPr sz="2100" b="0" i="0" u="none" kern="1200" baseline="0">
                <a:solidFill>
                  <a:schemeClr val="tx1"/>
                </a:solidFill>
                <a:latin typeface="+mn-lt"/>
                <a:ea typeface="+mn-ea"/>
                <a:cs typeface="+mn-cs"/>
              </a:defRPr>
            </a:lvl9pPr>
          </a:lstStyle>
          <a:p>
            <a:pPr lvl="0" eaLnBrk="1" hangingPunct="1"/>
            <a:r>
              <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rPr>
              <a:t>Lorem ipsum dolor sit amet, consectetur adipiscing elit. Quisque ultrices venenatis ultrices. </a:t>
            </a:r>
            <a:endParaRPr lang="en-US" altLang="x-none" sz="1400" dirty="0">
              <a:solidFill>
                <a:srgbClr val="345E0F"/>
              </a:solidFill>
              <a:latin typeface="微软雅黑" panose="020B0503020204020204" pitchFamily="34" charset="-122"/>
              <a:ea typeface="微软雅黑" panose="020B0503020204020204" pitchFamily="34" charset="-122"/>
              <a:sym typeface="Calibri" panose="020F0502020204030204" pitchFamily="2" charset="0"/>
            </a:endParaRPr>
          </a:p>
        </p:txBody>
      </p:sp>
      <p:pic>
        <p:nvPicPr>
          <p:cNvPr id="14"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25606" y="2707709"/>
            <a:ext cx="3840962" cy="2497083"/>
          </a:xfrm>
          <a:prstGeom prst="rect">
            <a:avLst/>
          </a:prstGeom>
          <a:noFill/>
          <a:ln w="9525">
            <a:noFill/>
            <a:miter/>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a:spLocks noChangeArrowheads="1"/>
          </p:cNvSpPr>
          <p:nvPr/>
        </p:nvSpPr>
        <p:spPr bwMode="auto">
          <a:xfrm>
            <a:off x="5683250" y="2569450"/>
            <a:ext cx="1439863" cy="1476375"/>
          </a:xfrm>
          <a:custGeom>
            <a:avLst/>
            <a:gdLst>
              <a:gd name="T0" fmla="*/ 0 w 1775399"/>
              <a:gd name="T1" fmla="*/ 0 h 1819275"/>
              <a:gd name="T2" fmla="*/ 1239837 w 1775399"/>
              <a:gd name="T3" fmla="*/ 0 h 1819275"/>
              <a:gd name="T4" fmla="*/ 1425575 w 1775399"/>
              <a:gd name="T5" fmla="*/ 1819275 h 1819275"/>
              <a:gd name="T6" fmla="*/ 1217011 w 1775399"/>
              <a:gd name="T7" fmla="*/ 1151279 h 1819275"/>
              <a:gd name="T8" fmla="*/ 1120532 w 1775399"/>
              <a:gd name="T9" fmla="*/ 960656 h 1819275"/>
              <a:gd name="T10" fmla="*/ 1125218 w 1775399"/>
              <a:gd name="T11" fmla="*/ 962449 h 1819275"/>
              <a:gd name="T12" fmla="*/ 1087312 w 1775399"/>
              <a:gd name="T13" fmla="*/ 895020 h 1819275"/>
              <a:gd name="T14" fmla="*/ 1067594 w 1775399"/>
              <a:gd name="T15" fmla="*/ 856060 h 1819275"/>
              <a:gd name="T16" fmla="*/ 1044723 w 1775399"/>
              <a:gd name="T17" fmla="*/ 819259 h 1819275"/>
              <a:gd name="T18" fmla="*/ 1032247 w 1775399"/>
              <a:gd name="T19" fmla="*/ 797066 h 1819275"/>
              <a:gd name="T20" fmla="*/ 1011074 w 1775399"/>
              <a:gd name="T21" fmla="*/ 765115 h 1819275"/>
              <a:gd name="T22" fmla="*/ 976419 w 1775399"/>
              <a:gd name="T23" fmla="*/ 709350 h 1819275"/>
              <a:gd name="T24" fmla="*/ 949071 w 1775399"/>
              <a:gd name="T25" fmla="*/ 671548 h 1819275"/>
              <a:gd name="T26" fmla="*/ 932625 w 1775399"/>
              <a:gd name="T27" fmla="*/ 646730 h 1819275"/>
              <a:gd name="T28" fmla="*/ 911183 w 1775399"/>
              <a:gd name="T29" fmla="*/ 619176 h 1819275"/>
              <a:gd name="T30" fmla="*/ 873826 w 1775399"/>
              <a:gd name="T31" fmla="*/ 567538 h 1819275"/>
              <a:gd name="T32" fmla="*/ 842456 w 1775399"/>
              <a:gd name="T33" fmla="*/ 530859 h 1819275"/>
              <a:gd name="T34" fmla="*/ 827460 w 1775399"/>
              <a:gd name="T35" fmla="*/ 511589 h 1819275"/>
              <a:gd name="T36" fmla="*/ 804660 w 1775399"/>
              <a:gd name="T37" fmla="*/ 486667 h 1819275"/>
              <a:gd name="T38" fmla="*/ 759485 w 1775399"/>
              <a:gd name="T39" fmla="*/ 433846 h 1819275"/>
              <a:gd name="T40" fmla="*/ 732019 w 1775399"/>
              <a:gd name="T41" fmla="*/ 407265 h 1819275"/>
              <a:gd name="T42" fmla="*/ 717863 w 1775399"/>
              <a:gd name="T43" fmla="*/ 391791 h 1819275"/>
              <a:gd name="T44" fmla="*/ 677622 w 1775399"/>
              <a:gd name="T45" fmla="*/ 354620 h 1819275"/>
              <a:gd name="T46" fmla="*/ 633065 w 1775399"/>
              <a:gd name="T47" fmla="*/ 311498 h 1819275"/>
              <a:gd name="T48" fmla="*/ 619739 w 1775399"/>
              <a:gd name="T49" fmla="*/ 301151 h 1819275"/>
              <a:gd name="T50" fmla="*/ 604942 w 1775399"/>
              <a:gd name="T51" fmla="*/ 287483 h 1819275"/>
              <a:gd name="T52" fmla="*/ 29334 w 1775399"/>
              <a:gd name="T53" fmla="*/ 3471 h 1819275"/>
              <a:gd name="T54" fmla="*/ 7152 w 1775399"/>
              <a:gd name="T55" fmla="*/ 1798 h 1819275"/>
              <a:gd name="T56" fmla="*/ 0 w 1775399"/>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C8026"/>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3" name="MH_Other_2"/>
          <p:cNvSpPr>
            <a:spLocks noChangeArrowheads="1"/>
          </p:cNvSpPr>
          <p:nvPr/>
        </p:nvSpPr>
        <p:spPr bwMode="auto">
          <a:xfrm rot="-3581078">
            <a:off x="5020470" y="2619456"/>
            <a:ext cx="1433512"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noFill/>
          <a:ln>
            <a:solidFill>
              <a:srgbClr val="345E0F"/>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4" name="MH_Other_3"/>
          <p:cNvSpPr>
            <a:spLocks noChangeArrowheads="1"/>
          </p:cNvSpPr>
          <p:nvPr/>
        </p:nvSpPr>
        <p:spPr bwMode="auto">
          <a:xfrm rot="-7172775">
            <a:off x="4728370" y="3213181"/>
            <a:ext cx="1433512"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C8026"/>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5" name="MH_Other_4"/>
          <p:cNvSpPr>
            <a:spLocks noChangeArrowheads="1"/>
          </p:cNvSpPr>
          <p:nvPr/>
        </p:nvSpPr>
        <p:spPr bwMode="auto">
          <a:xfrm rot="-10740419">
            <a:off x="5097463" y="3771188"/>
            <a:ext cx="1435100"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noFill/>
          <a:ln>
            <a:solidFill>
              <a:srgbClr val="345E0F"/>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6" name="MH_Other_5"/>
          <p:cNvSpPr>
            <a:spLocks noChangeArrowheads="1"/>
          </p:cNvSpPr>
          <p:nvPr/>
        </p:nvSpPr>
        <p:spPr bwMode="auto">
          <a:xfrm rot="7267884">
            <a:off x="5754688" y="3728325"/>
            <a:ext cx="1435100"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C8026"/>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7" name="MH_Other_6"/>
          <p:cNvSpPr>
            <a:spLocks noChangeArrowheads="1"/>
          </p:cNvSpPr>
          <p:nvPr/>
        </p:nvSpPr>
        <p:spPr bwMode="auto">
          <a:xfrm rot="3662163">
            <a:off x="6049170" y="3136981"/>
            <a:ext cx="1433512"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noFill/>
          <a:ln>
            <a:solidFill>
              <a:srgbClr val="345E0F"/>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8" name="MH_Other_7"/>
          <p:cNvSpPr>
            <a:spLocks noChangeArrowheads="1"/>
          </p:cNvSpPr>
          <p:nvPr/>
        </p:nvSpPr>
        <p:spPr bwMode="auto">
          <a:xfrm flipH="1">
            <a:off x="4343400" y="2498013"/>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a:solidFill>
              <a:srgbClr val="5D5C5C"/>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9" name="MH_Other_8"/>
          <p:cNvSpPr>
            <a:spLocks noChangeArrowheads="1"/>
          </p:cNvSpPr>
          <p:nvPr/>
        </p:nvSpPr>
        <p:spPr bwMode="auto">
          <a:xfrm>
            <a:off x="6688138" y="2498013"/>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a:solidFill>
              <a:srgbClr val="5D5C5C"/>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10" name="MH_Other_9"/>
          <p:cNvSpPr>
            <a:spLocks noChangeArrowheads="1"/>
          </p:cNvSpPr>
          <p:nvPr/>
        </p:nvSpPr>
        <p:spPr bwMode="auto">
          <a:xfrm flipH="1" flipV="1">
            <a:off x="4343400" y="4945938"/>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a:solidFill>
              <a:srgbClr val="5D5C5C"/>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sp>
        <p:nvSpPr>
          <p:cNvPr id="11" name="MH_Other_10"/>
          <p:cNvSpPr>
            <a:spLocks noChangeArrowheads="1"/>
          </p:cNvSpPr>
          <p:nvPr/>
        </p:nvSpPr>
        <p:spPr bwMode="auto">
          <a:xfrm flipV="1">
            <a:off x="6688138" y="4945938"/>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a:solidFill>
              <a:srgbClr val="5D5C5C"/>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endParaRPr>
          </a:p>
        </p:txBody>
      </p:sp>
      <p:cxnSp>
        <p:nvCxnSpPr>
          <p:cNvPr id="12" name="MH_Other_11"/>
          <p:cNvCxnSpPr>
            <a:cxnSpLocks noChangeShapeType="1"/>
          </p:cNvCxnSpPr>
          <p:nvPr/>
        </p:nvCxnSpPr>
        <p:spPr bwMode="auto">
          <a:xfrm flipH="1">
            <a:off x="7191375" y="3953750"/>
            <a:ext cx="647700" cy="11113"/>
          </a:xfrm>
          <a:prstGeom prst="straightConnector1">
            <a:avLst/>
          </a:prstGeom>
          <a:noFill/>
          <a:ln w="19050">
            <a:solidFill>
              <a:srgbClr val="5D5C5C"/>
            </a:solidFill>
            <a:prstDash val="sysDot"/>
            <a:round/>
            <a:headEnd type="oval" w="sm" len="sm"/>
            <a:tailEnd type="oval" w="sm" len="sm"/>
          </a:ln>
          <a:extLst>
            <a:ext uri="{909E8E84-426E-40DD-AFC4-6F175D3DCCD1}">
              <a14:hiddenFill xmlns:a14="http://schemas.microsoft.com/office/drawing/2010/main">
                <a:noFill/>
              </a14:hiddenFill>
            </a:ext>
          </a:extLst>
        </p:spPr>
      </p:cxnSp>
      <p:cxnSp>
        <p:nvCxnSpPr>
          <p:cNvPr id="13" name="MH_Other_12"/>
          <p:cNvCxnSpPr>
            <a:cxnSpLocks noChangeShapeType="1"/>
          </p:cNvCxnSpPr>
          <p:nvPr/>
        </p:nvCxnSpPr>
        <p:spPr bwMode="auto">
          <a:xfrm flipH="1">
            <a:off x="4343400" y="3958513"/>
            <a:ext cx="647700" cy="12700"/>
          </a:xfrm>
          <a:prstGeom prst="straightConnector1">
            <a:avLst/>
          </a:prstGeom>
          <a:noFill/>
          <a:ln w="19050">
            <a:solidFill>
              <a:srgbClr val="5D5C5C"/>
            </a:solidFill>
            <a:prstDash val="sysDot"/>
            <a:round/>
            <a:headEnd type="oval" w="sm" len="sm"/>
            <a:tailEnd type="oval" w="sm" len="sm"/>
          </a:ln>
          <a:extLst>
            <a:ext uri="{909E8E84-426E-40DD-AFC4-6F175D3DCCD1}">
              <a14:hiddenFill xmlns:a14="http://schemas.microsoft.com/office/drawing/2010/main">
                <a:noFill/>
              </a14:hiddenFill>
            </a:ext>
          </a:extLst>
        </p:spPr>
      </p:cxnSp>
      <p:sp>
        <p:nvSpPr>
          <p:cNvPr id="14" name="Text Box 17"/>
          <p:cNvSpPr txBox="1">
            <a:spLocks noChangeArrowheads="1"/>
          </p:cNvSpPr>
          <p:nvPr/>
        </p:nvSpPr>
        <p:spPr bwMode="auto">
          <a:xfrm>
            <a:off x="7961313" y="3828338"/>
            <a:ext cx="3505200"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a:latin typeface="微软雅黑 Light" panose="020B0502040204020203" pitchFamily="34" charset="-122"/>
                <a:ea typeface="微软雅黑 Light" panose="020B0502040204020203" pitchFamily="34" charset="-122"/>
              </a:rPr>
              <a:t>我公司拥有飞行经验十年以上的无人直升机和无人旋翼机操作师，并有民航局机构颁发的飞行资质，如果你想学习操作无人机，我们可为你提供一对一的培训。 </a:t>
            </a:r>
            <a:endParaRPr lang="en-US" altLang="zh-CN" sz="1200">
              <a:latin typeface="微软雅黑 Light" panose="020B0502040204020203" pitchFamily="34" charset="-122"/>
              <a:ea typeface="微软雅黑 Light" panose="020B0502040204020203" pitchFamily="34" charset="-122"/>
            </a:endParaRPr>
          </a:p>
        </p:txBody>
      </p:sp>
      <p:sp>
        <p:nvSpPr>
          <p:cNvPr id="15" name="Text Box 18"/>
          <p:cNvSpPr txBox="1">
            <a:spLocks noChangeArrowheads="1"/>
          </p:cNvSpPr>
          <p:nvPr/>
        </p:nvSpPr>
        <p:spPr bwMode="auto">
          <a:xfrm>
            <a:off x="7978775" y="5247563"/>
            <a:ext cx="3384550"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a:latin typeface="微软雅黑 Light" panose="020B0502040204020203" pitchFamily="34" charset="-122"/>
                <a:ea typeface="微软雅黑 Light" panose="020B0502040204020203" pitchFamily="34" charset="-122"/>
              </a:rPr>
              <a:t>运用领域：跟拍汽车广告、汽车、摩托车、自行车比赛项目、马拉松比赛等运动镜头拍摄领域，自带电子陀螺仪稳定器拍摄的画面稳定，车内操控一切，高效。 </a:t>
            </a:r>
            <a:endParaRPr lang="en-US" altLang="zh-CN" sz="1200">
              <a:latin typeface="微软雅黑 Light" panose="020B0502040204020203" pitchFamily="34" charset="-122"/>
              <a:ea typeface="微软雅黑 Light" panose="020B0502040204020203" pitchFamily="34" charset="-122"/>
            </a:endParaRPr>
          </a:p>
        </p:txBody>
      </p:sp>
      <p:sp>
        <p:nvSpPr>
          <p:cNvPr id="16" name="Text Box 19"/>
          <p:cNvSpPr txBox="1">
            <a:spLocks noChangeArrowheads="1"/>
          </p:cNvSpPr>
          <p:nvPr/>
        </p:nvSpPr>
        <p:spPr bwMode="auto">
          <a:xfrm>
            <a:off x="711200" y="2456738"/>
            <a:ext cx="363220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AutoNum type="circleNumDbPlain"/>
            </a:pPr>
            <a:r>
              <a:rPr lang="zh-CN" altLang="en-US" sz="1200">
                <a:latin typeface="微软雅黑 Light" panose="020B0502040204020203" pitchFamily="34" charset="-122"/>
                <a:ea typeface="微软雅黑 Light" panose="020B0502040204020203" pitchFamily="34" charset="-122"/>
              </a:rPr>
              <a:t>最先进的六轴光纤航拍稳定陀螺仪设备。</a:t>
            </a:r>
            <a:endParaRPr lang="zh-CN" altLang="en-US" sz="1200">
              <a:latin typeface="微软雅黑 Light" panose="020B0502040204020203" pitchFamily="34" charset="-122"/>
              <a:ea typeface="微软雅黑 Light" panose="020B0502040204020203" pitchFamily="34" charset="-122"/>
            </a:endParaRPr>
          </a:p>
          <a:p>
            <a:pPr>
              <a:lnSpc>
                <a:spcPct val="120000"/>
              </a:lnSpc>
              <a:buFont typeface="Arial" panose="020B0604020202020204" pitchFamily="34" charset="0"/>
              <a:buAutoNum type="circleNumDbPlain"/>
            </a:pPr>
            <a:r>
              <a:rPr lang="zh-CN" altLang="en-US" sz="1200">
                <a:latin typeface="微软雅黑 Light" panose="020B0502040204020203" pitchFamily="34" charset="-122"/>
                <a:ea typeface="微软雅黑 Light" panose="020B0502040204020203" pitchFamily="34" charset="-122"/>
              </a:rPr>
              <a:t>还有二种空中专业航拍稳定开放式结构设备供你选择</a:t>
            </a:r>
            <a:r>
              <a:rPr lang="en-US" altLang="zh-CN" sz="1200">
                <a:latin typeface="微软雅黑 Light" panose="020B0502040204020203" pitchFamily="34" charset="-122"/>
                <a:ea typeface="微软雅黑 Light" panose="020B0502040204020203" pitchFamily="34" charset="-122"/>
              </a:rPr>
              <a:t>,</a:t>
            </a:r>
            <a:r>
              <a:rPr lang="zh-CN" altLang="en-US" sz="1200">
                <a:latin typeface="微软雅黑 Light" panose="020B0502040204020203" pitchFamily="34" charset="-122"/>
                <a:ea typeface="微软雅黑 Light" panose="020B0502040204020203" pitchFamily="34" charset="-122"/>
              </a:rPr>
              <a:t>可放置在任何的直升机和汽车、摇臂上可搭载任何的摄影机和镜头</a:t>
            </a:r>
            <a:endParaRPr lang="en-US" altLang="zh-CN" sz="1200">
              <a:latin typeface="微软雅黑 Light" panose="020B0502040204020203" pitchFamily="34" charset="-122"/>
              <a:ea typeface="微软雅黑 Light" panose="020B0502040204020203" pitchFamily="34" charset="-122"/>
            </a:endParaRPr>
          </a:p>
        </p:txBody>
      </p:sp>
      <p:sp>
        <p:nvSpPr>
          <p:cNvPr id="17" name="Text Box 20"/>
          <p:cNvSpPr txBox="1">
            <a:spLocks noChangeArrowheads="1"/>
          </p:cNvSpPr>
          <p:nvPr/>
        </p:nvSpPr>
        <p:spPr bwMode="auto">
          <a:xfrm>
            <a:off x="912813" y="3828338"/>
            <a:ext cx="3430587"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a:latin typeface="微软雅黑 Light" panose="020B0502040204020203" pitchFamily="34" charset="-122"/>
                <a:ea typeface="微软雅黑 Light" panose="020B0502040204020203" pitchFamily="34" charset="-122"/>
              </a:rPr>
              <a:t>经验丰富，核心人员具备良好操作技能和职业素养，多次为好莱坞电影、电视台、国内著名影视团队提供了优质的航拍服务，得到客一致认可。 </a:t>
            </a:r>
            <a:endParaRPr lang="en-US" altLang="zh-CN" sz="1200">
              <a:latin typeface="微软雅黑 Light" panose="020B0502040204020203" pitchFamily="34" charset="-122"/>
              <a:ea typeface="微软雅黑 Light" panose="020B0502040204020203" pitchFamily="34" charset="-122"/>
            </a:endParaRPr>
          </a:p>
        </p:txBody>
      </p:sp>
      <p:sp>
        <p:nvSpPr>
          <p:cNvPr id="18" name="Text Box 21"/>
          <p:cNvSpPr txBox="1">
            <a:spLocks noChangeArrowheads="1"/>
          </p:cNvSpPr>
          <p:nvPr/>
        </p:nvSpPr>
        <p:spPr bwMode="auto">
          <a:xfrm>
            <a:off x="906463" y="5247563"/>
            <a:ext cx="343693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a:latin typeface="微软雅黑 Light" panose="020B0502040204020203" pitchFamily="34" charset="-122"/>
                <a:ea typeface="微软雅黑 Light" panose="020B0502040204020203" pitchFamily="34" charset="-122"/>
              </a:rPr>
              <a:t>我公司拥有中国各地的高清航拍素材大约500小时，其中部分为4K清晰度，面向有需求客户销售，</a:t>
            </a:r>
            <a:endParaRPr lang="en-US" altLang="zh-CN" sz="1200">
              <a:latin typeface="微软雅黑 Light" panose="020B0502040204020203" pitchFamily="34" charset="-122"/>
              <a:ea typeface="微软雅黑 Light" panose="020B0502040204020203" pitchFamily="34" charset="-122"/>
            </a:endParaRPr>
          </a:p>
        </p:txBody>
      </p:sp>
      <p:sp>
        <p:nvSpPr>
          <p:cNvPr id="19" name="Text Box 22"/>
          <p:cNvSpPr txBox="1">
            <a:spLocks noChangeArrowheads="1"/>
          </p:cNvSpPr>
          <p:nvPr/>
        </p:nvSpPr>
        <p:spPr bwMode="auto">
          <a:xfrm>
            <a:off x="7959725" y="2088438"/>
            <a:ext cx="18129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Arial" panose="020B0604020202020204" pitchFamily="34" charset="0"/>
                <a:ea typeface="微软雅黑" panose="020B0503020204020204" pitchFamily="34" charset="-122"/>
                <a:sym typeface="宋体" panose="02010600030101010101" pitchFamily="2" charset="-122"/>
              </a:rPr>
              <a:t>直升机租赁</a:t>
            </a:r>
            <a:endParaRPr lang="zh-CN" altLang="en-US">
              <a:latin typeface="Arial" panose="020B0604020202020204" pitchFamily="34" charset="0"/>
            </a:endParaRPr>
          </a:p>
        </p:txBody>
      </p:sp>
      <p:sp>
        <p:nvSpPr>
          <p:cNvPr id="20" name="Text Box 23"/>
          <p:cNvSpPr txBox="1">
            <a:spLocks noChangeArrowheads="1"/>
          </p:cNvSpPr>
          <p:nvPr/>
        </p:nvSpPr>
        <p:spPr bwMode="auto">
          <a:xfrm>
            <a:off x="7961313" y="3545763"/>
            <a:ext cx="21907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Arial" panose="020B0604020202020204" pitchFamily="34" charset="0"/>
                <a:ea typeface="微软雅黑" panose="020B0503020204020204" pitchFamily="34" charset="-122"/>
                <a:sym typeface="宋体" panose="02010600030101010101" pitchFamily="2" charset="-122"/>
              </a:rPr>
              <a:t>无人机租凭和销售</a:t>
            </a:r>
            <a:endParaRPr lang="zh-CN" altLang="en-US">
              <a:latin typeface="Arial" panose="020B0604020202020204" pitchFamily="34" charset="0"/>
            </a:endParaRPr>
          </a:p>
        </p:txBody>
      </p:sp>
      <p:sp>
        <p:nvSpPr>
          <p:cNvPr id="21" name="Text Box 24"/>
          <p:cNvSpPr txBox="1">
            <a:spLocks noChangeArrowheads="1"/>
          </p:cNvSpPr>
          <p:nvPr/>
        </p:nvSpPr>
        <p:spPr bwMode="auto">
          <a:xfrm>
            <a:off x="7961313" y="4964988"/>
            <a:ext cx="32226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latin typeface="Arial" panose="020B0604020202020204" pitchFamily="34" charset="0"/>
                <a:ea typeface="微软雅黑" panose="020B0503020204020204" pitchFamily="34" charset="-122"/>
              </a:rPr>
              <a:t> 360度全方位摇臂电控跟拍车</a:t>
            </a:r>
            <a:endParaRPr lang="en-US" altLang="zh-CN">
              <a:latin typeface="Arial" panose="020B0604020202020204" pitchFamily="34" charset="0"/>
              <a:ea typeface="微软雅黑" panose="020B0503020204020204" pitchFamily="34" charset="-122"/>
            </a:endParaRPr>
          </a:p>
        </p:txBody>
      </p:sp>
      <p:sp>
        <p:nvSpPr>
          <p:cNvPr id="22" name="Text Box 25"/>
          <p:cNvSpPr txBox="1">
            <a:spLocks noChangeArrowheads="1"/>
          </p:cNvSpPr>
          <p:nvPr/>
        </p:nvSpPr>
        <p:spPr bwMode="auto">
          <a:xfrm>
            <a:off x="2714625" y="2078913"/>
            <a:ext cx="1409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a:latin typeface="Arial" panose="020B0604020202020204" pitchFamily="34" charset="0"/>
                <a:ea typeface="微软雅黑" panose="020B0503020204020204" pitchFamily="34" charset="-122"/>
              </a:rPr>
              <a:t>直升机航拍</a:t>
            </a:r>
            <a:endParaRPr lang="en-US" altLang="zh-CN">
              <a:latin typeface="Arial" panose="020B0604020202020204" pitchFamily="34" charset="0"/>
              <a:ea typeface="微软雅黑" panose="020B0503020204020204" pitchFamily="34" charset="-122"/>
            </a:endParaRPr>
          </a:p>
        </p:txBody>
      </p:sp>
      <p:sp>
        <p:nvSpPr>
          <p:cNvPr id="23" name="Text Box 26"/>
          <p:cNvSpPr txBox="1">
            <a:spLocks noChangeArrowheads="1"/>
          </p:cNvSpPr>
          <p:nvPr/>
        </p:nvSpPr>
        <p:spPr bwMode="auto">
          <a:xfrm>
            <a:off x="2714625" y="3507663"/>
            <a:ext cx="1409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a:latin typeface="Arial" panose="020B0604020202020204" pitchFamily="34" charset="0"/>
                <a:ea typeface="微软雅黑" panose="020B0503020204020204" pitchFamily="34" charset="-122"/>
              </a:rPr>
              <a:t>无人机</a:t>
            </a:r>
            <a:r>
              <a:rPr lang="zh-CN" altLang="en-US">
                <a:latin typeface="Arial" panose="020B0604020202020204" pitchFamily="34" charset="0"/>
                <a:ea typeface="微软雅黑" panose="020B0503020204020204" pitchFamily="34" charset="-122"/>
                <a:sym typeface="宋体" panose="02010600030101010101" pitchFamily="2" charset="-122"/>
              </a:rPr>
              <a:t>航</a:t>
            </a:r>
            <a:r>
              <a:rPr lang="zh-CN" altLang="en-US">
                <a:latin typeface="Arial" panose="020B0604020202020204" pitchFamily="34" charset="0"/>
                <a:ea typeface="微软雅黑" panose="020B0503020204020204" pitchFamily="34" charset="-122"/>
              </a:rPr>
              <a:t>拍</a:t>
            </a:r>
            <a:endParaRPr lang="zh-CN" altLang="en-US">
              <a:latin typeface="Arial" panose="020B0604020202020204" pitchFamily="34" charset="0"/>
            </a:endParaRPr>
          </a:p>
        </p:txBody>
      </p:sp>
      <p:sp>
        <p:nvSpPr>
          <p:cNvPr id="24" name="Text Box 27"/>
          <p:cNvSpPr txBox="1">
            <a:spLocks noChangeArrowheads="1"/>
          </p:cNvSpPr>
          <p:nvPr/>
        </p:nvSpPr>
        <p:spPr bwMode="auto">
          <a:xfrm>
            <a:off x="2714625" y="4945938"/>
            <a:ext cx="1409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a:latin typeface="Arial" panose="020B0604020202020204" pitchFamily="34" charset="0"/>
                <a:ea typeface="微软雅黑" panose="020B0503020204020204" pitchFamily="34" charset="-122"/>
              </a:rPr>
              <a:t>航拍素材</a:t>
            </a:r>
            <a:endParaRPr lang="en-US" altLang="zh-CN">
              <a:latin typeface="Arial" panose="020B0604020202020204" pitchFamily="34" charset="0"/>
              <a:ea typeface="微软雅黑" panose="020B0503020204020204" pitchFamily="34" charset="-122"/>
            </a:endParaRPr>
          </a:p>
        </p:txBody>
      </p:sp>
      <p:sp>
        <p:nvSpPr>
          <p:cNvPr id="25" name="文本框 20"/>
          <p:cNvSpPr txBox="1">
            <a:spLocks noChangeArrowheads="1"/>
          </p:cNvSpPr>
          <p:nvPr/>
        </p:nvSpPr>
        <p:spPr bwMode="auto">
          <a:xfrm>
            <a:off x="5586413" y="3531475"/>
            <a:ext cx="109855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a:latin typeface="微软雅黑" panose="020B0503020204020204" pitchFamily="34" charset="-122"/>
                <a:ea typeface="微软雅黑" panose="020B0503020204020204" pitchFamily="34" charset="-122"/>
                <a:sym typeface="宋体" panose="02010600030101010101" pitchFamily="2" charset="-122"/>
              </a:rPr>
              <a:t>全方位</a:t>
            </a:r>
            <a:endParaRPr lang="en-US" altLang="zh-CN" b="1">
              <a:latin typeface="微软雅黑" panose="020B0503020204020204" pitchFamily="34" charset="-122"/>
              <a:ea typeface="微软雅黑" panose="020B0503020204020204" pitchFamily="34" charset="-122"/>
              <a:sym typeface="宋体" panose="02010600030101010101" pitchFamily="2" charset="-122"/>
            </a:endParaRPr>
          </a:p>
          <a:p>
            <a:pPr algn="ctr"/>
            <a:r>
              <a:rPr lang="en-US" altLang="zh-CN" b="1">
                <a:latin typeface="微软雅黑" panose="020B0503020204020204" pitchFamily="34" charset="-122"/>
                <a:ea typeface="微软雅黑" panose="020B0503020204020204" pitchFamily="34" charset="-122"/>
                <a:sym typeface="宋体" panose="02010600030101010101" pitchFamily="2" charset="-122"/>
              </a:rPr>
              <a:t>解决专家</a:t>
            </a:r>
            <a:endParaRPr lang="zh-CN" altLang="en-US">
              <a:latin typeface="Arial" panose="020B0604020202020204" pitchFamily="34" charset="0"/>
            </a:endParaRPr>
          </a:p>
        </p:txBody>
      </p:sp>
      <p:sp>
        <p:nvSpPr>
          <p:cNvPr id="26" name="Text Box 21"/>
          <p:cNvSpPr txBox="1">
            <a:spLocks noChangeArrowheads="1"/>
          </p:cNvSpPr>
          <p:nvPr/>
        </p:nvSpPr>
        <p:spPr bwMode="auto">
          <a:xfrm>
            <a:off x="7961313" y="2456738"/>
            <a:ext cx="351948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a:latin typeface="微软雅黑 Light" panose="020B0502040204020203" pitchFamily="34" charset="-122"/>
                <a:ea typeface="微软雅黑 Light" panose="020B0502040204020203" pitchFamily="34" charset="-122"/>
              </a:rPr>
              <a:t>我们可以迅速的在中国地区为你提供十余种型号的直升机租赁和飞行批文报批等一条龙服务</a:t>
            </a:r>
            <a:endParaRPr lang="en-US" altLang="zh-CN" sz="1200">
              <a:latin typeface="微软雅黑 Light" panose="020B0502040204020203" pitchFamily="34" charset="-122"/>
              <a:ea typeface="微软雅黑 Light" panose="020B0502040204020203" pitchFamily="34" charset="-122"/>
            </a:endParaRPr>
          </a:p>
        </p:txBody>
      </p:sp>
      <p:grpSp>
        <p:nvGrpSpPr>
          <p:cNvPr id="27" name="组合 26"/>
          <p:cNvGrpSpPr/>
          <p:nvPr/>
        </p:nvGrpSpPr>
        <p:grpSpPr>
          <a:xfrm>
            <a:off x="3831414" y="540487"/>
            <a:ext cx="4529173" cy="766491"/>
            <a:chOff x="3673031" y="644659"/>
            <a:chExt cx="4529173" cy="766491"/>
          </a:xfrm>
        </p:grpSpPr>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29" name="图片 28"/>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31" name="文本框 30"/>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产品介绍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72758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03 </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defPPr>
              <a:defRPr lang="zh-CN"/>
            </a:defPPr>
            <a:lvl1pPr>
              <a:defRPr sz="4800" b="1">
                <a:ln>
                  <a:solidFill>
                    <a:schemeClr val="bg1"/>
                  </a:solidFill>
                </a:ln>
                <a:solidFill>
                  <a:srgbClr val="345E0F"/>
                </a:solidFill>
                <a:latin typeface="微软雅黑" panose="020B0503020204020204" pitchFamily="34" charset="-122"/>
                <a:ea typeface="微软雅黑" panose="020B0503020204020204" pitchFamily="34" charset="-122"/>
              </a:defRPr>
            </a:lvl1pPr>
          </a:lstStyle>
          <a:p>
            <a:r>
              <a:rPr lang="zh-CN" altLang="en-US" dirty="0"/>
              <a:t>公司介绍</a:t>
            </a:r>
            <a:endParaRPr lang="en-US" altLang="zh-C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1414" y="540487"/>
            <a:ext cx="4529173" cy="766491"/>
            <a:chOff x="3673031" y="644659"/>
            <a:chExt cx="4529173" cy="766491"/>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公司介绍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9" name="MH_SubTitle_2"/>
          <p:cNvSpPr/>
          <p:nvPr/>
        </p:nvSpPr>
        <p:spPr>
          <a:xfrm>
            <a:off x="1423309" y="2301408"/>
            <a:ext cx="1674070" cy="1674069"/>
          </a:xfrm>
          <a:prstGeom prst="diamond">
            <a:avLst/>
          </a:prstGeom>
          <a:noFill/>
          <a:ln w="19050">
            <a:solidFill>
              <a:srgbClr val="1C8026"/>
            </a:solid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345E0F"/>
                </a:solidFill>
                <a:latin typeface="微软雅黑" panose="020B0503020204020204" pitchFamily="34" charset="-122"/>
                <a:ea typeface="微软雅黑" panose="020B0503020204020204" pitchFamily="34" charset="-122"/>
              </a:rPr>
              <a:t>设计</a:t>
            </a:r>
            <a:endParaRPr sz="2400">
              <a:solidFill>
                <a:srgbClr val="345E0F"/>
              </a:solidFill>
            </a:endParaRPr>
          </a:p>
        </p:txBody>
      </p:sp>
      <p:sp>
        <p:nvSpPr>
          <p:cNvPr id="10" name="MH_SubTitle_4"/>
          <p:cNvSpPr/>
          <p:nvPr/>
        </p:nvSpPr>
        <p:spPr>
          <a:xfrm>
            <a:off x="1423309" y="3987048"/>
            <a:ext cx="1674070" cy="1675998"/>
          </a:xfrm>
          <a:prstGeom prst="diamond">
            <a:avLst/>
          </a:prstGeom>
          <a:noFill/>
          <a:ln w="19050">
            <a:solidFill>
              <a:srgbClr val="1C8026"/>
            </a:solid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345E0F"/>
                </a:solidFill>
                <a:latin typeface="微软雅黑" panose="020B0503020204020204" pitchFamily="34" charset="-122"/>
                <a:ea typeface="微软雅黑" panose="020B0503020204020204" pitchFamily="34" charset="-122"/>
              </a:rPr>
              <a:t>文案</a:t>
            </a:r>
            <a:endParaRPr sz="2400">
              <a:solidFill>
                <a:srgbClr val="345E0F"/>
              </a:solidFill>
            </a:endParaRPr>
          </a:p>
        </p:txBody>
      </p:sp>
      <p:sp>
        <p:nvSpPr>
          <p:cNvPr id="11" name="MH_SubTitle_3"/>
          <p:cNvSpPr/>
          <p:nvPr/>
        </p:nvSpPr>
        <p:spPr>
          <a:xfrm>
            <a:off x="424042" y="3144229"/>
            <a:ext cx="1675998" cy="1675997"/>
          </a:xfrm>
          <a:prstGeom prst="diamond">
            <a:avLst/>
          </a:prstGeom>
          <a:noFill/>
          <a:ln w="19050">
            <a:solidFill>
              <a:srgbClr val="1C8026"/>
            </a:solid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dirty="0">
                <a:solidFill>
                  <a:srgbClr val="345E0F"/>
                </a:solidFill>
                <a:latin typeface="微软雅黑" panose="020B0503020204020204" pitchFamily="34" charset="-122"/>
                <a:ea typeface="微软雅黑" panose="020B0503020204020204" pitchFamily="34" charset="-122"/>
              </a:rPr>
              <a:t>策划</a:t>
            </a:r>
            <a:endParaRPr sz="2400">
              <a:solidFill>
                <a:srgbClr val="345E0F"/>
              </a:solidFill>
            </a:endParaRPr>
          </a:p>
        </p:txBody>
      </p:sp>
      <p:sp>
        <p:nvSpPr>
          <p:cNvPr id="12" name="MH_SubTitle_1"/>
          <p:cNvSpPr/>
          <p:nvPr/>
        </p:nvSpPr>
        <p:spPr>
          <a:xfrm>
            <a:off x="2415487" y="2150973"/>
            <a:ext cx="3662510" cy="3660579"/>
          </a:xfrm>
          <a:prstGeom prst="diamond">
            <a:avLst/>
          </a:prstGeom>
          <a:solidFill>
            <a:srgbClr val="1D6B17"/>
          </a:solidFill>
          <a:ln w="9525">
            <a:noFill/>
            <a:miter/>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r>
              <a:rPr lang="zh-CN" altLang="en-US" sz="5400" b="1" dirty="0">
                <a:solidFill>
                  <a:schemeClr val="bg1"/>
                </a:solidFill>
                <a:latin typeface="微软雅黑" panose="020B0503020204020204" pitchFamily="34" charset="-122"/>
                <a:ea typeface="微软雅黑" panose="020B0503020204020204" pitchFamily="34" charset="-122"/>
              </a:rPr>
              <a:t>迪威</a:t>
            </a:r>
            <a:endParaRPr lang="en-US" altLang="zh-CN" sz="5400" b="1" dirty="0">
              <a:solidFill>
                <a:schemeClr val="bg1"/>
              </a:solidFill>
              <a:latin typeface="微软雅黑" panose="020B0503020204020204" pitchFamily="34" charset="-122"/>
              <a:ea typeface="微软雅黑" panose="020B0503020204020204" pitchFamily="34" charset="-122"/>
            </a:endParaRPr>
          </a:p>
          <a:p>
            <a:pPr lvl="0" algn="ctr" eaLnBrk="1" hangingPunct="1"/>
            <a:r>
              <a:rPr lang="zh-CN" altLang="en-US" sz="5400" b="1" dirty="0">
                <a:solidFill>
                  <a:schemeClr val="bg1"/>
                </a:solidFill>
                <a:latin typeface="微软雅黑" panose="020B0503020204020204" pitchFamily="34" charset="-122"/>
                <a:ea typeface="微软雅黑" panose="020B0503020204020204" pitchFamily="34" charset="-122"/>
              </a:rPr>
              <a:t>公司</a:t>
            </a:r>
            <a:endParaRPr sz="3200" dirty="0"/>
          </a:p>
        </p:txBody>
      </p:sp>
      <p:sp>
        <p:nvSpPr>
          <p:cNvPr id="16" name="矩形 15"/>
          <p:cNvSpPr/>
          <p:nvPr/>
        </p:nvSpPr>
        <p:spPr>
          <a:xfrm>
            <a:off x="6393444" y="2150973"/>
            <a:ext cx="5444042" cy="1865126"/>
          </a:xfrm>
          <a:prstGeom prst="rect">
            <a:avLst/>
          </a:prstGeom>
        </p:spPr>
        <p:txBody>
          <a:bodyPr wrap="square">
            <a:spAutoFit/>
          </a:bodyPr>
          <a:lstStyle/>
          <a:p>
            <a:pPr>
              <a:lnSpc>
                <a:spcPct val="120000"/>
              </a:lnSpc>
            </a:pP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a:t>
            </a:r>
            <a:r>
              <a:rPr lang="zh-CN" altLang="en-US" sz="1600" dirty="0" smtClean="0">
                <a:solidFill>
                  <a:srgbClr val="345E0F"/>
                </a:solidFill>
                <a:latin typeface="微软雅黑 Light" panose="020B0502040204020203" pitchFamily="34" charset="-122"/>
                <a:ea typeface="微软雅黑 Light" panose="020B0502040204020203" pitchFamily="34" charset="-122"/>
              </a:rPr>
              <a:t>内容</a:t>
            </a: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a:t>
            </a:r>
            <a:r>
              <a:rPr lang="zh-CN" altLang="en-US" sz="1600" dirty="0" smtClean="0">
                <a:solidFill>
                  <a:srgbClr val="345E0F"/>
                </a:solidFill>
                <a:latin typeface="微软雅黑 Light" panose="020B0502040204020203" pitchFamily="34" charset="-122"/>
                <a:ea typeface="微软雅黑 Light" panose="020B0502040204020203" pitchFamily="34" charset="-122"/>
              </a:rPr>
              <a:t>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a:p>
            <a:pPr>
              <a:lnSpc>
                <a:spcPct val="120000"/>
              </a:lnSpc>
            </a:pP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a:t>
            </a:r>
            <a:r>
              <a:rPr lang="zh-CN" altLang="en-US" sz="1600" dirty="0" smtClean="0">
                <a:solidFill>
                  <a:srgbClr val="345E0F"/>
                </a:solidFill>
                <a:latin typeface="微软雅黑 Light" panose="020B0502040204020203" pitchFamily="34" charset="-122"/>
                <a:ea typeface="微软雅黑 Light" panose="020B0502040204020203" pitchFamily="34" charset="-122"/>
              </a:rPr>
              <a:t>内容</a:t>
            </a: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a:p>
            <a:pPr>
              <a:lnSpc>
                <a:spcPct val="120000"/>
              </a:lnSpc>
            </a:pPr>
            <a:r>
              <a:rPr lang="zh-CN" altLang="en-US" sz="1600" dirty="0" smtClean="0">
                <a:solidFill>
                  <a:srgbClr val="345E0F"/>
                </a:solidFill>
                <a:latin typeface="微软雅黑 Light" panose="020B0502040204020203" pitchFamily="34" charset="-122"/>
                <a:ea typeface="微软雅黑 Light" panose="020B0502040204020203" pitchFamily="34" charset="-122"/>
              </a:rPr>
              <a:t>点击</a:t>
            </a:r>
            <a:r>
              <a:rPr lang="zh-CN" altLang="en-US" sz="1600" dirty="0">
                <a:solidFill>
                  <a:srgbClr val="345E0F"/>
                </a:solidFill>
                <a:latin typeface="微软雅黑 Light" panose="020B0502040204020203" pitchFamily="34" charset="-122"/>
                <a:ea typeface="微软雅黑 Light" panose="020B0502040204020203" pitchFamily="34" charset="-122"/>
              </a:rPr>
              <a:t>输入文本</a:t>
            </a:r>
            <a:r>
              <a:rPr lang="zh-CN" altLang="en-US" sz="1600" dirty="0" smtClean="0">
                <a:solidFill>
                  <a:srgbClr val="345E0F"/>
                </a:solidFill>
                <a:latin typeface="微软雅黑 Light" panose="020B0502040204020203" pitchFamily="34" charset="-122"/>
                <a:ea typeface="微软雅黑 Light" panose="020B0502040204020203" pitchFamily="34" charset="-122"/>
              </a:rPr>
              <a:t>内容</a:t>
            </a: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a:t>
            </a:r>
            <a:r>
              <a:rPr lang="zh-CN" altLang="en-US" sz="1600" dirty="0" smtClean="0">
                <a:solidFill>
                  <a:srgbClr val="345E0F"/>
                </a:solidFill>
                <a:latin typeface="微软雅黑 Light" panose="020B0502040204020203" pitchFamily="34" charset="-122"/>
                <a:ea typeface="微软雅黑 Light" panose="020B0502040204020203" pitchFamily="34" charset="-122"/>
              </a:rPr>
              <a:t>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a:p>
            <a:pPr>
              <a:lnSpc>
                <a:spcPct val="120000"/>
              </a:lnSpc>
            </a:pP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点击输入文本内容点击输入文本内容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a:p>
            <a:pPr>
              <a:lnSpc>
                <a:spcPct val="120000"/>
              </a:lnSpc>
            </a:pP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点击输入文本内容点击输入文本内容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a:p>
            <a:pPr>
              <a:lnSpc>
                <a:spcPct val="120000"/>
              </a:lnSpc>
            </a:pPr>
            <a:r>
              <a:rPr lang="zh-CN" altLang="en-US" sz="1600" dirty="0">
                <a:solidFill>
                  <a:srgbClr val="345E0F"/>
                </a:solidFill>
                <a:latin typeface="微软雅黑 Light" panose="020B0502040204020203" pitchFamily="34" charset="-122"/>
                <a:ea typeface="微软雅黑 Light" panose="020B0502040204020203" pitchFamily="34" charset="-122"/>
              </a:rPr>
              <a:t>点击输入文本内容点击输入文本内容</a:t>
            </a:r>
            <a:endParaRPr lang="en-US" altLang="x-none" sz="1600" dirty="0">
              <a:solidFill>
                <a:srgbClr val="345E0F"/>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flipH="1">
            <a:off x="517559" y="1567353"/>
            <a:ext cx="5416084" cy="4905162"/>
            <a:chOff x="5912220" y="1266940"/>
            <a:chExt cx="5747788" cy="5205575"/>
          </a:xfrm>
        </p:grpSpPr>
        <p:sp>
          <p:nvSpPr>
            <p:cNvPr id="9" name="任意多边形 8"/>
            <p:cNvSpPr/>
            <p:nvPr/>
          </p:nvSpPr>
          <p:spPr>
            <a:xfrm>
              <a:off x="5912220" y="1741070"/>
              <a:ext cx="2304679" cy="2800451"/>
            </a:xfrm>
            <a:custGeom>
              <a:avLst/>
              <a:gdLst>
                <a:gd name="connsiteX0" fmla="*/ 216000 w 432000"/>
                <a:gd name="connsiteY0" fmla="*/ 0 h 524930"/>
                <a:gd name="connsiteX1" fmla="*/ 432000 w 432000"/>
                <a:gd name="connsiteY1" fmla="*/ 135467 h 524930"/>
                <a:gd name="connsiteX2" fmla="*/ 432000 w 432000"/>
                <a:gd name="connsiteY2" fmla="*/ 389463 h 524930"/>
                <a:gd name="connsiteX3" fmla="*/ 432000 w 432000"/>
                <a:gd name="connsiteY3" fmla="*/ 389466 h 524930"/>
                <a:gd name="connsiteX4" fmla="*/ 431995 w 432000"/>
                <a:gd name="connsiteY4" fmla="*/ 389466 h 524930"/>
                <a:gd name="connsiteX5" fmla="*/ 216000 w 432000"/>
                <a:gd name="connsiteY5" fmla="*/ 524930 h 524930"/>
                <a:gd name="connsiteX6" fmla="*/ 5 w 432000"/>
                <a:gd name="connsiteY6" fmla="*/ 389466 h 524930"/>
                <a:gd name="connsiteX7" fmla="*/ 0 w 432000"/>
                <a:gd name="connsiteY7" fmla="*/ 389466 h 524930"/>
                <a:gd name="connsiteX8" fmla="*/ 0 w 432000"/>
                <a:gd name="connsiteY8" fmla="*/ 389463 h 524930"/>
                <a:gd name="connsiteX9" fmla="*/ 0 w 432000"/>
                <a:gd name="connsiteY9" fmla="*/ 135467 h 52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000" h="524930">
                  <a:moveTo>
                    <a:pt x="216000" y="0"/>
                  </a:moveTo>
                  <a:lnTo>
                    <a:pt x="432000" y="135467"/>
                  </a:lnTo>
                  <a:lnTo>
                    <a:pt x="432000" y="389463"/>
                  </a:lnTo>
                  <a:lnTo>
                    <a:pt x="432000" y="389466"/>
                  </a:lnTo>
                  <a:lnTo>
                    <a:pt x="431995" y="389466"/>
                  </a:lnTo>
                  <a:lnTo>
                    <a:pt x="216000" y="524930"/>
                  </a:lnTo>
                  <a:lnTo>
                    <a:pt x="5" y="389466"/>
                  </a:lnTo>
                  <a:lnTo>
                    <a:pt x="0" y="389466"/>
                  </a:lnTo>
                  <a:lnTo>
                    <a:pt x="0" y="389463"/>
                  </a:lnTo>
                  <a:lnTo>
                    <a:pt x="0" y="135467"/>
                  </a:lnTo>
                  <a:close/>
                </a:path>
              </a:pathLst>
            </a:custGeom>
            <a:blipFill dpi="0" rotWithShape="1">
              <a:blip r:embed="rId1" cstate="screen"/>
              <a:srcRect/>
              <a:stretch>
                <a:fillRect/>
              </a:stretch>
            </a:blipFill>
            <a:ln w="3175">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EFFFF"/>
                </a:solidFill>
              </a:endParaRPr>
            </a:p>
          </p:txBody>
        </p:sp>
        <p:sp>
          <p:nvSpPr>
            <p:cNvPr id="10" name="任意多边形 9"/>
            <p:cNvSpPr/>
            <p:nvPr/>
          </p:nvSpPr>
          <p:spPr>
            <a:xfrm>
              <a:off x="8342373" y="1266940"/>
              <a:ext cx="2304679" cy="2800451"/>
            </a:xfrm>
            <a:custGeom>
              <a:avLst/>
              <a:gdLst>
                <a:gd name="connsiteX0" fmla="*/ 216000 w 432000"/>
                <a:gd name="connsiteY0" fmla="*/ 0 h 524930"/>
                <a:gd name="connsiteX1" fmla="*/ 432000 w 432000"/>
                <a:gd name="connsiteY1" fmla="*/ 135467 h 524930"/>
                <a:gd name="connsiteX2" fmla="*/ 432000 w 432000"/>
                <a:gd name="connsiteY2" fmla="*/ 389463 h 524930"/>
                <a:gd name="connsiteX3" fmla="*/ 432000 w 432000"/>
                <a:gd name="connsiteY3" fmla="*/ 389466 h 524930"/>
                <a:gd name="connsiteX4" fmla="*/ 431995 w 432000"/>
                <a:gd name="connsiteY4" fmla="*/ 389466 h 524930"/>
                <a:gd name="connsiteX5" fmla="*/ 216000 w 432000"/>
                <a:gd name="connsiteY5" fmla="*/ 524930 h 524930"/>
                <a:gd name="connsiteX6" fmla="*/ 5 w 432000"/>
                <a:gd name="connsiteY6" fmla="*/ 389466 h 524930"/>
                <a:gd name="connsiteX7" fmla="*/ 0 w 432000"/>
                <a:gd name="connsiteY7" fmla="*/ 389466 h 524930"/>
                <a:gd name="connsiteX8" fmla="*/ 0 w 432000"/>
                <a:gd name="connsiteY8" fmla="*/ 389463 h 524930"/>
                <a:gd name="connsiteX9" fmla="*/ 0 w 432000"/>
                <a:gd name="connsiteY9" fmla="*/ 135467 h 52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000" h="524930">
                  <a:moveTo>
                    <a:pt x="216000" y="0"/>
                  </a:moveTo>
                  <a:lnTo>
                    <a:pt x="432000" y="135467"/>
                  </a:lnTo>
                  <a:lnTo>
                    <a:pt x="432000" y="389463"/>
                  </a:lnTo>
                  <a:lnTo>
                    <a:pt x="432000" y="389466"/>
                  </a:lnTo>
                  <a:lnTo>
                    <a:pt x="431995" y="389466"/>
                  </a:lnTo>
                  <a:lnTo>
                    <a:pt x="216000" y="524930"/>
                  </a:lnTo>
                  <a:lnTo>
                    <a:pt x="5" y="389466"/>
                  </a:lnTo>
                  <a:lnTo>
                    <a:pt x="0" y="389466"/>
                  </a:lnTo>
                  <a:lnTo>
                    <a:pt x="0" y="389463"/>
                  </a:lnTo>
                  <a:lnTo>
                    <a:pt x="0" y="135467"/>
                  </a:lnTo>
                  <a:close/>
                </a:path>
              </a:pathLst>
            </a:custGeom>
            <a:blipFill dpi="0" rotWithShape="1">
              <a:blip r:embed="rId2" cstate="screen"/>
              <a:srcRect/>
              <a:stretch>
                <a:fillRect r="437"/>
              </a:stretch>
            </a:blipFill>
            <a:ln w="3175">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EFFFF"/>
                </a:solidFill>
              </a:endParaRPr>
            </a:p>
          </p:txBody>
        </p:sp>
        <p:sp>
          <p:nvSpPr>
            <p:cNvPr id="11" name="任意多边形 10"/>
            <p:cNvSpPr/>
            <p:nvPr/>
          </p:nvSpPr>
          <p:spPr>
            <a:xfrm>
              <a:off x="7443346" y="3672064"/>
              <a:ext cx="2304679" cy="2800451"/>
            </a:xfrm>
            <a:custGeom>
              <a:avLst/>
              <a:gdLst>
                <a:gd name="connsiteX0" fmla="*/ 216000 w 432000"/>
                <a:gd name="connsiteY0" fmla="*/ 0 h 524930"/>
                <a:gd name="connsiteX1" fmla="*/ 432000 w 432000"/>
                <a:gd name="connsiteY1" fmla="*/ 135467 h 524930"/>
                <a:gd name="connsiteX2" fmla="*/ 432000 w 432000"/>
                <a:gd name="connsiteY2" fmla="*/ 389463 h 524930"/>
                <a:gd name="connsiteX3" fmla="*/ 432000 w 432000"/>
                <a:gd name="connsiteY3" fmla="*/ 389466 h 524930"/>
                <a:gd name="connsiteX4" fmla="*/ 431995 w 432000"/>
                <a:gd name="connsiteY4" fmla="*/ 389466 h 524930"/>
                <a:gd name="connsiteX5" fmla="*/ 216000 w 432000"/>
                <a:gd name="connsiteY5" fmla="*/ 524930 h 524930"/>
                <a:gd name="connsiteX6" fmla="*/ 5 w 432000"/>
                <a:gd name="connsiteY6" fmla="*/ 389466 h 524930"/>
                <a:gd name="connsiteX7" fmla="*/ 0 w 432000"/>
                <a:gd name="connsiteY7" fmla="*/ 389466 h 524930"/>
                <a:gd name="connsiteX8" fmla="*/ 0 w 432000"/>
                <a:gd name="connsiteY8" fmla="*/ 389463 h 524930"/>
                <a:gd name="connsiteX9" fmla="*/ 0 w 432000"/>
                <a:gd name="connsiteY9" fmla="*/ 135467 h 52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000" h="524930">
                  <a:moveTo>
                    <a:pt x="216000" y="0"/>
                  </a:moveTo>
                  <a:lnTo>
                    <a:pt x="432000" y="135467"/>
                  </a:lnTo>
                  <a:lnTo>
                    <a:pt x="432000" y="389463"/>
                  </a:lnTo>
                  <a:lnTo>
                    <a:pt x="432000" y="389466"/>
                  </a:lnTo>
                  <a:lnTo>
                    <a:pt x="431995" y="389466"/>
                  </a:lnTo>
                  <a:lnTo>
                    <a:pt x="216000" y="524930"/>
                  </a:lnTo>
                  <a:lnTo>
                    <a:pt x="5" y="389466"/>
                  </a:lnTo>
                  <a:lnTo>
                    <a:pt x="0" y="389466"/>
                  </a:lnTo>
                  <a:lnTo>
                    <a:pt x="0" y="389463"/>
                  </a:lnTo>
                  <a:lnTo>
                    <a:pt x="0" y="135467"/>
                  </a:lnTo>
                  <a:close/>
                </a:path>
              </a:pathLst>
            </a:custGeom>
            <a:blipFill dpi="0" rotWithShape="1">
              <a:blip r:embed="rId3" cstate="screen"/>
              <a:srcRect/>
              <a:stretch>
                <a:fillRect/>
              </a:stretch>
            </a:blipFill>
            <a:ln w="3175">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EFFFF"/>
                </a:solidFill>
              </a:endParaRPr>
            </a:p>
          </p:txBody>
        </p:sp>
        <p:sp>
          <p:nvSpPr>
            <p:cNvPr id="13" name="任意多边形 12"/>
            <p:cNvSpPr/>
            <p:nvPr/>
          </p:nvSpPr>
          <p:spPr>
            <a:xfrm>
              <a:off x="9873214" y="3391185"/>
              <a:ext cx="1786794" cy="2171161"/>
            </a:xfrm>
            <a:custGeom>
              <a:avLst/>
              <a:gdLst>
                <a:gd name="connsiteX0" fmla="*/ 216000 w 432000"/>
                <a:gd name="connsiteY0" fmla="*/ 0 h 524930"/>
                <a:gd name="connsiteX1" fmla="*/ 432000 w 432000"/>
                <a:gd name="connsiteY1" fmla="*/ 135467 h 524930"/>
                <a:gd name="connsiteX2" fmla="*/ 432000 w 432000"/>
                <a:gd name="connsiteY2" fmla="*/ 389463 h 524930"/>
                <a:gd name="connsiteX3" fmla="*/ 432000 w 432000"/>
                <a:gd name="connsiteY3" fmla="*/ 389466 h 524930"/>
                <a:gd name="connsiteX4" fmla="*/ 431995 w 432000"/>
                <a:gd name="connsiteY4" fmla="*/ 389466 h 524930"/>
                <a:gd name="connsiteX5" fmla="*/ 216000 w 432000"/>
                <a:gd name="connsiteY5" fmla="*/ 524930 h 524930"/>
                <a:gd name="connsiteX6" fmla="*/ 5 w 432000"/>
                <a:gd name="connsiteY6" fmla="*/ 389466 h 524930"/>
                <a:gd name="connsiteX7" fmla="*/ 0 w 432000"/>
                <a:gd name="connsiteY7" fmla="*/ 389466 h 524930"/>
                <a:gd name="connsiteX8" fmla="*/ 0 w 432000"/>
                <a:gd name="connsiteY8" fmla="*/ 389463 h 524930"/>
                <a:gd name="connsiteX9" fmla="*/ 0 w 432000"/>
                <a:gd name="connsiteY9" fmla="*/ 135467 h 52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000" h="524930">
                  <a:moveTo>
                    <a:pt x="216000" y="0"/>
                  </a:moveTo>
                  <a:lnTo>
                    <a:pt x="432000" y="135467"/>
                  </a:lnTo>
                  <a:lnTo>
                    <a:pt x="432000" y="389463"/>
                  </a:lnTo>
                  <a:lnTo>
                    <a:pt x="432000" y="389466"/>
                  </a:lnTo>
                  <a:lnTo>
                    <a:pt x="431995" y="389466"/>
                  </a:lnTo>
                  <a:lnTo>
                    <a:pt x="216000" y="524930"/>
                  </a:lnTo>
                  <a:lnTo>
                    <a:pt x="5" y="389466"/>
                  </a:lnTo>
                  <a:lnTo>
                    <a:pt x="0" y="389466"/>
                  </a:lnTo>
                  <a:lnTo>
                    <a:pt x="0" y="389463"/>
                  </a:lnTo>
                  <a:lnTo>
                    <a:pt x="0" y="135467"/>
                  </a:lnTo>
                  <a:close/>
                </a:path>
              </a:pathLst>
            </a:custGeom>
            <a:blipFill dpi="0" rotWithShape="1">
              <a:blip r:embed="rId4" cstate="screen"/>
              <a:srcRect/>
              <a:stretch>
                <a:fillRect b="434"/>
              </a:stretch>
            </a:blipFill>
            <a:ln w="3175">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EFFFF"/>
                </a:solidFill>
              </a:endParaRPr>
            </a:p>
          </p:txBody>
        </p:sp>
      </p:grpSp>
      <p:grpSp>
        <p:nvGrpSpPr>
          <p:cNvPr id="21" name="组合 20"/>
          <p:cNvGrpSpPr/>
          <p:nvPr/>
        </p:nvGrpSpPr>
        <p:grpSpPr>
          <a:xfrm flipH="1">
            <a:off x="5207924" y="2585277"/>
            <a:ext cx="3402223" cy="3413900"/>
            <a:chOff x="3739133" y="2805196"/>
            <a:chExt cx="3402223" cy="3413900"/>
          </a:xfrm>
        </p:grpSpPr>
        <p:sp>
          <p:nvSpPr>
            <p:cNvPr id="3" name="椭圆 2"/>
            <p:cNvSpPr/>
            <p:nvPr/>
          </p:nvSpPr>
          <p:spPr>
            <a:xfrm>
              <a:off x="3739133" y="2805196"/>
              <a:ext cx="652452" cy="652452"/>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dirty="0">
                  <a:solidFill>
                    <a:srgbClr val="FEFFFF"/>
                  </a:solidFill>
                </a:rPr>
                <a:t>A</a:t>
              </a:r>
              <a:endParaRPr lang="zh-CN" altLang="en-US" sz="2800" dirty="0">
                <a:solidFill>
                  <a:srgbClr val="FEFFFF"/>
                </a:solidFill>
              </a:endParaRPr>
            </a:p>
          </p:txBody>
        </p:sp>
        <p:sp>
          <p:nvSpPr>
            <p:cNvPr id="4" name="椭圆 3"/>
            <p:cNvSpPr/>
            <p:nvPr/>
          </p:nvSpPr>
          <p:spPr>
            <a:xfrm>
              <a:off x="4655723" y="3725679"/>
              <a:ext cx="652452" cy="652452"/>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dirty="0">
                  <a:solidFill>
                    <a:srgbClr val="FEFFFF"/>
                  </a:solidFill>
                </a:rPr>
                <a:t>B</a:t>
              </a:r>
              <a:endParaRPr lang="zh-CN" altLang="en-US" sz="2800" dirty="0">
                <a:solidFill>
                  <a:srgbClr val="FEFFFF"/>
                </a:solidFill>
              </a:endParaRPr>
            </a:p>
          </p:txBody>
        </p:sp>
        <p:sp>
          <p:nvSpPr>
            <p:cNvPr id="5" name="椭圆 4"/>
            <p:cNvSpPr/>
            <p:nvPr/>
          </p:nvSpPr>
          <p:spPr>
            <a:xfrm>
              <a:off x="5572313" y="4646162"/>
              <a:ext cx="652452" cy="652452"/>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dirty="0">
                  <a:solidFill>
                    <a:srgbClr val="FEFFFF"/>
                  </a:solidFill>
                </a:rPr>
                <a:t>C</a:t>
              </a:r>
              <a:endParaRPr lang="zh-CN" altLang="en-US" sz="2800" dirty="0">
                <a:solidFill>
                  <a:srgbClr val="FEFFFF"/>
                </a:solidFill>
              </a:endParaRPr>
            </a:p>
          </p:txBody>
        </p:sp>
        <p:sp>
          <p:nvSpPr>
            <p:cNvPr id="12" name="椭圆 11"/>
            <p:cNvSpPr/>
            <p:nvPr/>
          </p:nvSpPr>
          <p:spPr>
            <a:xfrm>
              <a:off x="6488904" y="5566644"/>
              <a:ext cx="652452" cy="652452"/>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800" dirty="0">
                  <a:solidFill>
                    <a:srgbClr val="FEFFFF"/>
                  </a:solidFill>
                </a:rPr>
                <a:t>D</a:t>
              </a:r>
              <a:endParaRPr lang="zh-CN" altLang="en-US" sz="2800" dirty="0">
                <a:solidFill>
                  <a:srgbClr val="FEFFFF"/>
                </a:solidFill>
              </a:endParaRPr>
            </a:p>
          </p:txBody>
        </p:sp>
      </p:grpSp>
      <p:grpSp>
        <p:nvGrpSpPr>
          <p:cNvPr id="15" name="组合 14"/>
          <p:cNvGrpSpPr/>
          <p:nvPr/>
        </p:nvGrpSpPr>
        <p:grpSpPr>
          <a:xfrm>
            <a:off x="3831414" y="540487"/>
            <a:ext cx="4529173" cy="766491"/>
            <a:chOff x="3673031" y="644659"/>
            <a:chExt cx="4529173" cy="766491"/>
          </a:xfrm>
        </p:grpSpPr>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17" name="图片 16"/>
            <p:cNvPicPr>
              <a:picLocks noChangeAspect="1"/>
            </p:cNvPicPr>
            <p:nvPr/>
          </p:nvPicPr>
          <p:blipFill rotWithShape="1">
            <a:blip r:embed="rId5"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19" name="文本框 18"/>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公司介绍</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2" name="TextBox 29"/>
          <p:cNvSpPr txBox="1"/>
          <p:nvPr/>
        </p:nvSpPr>
        <p:spPr>
          <a:xfrm>
            <a:off x="8801019" y="2585277"/>
            <a:ext cx="3097755" cy="1015663"/>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a:p>
            <a:pPr lvl="0" eaLnBrk="1" hangingPunct="1">
              <a:lnSpc>
                <a:spcPct val="125000"/>
              </a:lnSpc>
            </a:pP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23" name="TextBox 29"/>
          <p:cNvSpPr txBox="1"/>
          <p:nvPr/>
        </p:nvSpPr>
        <p:spPr>
          <a:xfrm>
            <a:off x="7884429" y="3498308"/>
            <a:ext cx="3097755" cy="1015663"/>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a:p>
            <a:pPr lvl="0" eaLnBrk="1" hangingPunct="1">
              <a:lnSpc>
                <a:spcPct val="125000"/>
              </a:lnSpc>
            </a:pP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24" name="TextBox 29"/>
          <p:cNvSpPr txBox="1"/>
          <p:nvPr/>
        </p:nvSpPr>
        <p:spPr>
          <a:xfrm>
            <a:off x="6967838" y="4435176"/>
            <a:ext cx="3097755" cy="1015663"/>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a:p>
            <a:pPr lvl="0" eaLnBrk="1" hangingPunct="1">
              <a:lnSpc>
                <a:spcPct val="125000"/>
              </a:lnSpc>
            </a:pP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25" name="TextBox 29"/>
          <p:cNvSpPr txBox="1"/>
          <p:nvPr/>
        </p:nvSpPr>
        <p:spPr>
          <a:xfrm>
            <a:off x="6124515" y="5372044"/>
            <a:ext cx="3097755" cy="1015663"/>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a:p>
            <a:pPr lvl="0" eaLnBrk="1" hangingPunct="1">
              <a:lnSpc>
                <a:spcPct val="125000"/>
              </a:lnSpc>
            </a:pPr>
            <a:endParaRPr lang="zh-CN" altLang="en-US" sz="1200" dirty="0">
              <a:solidFill>
                <a:srgbClr val="345E0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72758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04 </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defPPr>
              <a:defRPr lang="zh-CN"/>
            </a:defPPr>
            <a:lvl1pPr>
              <a:defRPr sz="4800" b="1">
                <a:ln>
                  <a:solidFill>
                    <a:schemeClr val="bg1"/>
                  </a:solidFill>
                </a:ln>
                <a:solidFill>
                  <a:srgbClr val="345E0F"/>
                </a:solidFill>
                <a:latin typeface="微软雅黑" panose="020B0503020204020204" pitchFamily="34" charset="-122"/>
                <a:ea typeface="微软雅黑" panose="020B0503020204020204" pitchFamily="34" charset="-122"/>
              </a:defRPr>
            </a:lvl1pPr>
          </a:lstStyle>
          <a:p>
            <a:r>
              <a:rPr lang="zh-CN" altLang="en-US" dirty="0"/>
              <a:t>活动细则</a:t>
            </a:r>
            <a:endParaRPr lang="en-US" altLang="zh-C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831414" y="540487"/>
            <a:ext cx="4529173" cy="766491"/>
            <a:chOff x="3673031" y="644659"/>
            <a:chExt cx="4529173" cy="766491"/>
          </a:xfrm>
        </p:grpSpPr>
        <p:pic>
          <p:nvPicPr>
            <p:cNvPr id="16" name="图片 15"/>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19" name="文本框 18"/>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活动细则</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3" name="MH_Other_2"/>
          <p:cNvSpPr/>
          <p:nvPr/>
        </p:nvSpPr>
        <p:spPr bwMode="auto">
          <a:xfrm rot="19424524" flipH="1" flipV="1">
            <a:off x="833613" y="3118015"/>
            <a:ext cx="265248" cy="390364"/>
          </a:xfrm>
          <a:custGeom>
            <a:avLst/>
            <a:gdLst>
              <a:gd name="T0" fmla="*/ 167523 w 169030"/>
              <a:gd name="T1" fmla="*/ 247237 h 248064"/>
              <a:gd name="T2" fmla="*/ 0 w 169030"/>
              <a:gd name="T3" fmla="*/ 90621 h 248064"/>
              <a:gd name="T4" fmla="*/ 147077 w 169030"/>
              <a:gd name="T5" fmla="*/ 0 h 248064"/>
              <a:gd name="T6" fmla="*/ 167523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24" name="MH_Other_3"/>
          <p:cNvSpPr/>
          <p:nvPr/>
        </p:nvSpPr>
        <p:spPr bwMode="auto">
          <a:xfrm rot="2175476" flipV="1">
            <a:off x="3601200" y="3118015"/>
            <a:ext cx="265248" cy="390364"/>
          </a:xfrm>
          <a:custGeom>
            <a:avLst/>
            <a:gdLst>
              <a:gd name="T0" fmla="*/ 167523 w 169030"/>
              <a:gd name="T1" fmla="*/ 247237 h 248064"/>
              <a:gd name="T2" fmla="*/ 0 w 169030"/>
              <a:gd name="T3" fmla="*/ 90621 h 248064"/>
              <a:gd name="T4" fmla="*/ 147077 w 169030"/>
              <a:gd name="T5" fmla="*/ 0 h 248064"/>
              <a:gd name="T6" fmla="*/ 167523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25" name="MH_Text_1"/>
          <p:cNvSpPr>
            <a:spLocks noChangeArrowheads="1"/>
          </p:cNvSpPr>
          <p:nvPr/>
        </p:nvSpPr>
        <p:spPr bwMode="auto">
          <a:xfrm>
            <a:off x="858636" y="2267222"/>
            <a:ext cx="2972778" cy="3821062"/>
          </a:xfrm>
          <a:prstGeom prst="rect">
            <a:avLst/>
          </a:prstGeom>
          <a:solidFill>
            <a:schemeClr val="bg1"/>
          </a:solidFill>
          <a:ln w="28575">
            <a:solidFill>
              <a:srgbClr val="345E0F"/>
            </a:solidFill>
          </a:ln>
          <a:effectLst/>
        </p:spPr>
        <p:txBody>
          <a:bodyPr lIns="67627" tIns="621030" rIns="67627"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endParaRPr lang="en-US" altLang="zh-CN" sz="1050" dirty="0">
              <a:solidFill>
                <a:srgbClr val="C1553B"/>
              </a:solidFill>
              <a:latin typeface="微软雅黑" panose="020B0503020204020204" pitchFamily="34" charset="-122"/>
              <a:ea typeface="微软雅黑" panose="020B0503020204020204" pitchFamily="34" charset="-122"/>
            </a:endParaRPr>
          </a:p>
        </p:txBody>
      </p:sp>
      <p:sp>
        <p:nvSpPr>
          <p:cNvPr id="26" name="MH_SubTitle_1"/>
          <p:cNvSpPr>
            <a:spLocks noChangeArrowheads="1"/>
          </p:cNvSpPr>
          <p:nvPr/>
        </p:nvSpPr>
        <p:spPr bwMode="auto">
          <a:xfrm>
            <a:off x="736021" y="2650078"/>
            <a:ext cx="3218008" cy="600560"/>
          </a:xfrm>
          <a:prstGeom prst="rect">
            <a:avLst/>
          </a:prstGeom>
          <a:solidFill>
            <a:srgbClr val="1C8026"/>
          </a:solidFill>
          <a:ln>
            <a:noFill/>
          </a:ln>
          <a:effectLst/>
        </p:spPr>
        <p:txBody>
          <a:bodyPr lIns="67627" tIns="35242" rIns="67627" bIns="3524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rPr>
              <a:t>键入你的标题</a:t>
            </a:r>
            <a:endParaRPr dirty="0">
              <a:solidFill>
                <a:schemeClr val="bg1"/>
              </a:solidFill>
              <a:latin typeface="微软雅黑" panose="020B0503020204020204" pitchFamily="34" charset="-122"/>
              <a:ea typeface="微软雅黑" panose="020B0503020204020204" pitchFamily="34" charset="-122"/>
            </a:endParaRPr>
          </a:p>
        </p:txBody>
      </p:sp>
      <p:sp>
        <p:nvSpPr>
          <p:cNvPr id="27" name="MH_Other_5"/>
          <p:cNvSpPr/>
          <p:nvPr/>
        </p:nvSpPr>
        <p:spPr bwMode="auto">
          <a:xfrm rot="19424524" flipH="1" flipV="1">
            <a:off x="4579644" y="3118015"/>
            <a:ext cx="267749" cy="390364"/>
          </a:xfrm>
          <a:custGeom>
            <a:avLst/>
            <a:gdLst>
              <a:gd name="T0" fmla="*/ 170698 w 169030"/>
              <a:gd name="T1" fmla="*/ 247237 h 248064"/>
              <a:gd name="T2" fmla="*/ 0 w 169030"/>
              <a:gd name="T3" fmla="*/ 90621 h 248064"/>
              <a:gd name="T4" fmla="*/ 149864 w 169030"/>
              <a:gd name="T5" fmla="*/ 0 h 248064"/>
              <a:gd name="T6" fmla="*/ 170698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28" name="MH_Other_6"/>
          <p:cNvSpPr/>
          <p:nvPr/>
        </p:nvSpPr>
        <p:spPr bwMode="auto">
          <a:xfrm rot="2175476" flipV="1">
            <a:off x="7349732" y="3118015"/>
            <a:ext cx="265248" cy="390364"/>
          </a:xfrm>
          <a:custGeom>
            <a:avLst/>
            <a:gdLst>
              <a:gd name="T0" fmla="*/ 167523 w 169030"/>
              <a:gd name="T1" fmla="*/ 247237 h 248064"/>
              <a:gd name="T2" fmla="*/ 0 w 169030"/>
              <a:gd name="T3" fmla="*/ 90621 h 248064"/>
              <a:gd name="T4" fmla="*/ 147077 w 169030"/>
              <a:gd name="T5" fmla="*/ 0 h 248064"/>
              <a:gd name="T6" fmla="*/ 167523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29" name="MH_Text_2"/>
          <p:cNvSpPr>
            <a:spLocks noChangeArrowheads="1"/>
          </p:cNvSpPr>
          <p:nvPr/>
        </p:nvSpPr>
        <p:spPr bwMode="auto">
          <a:xfrm>
            <a:off x="4607169" y="2267222"/>
            <a:ext cx="2972778" cy="3821062"/>
          </a:xfrm>
          <a:prstGeom prst="rect">
            <a:avLst/>
          </a:prstGeom>
          <a:solidFill>
            <a:schemeClr val="bg1"/>
          </a:solidFill>
          <a:ln w="28575">
            <a:solidFill>
              <a:srgbClr val="345E0F"/>
            </a:solidFill>
          </a:ln>
          <a:effectLst/>
        </p:spPr>
        <p:txBody>
          <a:bodyPr lIns="67627" tIns="621030" rIns="67627"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endParaRPr lang="en-US" altLang="zh-CN" sz="1050" dirty="0">
              <a:solidFill>
                <a:srgbClr val="C1553B"/>
              </a:solidFill>
              <a:latin typeface="微软雅黑" panose="020B0503020204020204" pitchFamily="34" charset="-122"/>
              <a:ea typeface="微软雅黑" panose="020B0503020204020204" pitchFamily="34" charset="-122"/>
            </a:endParaRPr>
          </a:p>
        </p:txBody>
      </p:sp>
      <p:sp>
        <p:nvSpPr>
          <p:cNvPr id="30" name="MH_SubTitle_2"/>
          <p:cNvSpPr>
            <a:spLocks noChangeArrowheads="1"/>
          </p:cNvSpPr>
          <p:nvPr/>
        </p:nvSpPr>
        <p:spPr bwMode="auto">
          <a:xfrm>
            <a:off x="4484555" y="2650078"/>
            <a:ext cx="3218008" cy="600560"/>
          </a:xfrm>
          <a:prstGeom prst="rect">
            <a:avLst/>
          </a:prstGeom>
          <a:solidFill>
            <a:srgbClr val="1C8026"/>
          </a:solidFill>
          <a:ln>
            <a:noFill/>
          </a:ln>
          <a:effectLst/>
        </p:spPr>
        <p:txBody>
          <a:bodyPr lIns="67627" tIns="35242" rIns="67627" bIns="3524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键入你的标题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1" name="MH_Other_8"/>
          <p:cNvSpPr/>
          <p:nvPr/>
        </p:nvSpPr>
        <p:spPr bwMode="auto">
          <a:xfrm rot="19424524" flipH="1" flipV="1">
            <a:off x="8333060" y="3118015"/>
            <a:ext cx="267751" cy="390364"/>
          </a:xfrm>
          <a:custGeom>
            <a:avLst/>
            <a:gdLst>
              <a:gd name="T0" fmla="*/ 170700 w 169030"/>
              <a:gd name="T1" fmla="*/ 247237 h 248064"/>
              <a:gd name="T2" fmla="*/ 0 w 169030"/>
              <a:gd name="T3" fmla="*/ 90621 h 248064"/>
              <a:gd name="T4" fmla="*/ 149866 w 169030"/>
              <a:gd name="T5" fmla="*/ 0 h 248064"/>
              <a:gd name="T6" fmla="*/ 170700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32" name="MH_Other_9"/>
          <p:cNvSpPr/>
          <p:nvPr/>
        </p:nvSpPr>
        <p:spPr bwMode="auto">
          <a:xfrm rot="2175476" flipV="1">
            <a:off x="11103150" y="3118015"/>
            <a:ext cx="265248" cy="390364"/>
          </a:xfrm>
          <a:custGeom>
            <a:avLst/>
            <a:gdLst>
              <a:gd name="T0" fmla="*/ 167523 w 169030"/>
              <a:gd name="T1" fmla="*/ 247237 h 248064"/>
              <a:gd name="T2" fmla="*/ 0 w 169030"/>
              <a:gd name="T3" fmla="*/ 90621 h 248064"/>
              <a:gd name="T4" fmla="*/ 147077 w 169030"/>
              <a:gd name="T5" fmla="*/ 0 h 248064"/>
              <a:gd name="T6" fmla="*/ 167523 w 169030"/>
              <a:gd name="T7" fmla="*/ 247237 h 2480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030" h="248064">
                <a:moveTo>
                  <a:pt x="169030" y="248064"/>
                </a:moveTo>
                <a:lnTo>
                  <a:pt x="0" y="90924"/>
                </a:lnTo>
                <a:lnTo>
                  <a:pt x="148400" y="0"/>
                </a:lnTo>
                <a:lnTo>
                  <a:pt x="169030" y="248064"/>
                </a:lnTo>
                <a:close/>
              </a:path>
            </a:pathLst>
          </a:custGeom>
          <a:solidFill>
            <a:srgbClr val="23A12F"/>
          </a:solidFill>
          <a:ln>
            <a:noFill/>
          </a:ln>
          <a:effectLst/>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zh-CN" altLang="en-US" sz="1350"/>
          </a:p>
        </p:txBody>
      </p:sp>
      <p:sp>
        <p:nvSpPr>
          <p:cNvPr id="33" name="MH_Text_3"/>
          <p:cNvSpPr>
            <a:spLocks noChangeArrowheads="1"/>
          </p:cNvSpPr>
          <p:nvPr/>
        </p:nvSpPr>
        <p:spPr bwMode="auto">
          <a:xfrm>
            <a:off x="8360587" y="2267222"/>
            <a:ext cx="2972778" cy="3821062"/>
          </a:xfrm>
          <a:prstGeom prst="rect">
            <a:avLst/>
          </a:prstGeom>
          <a:solidFill>
            <a:schemeClr val="bg1"/>
          </a:solidFill>
          <a:ln w="28575">
            <a:solidFill>
              <a:srgbClr val="345E0F"/>
            </a:solidFill>
          </a:ln>
          <a:effectLst/>
        </p:spPr>
        <p:txBody>
          <a:bodyPr lIns="67627" tIns="621030" rIns="67627"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endParaRPr lang="en-US" altLang="zh-CN" sz="900" dirty="0">
              <a:solidFill>
                <a:srgbClr val="C1553B"/>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en-US" altLang="zh-CN" sz="900" b="1" dirty="0">
              <a:solidFill>
                <a:srgbClr val="C1553B"/>
              </a:solidFill>
              <a:latin typeface="微软雅黑" panose="020B0503020204020204" pitchFamily="34" charset="-122"/>
              <a:ea typeface="微软雅黑" panose="020B0503020204020204" pitchFamily="34" charset="-122"/>
            </a:endParaRPr>
          </a:p>
        </p:txBody>
      </p:sp>
      <p:sp>
        <p:nvSpPr>
          <p:cNvPr id="34" name="MH_SubTitle_3"/>
          <p:cNvSpPr>
            <a:spLocks noChangeArrowheads="1"/>
          </p:cNvSpPr>
          <p:nvPr/>
        </p:nvSpPr>
        <p:spPr bwMode="auto">
          <a:xfrm>
            <a:off x="8237971" y="2650078"/>
            <a:ext cx="3218008" cy="600560"/>
          </a:xfrm>
          <a:prstGeom prst="rect">
            <a:avLst/>
          </a:prstGeom>
          <a:solidFill>
            <a:srgbClr val="1C8026"/>
          </a:solidFill>
          <a:ln>
            <a:noFill/>
          </a:ln>
          <a:effectLst/>
        </p:spPr>
        <p:txBody>
          <a:bodyPr lIns="67627" tIns="35242" rIns="67627" bIns="35242"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键入你的标题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TextBox 29"/>
          <p:cNvSpPr txBox="1"/>
          <p:nvPr/>
        </p:nvSpPr>
        <p:spPr>
          <a:xfrm>
            <a:off x="1064778" y="3695496"/>
            <a:ext cx="2650695" cy="2031325"/>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r>
              <a:rPr lang="zh-CN" altLang="en-US"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dirty="0">
              <a:solidFill>
                <a:srgbClr val="345E0F"/>
              </a:solidFill>
              <a:latin typeface="微软雅黑" panose="020B0503020204020204" pitchFamily="34" charset="-122"/>
              <a:ea typeface="微软雅黑" panose="020B0503020204020204" pitchFamily="34" charset="-122"/>
            </a:endParaRPr>
          </a:p>
          <a:p>
            <a:pPr lvl="0" eaLnBrk="1" hangingPunct="1"/>
            <a:endParaRPr lang="zh-CN" altLang="en-US" dirty="0">
              <a:solidFill>
                <a:srgbClr val="345E0F"/>
              </a:solidFill>
              <a:latin typeface="微软雅黑" panose="020B0503020204020204" pitchFamily="34" charset="-122"/>
              <a:ea typeface="微软雅黑" panose="020B0503020204020204" pitchFamily="34" charset="-122"/>
            </a:endParaRPr>
          </a:p>
        </p:txBody>
      </p:sp>
      <p:sp>
        <p:nvSpPr>
          <p:cNvPr id="36" name="TextBox 29"/>
          <p:cNvSpPr txBox="1"/>
          <p:nvPr/>
        </p:nvSpPr>
        <p:spPr>
          <a:xfrm>
            <a:off x="4831661" y="3695496"/>
            <a:ext cx="2650695" cy="2031325"/>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r>
              <a:rPr lang="zh-CN" altLang="en-US"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dirty="0">
              <a:solidFill>
                <a:srgbClr val="345E0F"/>
              </a:solidFill>
              <a:latin typeface="微软雅黑" panose="020B0503020204020204" pitchFamily="34" charset="-122"/>
              <a:ea typeface="微软雅黑" panose="020B0503020204020204" pitchFamily="34" charset="-122"/>
            </a:endParaRPr>
          </a:p>
          <a:p>
            <a:pPr lvl="0" eaLnBrk="1" hangingPunct="1"/>
            <a:endParaRPr lang="zh-CN" altLang="en-US" dirty="0">
              <a:solidFill>
                <a:srgbClr val="345E0F"/>
              </a:solidFill>
              <a:latin typeface="微软雅黑" panose="020B0503020204020204" pitchFamily="34" charset="-122"/>
              <a:ea typeface="微软雅黑" panose="020B0503020204020204" pitchFamily="34" charset="-122"/>
            </a:endParaRPr>
          </a:p>
        </p:txBody>
      </p:sp>
      <p:sp>
        <p:nvSpPr>
          <p:cNvPr id="37" name="TextBox 29"/>
          <p:cNvSpPr txBox="1"/>
          <p:nvPr/>
        </p:nvSpPr>
        <p:spPr>
          <a:xfrm>
            <a:off x="8589565" y="3695496"/>
            <a:ext cx="2650695" cy="2031325"/>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r>
              <a:rPr lang="zh-CN" altLang="en-US"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endParaRPr lang="zh-CN" altLang="en-US" dirty="0">
              <a:solidFill>
                <a:srgbClr val="345E0F"/>
              </a:solidFill>
              <a:latin typeface="微软雅黑" panose="020B0503020204020204" pitchFamily="34" charset="-122"/>
              <a:ea typeface="微软雅黑" panose="020B0503020204020204" pitchFamily="34" charset="-122"/>
            </a:endParaRPr>
          </a:p>
          <a:p>
            <a:pPr lvl="0" eaLnBrk="1" hangingPunct="1"/>
            <a:endParaRPr lang="zh-CN" altLang="en-US" dirty="0">
              <a:solidFill>
                <a:srgbClr val="345E0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72758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05 </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defPPr>
              <a:defRPr lang="zh-CN"/>
            </a:defPPr>
            <a:lvl1pPr>
              <a:defRPr sz="4800" b="1">
                <a:ln>
                  <a:solidFill>
                    <a:schemeClr val="bg1"/>
                  </a:solidFill>
                </a:ln>
                <a:solidFill>
                  <a:srgbClr val="345E0F"/>
                </a:solidFill>
                <a:latin typeface="微软雅黑" panose="020B0503020204020204" pitchFamily="34" charset="-122"/>
                <a:ea typeface="微软雅黑" panose="020B0503020204020204" pitchFamily="34" charset="-122"/>
              </a:defRPr>
            </a:lvl1pPr>
          </a:lstStyle>
          <a:p>
            <a:r>
              <a:rPr lang="zh-CN" altLang="en-US" dirty="0"/>
              <a:t>注意事项</a:t>
            </a:r>
            <a:endParaRPr lang="en-US" altLang="zh-CN" dirty="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1414" y="540487"/>
            <a:ext cx="4529173" cy="766491"/>
            <a:chOff x="3673031" y="644659"/>
            <a:chExt cx="4529173" cy="766491"/>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注电事项</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1" name="六边形 20"/>
          <p:cNvSpPr/>
          <p:nvPr/>
        </p:nvSpPr>
        <p:spPr>
          <a:xfrm>
            <a:off x="1094012" y="2368082"/>
            <a:ext cx="1619876" cy="1396444"/>
          </a:xfrm>
          <a:prstGeom prst="hexagon">
            <a:avLst/>
          </a:prstGeom>
          <a:noFill/>
          <a:ln w="12700">
            <a:solidFill>
              <a:srgbClr val="345E0F"/>
            </a:solidFill>
          </a:ln>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endParaRPr lang="zh-CN" altLang="en-US" dirty="0" err="1">
              <a:solidFill>
                <a:srgbClr val="FFFFFF"/>
              </a:solidFill>
              <a:sym typeface="Arial" panose="020B0604020202020204" pitchFamily="34" charset="0"/>
            </a:endParaRPr>
          </a:p>
        </p:txBody>
      </p:sp>
      <p:sp>
        <p:nvSpPr>
          <p:cNvPr id="22" name="六边形 21"/>
          <p:cNvSpPr/>
          <p:nvPr/>
        </p:nvSpPr>
        <p:spPr>
          <a:xfrm>
            <a:off x="1174826" y="2437749"/>
            <a:ext cx="1458247" cy="1257110"/>
          </a:xfrm>
          <a:prstGeom prst="hexagon">
            <a:avLst/>
          </a:prstGeom>
          <a:solidFill>
            <a:srgbClr val="1C8026"/>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kern="0" dirty="0">
                <a:solidFill>
                  <a:schemeClr val="bg1"/>
                </a:solidFill>
                <a:latin typeface="微软雅黑" panose="020B0503020204020204" pitchFamily="34" charset="-122"/>
                <a:ea typeface="微软雅黑" panose="020B0503020204020204" pitchFamily="34" charset="-122"/>
                <a:cs typeface="+mj-cs"/>
                <a:sym typeface="Arial" panose="020B0604020202020204" pitchFamily="34" charset="0"/>
              </a:rPr>
              <a:t>键入标题</a:t>
            </a:r>
            <a:r>
              <a:rPr lang="en-US" altLang="zh-CN" sz="1400" kern="0" dirty="0">
                <a:solidFill>
                  <a:schemeClr val="bg1"/>
                </a:solidFill>
                <a:latin typeface="微软雅黑" panose="020B0503020204020204" pitchFamily="34" charset="-122"/>
                <a:ea typeface="微软雅黑" panose="020B0503020204020204" pitchFamily="34" charset="-122"/>
                <a:cs typeface="+mj-cs"/>
                <a:sym typeface="Arial" panose="020B0604020202020204" pitchFamily="34" charset="0"/>
              </a:rPr>
              <a:t>01</a:t>
            </a:r>
            <a:endParaRPr lang="en-US" altLang="zh-CN" sz="1400" kern="0" dirty="0">
              <a:solidFill>
                <a:schemeClr val="bg1"/>
              </a:solidFill>
              <a:latin typeface="微软雅黑" panose="020B0503020204020204" pitchFamily="34" charset="-122"/>
              <a:ea typeface="微软雅黑" panose="020B0503020204020204" pitchFamily="34" charset="-122"/>
              <a:cs typeface="+mj-cs"/>
              <a:sym typeface="Arial" panose="020B0604020202020204" pitchFamily="34" charset="0"/>
            </a:endParaRPr>
          </a:p>
        </p:txBody>
      </p:sp>
      <p:sp>
        <p:nvSpPr>
          <p:cNvPr id="23" name="六边形 22"/>
          <p:cNvSpPr/>
          <p:nvPr/>
        </p:nvSpPr>
        <p:spPr>
          <a:xfrm>
            <a:off x="3107782" y="4343540"/>
            <a:ext cx="1619876" cy="1396444"/>
          </a:xfrm>
          <a:prstGeom prst="hexagon">
            <a:avLst/>
          </a:prstGeom>
          <a:noFill/>
          <a:ln w="12700">
            <a:solidFill>
              <a:srgbClr val="D9D9D9"/>
            </a:solidFill>
          </a:ln>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endParaRPr lang="zh-CN" altLang="en-US" dirty="0" err="1">
              <a:solidFill>
                <a:schemeClr val="bg1"/>
              </a:solidFill>
              <a:sym typeface="Arial" panose="020B0604020202020204" pitchFamily="34" charset="0"/>
            </a:endParaRPr>
          </a:p>
        </p:txBody>
      </p:sp>
      <p:sp>
        <p:nvSpPr>
          <p:cNvPr id="24" name="六边形 23"/>
          <p:cNvSpPr/>
          <p:nvPr/>
        </p:nvSpPr>
        <p:spPr>
          <a:xfrm>
            <a:off x="3188596" y="4413207"/>
            <a:ext cx="1458247" cy="1257110"/>
          </a:xfrm>
          <a:prstGeom prst="hexagon">
            <a:avLst/>
          </a:prstGeom>
          <a:solidFill>
            <a:srgbClr val="1C8026"/>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键入标题</a:t>
            </a:r>
            <a:r>
              <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六边形 24"/>
          <p:cNvSpPr/>
          <p:nvPr/>
        </p:nvSpPr>
        <p:spPr>
          <a:xfrm>
            <a:off x="5121551" y="2368082"/>
            <a:ext cx="1619876" cy="1396444"/>
          </a:xfrm>
          <a:prstGeom prst="hexagon">
            <a:avLst/>
          </a:prstGeom>
          <a:noFill/>
          <a:ln w="12700">
            <a:solidFill>
              <a:srgbClr val="1C8026"/>
            </a:solidFill>
          </a:ln>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endParaRPr lang="zh-CN" altLang="en-US" dirty="0" err="1">
              <a:solidFill>
                <a:srgbClr val="FFFFFF"/>
              </a:solidFill>
              <a:sym typeface="Arial" panose="020B0604020202020204" pitchFamily="34" charset="0"/>
            </a:endParaRPr>
          </a:p>
        </p:txBody>
      </p:sp>
      <p:sp>
        <p:nvSpPr>
          <p:cNvPr id="26" name="六边形 25"/>
          <p:cNvSpPr/>
          <p:nvPr/>
        </p:nvSpPr>
        <p:spPr>
          <a:xfrm>
            <a:off x="5202365" y="2437749"/>
            <a:ext cx="1458247" cy="1257110"/>
          </a:xfrm>
          <a:prstGeom prst="hexagon">
            <a:avLst/>
          </a:prstGeom>
          <a:solidFill>
            <a:srgbClr val="1C8026"/>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键入标题</a:t>
            </a:r>
            <a:r>
              <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六边形 26"/>
          <p:cNvSpPr/>
          <p:nvPr/>
        </p:nvSpPr>
        <p:spPr>
          <a:xfrm>
            <a:off x="7135320" y="4343540"/>
            <a:ext cx="1619876" cy="1396444"/>
          </a:xfrm>
          <a:prstGeom prst="hexagon">
            <a:avLst/>
          </a:prstGeom>
          <a:noFill/>
          <a:ln w="12700">
            <a:solidFill>
              <a:srgbClr val="1C8026"/>
            </a:solidFill>
          </a:ln>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endParaRPr lang="zh-CN" altLang="en-US" dirty="0" err="1">
              <a:solidFill>
                <a:srgbClr val="FFFFFF"/>
              </a:solidFill>
              <a:sym typeface="Arial" panose="020B0604020202020204" pitchFamily="34" charset="0"/>
            </a:endParaRPr>
          </a:p>
        </p:txBody>
      </p:sp>
      <p:sp>
        <p:nvSpPr>
          <p:cNvPr id="28" name="六边形 27"/>
          <p:cNvSpPr/>
          <p:nvPr/>
        </p:nvSpPr>
        <p:spPr>
          <a:xfrm>
            <a:off x="7216135" y="4413207"/>
            <a:ext cx="1458247" cy="1257110"/>
          </a:xfrm>
          <a:prstGeom prst="hexagon">
            <a:avLst/>
          </a:prstGeom>
          <a:solidFill>
            <a:srgbClr val="1C8026"/>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键入标题</a:t>
            </a:r>
            <a:r>
              <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endParaRPr lang="en-US" altLang="zh-CN" sz="1400" kern="0" dirty="0">
              <a:solidFill>
                <a:schemeClr val="bg1"/>
              </a:solidFill>
              <a:latin typeface="+mj-lt"/>
              <a:ea typeface="+mj-ea"/>
              <a:cs typeface="+mj-cs"/>
              <a:sym typeface="Arial" panose="020B0604020202020204" pitchFamily="34" charset="0"/>
            </a:endParaRPr>
          </a:p>
        </p:txBody>
      </p:sp>
      <p:sp>
        <p:nvSpPr>
          <p:cNvPr id="29" name="六边形 28"/>
          <p:cNvSpPr/>
          <p:nvPr/>
        </p:nvSpPr>
        <p:spPr>
          <a:xfrm>
            <a:off x="9149090" y="2368082"/>
            <a:ext cx="1619876" cy="1396444"/>
          </a:xfrm>
          <a:prstGeom prst="hexagon">
            <a:avLst/>
          </a:prstGeom>
          <a:noFill/>
          <a:ln w="12700">
            <a:solidFill>
              <a:srgbClr val="1C8026"/>
            </a:solidFill>
          </a:ln>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endParaRPr lang="zh-CN" altLang="en-US" dirty="0" err="1">
              <a:solidFill>
                <a:srgbClr val="FFFFFF"/>
              </a:solidFill>
              <a:sym typeface="Arial" panose="020B0604020202020204" pitchFamily="34" charset="0"/>
            </a:endParaRPr>
          </a:p>
        </p:txBody>
      </p:sp>
      <p:sp>
        <p:nvSpPr>
          <p:cNvPr id="30" name="六边形 29"/>
          <p:cNvSpPr/>
          <p:nvPr/>
        </p:nvSpPr>
        <p:spPr>
          <a:xfrm>
            <a:off x="9229904" y="2437749"/>
            <a:ext cx="1458247" cy="1257110"/>
          </a:xfrm>
          <a:prstGeom prst="hexagon">
            <a:avLst/>
          </a:prstGeom>
          <a:solidFill>
            <a:srgbClr val="1C8026"/>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键入标题</a:t>
            </a:r>
            <a:r>
              <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lang="en-US" altLang="zh-CN" sz="1400"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31" name="直接连接符 30"/>
          <p:cNvCxnSpPr>
            <a:stCxn id="21" idx="1"/>
            <a:endCxn id="23" idx="3"/>
          </p:cNvCxnSpPr>
          <p:nvPr/>
        </p:nvCxnSpPr>
        <p:spPr>
          <a:xfrm>
            <a:off x="2364778" y="3764527"/>
            <a:ext cx="743004" cy="1277236"/>
          </a:xfrm>
          <a:prstGeom prst="line">
            <a:avLst/>
          </a:prstGeom>
          <a:ln w="12700">
            <a:solidFill>
              <a:srgbClr val="345E0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3" idx="0"/>
            <a:endCxn id="25" idx="2"/>
          </p:cNvCxnSpPr>
          <p:nvPr/>
        </p:nvCxnSpPr>
        <p:spPr>
          <a:xfrm flipV="1">
            <a:off x="4727659" y="3764527"/>
            <a:ext cx="743006" cy="1277236"/>
          </a:xfrm>
          <a:prstGeom prst="line">
            <a:avLst/>
          </a:prstGeom>
          <a:ln w="12700">
            <a:solidFill>
              <a:srgbClr val="1C8026"/>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5" idx="1"/>
            <a:endCxn id="27" idx="3"/>
          </p:cNvCxnSpPr>
          <p:nvPr/>
        </p:nvCxnSpPr>
        <p:spPr>
          <a:xfrm>
            <a:off x="6392316" y="3764527"/>
            <a:ext cx="743004" cy="1277236"/>
          </a:xfrm>
          <a:prstGeom prst="line">
            <a:avLst/>
          </a:prstGeom>
          <a:ln w="12700">
            <a:solidFill>
              <a:srgbClr val="1C8026"/>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27" idx="0"/>
            <a:endCxn id="29" idx="2"/>
          </p:cNvCxnSpPr>
          <p:nvPr/>
        </p:nvCxnSpPr>
        <p:spPr>
          <a:xfrm flipV="1">
            <a:off x="8755197" y="3764527"/>
            <a:ext cx="743006" cy="1277236"/>
          </a:xfrm>
          <a:prstGeom prst="line">
            <a:avLst/>
          </a:prstGeom>
          <a:ln w="12700">
            <a:solidFill>
              <a:srgbClr val="1C8026"/>
            </a:solidFill>
          </a:ln>
        </p:spPr>
        <p:style>
          <a:lnRef idx="1">
            <a:schemeClr val="accent1"/>
          </a:lnRef>
          <a:fillRef idx="0">
            <a:schemeClr val="accent1"/>
          </a:fillRef>
          <a:effectRef idx="0">
            <a:schemeClr val="accent1"/>
          </a:effectRef>
          <a:fontRef idx="minor">
            <a:schemeClr val="tx1"/>
          </a:fontRef>
        </p:style>
      </p:cxnSp>
      <p:sp>
        <p:nvSpPr>
          <p:cNvPr id="40" name="TextBox 29"/>
          <p:cNvSpPr txBox="1"/>
          <p:nvPr/>
        </p:nvSpPr>
        <p:spPr>
          <a:xfrm>
            <a:off x="2867365" y="3422481"/>
            <a:ext cx="2275953" cy="861774"/>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en-US" altLang="zh-CN" sz="1600" dirty="0">
                <a:solidFill>
                  <a:srgbClr val="345E0F"/>
                </a:solidFill>
                <a:latin typeface="微软雅黑" panose="020B0503020204020204" pitchFamily="34" charset="-122"/>
                <a:ea typeface="微软雅黑" panose="020B0503020204020204" pitchFamily="34" charset="-122"/>
              </a:rPr>
              <a:t>01</a:t>
            </a: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41" name="TextBox 29"/>
          <p:cNvSpPr txBox="1"/>
          <p:nvPr/>
        </p:nvSpPr>
        <p:spPr>
          <a:xfrm>
            <a:off x="485651" y="4668999"/>
            <a:ext cx="2275953" cy="861774"/>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en-US" altLang="zh-CN" sz="1600" dirty="0">
                <a:solidFill>
                  <a:srgbClr val="345E0F"/>
                </a:solidFill>
                <a:latin typeface="微软雅黑" panose="020B0503020204020204" pitchFamily="34" charset="-122"/>
                <a:ea typeface="微软雅黑" panose="020B0503020204020204" pitchFamily="34" charset="-122"/>
              </a:rPr>
              <a:t>02</a:t>
            </a: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42" name="TextBox 29"/>
          <p:cNvSpPr txBox="1"/>
          <p:nvPr/>
        </p:nvSpPr>
        <p:spPr>
          <a:xfrm>
            <a:off x="6859321" y="3422481"/>
            <a:ext cx="2275953" cy="861774"/>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en-US" altLang="zh-CN" sz="1600" dirty="0">
                <a:solidFill>
                  <a:srgbClr val="345E0F"/>
                </a:solidFill>
                <a:latin typeface="微软雅黑" panose="020B0503020204020204" pitchFamily="34" charset="-122"/>
                <a:ea typeface="微软雅黑" panose="020B0503020204020204" pitchFamily="34" charset="-122"/>
              </a:rPr>
              <a:t>04</a:t>
            </a: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43" name="TextBox 29"/>
          <p:cNvSpPr txBox="1"/>
          <p:nvPr/>
        </p:nvSpPr>
        <p:spPr>
          <a:xfrm>
            <a:off x="9120154" y="4668999"/>
            <a:ext cx="2275953" cy="861774"/>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en-US" altLang="zh-CN" sz="1600" dirty="0">
                <a:solidFill>
                  <a:srgbClr val="345E0F"/>
                </a:solidFill>
                <a:latin typeface="微软雅黑" panose="020B0503020204020204" pitchFamily="34" charset="-122"/>
                <a:ea typeface="微软雅黑" panose="020B0503020204020204" pitchFamily="34" charset="-122"/>
              </a:rPr>
              <a:t>05</a:t>
            </a: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44" name="TextBox 29"/>
          <p:cNvSpPr txBox="1"/>
          <p:nvPr/>
        </p:nvSpPr>
        <p:spPr>
          <a:xfrm>
            <a:off x="4896835" y="4668999"/>
            <a:ext cx="2275953" cy="861774"/>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en-US" altLang="zh-CN" sz="1600" dirty="0">
                <a:solidFill>
                  <a:srgbClr val="345E0F"/>
                </a:solidFill>
                <a:latin typeface="微软雅黑" panose="020B0503020204020204" pitchFamily="34" charset="-122"/>
                <a:ea typeface="微软雅黑" panose="020B0503020204020204" pitchFamily="34" charset="-122"/>
              </a:rPr>
              <a:t>03</a:t>
            </a: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470" y="1646619"/>
            <a:ext cx="3889059" cy="3810843"/>
          </a:xfrm>
          <a:prstGeom prst="rect">
            <a:avLst/>
          </a:prstGeom>
        </p:spPr>
      </p:pic>
      <p:sp>
        <p:nvSpPr>
          <p:cNvPr id="5" name="文本框 4"/>
          <p:cNvSpPr txBox="1"/>
          <p:nvPr/>
        </p:nvSpPr>
        <p:spPr>
          <a:xfrm>
            <a:off x="5232204" y="4502552"/>
            <a:ext cx="1658659" cy="369332"/>
          </a:xfrm>
          <a:prstGeom prst="rect">
            <a:avLst/>
          </a:prstGeom>
          <a:noFill/>
        </p:spPr>
        <p:txBody>
          <a:bodyPr wrap="none" rtlCol="0">
            <a:spAutoFit/>
          </a:bodyPr>
          <a:lstStyle/>
          <a:p>
            <a:r>
              <a:rPr lang="en-US" altLang="zh-CN" dirty="0">
                <a:solidFill>
                  <a:srgbClr val="1D6B17"/>
                </a:solidFill>
                <a:latin typeface="微软雅黑" panose="020B0503020204020204" pitchFamily="34" charset="-122"/>
                <a:ea typeface="微软雅黑" panose="020B0503020204020204" pitchFamily="34" charset="-122"/>
              </a:rPr>
              <a:t>Part 06</a:t>
            </a:r>
            <a:r>
              <a:rPr lang="zh-CN" altLang="en-US" dirty="0">
                <a:solidFill>
                  <a:srgbClr val="1D6B17"/>
                </a:solidFill>
                <a:latin typeface="微软雅黑" panose="020B0503020204020204" pitchFamily="34" charset="-122"/>
                <a:ea typeface="微软雅黑" panose="020B0503020204020204" pitchFamily="34" charset="-122"/>
              </a:rPr>
              <a:t>过渡页</a:t>
            </a:r>
            <a:endParaRPr lang="zh-CN" altLang="en-US" dirty="0">
              <a:solidFill>
                <a:srgbClr val="1D6B17"/>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710895" y="2837187"/>
            <a:ext cx="2959243" cy="830997"/>
          </a:xfrm>
          <a:prstGeom prst="rect">
            <a:avLst/>
          </a:prstGeom>
          <a:noFill/>
        </p:spPr>
        <p:txBody>
          <a:bodyPr wrap="square" rtlCol="0">
            <a:spAutoFit/>
          </a:bodyPr>
          <a:lstStyle>
            <a:defPPr>
              <a:defRPr lang="zh-CN"/>
            </a:defPPr>
            <a:lvl1pPr>
              <a:defRPr sz="4800" b="1">
                <a:ln>
                  <a:solidFill>
                    <a:schemeClr val="bg1"/>
                  </a:solidFill>
                </a:ln>
                <a:solidFill>
                  <a:srgbClr val="345E0F"/>
                </a:solidFill>
                <a:latin typeface="微软雅黑" panose="020B0503020204020204" pitchFamily="34" charset="-122"/>
                <a:ea typeface="微软雅黑" panose="020B0503020204020204" pitchFamily="34" charset="-122"/>
              </a:defRPr>
            </a:lvl1pPr>
          </a:lstStyle>
          <a:p>
            <a:r>
              <a:rPr lang="zh-CN" altLang="en-US" dirty="0"/>
              <a:t>奖品发放</a:t>
            </a:r>
            <a:endParaRPr lang="en-US" altLang="zh-CN" dirty="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1414" y="540487"/>
            <a:ext cx="4529173" cy="766491"/>
            <a:chOff x="3673031" y="644659"/>
            <a:chExt cx="4529173" cy="766491"/>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奖品发放</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cxnSp>
        <p:nvCxnSpPr>
          <p:cNvPr id="7" name="Straight Connector 2"/>
          <p:cNvCxnSpPr/>
          <p:nvPr/>
        </p:nvCxnSpPr>
        <p:spPr>
          <a:xfrm>
            <a:off x="1023142" y="3484795"/>
            <a:ext cx="10140832" cy="0"/>
          </a:xfrm>
          <a:prstGeom prst="line">
            <a:avLst/>
          </a:prstGeom>
          <a:ln w="19050">
            <a:solidFill>
              <a:srgbClr val="24374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Oval 1"/>
          <p:cNvSpPr/>
          <p:nvPr/>
        </p:nvSpPr>
        <p:spPr>
          <a:xfrm>
            <a:off x="1917781" y="2562901"/>
            <a:ext cx="1819826" cy="1843788"/>
          </a:xfrm>
          <a:prstGeom prst="ellipse">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cs typeface="+mn-ea"/>
              <a:sym typeface="+mn-lt"/>
            </a:endParaRPr>
          </a:p>
        </p:txBody>
      </p:sp>
      <p:sp>
        <p:nvSpPr>
          <p:cNvPr id="9" name="Oval 5"/>
          <p:cNvSpPr/>
          <p:nvPr/>
        </p:nvSpPr>
        <p:spPr>
          <a:xfrm>
            <a:off x="4870358" y="2245488"/>
            <a:ext cx="2446402" cy="2478613"/>
          </a:xfrm>
          <a:prstGeom prst="ellipse">
            <a:avLst/>
          </a:prstGeom>
          <a:solidFill>
            <a:srgbClr val="DF09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cs typeface="+mn-ea"/>
              <a:sym typeface="+mn-lt"/>
            </a:endParaRPr>
          </a:p>
        </p:txBody>
      </p:sp>
      <p:sp>
        <p:nvSpPr>
          <p:cNvPr id="10" name="Oval 6"/>
          <p:cNvSpPr/>
          <p:nvPr/>
        </p:nvSpPr>
        <p:spPr>
          <a:xfrm>
            <a:off x="8371038" y="2562901"/>
            <a:ext cx="1819826" cy="1843788"/>
          </a:xfrm>
          <a:prstGeom prst="ellipse">
            <a:avLst/>
          </a:prstGeom>
          <a:solidFill>
            <a:srgbClr val="1D6B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cs typeface="+mn-ea"/>
              <a:sym typeface="+mn-lt"/>
            </a:endParaRPr>
          </a:p>
        </p:txBody>
      </p:sp>
      <p:sp>
        <p:nvSpPr>
          <p:cNvPr id="11" name="Freeform 9"/>
          <p:cNvSpPr>
            <a:spLocks noEditPoints="1"/>
          </p:cNvSpPr>
          <p:nvPr/>
        </p:nvSpPr>
        <p:spPr bwMode="auto">
          <a:xfrm>
            <a:off x="5602351" y="2633442"/>
            <a:ext cx="1016023" cy="1202567"/>
          </a:xfrm>
          <a:custGeom>
            <a:avLst/>
            <a:gdLst>
              <a:gd name="T0" fmla="*/ 258 w 261"/>
              <a:gd name="T1" fmla="*/ 11 h 318"/>
              <a:gd name="T2" fmla="*/ 217 w 261"/>
              <a:gd name="T3" fmla="*/ 8 h 318"/>
              <a:gd name="T4" fmla="*/ 202 w 261"/>
              <a:gd name="T5" fmla="*/ 7 h 318"/>
              <a:gd name="T6" fmla="*/ 59 w 261"/>
              <a:gd name="T7" fmla="*/ 0 h 318"/>
              <a:gd name="T8" fmla="*/ 44 w 261"/>
              <a:gd name="T9" fmla="*/ 7 h 318"/>
              <a:gd name="T10" fmla="*/ 8 w 261"/>
              <a:gd name="T11" fmla="*/ 7 h 318"/>
              <a:gd name="T12" fmla="*/ 0 w 261"/>
              <a:gd name="T13" fmla="*/ 49 h 318"/>
              <a:gd name="T14" fmla="*/ 59 w 261"/>
              <a:gd name="T15" fmla="*/ 99 h 318"/>
              <a:gd name="T16" fmla="*/ 43 w 261"/>
              <a:gd name="T17" fmla="*/ 97 h 318"/>
              <a:gd name="T18" fmla="*/ 52 w 261"/>
              <a:gd name="T19" fmla="*/ 114 h 318"/>
              <a:gd name="T20" fmla="*/ 59 w 261"/>
              <a:gd name="T21" fmla="*/ 113 h 318"/>
              <a:gd name="T22" fmla="*/ 51 w 261"/>
              <a:gd name="T23" fmla="*/ 153 h 318"/>
              <a:gd name="T24" fmla="*/ 105 w 261"/>
              <a:gd name="T25" fmla="*/ 178 h 318"/>
              <a:gd name="T26" fmla="*/ 122 w 261"/>
              <a:gd name="T27" fmla="*/ 197 h 318"/>
              <a:gd name="T28" fmla="*/ 100 w 261"/>
              <a:gd name="T29" fmla="*/ 268 h 318"/>
              <a:gd name="T30" fmla="*/ 89 w 261"/>
              <a:gd name="T31" fmla="*/ 285 h 318"/>
              <a:gd name="T32" fmla="*/ 64 w 261"/>
              <a:gd name="T33" fmla="*/ 302 h 318"/>
              <a:gd name="T34" fmla="*/ 197 w 261"/>
              <a:gd name="T35" fmla="*/ 318 h 318"/>
              <a:gd name="T36" fmla="*/ 172 w 261"/>
              <a:gd name="T37" fmla="*/ 292 h 318"/>
              <a:gd name="T38" fmla="*/ 161 w 261"/>
              <a:gd name="T39" fmla="*/ 285 h 318"/>
              <a:gd name="T40" fmla="*/ 148 w 261"/>
              <a:gd name="T41" fmla="*/ 268 h 318"/>
              <a:gd name="T42" fmla="*/ 156 w 261"/>
              <a:gd name="T43" fmla="*/ 181 h 318"/>
              <a:gd name="T44" fmla="*/ 144 w 261"/>
              <a:gd name="T45" fmla="*/ 178 h 318"/>
              <a:gd name="T46" fmla="*/ 201 w 261"/>
              <a:gd name="T47" fmla="*/ 113 h 318"/>
              <a:gd name="T48" fmla="*/ 206 w 261"/>
              <a:gd name="T49" fmla="*/ 115 h 318"/>
              <a:gd name="T50" fmla="*/ 224 w 261"/>
              <a:gd name="T51" fmla="*/ 105 h 318"/>
              <a:gd name="T52" fmla="*/ 206 w 261"/>
              <a:gd name="T53" fmla="*/ 104 h 318"/>
              <a:gd name="T54" fmla="*/ 259 w 261"/>
              <a:gd name="T55" fmla="*/ 53 h 318"/>
              <a:gd name="T56" fmla="*/ 10 w 261"/>
              <a:gd name="T57" fmla="*/ 47 h 318"/>
              <a:gd name="T58" fmla="*/ 44 w 261"/>
              <a:gd name="T59" fmla="*/ 17 h 318"/>
              <a:gd name="T60" fmla="*/ 59 w 261"/>
              <a:gd name="T61" fmla="*/ 17 h 318"/>
              <a:gd name="T62" fmla="*/ 67 w 261"/>
              <a:gd name="T63" fmla="*/ 21 h 318"/>
              <a:gd name="T64" fmla="*/ 10 w 261"/>
              <a:gd name="T65" fmla="*/ 47 h 318"/>
              <a:gd name="T66" fmla="*/ 76 w 261"/>
              <a:gd name="T67" fmla="*/ 21 h 318"/>
              <a:gd name="T68" fmla="*/ 69 w 261"/>
              <a:gd name="T69" fmla="*/ 3 h 318"/>
              <a:gd name="T70" fmla="*/ 95 w 261"/>
              <a:gd name="T71" fmla="*/ 21 h 318"/>
              <a:gd name="T72" fmla="*/ 88 w 261"/>
              <a:gd name="T73" fmla="*/ 133 h 318"/>
              <a:gd name="T74" fmla="*/ 62 w 261"/>
              <a:gd name="T75" fmla="*/ 133 h 318"/>
              <a:gd name="T76" fmla="*/ 194 w 261"/>
              <a:gd name="T77" fmla="*/ 21 h 318"/>
              <a:gd name="T78" fmla="*/ 202 w 261"/>
              <a:gd name="T79" fmla="*/ 17 h 318"/>
              <a:gd name="T80" fmla="*/ 217 w 261"/>
              <a:gd name="T81" fmla="*/ 17 h 318"/>
              <a:gd name="T82" fmla="*/ 250 w 261"/>
              <a:gd name="T83" fmla="*/ 4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1" h="318">
                <a:moveTo>
                  <a:pt x="261" y="49"/>
                </a:moveTo>
                <a:cubicBezTo>
                  <a:pt x="258" y="11"/>
                  <a:pt x="258" y="11"/>
                  <a:pt x="258" y="11"/>
                </a:cubicBezTo>
                <a:cubicBezTo>
                  <a:pt x="257" y="9"/>
                  <a:pt x="255" y="7"/>
                  <a:pt x="252" y="7"/>
                </a:cubicBezTo>
                <a:cubicBezTo>
                  <a:pt x="217" y="8"/>
                  <a:pt x="217" y="8"/>
                  <a:pt x="217" y="8"/>
                </a:cubicBezTo>
                <a:cubicBezTo>
                  <a:pt x="217" y="7"/>
                  <a:pt x="217" y="7"/>
                  <a:pt x="217" y="7"/>
                </a:cubicBezTo>
                <a:cubicBezTo>
                  <a:pt x="202" y="7"/>
                  <a:pt x="202" y="7"/>
                  <a:pt x="202" y="7"/>
                </a:cubicBezTo>
                <a:cubicBezTo>
                  <a:pt x="202" y="0"/>
                  <a:pt x="202" y="0"/>
                  <a:pt x="202" y="0"/>
                </a:cubicBezTo>
                <a:cubicBezTo>
                  <a:pt x="59" y="0"/>
                  <a:pt x="59" y="0"/>
                  <a:pt x="59" y="0"/>
                </a:cubicBezTo>
                <a:cubicBezTo>
                  <a:pt x="59" y="7"/>
                  <a:pt x="59" y="7"/>
                  <a:pt x="59" y="7"/>
                </a:cubicBezTo>
                <a:cubicBezTo>
                  <a:pt x="44" y="7"/>
                  <a:pt x="44" y="7"/>
                  <a:pt x="44" y="7"/>
                </a:cubicBezTo>
                <a:cubicBezTo>
                  <a:pt x="44" y="8"/>
                  <a:pt x="44" y="8"/>
                  <a:pt x="44" y="8"/>
                </a:cubicBezTo>
                <a:cubicBezTo>
                  <a:pt x="8" y="7"/>
                  <a:pt x="8" y="7"/>
                  <a:pt x="8" y="7"/>
                </a:cubicBezTo>
                <a:cubicBezTo>
                  <a:pt x="6" y="7"/>
                  <a:pt x="3" y="9"/>
                  <a:pt x="3" y="11"/>
                </a:cubicBezTo>
                <a:cubicBezTo>
                  <a:pt x="0" y="49"/>
                  <a:pt x="0" y="49"/>
                  <a:pt x="0" y="49"/>
                </a:cubicBezTo>
                <a:cubicBezTo>
                  <a:pt x="0" y="50"/>
                  <a:pt x="1" y="52"/>
                  <a:pt x="2" y="53"/>
                </a:cubicBezTo>
                <a:cubicBezTo>
                  <a:pt x="59" y="99"/>
                  <a:pt x="59" y="99"/>
                  <a:pt x="59" y="99"/>
                </a:cubicBezTo>
                <a:cubicBezTo>
                  <a:pt x="54" y="104"/>
                  <a:pt x="54" y="104"/>
                  <a:pt x="54" y="104"/>
                </a:cubicBezTo>
                <a:cubicBezTo>
                  <a:pt x="43" y="97"/>
                  <a:pt x="43" y="97"/>
                  <a:pt x="43" y="97"/>
                </a:cubicBezTo>
                <a:cubicBezTo>
                  <a:pt x="37" y="105"/>
                  <a:pt x="37" y="105"/>
                  <a:pt x="37" y="105"/>
                </a:cubicBezTo>
                <a:cubicBezTo>
                  <a:pt x="52" y="114"/>
                  <a:pt x="52" y="114"/>
                  <a:pt x="52" y="114"/>
                </a:cubicBezTo>
                <a:cubicBezTo>
                  <a:pt x="53" y="115"/>
                  <a:pt x="54" y="115"/>
                  <a:pt x="55" y="115"/>
                </a:cubicBezTo>
                <a:cubicBezTo>
                  <a:pt x="57" y="115"/>
                  <a:pt x="58" y="114"/>
                  <a:pt x="59" y="113"/>
                </a:cubicBezTo>
                <a:cubicBezTo>
                  <a:pt x="60" y="113"/>
                  <a:pt x="60" y="113"/>
                  <a:pt x="60" y="113"/>
                </a:cubicBezTo>
                <a:cubicBezTo>
                  <a:pt x="57" y="126"/>
                  <a:pt x="54" y="140"/>
                  <a:pt x="51" y="153"/>
                </a:cubicBezTo>
                <a:cubicBezTo>
                  <a:pt x="73" y="167"/>
                  <a:pt x="95" y="175"/>
                  <a:pt x="116" y="178"/>
                </a:cubicBezTo>
                <a:cubicBezTo>
                  <a:pt x="105" y="178"/>
                  <a:pt x="105" y="178"/>
                  <a:pt x="105" y="178"/>
                </a:cubicBezTo>
                <a:cubicBezTo>
                  <a:pt x="105" y="179"/>
                  <a:pt x="105" y="180"/>
                  <a:pt x="105" y="181"/>
                </a:cubicBezTo>
                <a:cubicBezTo>
                  <a:pt x="105" y="188"/>
                  <a:pt x="112" y="195"/>
                  <a:pt x="122" y="197"/>
                </a:cubicBezTo>
                <a:cubicBezTo>
                  <a:pt x="120" y="221"/>
                  <a:pt x="115" y="244"/>
                  <a:pt x="113" y="268"/>
                </a:cubicBezTo>
                <a:cubicBezTo>
                  <a:pt x="100" y="268"/>
                  <a:pt x="100" y="268"/>
                  <a:pt x="100" y="268"/>
                </a:cubicBezTo>
                <a:cubicBezTo>
                  <a:pt x="100" y="285"/>
                  <a:pt x="100" y="285"/>
                  <a:pt x="100" y="285"/>
                </a:cubicBezTo>
                <a:cubicBezTo>
                  <a:pt x="89" y="285"/>
                  <a:pt x="89" y="285"/>
                  <a:pt x="89" y="285"/>
                </a:cubicBezTo>
                <a:cubicBezTo>
                  <a:pt x="89" y="292"/>
                  <a:pt x="89" y="292"/>
                  <a:pt x="89" y="292"/>
                </a:cubicBezTo>
                <a:cubicBezTo>
                  <a:pt x="80" y="295"/>
                  <a:pt x="72" y="298"/>
                  <a:pt x="64" y="302"/>
                </a:cubicBezTo>
                <a:cubicBezTo>
                  <a:pt x="64" y="307"/>
                  <a:pt x="64" y="313"/>
                  <a:pt x="64" y="318"/>
                </a:cubicBezTo>
                <a:cubicBezTo>
                  <a:pt x="108" y="318"/>
                  <a:pt x="153" y="318"/>
                  <a:pt x="197" y="318"/>
                </a:cubicBezTo>
                <a:cubicBezTo>
                  <a:pt x="197" y="313"/>
                  <a:pt x="197" y="307"/>
                  <a:pt x="197" y="302"/>
                </a:cubicBezTo>
                <a:cubicBezTo>
                  <a:pt x="189" y="298"/>
                  <a:pt x="181" y="295"/>
                  <a:pt x="172" y="292"/>
                </a:cubicBezTo>
                <a:cubicBezTo>
                  <a:pt x="172" y="285"/>
                  <a:pt x="172" y="285"/>
                  <a:pt x="172" y="285"/>
                </a:cubicBezTo>
                <a:cubicBezTo>
                  <a:pt x="161" y="285"/>
                  <a:pt x="161" y="285"/>
                  <a:pt x="161" y="285"/>
                </a:cubicBezTo>
                <a:cubicBezTo>
                  <a:pt x="161" y="268"/>
                  <a:pt x="161" y="268"/>
                  <a:pt x="161" y="268"/>
                </a:cubicBezTo>
                <a:cubicBezTo>
                  <a:pt x="148" y="268"/>
                  <a:pt x="148" y="268"/>
                  <a:pt x="148" y="268"/>
                </a:cubicBezTo>
                <a:cubicBezTo>
                  <a:pt x="145" y="244"/>
                  <a:pt x="141" y="221"/>
                  <a:pt x="139" y="197"/>
                </a:cubicBezTo>
                <a:cubicBezTo>
                  <a:pt x="149" y="195"/>
                  <a:pt x="156" y="188"/>
                  <a:pt x="156" y="181"/>
                </a:cubicBezTo>
                <a:cubicBezTo>
                  <a:pt x="156" y="180"/>
                  <a:pt x="156" y="179"/>
                  <a:pt x="156" y="178"/>
                </a:cubicBezTo>
                <a:cubicBezTo>
                  <a:pt x="144" y="178"/>
                  <a:pt x="144" y="178"/>
                  <a:pt x="144" y="178"/>
                </a:cubicBezTo>
                <a:cubicBezTo>
                  <a:pt x="166" y="175"/>
                  <a:pt x="188" y="167"/>
                  <a:pt x="210" y="153"/>
                </a:cubicBezTo>
                <a:cubicBezTo>
                  <a:pt x="207" y="140"/>
                  <a:pt x="204" y="126"/>
                  <a:pt x="201" y="113"/>
                </a:cubicBezTo>
                <a:cubicBezTo>
                  <a:pt x="202" y="113"/>
                  <a:pt x="202" y="113"/>
                  <a:pt x="202" y="113"/>
                </a:cubicBezTo>
                <a:cubicBezTo>
                  <a:pt x="203" y="114"/>
                  <a:pt x="204" y="115"/>
                  <a:pt x="206" y="115"/>
                </a:cubicBezTo>
                <a:cubicBezTo>
                  <a:pt x="207" y="115"/>
                  <a:pt x="208" y="115"/>
                  <a:pt x="208" y="114"/>
                </a:cubicBezTo>
                <a:cubicBezTo>
                  <a:pt x="224" y="105"/>
                  <a:pt x="224" y="105"/>
                  <a:pt x="224" y="105"/>
                </a:cubicBezTo>
                <a:cubicBezTo>
                  <a:pt x="218" y="97"/>
                  <a:pt x="218" y="97"/>
                  <a:pt x="218" y="97"/>
                </a:cubicBezTo>
                <a:cubicBezTo>
                  <a:pt x="206" y="104"/>
                  <a:pt x="206" y="104"/>
                  <a:pt x="206" y="104"/>
                </a:cubicBezTo>
                <a:cubicBezTo>
                  <a:pt x="202" y="99"/>
                  <a:pt x="202" y="99"/>
                  <a:pt x="202" y="99"/>
                </a:cubicBezTo>
                <a:cubicBezTo>
                  <a:pt x="259" y="53"/>
                  <a:pt x="259" y="53"/>
                  <a:pt x="259" y="53"/>
                </a:cubicBezTo>
                <a:cubicBezTo>
                  <a:pt x="260" y="52"/>
                  <a:pt x="261" y="50"/>
                  <a:pt x="261" y="49"/>
                </a:cubicBezTo>
                <a:close/>
                <a:moveTo>
                  <a:pt x="10" y="47"/>
                </a:moveTo>
                <a:cubicBezTo>
                  <a:pt x="13" y="16"/>
                  <a:pt x="13" y="16"/>
                  <a:pt x="13" y="16"/>
                </a:cubicBezTo>
                <a:cubicBezTo>
                  <a:pt x="44" y="17"/>
                  <a:pt x="44" y="17"/>
                  <a:pt x="44" y="17"/>
                </a:cubicBezTo>
                <a:cubicBezTo>
                  <a:pt x="44" y="17"/>
                  <a:pt x="44" y="17"/>
                  <a:pt x="44" y="17"/>
                </a:cubicBezTo>
                <a:cubicBezTo>
                  <a:pt x="59" y="17"/>
                  <a:pt x="59" y="17"/>
                  <a:pt x="59" y="17"/>
                </a:cubicBezTo>
                <a:cubicBezTo>
                  <a:pt x="59" y="21"/>
                  <a:pt x="59" y="21"/>
                  <a:pt x="59" y="21"/>
                </a:cubicBezTo>
                <a:cubicBezTo>
                  <a:pt x="67" y="21"/>
                  <a:pt x="67" y="21"/>
                  <a:pt x="67" y="21"/>
                </a:cubicBezTo>
                <a:cubicBezTo>
                  <a:pt x="67" y="44"/>
                  <a:pt x="66" y="67"/>
                  <a:pt x="63" y="90"/>
                </a:cubicBezTo>
                <a:lnTo>
                  <a:pt x="10" y="47"/>
                </a:lnTo>
                <a:close/>
                <a:moveTo>
                  <a:pt x="62" y="133"/>
                </a:moveTo>
                <a:cubicBezTo>
                  <a:pt x="72" y="96"/>
                  <a:pt x="77" y="58"/>
                  <a:pt x="76" y="21"/>
                </a:cubicBezTo>
                <a:cubicBezTo>
                  <a:pt x="69" y="21"/>
                  <a:pt x="69" y="21"/>
                  <a:pt x="69" y="21"/>
                </a:cubicBezTo>
                <a:cubicBezTo>
                  <a:pt x="69" y="3"/>
                  <a:pt x="69" y="3"/>
                  <a:pt x="69" y="3"/>
                </a:cubicBezTo>
                <a:cubicBezTo>
                  <a:pt x="95" y="3"/>
                  <a:pt x="95" y="3"/>
                  <a:pt x="95" y="3"/>
                </a:cubicBezTo>
                <a:cubicBezTo>
                  <a:pt x="95" y="21"/>
                  <a:pt x="95" y="21"/>
                  <a:pt x="95" y="21"/>
                </a:cubicBezTo>
                <a:cubicBezTo>
                  <a:pt x="101" y="21"/>
                  <a:pt x="101" y="21"/>
                  <a:pt x="101" y="21"/>
                </a:cubicBezTo>
                <a:cubicBezTo>
                  <a:pt x="102" y="58"/>
                  <a:pt x="97" y="96"/>
                  <a:pt x="88" y="133"/>
                </a:cubicBezTo>
                <a:cubicBezTo>
                  <a:pt x="106" y="145"/>
                  <a:pt x="124" y="152"/>
                  <a:pt x="143" y="154"/>
                </a:cubicBezTo>
                <a:cubicBezTo>
                  <a:pt x="116" y="157"/>
                  <a:pt x="89" y="150"/>
                  <a:pt x="62" y="133"/>
                </a:cubicBezTo>
                <a:close/>
                <a:moveTo>
                  <a:pt x="198" y="90"/>
                </a:moveTo>
                <a:cubicBezTo>
                  <a:pt x="195" y="67"/>
                  <a:pt x="193" y="44"/>
                  <a:pt x="194" y="21"/>
                </a:cubicBezTo>
                <a:cubicBezTo>
                  <a:pt x="202" y="21"/>
                  <a:pt x="202" y="21"/>
                  <a:pt x="202" y="21"/>
                </a:cubicBezTo>
                <a:cubicBezTo>
                  <a:pt x="202" y="17"/>
                  <a:pt x="202" y="17"/>
                  <a:pt x="202" y="17"/>
                </a:cubicBezTo>
                <a:cubicBezTo>
                  <a:pt x="217" y="17"/>
                  <a:pt x="217" y="17"/>
                  <a:pt x="217" y="17"/>
                </a:cubicBezTo>
                <a:cubicBezTo>
                  <a:pt x="217" y="17"/>
                  <a:pt x="217" y="17"/>
                  <a:pt x="217" y="17"/>
                </a:cubicBezTo>
                <a:cubicBezTo>
                  <a:pt x="248" y="16"/>
                  <a:pt x="248" y="16"/>
                  <a:pt x="248" y="16"/>
                </a:cubicBezTo>
                <a:cubicBezTo>
                  <a:pt x="250" y="47"/>
                  <a:pt x="250" y="47"/>
                  <a:pt x="250" y="47"/>
                </a:cubicBezTo>
                <a:lnTo>
                  <a:pt x="198" y="90"/>
                </a:lnTo>
                <a:close/>
              </a:path>
            </a:pathLst>
          </a:custGeom>
          <a:solidFill>
            <a:schemeClr val="bg1">
              <a:lumMod val="9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mn-ea"/>
              <a:sym typeface="+mn-lt"/>
            </a:endParaRPr>
          </a:p>
        </p:txBody>
      </p:sp>
      <p:sp>
        <p:nvSpPr>
          <p:cNvPr id="15" name="TextBox 18"/>
          <p:cNvSpPr txBox="1"/>
          <p:nvPr/>
        </p:nvSpPr>
        <p:spPr>
          <a:xfrm>
            <a:off x="2466056" y="3884130"/>
            <a:ext cx="72327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95000"/>
                  </a:schemeClr>
                </a:solidFill>
                <a:cs typeface="+mn-ea"/>
                <a:sym typeface="+mn-lt"/>
              </a:rPr>
              <a:t>二等奖</a:t>
            </a:r>
            <a:endParaRPr lang="en-US" sz="1400" dirty="0">
              <a:solidFill>
                <a:schemeClr val="bg1">
                  <a:lumMod val="95000"/>
                </a:schemeClr>
              </a:solidFill>
              <a:cs typeface="+mn-ea"/>
              <a:sym typeface="+mn-lt"/>
            </a:endParaRPr>
          </a:p>
        </p:txBody>
      </p:sp>
      <p:sp>
        <p:nvSpPr>
          <p:cNvPr id="16" name="TextBox 19"/>
          <p:cNvSpPr txBox="1"/>
          <p:nvPr/>
        </p:nvSpPr>
        <p:spPr>
          <a:xfrm>
            <a:off x="5590776" y="3873616"/>
            <a:ext cx="110799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mn-ea"/>
                <a:sym typeface="+mn-lt"/>
              </a:rPr>
              <a:t>一等奖</a:t>
            </a:r>
            <a:endParaRPr lang="en-US" sz="24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20"/>
          <p:cNvSpPr txBox="1"/>
          <p:nvPr/>
        </p:nvSpPr>
        <p:spPr>
          <a:xfrm>
            <a:off x="8928689" y="3884130"/>
            <a:ext cx="72327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95000"/>
                  </a:schemeClr>
                </a:solidFill>
                <a:cs typeface="+mn-ea"/>
                <a:sym typeface="+mn-lt"/>
              </a:rPr>
              <a:t>三等奖</a:t>
            </a:r>
            <a:endParaRPr lang="en-US" sz="1400" dirty="0">
              <a:solidFill>
                <a:schemeClr val="bg1">
                  <a:lumMod val="95000"/>
                </a:schemeClr>
              </a:solidFill>
              <a:cs typeface="+mn-ea"/>
              <a:sym typeface="+mn-lt"/>
            </a:endParaRPr>
          </a:p>
        </p:txBody>
      </p:sp>
      <p:sp>
        <p:nvSpPr>
          <p:cNvPr id="27" name="TextBox 29"/>
          <p:cNvSpPr txBox="1"/>
          <p:nvPr/>
        </p:nvSpPr>
        <p:spPr>
          <a:xfrm>
            <a:off x="1713204" y="4840140"/>
            <a:ext cx="2275953" cy="784830"/>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4870358" y="4840140"/>
            <a:ext cx="2659573" cy="553998"/>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29" name="TextBox 29"/>
          <p:cNvSpPr txBox="1"/>
          <p:nvPr/>
        </p:nvSpPr>
        <p:spPr>
          <a:xfrm>
            <a:off x="8261741" y="4840140"/>
            <a:ext cx="2275953" cy="784830"/>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870358" y="5409410"/>
            <a:ext cx="2659573" cy="553998"/>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eaLnBrk="1" hangingPunct="1">
              <a:lnSpc>
                <a:spcPct val="125000"/>
              </a:lnSpc>
            </a:pPr>
            <a:r>
              <a:rPr lang="zh-CN" altLang="en-US" sz="1200" dirty="0">
                <a:solidFill>
                  <a:srgbClr val="345E0F"/>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200" dirty="0">
              <a:solidFill>
                <a:srgbClr val="345E0F"/>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2499764" y="3095664"/>
            <a:ext cx="710030" cy="710030"/>
          </a:xfrm>
          <a:prstGeom prst="rect">
            <a:avLst/>
          </a:prstGeom>
        </p:spPr>
      </p:pic>
      <p:pic>
        <p:nvPicPr>
          <p:cNvPr id="34" name="图片 33"/>
          <p:cNvPicPr>
            <a:picLocks noChangeAspect="1"/>
          </p:cNvPicPr>
          <p:nvPr/>
        </p:nvPicPr>
        <p:blipFill>
          <a:blip r:embed="rId4">
            <a:lum bright="70000" contrast="-70000"/>
          </a:blip>
          <a:stretch>
            <a:fillRect/>
          </a:stretch>
        </p:blipFill>
        <p:spPr>
          <a:xfrm>
            <a:off x="8928689" y="3104593"/>
            <a:ext cx="695004" cy="70110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31414" y="540487"/>
            <a:ext cx="4529173" cy="766491"/>
            <a:chOff x="3673031" y="644659"/>
            <a:chExt cx="4529173" cy="766491"/>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6" name="文本框 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赠送图标</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805" name="Freeform 28"/>
          <p:cNvSpPr/>
          <p:nvPr/>
        </p:nvSpPr>
        <p:spPr bwMode="auto">
          <a:xfrm rot="10800000" flipV="1">
            <a:off x="5371148" y="4082160"/>
            <a:ext cx="1293303" cy="1649312"/>
          </a:xfrm>
          <a:custGeom>
            <a:avLst/>
            <a:gdLst>
              <a:gd name="T0" fmla="*/ 493 w 1046"/>
              <a:gd name="T1" fmla="*/ 0 h 1336"/>
              <a:gd name="T2" fmla="*/ 31 w 1046"/>
              <a:gd name="T3" fmla="*/ 516 h 1336"/>
              <a:gd name="T4" fmla="*/ 173 w 1046"/>
              <a:gd name="T5" fmla="*/ 828 h 1336"/>
              <a:gd name="T6" fmla="*/ 283 w 1046"/>
              <a:gd name="T7" fmla="*/ 1223 h 1336"/>
              <a:gd name="T8" fmla="*/ 450 w 1046"/>
              <a:gd name="T9" fmla="*/ 1333 h 1336"/>
              <a:gd name="T10" fmla="*/ 504 w 1046"/>
              <a:gd name="T11" fmla="*/ 1336 h 1336"/>
              <a:gd name="T12" fmla="*/ 687 w 1046"/>
              <a:gd name="T13" fmla="*/ 1303 h 1336"/>
              <a:gd name="T14" fmla="*/ 752 w 1046"/>
              <a:gd name="T15" fmla="*/ 1095 h 1336"/>
              <a:gd name="T16" fmla="*/ 913 w 1046"/>
              <a:gd name="T17" fmla="*/ 725 h 1336"/>
              <a:gd name="T18" fmla="*/ 780 w 1046"/>
              <a:gd name="T19" fmla="*/ 85 h 1336"/>
              <a:gd name="T20" fmla="*/ 510 w 1046"/>
              <a:gd name="T21" fmla="*/ 0 h 1336"/>
              <a:gd name="T22" fmla="*/ 507 w 1046"/>
              <a:gd name="T23" fmla="*/ 0 h 1336"/>
              <a:gd name="T24" fmla="*/ 493 w 1046"/>
              <a:gd name="T25" fmla="*/ 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6" h="1336">
                <a:moveTo>
                  <a:pt x="493" y="0"/>
                </a:moveTo>
                <a:cubicBezTo>
                  <a:pt x="232" y="0"/>
                  <a:pt x="0" y="254"/>
                  <a:pt x="31" y="516"/>
                </a:cubicBezTo>
                <a:cubicBezTo>
                  <a:pt x="39" y="633"/>
                  <a:pt x="100" y="738"/>
                  <a:pt x="173" y="828"/>
                </a:cubicBezTo>
                <a:cubicBezTo>
                  <a:pt x="244" y="947"/>
                  <a:pt x="277" y="1085"/>
                  <a:pt x="283" y="1223"/>
                </a:cubicBezTo>
                <a:cubicBezTo>
                  <a:pt x="297" y="1300"/>
                  <a:pt x="381" y="1331"/>
                  <a:pt x="450" y="1333"/>
                </a:cubicBezTo>
                <a:cubicBezTo>
                  <a:pt x="468" y="1335"/>
                  <a:pt x="486" y="1336"/>
                  <a:pt x="504" y="1336"/>
                </a:cubicBezTo>
                <a:cubicBezTo>
                  <a:pt x="566" y="1336"/>
                  <a:pt x="629" y="1326"/>
                  <a:pt x="687" y="1303"/>
                </a:cubicBezTo>
                <a:cubicBezTo>
                  <a:pt x="753" y="1255"/>
                  <a:pt x="738" y="1165"/>
                  <a:pt x="752" y="1095"/>
                </a:cubicBezTo>
                <a:cubicBezTo>
                  <a:pt x="768" y="959"/>
                  <a:pt x="828" y="831"/>
                  <a:pt x="913" y="725"/>
                </a:cubicBezTo>
                <a:cubicBezTo>
                  <a:pt x="1046" y="522"/>
                  <a:pt x="983" y="219"/>
                  <a:pt x="780" y="85"/>
                </a:cubicBezTo>
                <a:cubicBezTo>
                  <a:pt x="701" y="31"/>
                  <a:pt x="606" y="0"/>
                  <a:pt x="510" y="0"/>
                </a:cubicBezTo>
                <a:cubicBezTo>
                  <a:pt x="509" y="0"/>
                  <a:pt x="508" y="0"/>
                  <a:pt x="507" y="0"/>
                </a:cubicBezTo>
                <a:cubicBezTo>
                  <a:pt x="502" y="0"/>
                  <a:pt x="498" y="0"/>
                  <a:pt x="493" y="0"/>
                </a:cubicBezTo>
              </a:path>
            </a:pathLst>
          </a:custGeom>
          <a:solidFill>
            <a:srgbClr val="1C8026"/>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cs typeface="+mn-ea"/>
              <a:sym typeface="+mn-lt"/>
            </a:endParaRPr>
          </a:p>
        </p:txBody>
      </p:sp>
      <p:sp>
        <p:nvSpPr>
          <p:cNvPr id="806" name="Freeform 31"/>
          <p:cNvSpPr/>
          <p:nvPr/>
        </p:nvSpPr>
        <p:spPr bwMode="auto">
          <a:xfrm rot="10800000" flipV="1">
            <a:off x="5759203" y="5518160"/>
            <a:ext cx="544176" cy="115008"/>
          </a:xfrm>
          <a:custGeom>
            <a:avLst/>
            <a:gdLst>
              <a:gd name="T0" fmla="*/ 0 w 440"/>
              <a:gd name="T1" fmla="*/ 0 h 93"/>
              <a:gd name="T2" fmla="*/ 92 w 440"/>
              <a:gd name="T3" fmla="*/ 70 h 93"/>
              <a:gd name="T4" fmla="*/ 375 w 440"/>
              <a:gd name="T5" fmla="*/ 62 h 93"/>
              <a:gd name="T6" fmla="*/ 425 w 440"/>
              <a:gd name="T7" fmla="*/ 32 h 93"/>
              <a:gd name="T8" fmla="*/ 433 w 440"/>
              <a:gd name="T9" fmla="*/ 4 h 93"/>
              <a:gd name="T10" fmla="*/ 258 w 440"/>
              <a:gd name="T11" fmla="*/ 62 h 93"/>
              <a:gd name="T12" fmla="*/ 51 w 440"/>
              <a:gd name="T13" fmla="*/ 30 h 93"/>
              <a:gd name="T14" fmla="*/ 0 w 440"/>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93">
                <a:moveTo>
                  <a:pt x="0" y="0"/>
                </a:moveTo>
                <a:cubicBezTo>
                  <a:pt x="13" y="39"/>
                  <a:pt x="53" y="63"/>
                  <a:pt x="92" y="70"/>
                </a:cubicBezTo>
                <a:cubicBezTo>
                  <a:pt x="185" y="93"/>
                  <a:pt x="284" y="89"/>
                  <a:pt x="375" y="62"/>
                </a:cubicBezTo>
                <a:cubicBezTo>
                  <a:pt x="394" y="56"/>
                  <a:pt x="414" y="49"/>
                  <a:pt x="425" y="32"/>
                </a:cubicBezTo>
                <a:cubicBezTo>
                  <a:pt x="431" y="27"/>
                  <a:pt x="440" y="5"/>
                  <a:pt x="433" y="4"/>
                </a:cubicBezTo>
                <a:cubicBezTo>
                  <a:pt x="384" y="44"/>
                  <a:pt x="320" y="58"/>
                  <a:pt x="258" y="62"/>
                </a:cubicBezTo>
                <a:cubicBezTo>
                  <a:pt x="188" y="64"/>
                  <a:pt x="115" y="60"/>
                  <a:pt x="51" y="30"/>
                </a:cubicBezTo>
                <a:cubicBezTo>
                  <a:pt x="33" y="22"/>
                  <a:pt x="16" y="12"/>
                  <a:pt x="0" y="0"/>
                </a:cubicBezTo>
                <a:close/>
              </a:path>
            </a:pathLst>
          </a:custGeom>
          <a:solidFill>
            <a:srgbClr val="D7DEE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7" name="Freeform 36"/>
          <p:cNvSpPr/>
          <p:nvPr/>
        </p:nvSpPr>
        <p:spPr bwMode="auto">
          <a:xfrm rot="10800000" flipV="1">
            <a:off x="5835015" y="5593975"/>
            <a:ext cx="395123" cy="60395"/>
          </a:xfrm>
          <a:custGeom>
            <a:avLst/>
            <a:gdLst>
              <a:gd name="T0" fmla="*/ 320 w 320"/>
              <a:gd name="T1" fmla="*/ 0 h 49"/>
              <a:gd name="T2" fmla="*/ 0 w 320"/>
              <a:gd name="T3" fmla="*/ 0 h 49"/>
              <a:gd name="T4" fmla="*/ 24 w 320"/>
              <a:gd name="T5" fmla="*/ 8 h 49"/>
              <a:gd name="T6" fmla="*/ 309 w 320"/>
              <a:gd name="T7" fmla="*/ 7 h 49"/>
              <a:gd name="T8" fmla="*/ 320 w 320"/>
              <a:gd name="T9" fmla="*/ 0 h 49"/>
            </a:gdLst>
            <a:ahLst/>
            <a:cxnLst>
              <a:cxn ang="0">
                <a:pos x="T0" y="T1"/>
              </a:cxn>
              <a:cxn ang="0">
                <a:pos x="T2" y="T3"/>
              </a:cxn>
              <a:cxn ang="0">
                <a:pos x="T4" y="T5"/>
              </a:cxn>
              <a:cxn ang="0">
                <a:pos x="T6" y="T7"/>
              </a:cxn>
              <a:cxn ang="0">
                <a:pos x="T8" y="T9"/>
              </a:cxn>
            </a:cxnLst>
            <a:rect l="0" t="0" r="r" b="b"/>
            <a:pathLst>
              <a:path w="320" h="49">
                <a:moveTo>
                  <a:pt x="320" y="0"/>
                </a:moveTo>
                <a:cubicBezTo>
                  <a:pt x="181" y="44"/>
                  <a:pt x="66" y="20"/>
                  <a:pt x="0" y="0"/>
                </a:cubicBezTo>
                <a:cubicBezTo>
                  <a:pt x="8" y="3"/>
                  <a:pt x="16" y="5"/>
                  <a:pt x="24" y="8"/>
                </a:cubicBezTo>
                <a:cubicBezTo>
                  <a:pt x="139" y="49"/>
                  <a:pt x="265" y="20"/>
                  <a:pt x="309" y="7"/>
                </a:cubicBezTo>
                <a:cubicBezTo>
                  <a:pt x="313" y="5"/>
                  <a:pt x="317" y="2"/>
                  <a:pt x="3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8" name="Freeform 27"/>
          <p:cNvSpPr>
            <a:spLocks noEditPoints="1"/>
          </p:cNvSpPr>
          <p:nvPr/>
        </p:nvSpPr>
        <p:spPr bwMode="auto">
          <a:xfrm>
            <a:off x="5874575" y="5830474"/>
            <a:ext cx="325315" cy="491554"/>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1"/>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400">
              <a:solidFill>
                <a:schemeClr val="bg1">
                  <a:lumMod val="50000"/>
                </a:schemeClr>
              </a:solidFill>
              <a:cs typeface="+mn-ea"/>
              <a:sym typeface="+mn-lt"/>
            </a:endParaRPr>
          </a:p>
        </p:txBody>
      </p:sp>
      <p:sp>
        <p:nvSpPr>
          <p:cNvPr id="809" name="Freeform 34"/>
          <p:cNvSpPr/>
          <p:nvPr/>
        </p:nvSpPr>
        <p:spPr bwMode="auto">
          <a:xfrm rot="10800000" flipV="1">
            <a:off x="5771188" y="5634818"/>
            <a:ext cx="528114" cy="409919"/>
          </a:xfrm>
          <a:custGeom>
            <a:avLst/>
            <a:gdLst>
              <a:gd name="T0" fmla="*/ 412 w 427"/>
              <a:gd name="T1" fmla="*/ 4 h 332"/>
              <a:gd name="T2" fmla="*/ 416 w 427"/>
              <a:gd name="T3" fmla="*/ 30 h 332"/>
              <a:gd name="T4" fmla="*/ 427 w 427"/>
              <a:gd name="T5" fmla="*/ 34 h 332"/>
              <a:gd name="T6" fmla="*/ 427 w 427"/>
              <a:gd name="T7" fmla="*/ 50 h 332"/>
              <a:gd name="T8" fmla="*/ 416 w 427"/>
              <a:gd name="T9" fmla="*/ 54 h 332"/>
              <a:gd name="T10" fmla="*/ 413 w 427"/>
              <a:gd name="T11" fmla="*/ 84 h 332"/>
              <a:gd name="T12" fmla="*/ 421 w 427"/>
              <a:gd name="T13" fmla="*/ 85 h 332"/>
              <a:gd name="T14" fmla="*/ 420 w 427"/>
              <a:gd name="T15" fmla="*/ 110 h 332"/>
              <a:gd name="T16" fmla="*/ 411 w 427"/>
              <a:gd name="T17" fmla="*/ 119 h 332"/>
              <a:gd name="T18" fmla="*/ 413 w 427"/>
              <a:gd name="T19" fmla="*/ 132 h 332"/>
              <a:gd name="T20" fmla="*/ 426 w 427"/>
              <a:gd name="T21" fmla="*/ 144 h 332"/>
              <a:gd name="T22" fmla="*/ 425 w 427"/>
              <a:gd name="T23" fmla="*/ 156 h 332"/>
              <a:gd name="T24" fmla="*/ 416 w 427"/>
              <a:gd name="T25" fmla="*/ 166 h 332"/>
              <a:gd name="T26" fmla="*/ 413 w 427"/>
              <a:gd name="T27" fmla="*/ 171 h 332"/>
              <a:gd name="T28" fmla="*/ 410 w 427"/>
              <a:gd name="T29" fmla="*/ 180 h 332"/>
              <a:gd name="T30" fmla="*/ 411 w 427"/>
              <a:gd name="T31" fmla="*/ 191 h 332"/>
              <a:gd name="T32" fmla="*/ 417 w 427"/>
              <a:gd name="T33" fmla="*/ 200 h 332"/>
              <a:gd name="T34" fmla="*/ 415 w 427"/>
              <a:gd name="T35" fmla="*/ 219 h 332"/>
              <a:gd name="T36" fmla="*/ 351 w 427"/>
              <a:gd name="T37" fmla="*/ 306 h 332"/>
              <a:gd name="T38" fmla="*/ 337 w 427"/>
              <a:gd name="T39" fmla="*/ 313 h 332"/>
              <a:gd name="T40" fmla="*/ 301 w 427"/>
              <a:gd name="T41" fmla="*/ 324 h 332"/>
              <a:gd name="T42" fmla="*/ 235 w 427"/>
              <a:gd name="T43" fmla="*/ 332 h 332"/>
              <a:gd name="T44" fmla="*/ 195 w 427"/>
              <a:gd name="T45" fmla="*/ 330 h 332"/>
              <a:gd name="T46" fmla="*/ 162 w 427"/>
              <a:gd name="T47" fmla="*/ 329 h 332"/>
              <a:gd name="T48" fmla="*/ 119 w 427"/>
              <a:gd name="T49" fmla="*/ 318 h 332"/>
              <a:gd name="T50" fmla="*/ 105 w 427"/>
              <a:gd name="T51" fmla="*/ 307 h 332"/>
              <a:gd name="T52" fmla="*/ 68 w 427"/>
              <a:gd name="T53" fmla="*/ 282 h 332"/>
              <a:gd name="T54" fmla="*/ 10 w 427"/>
              <a:gd name="T55" fmla="*/ 218 h 332"/>
              <a:gd name="T56" fmla="*/ 10 w 427"/>
              <a:gd name="T57" fmla="*/ 203 h 332"/>
              <a:gd name="T58" fmla="*/ 20 w 427"/>
              <a:gd name="T59" fmla="*/ 203 h 332"/>
              <a:gd name="T60" fmla="*/ 15 w 427"/>
              <a:gd name="T61" fmla="*/ 189 h 332"/>
              <a:gd name="T62" fmla="*/ 1 w 427"/>
              <a:gd name="T63" fmla="*/ 162 h 332"/>
              <a:gd name="T64" fmla="*/ 1 w 427"/>
              <a:gd name="T65" fmla="*/ 153 h 332"/>
              <a:gd name="T66" fmla="*/ 19 w 427"/>
              <a:gd name="T67" fmla="*/ 138 h 332"/>
              <a:gd name="T68" fmla="*/ 3 w 427"/>
              <a:gd name="T69" fmla="*/ 112 h 332"/>
              <a:gd name="T70" fmla="*/ 2 w 427"/>
              <a:gd name="T71" fmla="*/ 108 h 332"/>
              <a:gd name="T72" fmla="*/ 18 w 427"/>
              <a:gd name="T73" fmla="*/ 86 h 332"/>
              <a:gd name="T74" fmla="*/ 14 w 427"/>
              <a:gd name="T75" fmla="*/ 73 h 332"/>
              <a:gd name="T76" fmla="*/ 3 w 427"/>
              <a:gd name="T77" fmla="*/ 60 h 332"/>
              <a:gd name="T78" fmla="*/ 0 w 427"/>
              <a:gd name="T79" fmla="*/ 50 h 332"/>
              <a:gd name="T80" fmla="*/ 14 w 427"/>
              <a:gd name="T81" fmla="*/ 33 h 332"/>
              <a:gd name="T82" fmla="*/ 13 w 427"/>
              <a:gd name="T83" fmla="*/ 17 h 332"/>
              <a:gd name="T84" fmla="*/ 8 w 427"/>
              <a:gd name="T85" fmla="*/ 9 h 332"/>
              <a:gd name="T86" fmla="*/ 9 w 427"/>
              <a:gd name="T87" fmla="*/ 1 h 332"/>
              <a:gd name="T88" fmla="*/ 17 w 427"/>
              <a:gd name="T89" fmla="*/ 0 h 332"/>
              <a:gd name="T90" fmla="*/ 55 w 427"/>
              <a:gd name="T91" fmla="*/ 25 h 332"/>
              <a:gd name="T92" fmla="*/ 412 w 427"/>
              <a:gd name="T9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7" h="332">
                <a:moveTo>
                  <a:pt x="412" y="4"/>
                </a:moveTo>
                <a:cubicBezTo>
                  <a:pt x="414" y="13"/>
                  <a:pt x="415" y="21"/>
                  <a:pt x="416" y="30"/>
                </a:cubicBezTo>
                <a:cubicBezTo>
                  <a:pt x="420" y="31"/>
                  <a:pt x="423" y="32"/>
                  <a:pt x="427" y="34"/>
                </a:cubicBezTo>
                <a:cubicBezTo>
                  <a:pt x="427" y="39"/>
                  <a:pt x="427" y="44"/>
                  <a:pt x="427" y="50"/>
                </a:cubicBezTo>
                <a:cubicBezTo>
                  <a:pt x="423" y="51"/>
                  <a:pt x="420" y="53"/>
                  <a:pt x="416" y="54"/>
                </a:cubicBezTo>
                <a:cubicBezTo>
                  <a:pt x="415" y="64"/>
                  <a:pt x="414" y="74"/>
                  <a:pt x="413" y="84"/>
                </a:cubicBezTo>
                <a:cubicBezTo>
                  <a:pt x="416" y="84"/>
                  <a:pt x="418" y="85"/>
                  <a:pt x="421" y="85"/>
                </a:cubicBezTo>
                <a:cubicBezTo>
                  <a:pt x="421" y="94"/>
                  <a:pt x="420" y="102"/>
                  <a:pt x="420" y="110"/>
                </a:cubicBezTo>
                <a:cubicBezTo>
                  <a:pt x="417" y="113"/>
                  <a:pt x="414" y="116"/>
                  <a:pt x="411" y="119"/>
                </a:cubicBezTo>
                <a:cubicBezTo>
                  <a:pt x="412" y="123"/>
                  <a:pt x="413" y="128"/>
                  <a:pt x="413" y="132"/>
                </a:cubicBezTo>
                <a:cubicBezTo>
                  <a:pt x="417" y="136"/>
                  <a:pt x="422" y="140"/>
                  <a:pt x="426" y="144"/>
                </a:cubicBezTo>
                <a:cubicBezTo>
                  <a:pt x="425" y="148"/>
                  <a:pt x="425" y="152"/>
                  <a:pt x="425" y="156"/>
                </a:cubicBezTo>
                <a:cubicBezTo>
                  <a:pt x="422" y="159"/>
                  <a:pt x="419" y="162"/>
                  <a:pt x="416" y="166"/>
                </a:cubicBezTo>
                <a:cubicBezTo>
                  <a:pt x="415" y="167"/>
                  <a:pt x="414" y="169"/>
                  <a:pt x="413" y="171"/>
                </a:cubicBezTo>
                <a:cubicBezTo>
                  <a:pt x="412" y="174"/>
                  <a:pt x="411" y="177"/>
                  <a:pt x="410" y="180"/>
                </a:cubicBezTo>
                <a:cubicBezTo>
                  <a:pt x="410" y="184"/>
                  <a:pt x="411" y="187"/>
                  <a:pt x="411" y="191"/>
                </a:cubicBezTo>
                <a:cubicBezTo>
                  <a:pt x="413" y="194"/>
                  <a:pt x="415" y="197"/>
                  <a:pt x="417" y="200"/>
                </a:cubicBezTo>
                <a:cubicBezTo>
                  <a:pt x="417" y="206"/>
                  <a:pt x="416" y="213"/>
                  <a:pt x="415" y="219"/>
                </a:cubicBezTo>
                <a:cubicBezTo>
                  <a:pt x="394" y="248"/>
                  <a:pt x="373" y="277"/>
                  <a:pt x="351" y="306"/>
                </a:cubicBezTo>
                <a:cubicBezTo>
                  <a:pt x="346" y="308"/>
                  <a:pt x="342" y="310"/>
                  <a:pt x="337" y="313"/>
                </a:cubicBezTo>
                <a:cubicBezTo>
                  <a:pt x="325" y="316"/>
                  <a:pt x="313" y="320"/>
                  <a:pt x="301" y="324"/>
                </a:cubicBezTo>
                <a:cubicBezTo>
                  <a:pt x="279" y="327"/>
                  <a:pt x="257" y="329"/>
                  <a:pt x="235" y="332"/>
                </a:cubicBezTo>
                <a:cubicBezTo>
                  <a:pt x="222" y="331"/>
                  <a:pt x="208" y="330"/>
                  <a:pt x="195" y="330"/>
                </a:cubicBezTo>
                <a:cubicBezTo>
                  <a:pt x="184" y="329"/>
                  <a:pt x="173" y="329"/>
                  <a:pt x="162" y="329"/>
                </a:cubicBezTo>
                <a:cubicBezTo>
                  <a:pt x="148" y="325"/>
                  <a:pt x="133" y="322"/>
                  <a:pt x="119" y="318"/>
                </a:cubicBezTo>
                <a:cubicBezTo>
                  <a:pt x="115" y="315"/>
                  <a:pt x="110" y="311"/>
                  <a:pt x="105" y="307"/>
                </a:cubicBezTo>
                <a:cubicBezTo>
                  <a:pt x="93" y="299"/>
                  <a:pt x="81" y="290"/>
                  <a:pt x="68" y="282"/>
                </a:cubicBezTo>
                <a:cubicBezTo>
                  <a:pt x="49" y="261"/>
                  <a:pt x="29" y="239"/>
                  <a:pt x="10" y="218"/>
                </a:cubicBezTo>
                <a:cubicBezTo>
                  <a:pt x="10" y="213"/>
                  <a:pt x="10" y="208"/>
                  <a:pt x="10" y="203"/>
                </a:cubicBezTo>
                <a:cubicBezTo>
                  <a:pt x="13" y="203"/>
                  <a:pt x="17" y="203"/>
                  <a:pt x="20" y="203"/>
                </a:cubicBezTo>
                <a:cubicBezTo>
                  <a:pt x="18" y="199"/>
                  <a:pt x="16" y="194"/>
                  <a:pt x="15" y="189"/>
                </a:cubicBezTo>
                <a:cubicBezTo>
                  <a:pt x="10" y="180"/>
                  <a:pt x="6" y="171"/>
                  <a:pt x="1" y="162"/>
                </a:cubicBezTo>
                <a:cubicBezTo>
                  <a:pt x="1" y="159"/>
                  <a:pt x="1" y="156"/>
                  <a:pt x="1" y="153"/>
                </a:cubicBezTo>
                <a:cubicBezTo>
                  <a:pt x="7" y="148"/>
                  <a:pt x="13" y="143"/>
                  <a:pt x="19" y="138"/>
                </a:cubicBezTo>
                <a:cubicBezTo>
                  <a:pt x="14" y="129"/>
                  <a:pt x="9" y="121"/>
                  <a:pt x="3" y="112"/>
                </a:cubicBezTo>
                <a:cubicBezTo>
                  <a:pt x="3" y="111"/>
                  <a:pt x="3" y="109"/>
                  <a:pt x="2" y="108"/>
                </a:cubicBezTo>
                <a:cubicBezTo>
                  <a:pt x="8" y="101"/>
                  <a:pt x="13" y="94"/>
                  <a:pt x="18" y="86"/>
                </a:cubicBezTo>
                <a:cubicBezTo>
                  <a:pt x="17" y="82"/>
                  <a:pt x="15" y="78"/>
                  <a:pt x="14" y="73"/>
                </a:cubicBezTo>
                <a:cubicBezTo>
                  <a:pt x="10" y="69"/>
                  <a:pt x="7" y="64"/>
                  <a:pt x="3" y="60"/>
                </a:cubicBezTo>
                <a:cubicBezTo>
                  <a:pt x="2" y="57"/>
                  <a:pt x="1" y="53"/>
                  <a:pt x="0" y="50"/>
                </a:cubicBezTo>
                <a:cubicBezTo>
                  <a:pt x="5" y="44"/>
                  <a:pt x="9" y="38"/>
                  <a:pt x="14" y="33"/>
                </a:cubicBezTo>
                <a:cubicBezTo>
                  <a:pt x="13" y="27"/>
                  <a:pt x="13" y="22"/>
                  <a:pt x="13" y="17"/>
                </a:cubicBezTo>
                <a:cubicBezTo>
                  <a:pt x="11" y="14"/>
                  <a:pt x="10" y="12"/>
                  <a:pt x="8" y="9"/>
                </a:cubicBezTo>
                <a:cubicBezTo>
                  <a:pt x="8" y="6"/>
                  <a:pt x="9" y="3"/>
                  <a:pt x="9" y="1"/>
                </a:cubicBezTo>
                <a:cubicBezTo>
                  <a:pt x="12" y="0"/>
                  <a:pt x="15" y="0"/>
                  <a:pt x="17" y="0"/>
                </a:cubicBezTo>
                <a:cubicBezTo>
                  <a:pt x="30" y="8"/>
                  <a:pt x="43" y="17"/>
                  <a:pt x="55" y="25"/>
                </a:cubicBezTo>
                <a:cubicBezTo>
                  <a:pt x="126" y="55"/>
                  <a:pt x="301" y="72"/>
                  <a:pt x="412" y="4"/>
                </a:cubicBezTo>
                <a:close/>
              </a:path>
            </a:pathLst>
          </a:custGeom>
          <a:solidFill>
            <a:schemeClr val="bg1">
              <a:lumMod val="50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15" name="Group 7"/>
          <p:cNvGrpSpPr/>
          <p:nvPr/>
        </p:nvGrpSpPr>
        <p:grpSpPr>
          <a:xfrm>
            <a:off x="2849933" y="3621953"/>
            <a:ext cx="333771" cy="331850"/>
            <a:chOff x="744538" y="3198813"/>
            <a:chExt cx="249237" cy="247650"/>
          </a:xfrm>
          <a:solidFill>
            <a:schemeClr val="bg1">
              <a:lumMod val="65000"/>
            </a:schemeClr>
          </a:solidFill>
        </p:grpSpPr>
        <p:sp>
          <p:nvSpPr>
            <p:cNvPr id="801"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2"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3"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4"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16" name="Group 19"/>
          <p:cNvGrpSpPr/>
          <p:nvPr/>
        </p:nvGrpSpPr>
        <p:grpSpPr>
          <a:xfrm>
            <a:off x="8794419" y="4576682"/>
            <a:ext cx="334732" cy="324166"/>
            <a:chOff x="2339975" y="3200401"/>
            <a:chExt cx="249238" cy="241300"/>
          </a:xfrm>
          <a:solidFill>
            <a:schemeClr val="bg1">
              <a:lumMod val="65000"/>
            </a:schemeClr>
          </a:solidFill>
        </p:grpSpPr>
        <p:sp>
          <p:nvSpPr>
            <p:cNvPr id="787"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8"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9"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0"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1"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2"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3"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4"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5"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6"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7"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8"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99"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800"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17" name="Freeform 32"/>
          <p:cNvSpPr/>
          <p:nvPr/>
        </p:nvSpPr>
        <p:spPr bwMode="auto">
          <a:xfrm>
            <a:off x="6531020" y="2393003"/>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18" name="Freeform 33"/>
          <p:cNvSpPr>
            <a:spLocks noEditPoints="1"/>
          </p:cNvSpPr>
          <p:nvPr/>
        </p:nvSpPr>
        <p:spPr bwMode="auto">
          <a:xfrm>
            <a:off x="5484083" y="3036052"/>
            <a:ext cx="296792" cy="202184"/>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19" name="Group 36"/>
          <p:cNvGrpSpPr/>
          <p:nvPr/>
        </p:nvGrpSpPr>
        <p:grpSpPr>
          <a:xfrm>
            <a:off x="8295924" y="4216497"/>
            <a:ext cx="291509" cy="295832"/>
            <a:chOff x="2360613" y="2686051"/>
            <a:chExt cx="217488" cy="220662"/>
          </a:xfrm>
          <a:solidFill>
            <a:schemeClr val="bg1">
              <a:lumMod val="65000"/>
            </a:schemeClr>
          </a:solidFill>
        </p:grpSpPr>
        <p:sp>
          <p:nvSpPr>
            <p:cNvPr id="78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5"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6"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20" name="Freeform 37"/>
          <p:cNvSpPr>
            <a:spLocks noEditPoints="1"/>
          </p:cNvSpPr>
          <p:nvPr/>
        </p:nvSpPr>
        <p:spPr bwMode="auto">
          <a:xfrm>
            <a:off x="9188221" y="4569478"/>
            <a:ext cx="306397" cy="304476"/>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21" name="Group 41"/>
          <p:cNvGrpSpPr/>
          <p:nvPr/>
        </p:nvGrpSpPr>
        <p:grpSpPr>
          <a:xfrm>
            <a:off x="5225231" y="3570566"/>
            <a:ext cx="310719" cy="308798"/>
            <a:chOff x="1979613" y="3067051"/>
            <a:chExt cx="231775" cy="230188"/>
          </a:xfrm>
          <a:solidFill>
            <a:schemeClr val="bg1">
              <a:lumMod val="65000"/>
            </a:schemeClr>
          </a:solidFill>
        </p:grpSpPr>
        <p:sp>
          <p:nvSpPr>
            <p:cNvPr id="781"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2"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3"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22" name="Group 45"/>
          <p:cNvGrpSpPr/>
          <p:nvPr/>
        </p:nvGrpSpPr>
        <p:grpSpPr>
          <a:xfrm>
            <a:off x="7989047" y="2760391"/>
            <a:ext cx="308318" cy="300154"/>
            <a:chOff x="390525" y="2455863"/>
            <a:chExt cx="230188" cy="223838"/>
          </a:xfrm>
          <a:solidFill>
            <a:schemeClr val="bg1">
              <a:lumMod val="65000"/>
            </a:schemeClr>
          </a:solidFill>
        </p:grpSpPr>
        <p:sp>
          <p:nvSpPr>
            <p:cNvPr id="775"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6"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7"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8"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9"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80"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23" name="Group 52"/>
          <p:cNvGrpSpPr/>
          <p:nvPr/>
        </p:nvGrpSpPr>
        <p:grpSpPr>
          <a:xfrm>
            <a:off x="2898058" y="3920496"/>
            <a:ext cx="325127" cy="342415"/>
            <a:chOff x="1641475" y="2428876"/>
            <a:chExt cx="242888" cy="255587"/>
          </a:xfrm>
          <a:solidFill>
            <a:schemeClr val="bg1">
              <a:lumMod val="65000"/>
            </a:schemeClr>
          </a:solidFill>
        </p:grpSpPr>
        <p:sp>
          <p:nvSpPr>
            <p:cNvPr id="770" name="Freeform 49"/>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1" name="Freeform 50"/>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2" name="Freeform 51"/>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3" name="Freeform 52"/>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74" name="Freeform 53"/>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24" name="Group 58"/>
          <p:cNvGrpSpPr/>
          <p:nvPr/>
        </p:nvGrpSpPr>
        <p:grpSpPr>
          <a:xfrm>
            <a:off x="5329924" y="3298267"/>
            <a:ext cx="357783" cy="244925"/>
            <a:chOff x="2324100" y="1814513"/>
            <a:chExt cx="266700" cy="182563"/>
          </a:xfrm>
          <a:solidFill>
            <a:schemeClr val="bg1">
              <a:lumMod val="65000"/>
            </a:schemeClr>
          </a:solidFill>
        </p:grpSpPr>
        <p:sp>
          <p:nvSpPr>
            <p:cNvPr id="768"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9"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25" name="Freeform 57"/>
          <p:cNvSpPr>
            <a:spLocks noEditPoints="1"/>
          </p:cNvSpPr>
          <p:nvPr/>
        </p:nvSpPr>
        <p:spPr bwMode="auto">
          <a:xfrm>
            <a:off x="5043217" y="3800124"/>
            <a:ext cx="240603" cy="236281"/>
          </a:xfrm>
          <a:custGeom>
            <a:avLst/>
            <a:gdLst>
              <a:gd name="T0" fmla="*/ 82 w 95"/>
              <a:gd name="T1" fmla="*/ 57 h 93"/>
              <a:gd name="T2" fmla="*/ 95 w 95"/>
              <a:gd name="T3" fmla="*/ 51 h 93"/>
              <a:gd name="T4" fmla="*/ 95 w 95"/>
              <a:gd name="T5" fmla="*/ 41 h 93"/>
              <a:gd name="T6" fmla="*/ 82 w 95"/>
              <a:gd name="T7" fmla="*/ 35 h 93"/>
              <a:gd name="T8" fmla="*/ 80 w 95"/>
              <a:gd name="T9" fmla="*/ 30 h 93"/>
              <a:gd name="T10" fmla="*/ 85 w 95"/>
              <a:gd name="T11" fmla="*/ 17 h 93"/>
              <a:gd name="T12" fmla="*/ 77 w 95"/>
              <a:gd name="T13" fmla="*/ 9 h 93"/>
              <a:gd name="T14" fmla="*/ 64 w 95"/>
              <a:gd name="T15" fmla="*/ 15 h 93"/>
              <a:gd name="T16" fmla="*/ 58 w 95"/>
              <a:gd name="T17" fmla="*/ 12 h 93"/>
              <a:gd name="T18" fmla="*/ 53 w 95"/>
              <a:gd name="T19" fmla="*/ 0 h 93"/>
              <a:gd name="T20" fmla="*/ 42 w 95"/>
              <a:gd name="T21" fmla="*/ 0 h 93"/>
              <a:gd name="T22" fmla="*/ 37 w 95"/>
              <a:gd name="T23" fmla="*/ 12 h 93"/>
              <a:gd name="T24" fmla="*/ 31 w 95"/>
              <a:gd name="T25" fmla="*/ 15 h 93"/>
              <a:gd name="T26" fmla="*/ 18 w 95"/>
              <a:gd name="T27" fmla="*/ 10 h 93"/>
              <a:gd name="T28" fmla="*/ 10 w 95"/>
              <a:gd name="T29" fmla="*/ 17 h 93"/>
              <a:gd name="T30" fmla="*/ 15 w 95"/>
              <a:gd name="T31" fmla="*/ 30 h 93"/>
              <a:gd name="T32" fmla="*/ 13 w 95"/>
              <a:gd name="T33" fmla="*/ 36 h 93"/>
              <a:gd name="T34" fmla="*/ 0 w 95"/>
              <a:gd name="T35" fmla="*/ 41 h 93"/>
              <a:gd name="T36" fmla="*/ 0 w 95"/>
              <a:gd name="T37" fmla="*/ 51 h 93"/>
              <a:gd name="T38" fmla="*/ 13 w 95"/>
              <a:gd name="T39" fmla="*/ 57 h 93"/>
              <a:gd name="T40" fmla="*/ 16 w 95"/>
              <a:gd name="T41" fmla="*/ 62 h 93"/>
              <a:gd name="T42" fmla="*/ 10 w 95"/>
              <a:gd name="T43" fmla="*/ 76 h 93"/>
              <a:gd name="T44" fmla="*/ 18 w 95"/>
              <a:gd name="T45" fmla="*/ 83 h 93"/>
              <a:gd name="T46" fmla="*/ 31 w 95"/>
              <a:gd name="T47" fmla="*/ 77 h 93"/>
              <a:gd name="T48" fmla="*/ 37 w 95"/>
              <a:gd name="T49" fmla="*/ 80 h 93"/>
              <a:gd name="T50" fmla="*/ 43 w 95"/>
              <a:gd name="T51" fmla="*/ 93 h 93"/>
              <a:gd name="T52" fmla="*/ 53 w 95"/>
              <a:gd name="T53" fmla="*/ 93 h 93"/>
              <a:gd name="T54" fmla="*/ 58 w 95"/>
              <a:gd name="T55" fmla="*/ 80 h 93"/>
              <a:gd name="T56" fmla="*/ 64 w 95"/>
              <a:gd name="T57" fmla="*/ 77 h 93"/>
              <a:gd name="T58" fmla="*/ 78 w 95"/>
              <a:gd name="T59" fmla="*/ 82 h 93"/>
              <a:gd name="T60" fmla="*/ 85 w 95"/>
              <a:gd name="T61" fmla="*/ 75 h 93"/>
              <a:gd name="T62" fmla="*/ 80 w 95"/>
              <a:gd name="T63" fmla="*/ 62 h 93"/>
              <a:gd name="T64" fmla="*/ 82 w 95"/>
              <a:gd name="T65" fmla="*/ 57 h 93"/>
              <a:gd name="T66" fmla="*/ 48 w 95"/>
              <a:gd name="T67" fmla="*/ 61 h 93"/>
              <a:gd name="T68" fmla="*/ 32 w 95"/>
              <a:gd name="T69" fmla="*/ 46 h 93"/>
              <a:gd name="T70" fmla="*/ 48 w 95"/>
              <a:gd name="T71" fmla="*/ 31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5"/>
                  <a:pt x="82" y="35"/>
                </a:cubicBezTo>
                <a:cubicBezTo>
                  <a:pt x="80" y="30"/>
                  <a:pt x="80" y="30"/>
                  <a:pt x="80" y="30"/>
                </a:cubicBezTo>
                <a:cubicBezTo>
                  <a:pt x="80" y="30"/>
                  <a:pt x="85" y="17"/>
                  <a:pt x="85" y="17"/>
                </a:cubicBezTo>
                <a:cubicBezTo>
                  <a:pt x="77" y="9"/>
                  <a:pt x="77" y="9"/>
                  <a:pt x="77" y="9"/>
                </a:cubicBezTo>
                <a:cubicBezTo>
                  <a:pt x="77" y="9"/>
                  <a:pt x="64" y="15"/>
                  <a:pt x="64" y="15"/>
                </a:cubicBezTo>
                <a:cubicBezTo>
                  <a:pt x="58" y="12"/>
                  <a:pt x="58" y="12"/>
                  <a:pt x="58" y="12"/>
                </a:cubicBezTo>
                <a:cubicBezTo>
                  <a:pt x="58" y="12"/>
                  <a:pt x="53" y="0"/>
                  <a:pt x="53" y="0"/>
                </a:cubicBezTo>
                <a:cubicBezTo>
                  <a:pt x="42" y="0"/>
                  <a:pt x="42" y="0"/>
                  <a:pt x="42" y="0"/>
                </a:cubicBezTo>
                <a:cubicBezTo>
                  <a:pt x="41" y="0"/>
                  <a:pt x="37" y="12"/>
                  <a:pt x="37" y="12"/>
                </a:cubicBezTo>
                <a:cubicBezTo>
                  <a:pt x="31" y="15"/>
                  <a:pt x="31" y="15"/>
                  <a:pt x="31" y="15"/>
                </a:cubicBezTo>
                <a:cubicBezTo>
                  <a:pt x="31" y="15"/>
                  <a:pt x="18" y="9"/>
                  <a:pt x="18" y="10"/>
                </a:cubicBezTo>
                <a:cubicBezTo>
                  <a:pt x="10" y="17"/>
                  <a:pt x="10" y="17"/>
                  <a:pt x="10" y="17"/>
                </a:cubicBezTo>
                <a:cubicBezTo>
                  <a:pt x="10" y="18"/>
                  <a:pt x="15" y="30"/>
                  <a:pt x="15" y="30"/>
                </a:cubicBezTo>
                <a:cubicBezTo>
                  <a:pt x="13" y="36"/>
                  <a:pt x="13" y="36"/>
                  <a:pt x="13" y="36"/>
                </a:cubicBezTo>
                <a:cubicBezTo>
                  <a:pt x="13" y="36"/>
                  <a:pt x="0" y="41"/>
                  <a:pt x="0" y="41"/>
                </a:cubicBezTo>
                <a:cubicBezTo>
                  <a:pt x="0" y="51"/>
                  <a:pt x="0" y="51"/>
                  <a:pt x="0" y="51"/>
                </a:cubicBezTo>
                <a:cubicBezTo>
                  <a:pt x="0" y="52"/>
                  <a:pt x="13" y="57"/>
                  <a:pt x="13" y="57"/>
                </a:cubicBezTo>
                <a:cubicBezTo>
                  <a:pt x="16" y="62"/>
                  <a:pt x="16" y="62"/>
                  <a:pt x="16" y="62"/>
                </a:cubicBezTo>
                <a:cubicBezTo>
                  <a:pt x="16" y="62"/>
                  <a:pt x="10" y="75"/>
                  <a:pt x="10" y="76"/>
                </a:cubicBezTo>
                <a:cubicBezTo>
                  <a:pt x="18" y="83"/>
                  <a:pt x="18" y="83"/>
                  <a:pt x="18" y="83"/>
                </a:cubicBezTo>
                <a:cubicBezTo>
                  <a:pt x="18" y="83"/>
                  <a:pt x="31" y="77"/>
                  <a:pt x="31" y="77"/>
                </a:cubicBezTo>
                <a:cubicBezTo>
                  <a:pt x="37" y="80"/>
                  <a:pt x="37" y="80"/>
                  <a:pt x="37" y="80"/>
                </a:cubicBezTo>
                <a:cubicBezTo>
                  <a:pt x="37" y="80"/>
                  <a:pt x="42" y="93"/>
                  <a:pt x="43" y="93"/>
                </a:cubicBezTo>
                <a:cubicBezTo>
                  <a:pt x="53" y="93"/>
                  <a:pt x="53" y="93"/>
                  <a:pt x="53" y="93"/>
                </a:cubicBezTo>
                <a:cubicBezTo>
                  <a:pt x="54" y="93"/>
                  <a:pt x="58" y="80"/>
                  <a:pt x="58" y="80"/>
                </a:cubicBezTo>
                <a:cubicBezTo>
                  <a:pt x="64" y="77"/>
                  <a:pt x="64" y="77"/>
                  <a:pt x="64" y="77"/>
                </a:cubicBezTo>
                <a:cubicBezTo>
                  <a:pt x="64" y="77"/>
                  <a:pt x="77" y="83"/>
                  <a:pt x="78" y="82"/>
                </a:cubicBezTo>
                <a:cubicBezTo>
                  <a:pt x="85" y="75"/>
                  <a:pt x="85" y="75"/>
                  <a:pt x="85" y="75"/>
                </a:cubicBezTo>
                <a:cubicBezTo>
                  <a:pt x="85" y="75"/>
                  <a:pt x="80" y="62"/>
                  <a:pt x="80" y="62"/>
                </a:cubicBezTo>
                <a:lnTo>
                  <a:pt x="82" y="57"/>
                </a:lnTo>
                <a:close/>
                <a:moveTo>
                  <a:pt x="48" y="61"/>
                </a:moveTo>
                <a:cubicBezTo>
                  <a:pt x="39" y="61"/>
                  <a:pt x="32" y="54"/>
                  <a:pt x="32" y="46"/>
                </a:cubicBezTo>
                <a:cubicBezTo>
                  <a:pt x="32" y="38"/>
                  <a:pt x="39" y="31"/>
                  <a:pt x="48" y="31"/>
                </a:cubicBezTo>
                <a:cubicBezTo>
                  <a:pt x="56" y="31"/>
                  <a:pt x="63" y="38"/>
                  <a:pt x="63" y="46"/>
                </a:cubicBezTo>
                <a:cubicBezTo>
                  <a:pt x="63" y="54"/>
                  <a:pt x="56" y="61"/>
                  <a:pt x="48" y="6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26" name="Freeform 59"/>
          <p:cNvSpPr>
            <a:spLocks noEditPoints="1"/>
          </p:cNvSpPr>
          <p:nvPr/>
        </p:nvSpPr>
        <p:spPr bwMode="auto">
          <a:xfrm>
            <a:off x="3299365" y="4454239"/>
            <a:ext cx="274701" cy="368349"/>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27" name="Freeform 60"/>
          <p:cNvSpPr>
            <a:spLocks noEditPoints="1"/>
          </p:cNvSpPr>
          <p:nvPr/>
        </p:nvSpPr>
        <p:spPr bwMode="auto">
          <a:xfrm>
            <a:off x="4779562" y="2638409"/>
            <a:ext cx="185375" cy="325607"/>
          </a:xfrm>
          <a:custGeom>
            <a:avLst/>
            <a:gdLst>
              <a:gd name="T0" fmla="*/ 64 w 73"/>
              <a:gd name="T1" fmla="*/ 0 h 128"/>
              <a:gd name="T2" fmla="*/ 10 w 73"/>
              <a:gd name="T3" fmla="*/ 0 h 128"/>
              <a:gd name="T4" fmla="*/ 0 w 73"/>
              <a:gd name="T5" fmla="*/ 9 h 128"/>
              <a:gd name="T6" fmla="*/ 0 w 73"/>
              <a:gd name="T7" fmla="*/ 119 h 128"/>
              <a:gd name="T8" fmla="*/ 10 w 73"/>
              <a:gd name="T9" fmla="*/ 128 h 128"/>
              <a:gd name="T10" fmla="*/ 64 w 73"/>
              <a:gd name="T11" fmla="*/ 128 h 128"/>
              <a:gd name="T12" fmla="*/ 73 w 73"/>
              <a:gd name="T13" fmla="*/ 119 h 128"/>
              <a:gd name="T14" fmla="*/ 73 w 73"/>
              <a:gd name="T15" fmla="*/ 9 h 128"/>
              <a:gd name="T16" fmla="*/ 64 w 73"/>
              <a:gd name="T17" fmla="*/ 0 h 128"/>
              <a:gd name="T18" fmla="*/ 37 w 73"/>
              <a:gd name="T19" fmla="*/ 119 h 128"/>
              <a:gd name="T20" fmla="*/ 31 w 73"/>
              <a:gd name="T21" fmla="*/ 113 h 128"/>
              <a:gd name="T22" fmla="*/ 37 w 73"/>
              <a:gd name="T23" fmla="*/ 107 h 128"/>
              <a:gd name="T24" fmla="*/ 43 w 73"/>
              <a:gd name="T25" fmla="*/ 113 h 128"/>
              <a:gd name="T26" fmla="*/ 37 w 73"/>
              <a:gd name="T27" fmla="*/ 119 h 128"/>
              <a:gd name="T28" fmla="*/ 66 w 73"/>
              <a:gd name="T29" fmla="*/ 99 h 128"/>
              <a:gd name="T30" fmla="*/ 7 w 73"/>
              <a:gd name="T31" fmla="*/ 99 h 128"/>
              <a:gd name="T32" fmla="*/ 7 w 73"/>
              <a:gd name="T33" fmla="*/ 16 h 128"/>
              <a:gd name="T34" fmla="*/ 66 w 73"/>
              <a:gd name="T35" fmla="*/ 16 h 128"/>
              <a:gd name="T36" fmla="*/ 66 w 73"/>
              <a:gd name="T37" fmla="*/ 99 h 128"/>
              <a:gd name="T38" fmla="*/ 49 w 73"/>
              <a:gd name="T39" fmla="*/ 9 h 128"/>
              <a:gd name="T40" fmla="*/ 24 w 73"/>
              <a:gd name="T41" fmla="*/ 9 h 128"/>
              <a:gd name="T42" fmla="*/ 24 w 73"/>
              <a:gd name="T43" fmla="*/ 6 h 128"/>
              <a:gd name="T44" fmla="*/ 49 w 73"/>
              <a:gd name="T45" fmla="*/ 6 h 128"/>
              <a:gd name="T46" fmla="*/ 49 w 73"/>
              <a:gd name="T47" fmla="*/ 9 h 128"/>
              <a:gd name="T48" fmla="*/ 60 w 73"/>
              <a:gd name="T49" fmla="*/ 8 h 128"/>
              <a:gd name="T50" fmla="*/ 58 w 73"/>
              <a:gd name="T51" fmla="*/ 10 h 128"/>
              <a:gd name="T52" fmla="*/ 55 w 73"/>
              <a:gd name="T53" fmla="*/ 8 h 128"/>
              <a:gd name="T54" fmla="*/ 58 w 73"/>
              <a:gd name="T55" fmla="*/ 6 h 128"/>
              <a:gd name="T56" fmla="*/ 60 w 73"/>
              <a:gd name="T5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28">
                <a:moveTo>
                  <a:pt x="64" y="0"/>
                </a:moveTo>
                <a:cubicBezTo>
                  <a:pt x="10" y="0"/>
                  <a:pt x="10" y="0"/>
                  <a:pt x="10" y="0"/>
                </a:cubicBezTo>
                <a:cubicBezTo>
                  <a:pt x="5" y="0"/>
                  <a:pt x="0" y="4"/>
                  <a:pt x="0" y="9"/>
                </a:cubicBezTo>
                <a:cubicBezTo>
                  <a:pt x="0" y="119"/>
                  <a:pt x="0" y="119"/>
                  <a:pt x="0" y="119"/>
                </a:cubicBezTo>
                <a:cubicBezTo>
                  <a:pt x="0" y="124"/>
                  <a:pt x="5" y="128"/>
                  <a:pt x="10" y="128"/>
                </a:cubicBezTo>
                <a:cubicBezTo>
                  <a:pt x="64" y="128"/>
                  <a:pt x="64" y="128"/>
                  <a:pt x="64" y="128"/>
                </a:cubicBezTo>
                <a:cubicBezTo>
                  <a:pt x="69" y="128"/>
                  <a:pt x="73" y="124"/>
                  <a:pt x="73" y="119"/>
                </a:cubicBezTo>
                <a:cubicBezTo>
                  <a:pt x="73" y="9"/>
                  <a:pt x="73" y="9"/>
                  <a:pt x="73" y="9"/>
                </a:cubicBezTo>
                <a:cubicBezTo>
                  <a:pt x="73" y="4"/>
                  <a:pt x="69" y="0"/>
                  <a:pt x="64" y="0"/>
                </a:cubicBezTo>
                <a:close/>
                <a:moveTo>
                  <a:pt x="37" y="119"/>
                </a:moveTo>
                <a:cubicBezTo>
                  <a:pt x="34" y="119"/>
                  <a:pt x="31" y="116"/>
                  <a:pt x="31" y="113"/>
                </a:cubicBezTo>
                <a:cubicBezTo>
                  <a:pt x="31" y="110"/>
                  <a:pt x="34" y="107"/>
                  <a:pt x="37" y="107"/>
                </a:cubicBezTo>
                <a:cubicBezTo>
                  <a:pt x="40" y="107"/>
                  <a:pt x="43" y="110"/>
                  <a:pt x="43" y="113"/>
                </a:cubicBezTo>
                <a:cubicBezTo>
                  <a:pt x="43" y="116"/>
                  <a:pt x="40" y="119"/>
                  <a:pt x="37" y="119"/>
                </a:cubicBezTo>
                <a:close/>
                <a:moveTo>
                  <a:pt x="66" y="99"/>
                </a:moveTo>
                <a:cubicBezTo>
                  <a:pt x="7" y="99"/>
                  <a:pt x="7" y="99"/>
                  <a:pt x="7" y="99"/>
                </a:cubicBezTo>
                <a:cubicBezTo>
                  <a:pt x="7" y="16"/>
                  <a:pt x="7" y="16"/>
                  <a:pt x="7" y="16"/>
                </a:cubicBezTo>
                <a:cubicBezTo>
                  <a:pt x="66" y="16"/>
                  <a:pt x="66" y="16"/>
                  <a:pt x="66" y="16"/>
                </a:cubicBezTo>
                <a:lnTo>
                  <a:pt x="66" y="99"/>
                </a:lnTo>
                <a:close/>
                <a:moveTo>
                  <a:pt x="49" y="9"/>
                </a:moveTo>
                <a:cubicBezTo>
                  <a:pt x="24" y="9"/>
                  <a:pt x="24" y="9"/>
                  <a:pt x="24" y="9"/>
                </a:cubicBezTo>
                <a:cubicBezTo>
                  <a:pt x="24" y="6"/>
                  <a:pt x="24" y="6"/>
                  <a:pt x="24" y="6"/>
                </a:cubicBezTo>
                <a:cubicBezTo>
                  <a:pt x="49" y="6"/>
                  <a:pt x="49" y="6"/>
                  <a:pt x="49" y="6"/>
                </a:cubicBezTo>
                <a:lnTo>
                  <a:pt x="49" y="9"/>
                </a:lnTo>
                <a:close/>
                <a:moveTo>
                  <a:pt x="60" y="8"/>
                </a:moveTo>
                <a:cubicBezTo>
                  <a:pt x="60" y="9"/>
                  <a:pt x="59" y="10"/>
                  <a:pt x="58" y="10"/>
                </a:cubicBezTo>
                <a:cubicBezTo>
                  <a:pt x="56" y="10"/>
                  <a:pt x="55" y="9"/>
                  <a:pt x="55" y="8"/>
                </a:cubicBezTo>
                <a:cubicBezTo>
                  <a:pt x="55" y="7"/>
                  <a:pt x="56" y="6"/>
                  <a:pt x="58" y="6"/>
                </a:cubicBezTo>
                <a:cubicBezTo>
                  <a:pt x="59" y="6"/>
                  <a:pt x="60" y="7"/>
                  <a:pt x="60" y="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28" name="Freeform 61"/>
          <p:cNvSpPr>
            <a:spLocks noEditPoints="1"/>
          </p:cNvSpPr>
          <p:nvPr/>
        </p:nvSpPr>
        <p:spPr bwMode="auto">
          <a:xfrm>
            <a:off x="4152841" y="2676828"/>
            <a:ext cx="279023" cy="325607"/>
          </a:xfrm>
          <a:custGeom>
            <a:avLst/>
            <a:gdLst>
              <a:gd name="T0" fmla="*/ 101 w 110"/>
              <a:gd name="T1" fmla="*/ 0 h 128"/>
              <a:gd name="T2" fmla="*/ 9 w 110"/>
              <a:gd name="T3" fmla="*/ 0 h 128"/>
              <a:gd name="T4" fmla="*/ 0 w 110"/>
              <a:gd name="T5" fmla="*/ 9 h 128"/>
              <a:gd name="T6" fmla="*/ 0 w 110"/>
              <a:gd name="T7" fmla="*/ 119 h 128"/>
              <a:gd name="T8" fmla="*/ 9 w 110"/>
              <a:gd name="T9" fmla="*/ 128 h 128"/>
              <a:gd name="T10" fmla="*/ 101 w 110"/>
              <a:gd name="T11" fmla="*/ 128 h 128"/>
              <a:gd name="T12" fmla="*/ 110 w 110"/>
              <a:gd name="T13" fmla="*/ 119 h 128"/>
              <a:gd name="T14" fmla="*/ 110 w 110"/>
              <a:gd name="T15" fmla="*/ 9 h 128"/>
              <a:gd name="T16" fmla="*/ 101 w 110"/>
              <a:gd name="T17" fmla="*/ 0 h 128"/>
              <a:gd name="T18" fmla="*/ 101 w 110"/>
              <a:gd name="T19" fmla="*/ 109 h 128"/>
              <a:gd name="T20" fmla="*/ 9 w 110"/>
              <a:gd name="T21" fmla="*/ 109 h 128"/>
              <a:gd name="T22" fmla="*/ 9 w 110"/>
              <a:gd name="T23" fmla="*/ 11 h 128"/>
              <a:gd name="T24" fmla="*/ 101 w 110"/>
              <a:gd name="T25" fmla="*/ 11 h 128"/>
              <a:gd name="T26" fmla="*/ 101 w 110"/>
              <a:gd name="T27" fmla="*/ 109 h 128"/>
              <a:gd name="T28" fmla="*/ 67 w 110"/>
              <a:gd name="T29" fmla="*/ 121 h 128"/>
              <a:gd name="T30" fmla="*/ 42 w 110"/>
              <a:gd name="T31" fmla="*/ 121 h 128"/>
              <a:gd name="T32" fmla="*/ 42 w 110"/>
              <a:gd name="T33" fmla="*/ 118 h 128"/>
              <a:gd name="T34" fmla="*/ 67 w 110"/>
              <a:gd name="T35" fmla="*/ 118 h 128"/>
              <a:gd name="T36" fmla="*/ 67 w 110"/>
              <a:gd name="T3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28">
                <a:moveTo>
                  <a:pt x="101" y="0"/>
                </a:moveTo>
                <a:cubicBezTo>
                  <a:pt x="9" y="0"/>
                  <a:pt x="9" y="0"/>
                  <a:pt x="9" y="0"/>
                </a:cubicBezTo>
                <a:cubicBezTo>
                  <a:pt x="4" y="0"/>
                  <a:pt x="0" y="4"/>
                  <a:pt x="0" y="9"/>
                </a:cubicBezTo>
                <a:cubicBezTo>
                  <a:pt x="0" y="119"/>
                  <a:pt x="0" y="119"/>
                  <a:pt x="0" y="119"/>
                </a:cubicBezTo>
                <a:cubicBezTo>
                  <a:pt x="0" y="124"/>
                  <a:pt x="4" y="128"/>
                  <a:pt x="9" y="128"/>
                </a:cubicBezTo>
                <a:cubicBezTo>
                  <a:pt x="101" y="128"/>
                  <a:pt x="101" y="128"/>
                  <a:pt x="101" y="128"/>
                </a:cubicBezTo>
                <a:cubicBezTo>
                  <a:pt x="106" y="128"/>
                  <a:pt x="110" y="124"/>
                  <a:pt x="110" y="119"/>
                </a:cubicBezTo>
                <a:cubicBezTo>
                  <a:pt x="110" y="9"/>
                  <a:pt x="110" y="9"/>
                  <a:pt x="110" y="9"/>
                </a:cubicBezTo>
                <a:cubicBezTo>
                  <a:pt x="110" y="4"/>
                  <a:pt x="106" y="0"/>
                  <a:pt x="101" y="0"/>
                </a:cubicBezTo>
                <a:close/>
                <a:moveTo>
                  <a:pt x="101" y="109"/>
                </a:moveTo>
                <a:cubicBezTo>
                  <a:pt x="9" y="109"/>
                  <a:pt x="9" y="109"/>
                  <a:pt x="9" y="109"/>
                </a:cubicBezTo>
                <a:cubicBezTo>
                  <a:pt x="9" y="11"/>
                  <a:pt x="9" y="11"/>
                  <a:pt x="9" y="11"/>
                </a:cubicBezTo>
                <a:cubicBezTo>
                  <a:pt x="101" y="11"/>
                  <a:pt x="101" y="11"/>
                  <a:pt x="101" y="11"/>
                </a:cubicBezTo>
                <a:lnTo>
                  <a:pt x="101" y="109"/>
                </a:lnTo>
                <a:close/>
                <a:moveTo>
                  <a:pt x="67" y="121"/>
                </a:moveTo>
                <a:cubicBezTo>
                  <a:pt x="42" y="121"/>
                  <a:pt x="42" y="121"/>
                  <a:pt x="42" y="121"/>
                </a:cubicBezTo>
                <a:cubicBezTo>
                  <a:pt x="42" y="118"/>
                  <a:pt x="42" y="118"/>
                  <a:pt x="42" y="118"/>
                </a:cubicBezTo>
                <a:cubicBezTo>
                  <a:pt x="67" y="118"/>
                  <a:pt x="67" y="118"/>
                  <a:pt x="67" y="118"/>
                </a:cubicBezTo>
                <a:lnTo>
                  <a:pt x="67" y="121"/>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29" name="Group 66"/>
          <p:cNvGrpSpPr/>
          <p:nvPr/>
        </p:nvGrpSpPr>
        <p:grpSpPr>
          <a:xfrm>
            <a:off x="3551146" y="3111451"/>
            <a:ext cx="217551" cy="328008"/>
            <a:chOff x="549275" y="4406901"/>
            <a:chExt cx="161926" cy="244475"/>
          </a:xfrm>
          <a:solidFill>
            <a:schemeClr val="bg1">
              <a:lumMod val="65000"/>
            </a:schemeClr>
          </a:solidFill>
        </p:grpSpPr>
        <p:sp>
          <p:nvSpPr>
            <p:cNvPr id="766"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7"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0" name="Group 69"/>
          <p:cNvGrpSpPr/>
          <p:nvPr/>
        </p:nvGrpSpPr>
        <p:grpSpPr>
          <a:xfrm>
            <a:off x="4825666" y="4432128"/>
            <a:ext cx="338573" cy="323686"/>
            <a:chOff x="1652588" y="3660776"/>
            <a:chExt cx="252413" cy="241300"/>
          </a:xfrm>
          <a:solidFill>
            <a:schemeClr val="bg1">
              <a:lumMod val="65000"/>
            </a:schemeClr>
          </a:solidFill>
        </p:grpSpPr>
        <p:sp>
          <p:nvSpPr>
            <p:cNvPr id="764" name="Freeform 64"/>
            <p:cNvSpPr>
              <a:spLocks noEditPoints="1"/>
            </p:cNvSpPr>
            <p:nvPr/>
          </p:nvSpPr>
          <p:spPr bwMode="auto">
            <a:xfrm>
              <a:off x="1652588" y="3660776"/>
              <a:ext cx="252413" cy="241300"/>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5" name="Oval 65"/>
            <p:cNvSpPr>
              <a:spLocks noChangeArrowheads="1"/>
            </p:cNvSpPr>
            <p:nvPr/>
          </p:nvSpPr>
          <p:spPr bwMode="auto">
            <a:xfrm>
              <a:off x="1770063" y="38195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1" name="Group 72"/>
          <p:cNvGrpSpPr/>
          <p:nvPr/>
        </p:nvGrpSpPr>
        <p:grpSpPr>
          <a:xfrm>
            <a:off x="3783532" y="2613436"/>
            <a:ext cx="316962" cy="233400"/>
            <a:chOff x="2057400" y="3700463"/>
            <a:chExt cx="273050" cy="201613"/>
          </a:xfrm>
          <a:solidFill>
            <a:schemeClr val="bg1">
              <a:lumMod val="65000"/>
            </a:schemeClr>
          </a:solidFill>
        </p:grpSpPr>
        <p:sp>
          <p:nvSpPr>
            <p:cNvPr id="762" name="Freeform 66"/>
            <p:cNvSpPr>
              <a:spLocks noEditPoints="1"/>
            </p:cNvSpPr>
            <p:nvPr/>
          </p:nvSpPr>
          <p:spPr bwMode="auto">
            <a:xfrm>
              <a:off x="2063750" y="3700463"/>
              <a:ext cx="260350" cy="158750"/>
            </a:xfrm>
            <a:custGeom>
              <a:avLst/>
              <a:gdLst>
                <a:gd name="T0" fmla="*/ 164 w 164"/>
                <a:gd name="T1" fmla="*/ 0 h 100"/>
                <a:gd name="T2" fmla="*/ 0 w 164"/>
                <a:gd name="T3" fmla="*/ 0 h 100"/>
                <a:gd name="T4" fmla="*/ 0 w 164"/>
                <a:gd name="T5" fmla="*/ 100 h 100"/>
                <a:gd name="T6" fmla="*/ 164 w 164"/>
                <a:gd name="T7" fmla="*/ 100 h 100"/>
                <a:gd name="T8" fmla="*/ 164 w 164"/>
                <a:gd name="T9" fmla="*/ 0 h 100"/>
                <a:gd name="T10" fmla="*/ 157 w 164"/>
                <a:gd name="T11" fmla="*/ 92 h 100"/>
                <a:gd name="T12" fmla="*/ 8 w 164"/>
                <a:gd name="T13" fmla="*/ 92 h 100"/>
                <a:gd name="T14" fmla="*/ 8 w 164"/>
                <a:gd name="T15" fmla="*/ 7 h 100"/>
                <a:gd name="T16" fmla="*/ 157 w 164"/>
                <a:gd name="T17" fmla="*/ 7 h 100"/>
                <a:gd name="T18" fmla="*/ 157 w 164"/>
                <a:gd name="T19"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00">
                  <a:moveTo>
                    <a:pt x="164" y="0"/>
                  </a:moveTo>
                  <a:lnTo>
                    <a:pt x="0" y="0"/>
                  </a:lnTo>
                  <a:lnTo>
                    <a:pt x="0" y="100"/>
                  </a:lnTo>
                  <a:lnTo>
                    <a:pt x="164" y="100"/>
                  </a:lnTo>
                  <a:lnTo>
                    <a:pt x="164" y="0"/>
                  </a:lnTo>
                  <a:close/>
                  <a:moveTo>
                    <a:pt x="157" y="92"/>
                  </a:moveTo>
                  <a:lnTo>
                    <a:pt x="8" y="92"/>
                  </a:lnTo>
                  <a:lnTo>
                    <a:pt x="8" y="7"/>
                  </a:lnTo>
                  <a:lnTo>
                    <a:pt x="157" y="7"/>
                  </a:lnTo>
                  <a:lnTo>
                    <a:pt x="157"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3" name="Freeform 67"/>
            <p:cNvSpPr/>
            <p:nvPr/>
          </p:nvSpPr>
          <p:spPr bwMode="auto">
            <a:xfrm>
              <a:off x="2057400" y="3867151"/>
              <a:ext cx="273050" cy="34925"/>
            </a:xfrm>
            <a:custGeom>
              <a:avLst/>
              <a:gdLst>
                <a:gd name="T0" fmla="*/ 172 w 172"/>
                <a:gd name="T1" fmla="*/ 13 h 22"/>
                <a:gd name="T2" fmla="*/ 168 w 172"/>
                <a:gd name="T3" fmla="*/ 0 h 22"/>
                <a:gd name="T4" fmla="*/ 3 w 172"/>
                <a:gd name="T5" fmla="*/ 0 h 22"/>
                <a:gd name="T6" fmla="*/ 0 w 172"/>
                <a:gd name="T7" fmla="*/ 13 h 22"/>
                <a:gd name="T8" fmla="*/ 0 w 172"/>
                <a:gd name="T9" fmla="*/ 13 h 22"/>
                <a:gd name="T10" fmla="*/ 0 w 172"/>
                <a:gd name="T11" fmla="*/ 22 h 22"/>
                <a:gd name="T12" fmla="*/ 172 w 172"/>
                <a:gd name="T13" fmla="*/ 22 h 22"/>
                <a:gd name="T14" fmla="*/ 172 w 172"/>
                <a:gd name="T15" fmla="*/ 13 h 22"/>
                <a:gd name="T16" fmla="*/ 172 w 172"/>
                <a:gd name="T17"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2">
                  <a:moveTo>
                    <a:pt x="172" y="13"/>
                  </a:moveTo>
                  <a:lnTo>
                    <a:pt x="168" y="0"/>
                  </a:lnTo>
                  <a:lnTo>
                    <a:pt x="3" y="0"/>
                  </a:lnTo>
                  <a:lnTo>
                    <a:pt x="0" y="13"/>
                  </a:lnTo>
                  <a:lnTo>
                    <a:pt x="0" y="13"/>
                  </a:lnTo>
                  <a:lnTo>
                    <a:pt x="0" y="22"/>
                  </a:lnTo>
                  <a:lnTo>
                    <a:pt x="172" y="22"/>
                  </a:lnTo>
                  <a:lnTo>
                    <a:pt x="172" y="13"/>
                  </a:lnTo>
                  <a:lnTo>
                    <a:pt x="17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2" name="Group 75"/>
          <p:cNvGrpSpPr/>
          <p:nvPr/>
        </p:nvGrpSpPr>
        <p:grpSpPr>
          <a:xfrm>
            <a:off x="2442608" y="4477614"/>
            <a:ext cx="310719" cy="308798"/>
            <a:chOff x="1979613" y="3067051"/>
            <a:chExt cx="231775" cy="230188"/>
          </a:xfrm>
          <a:solidFill>
            <a:schemeClr val="bg1">
              <a:lumMod val="65000"/>
            </a:schemeClr>
          </a:solidFill>
        </p:grpSpPr>
        <p:sp>
          <p:nvSpPr>
            <p:cNvPr id="759"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0"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61"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3" name="Group 79"/>
          <p:cNvGrpSpPr/>
          <p:nvPr/>
        </p:nvGrpSpPr>
        <p:grpSpPr>
          <a:xfrm>
            <a:off x="8696449" y="2879012"/>
            <a:ext cx="291509" cy="295832"/>
            <a:chOff x="2360613" y="2686051"/>
            <a:chExt cx="217488" cy="220662"/>
          </a:xfrm>
          <a:solidFill>
            <a:schemeClr val="bg1">
              <a:lumMod val="65000"/>
            </a:schemeClr>
          </a:solidFill>
        </p:grpSpPr>
        <p:sp>
          <p:nvSpPr>
            <p:cNvPr id="756"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7"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8"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4" name="Group 83"/>
          <p:cNvGrpSpPr/>
          <p:nvPr/>
        </p:nvGrpSpPr>
        <p:grpSpPr>
          <a:xfrm>
            <a:off x="2212166" y="4074648"/>
            <a:ext cx="378434" cy="321285"/>
            <a:chOff x="1112838" y="3203576"/>
            <a:chExt cx="282575" cy="239712"/>
          </a:xfrm>
          <a:solidFill>
            <a:schemeClr val="bg1">
              <a:lumMod val="65000"/>
            </a:schemeClr>
          </a:solidFill>
        </p:grpSpPr>
        <p:sp>
          <p:nvSpPr>
            <p:cNvPr id="750"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1"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2"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3"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4"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55"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5" name="Group 90"/>
          <p:cNvGrpSpPr/>
          <p:nvPr/>
        </p:nvGrpSpPr>
        <p:grpSpPr>
          <a:xfrm>
            <a:off x="7741240" y="3808288"/>
            <a:ext cx="357783" cy="244925"/>
            <a:chOff x="2324100" y="1814513"/>
            <a:chExt cx="266700" cy="182563"/>
          </a:xfrm>
          <a:solidFill>
            <a:schemeClr val="bg1">
              <a:lumMod val="65000"/>
            </a:schemeClr>
          </a:solidFill>
        </p:grpSpPr>
        <p:sp>
          <p:nvSpPr>
            <p:cNvPr id="748"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49"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36" name="Group 93"/>
          <p:cNvGrpSpPr/>
          <p:nvPr/>
        </p:nvGrpSpPr>
        <p:grpSpPr>
          <a:xfrm>
            <a:off x="7234100" y="2425180"/>
            <a:ext cx="446629" cy="305917"/>
            <a:chOff x="2324100" y="1814513"/>
            <a:chExt cx="266700" cy="182563"/>
          </a:xfrm>
          <a:solidFill>
            <a:schemeClr val="bg1">
              <a:lumMod val="65000"/>
            </a:schemeClr>
          </a:solidFill>
        </p:grpSpPr>
        <p:sp>
          <p:nvSpPr>
            <p:cNvPr id="746"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47"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37" name="Freeform 32"/>
          <p:cNvSpPr/>
          <p:nvPr/>
        </p:nvSpPr>
        <p:spPr bwMode="auto">
          <a:xfrm>
            <a:off x="5720845" y="3238236"/>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38" name="Freeform 32"/>
          <p:cNvSpPr/>
          <p:nvPr/>
        </p:nvSpPr>
        <p:spPr bwMode="auto">
          <a:xfrm>
            <a:off x="8903916" y="3461070"/>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39" name="Freeform 32"/>
          <p:cNvSpPr/>
          <p:nvPr/>
        </p:nvSpPr>
        <p:spPr bwMode="auto">
          <a:xfrm>
            <a:off x="6582406" y="3938435"/>
            <a:ext cx="243485" cy="215150"/>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40" name="Group 99"/>
          <p:cNvGrpSpPr/>
          <p:nvPr/>
        </p:nvGrpSpPr>
        <p:grpSpPr>
          <a:xfrm>
            <a:off x="2002703" y="4450608"/>
            <a:ext cx="217551" cy="328008"/>
            <a:chOff x="549275" y="4406901"/>
            <a:chExt cx="161926" cy="244475"/>
          </a:xfrm>
          <a:solidFill>
            <a:schemeClr val="bg1">
              <a:lumMod val="65000"/>
            </a:schemeClr>
          </a:solidFill>
        </p:grpSpPr>
        <p:sp>
          <p:nvSpPr>
            <p:cNvPr id="744"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45"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1" name="Group 102"/>
          <p:cNvGrpSpPr/>
          <p:nvPr/>
        </p:nvGrpSpPr>
        <p:grpSpPr>
          <a:xfrm>
            <a:off x="5571488" y="3566244"/>
            <a:ext cx="217551" cy="328008"/>
            <a:chOff x="549275" y="4406901"/>
            <a:chExt cx="161926" cy="244475"/>
          </a:xfrm>
          <a:solidFill>
            <a:schemeClr val="bg1">
              <a:lumMod val="65000"/>
            </a:schemeClr>
          </a:solidFill>
        </p:grpSpPr>
        <p:sp>
          <p:nvSpPr>
            <p:cNvPr id="742"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43"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2" name="Group 105"/>
          <p:cNvGrpSpPr/>
          <p:nvPr/>
        </p:nvGrpSpPr>
        <p:grpSpPr>
          <a:xfrm>
            <a:off x="6139619" y="2783443"/>
            <a:ext cx="217551" cy="328008"/>
            <a:chOff x="549275" y="4406901"/>
            <a:chExt cx="161926" cy="244475"/>
          </a:xfrm>
          <a:solidFill>
            <a:schemeClr val="bg1">
              <a:lumMod val="65000"/>
            </a:schemeClr>
          </a:solidFill>
        </p:grpSpPr>
        <p:sp>
          <p:nvSpPr>
            <p:cNvPr id="740"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41"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3" name="Group 108"/>
          <p:cNvGrpSpPr/>
          <p:nvPr/>
        </p:nvGrpSpPr>
        <p:grpSpPr>
          <a:xfrm>
            <a:off x="8421268" y="3808768"/>
            <a:ext cx="217551" cy="328008"/>
            <a:chOff x="549275" y="4406901"/>
            <a:chExt cx="161926" cy="244475"/>
          </a:xfrm>
          <a:solidFill>
            <a:schemeClr val="bg1">
              <a:lumMod val="65000"/>
            </a:schemeClr>
          </a:solidFill>
        </p:grpSpPr>
        <p:sp>
          <p:nvSpPr>
            <p:cNvPr id="738"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9"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4" name="Group 111"/>
          <p:cNvGrpSpPr/>
          <p:nvPr/>
        </p:nvGrpSpPr>
        <p:grpSpPr>
          <a:xfrm>
            <a:off x="6337961" y="2055870"/>
            <a:ext cx="243005" cy="317443"/>
            <a:chOff x="812800" y="2401888"/>
            <a:chExt cx="206375" cy="269875"/>
          </a:xfrm>
          <a:solidFill>
            <a:schemeClr val="bg1">
              <a:lumMod val="65000"/>
            </a:schemeClr>
          </a:solidFill>
        </p:grpSpPr>
        <p:sp>
          <p:nvSpPr>
            <p:cNvPr id="736"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7"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5" name="Group 114"/>
          <p:cNvGrpSpPr/>
          <p:nvPr/>
        </p:nvGrpSpPr>
        <p:grpSpPr>
          <a:xfrm>
            <a:off x="8325219" y="3423611"/>
            <a:ext cx="243005" cy="317443"/>
            <a:chOff x="812800" y="2401888"/>
            <a:chExt cx="206375" cy="269875"/>
          </a:xfrm>
          <a:solidFill>
            <a:schemeClr val="bg1">
              <a:lumMod val="65000"/>
            </a:schemeClr>
          </a:solidFill>
        </p:grpSpPr>
        <p:sp>
          <p:nvSpPr>
            <p:cNvPr id="734"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5"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46" name="Group 117"/>
          <p:cNvGrpSpPr/>
          <p:nvPr/>
        </p:nvGrpSpPr>
        <p:grpSpPr>
          <a:xfrm>
            <a:off x="2884993" y="4484025"/>
            <a:ext cx="243005" cy="317443"/>
            <a:chOff x="812800" y="2401888"/>
            <a:chExt cx="206375" cy="269875"/>
          </a:xfrm>
          <a:solidFill>
            <a:schemeClr val="bg1">
              <a:lumMod val="65000"/>
            </a:schemeClr>
          </a:solidFill>
        </p:grpSpPr>
        <p:sp>
          <p:nvSpPr>
            <p:cNvPr id="732"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3"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47" name="Freeform 32"/>
          <p:cNvSpPr/>
          <p:nvPr/>
        </p:nvSpPr>
        <p:spPr bwMode="auto">
          <a:xfrm>
            <a:off x="3160172" y="3328042"/>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48" name="Freeform 54"/>
          <p:cNvSpPr>
            <a:spLocks noEditPoints="1"/>
          </p:cNvSpPr>
          <p:nvPr/>
        </p:nvSpPr>
        <p:spPr bwMode="auto">
          <a:xfrm>
            <a:off x="9378879" y="3848148"/>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49" name="Group 122"/>
          <p:cNvGrpSpPr/>
          <p:nvPr/>
        </p:nvGrpSpPr>
        <p:grpSpPr>
          <a:xfrm>
            <a:off x="2400026" y="3696404"/>
            <a:ext cx="304956" cy="246366"/>
            <a:chOff x="312738" y="3205163"/>
            <a:chExt cx="290513" cy="234950"/>
          </a:xfrm>
          <a:solidFill>
            <a:schemeClr val="bg1">
              <a:lumMod val="65000"/>
            </a:schemeClr>
          </a:solidFill>
        </p:grpSpPr>
        <p:sp>
          <p:nvSpPr>
            <p:cNvPr id="729"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0"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31"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0" name="Group 126"/>
          <p:cNvGrpSpPr/>
          <p:nvPr/>
        </p:nvGrpSpPr>
        <p:grpSpPr>
          <a:xfrm>
            <a:off x="2611670" y="4153372"/>
            <a:ext cx="304956" cy="246366"/>
            <a:chOff x="312738" y="3205163"/>
            <a:chExt cx="290513" cy="234950"/>
          </a:xfrm>
          <a:solidFill>
            <a:schemeClr val="bg1">
              <a:lumMod val="65000"/>
            </a:schemeClr>
          </a:solidFill>
        </p:grpSpPr>
        <p:sp>
          <p:nvSpPr>
            <p:cNvPr id="726"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7"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8"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1" name="Group 130"/>
          <p:cNvGrpSpPr/>
          <p:nvPr/>
        </p:nvGrpSpPr>
        <p:grpSpPr>
          <a:xfrm>
            <a:off x="4458758" y="2622561"/>
            <a:ext cx="304956" cy="246366"/>
            <a:chOff x="312738" y="3205163"/>
            <a:chExt cx="290513" cy="234950"/>
          </a:xfrm>
          <a:solidFill>
            <a:schemeClr val="bg1">
              <a:lumMod val="65000"/>
            </a:schemeClr>
          </a:solidFill>
        </p:grpSpPr>
        <p:sp>
          <p:nvSpPr>
            <p:cNvPr id="723"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4"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5"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52" name="Freeform 32"/>
          <p:cNvSpPr/>
          <p:nvPr/>
        </p:nvSpPr>
        <p:spPr bwMode="auto">
          <a:xfrm>
            <a:off x="8068287" y="3757382"/>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53" name="Group 135"/>
          <p:cNvGrpSpPr/>
          <p:nvPr/>
        </p:nvGrpSpPr>
        <p:grpSpPr>
          <a:xfrm>
            <a:off x="8107187" y="3164278"/>
            <a:ext cx="326567" cy="276141"/>
            <a:chOff x="1112838" y="3203576"/>
            <a:chExt cx="282575" cy="239712"/>
          </a:xfrm>
          <a:solidFill>
            <a:schemeClr val="bg1">
              <a:lumMod val="65000"/>
            </a:schemeClr>
          </a:solidFill>
        </p:grpSpPr>
        <p:sp>
          <p:nvSpPr>
            <p:cNvPr id="717"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8"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9"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0"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1"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22"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4" name="Group 142"/>
          <p:cNvGrpSpPr/>
          <p:nvPr/>
        </p:nvGrpSpPr>
        <p:grpSpPr>
          <a:xfrm>
            <a:off x="5804888" y="2852599"/>
            <a:ext cx="217551" cy="328008"/>
            <a:chOff x="549275" y="4406901"/>
            <a:chExt cx="161926" cy="244475"/>
          </a:xfrm>
          <a:solidFill>
            <a:schemeClr val="bg1">
              <a:lumMod val="65000"/>
            </a:schemeClr>
          </a:solidFill>
        </p:grpSpPr>
        <p:sp>
          <p:nvSpPr>
            <p:cNvPr id="715"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6"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55" name="Freeform 32"/>
          <p:cNvSpPr/>
          <p:nvPr/>
        </p:nvSpPr>
        <p:spPr bwMode="auto">
          <a:xfrm>
            <a:off x="5802967" y="3663734"/>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56" name="Group 146"/>
          <p:cNvGrpSpPr/>
          <p:nvPr/>
        </p:nvGrpSpPr>
        <p:grpSpPr>
          <a:xfrm>
            <a:off x="9497020" y="4212175"/>
            <a:ext cx="217551" cy="328008"/>
            <a:chOff x="549275" y="4406901"/>
            <a:chExt cx="161926" cy="244475"/>
          </a:xfrm>
          <a:solidFill>
            <a:schemeClr val="bg1">
              <a:lumMod val="65000"/>
            </a:schemeClr>
          </a:solidFill>
        </p:grpSpPr>
        <p:sp>
          <p:nvSpPr>
            <p:cNvPr id="713"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4"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7" name="Group 149"/>
          <p:cNvGrpSpPr/>
          <p:nvPr/>
        </p:nvGrpSpPr>
        <p:grpSpPr>
          <a:xfrm>
            <a:off x="5126300" y="2079883"/>
            <a:ext cx="357783" cy="244925"/>
            <a:chOff x="2324100" y="1814513"/>
            <a:chExt cx="266700" cy="182563"/>
          </a:xfrm>
          <a:solidFill>
            <a:schemeClr val="bg1">
              <a:lumMod val="65000"/>
            </a:schemeClr>
          </a:solidFill>
        </p:grpSpPr>
        <p:sp>
          <p:nvSpPr>
            <p:cNvPr id="71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8" name="Group 152"/>
          <p:cNvGrpSpPr/>
          <p:nvPr/>
        </p:nvGrpSpPr>
        <p:grpSpPr>
          <a:xfrm>
            <a:off x="8231571" y="4687138"/>
            <a:ext cx="256451" cy="217551"/>
            <a:chOff x="1112838" y="3203576"/>
            <a:chExt cx="282575" cy="239712"/>
          </a:xfrm>
          <a:solidFill>
            <a:schemeClr val="bg1">
              <a:lumMod val="65000"/>
            </a:schemeClr>
          </a:solidFill>
        </p:grpSpPr>
        <p:sp>
          <p:nvSpPr>
            <p:cNvPr id="705"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6"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7"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8"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9"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10"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59" name="Group 159"/>
          <p:cNvGrpSpPr/>
          <p:nvPr/>
        </p:nvGrpSpPr>
        <p:grpSpPr>
          <a:xfrm>
            <a:off x="3770565" y="2896301"/>
            <a:ext cx="334732" cy="324166"/>
            <a:chOff x="2339975" y="3200401"/>
            <a:chExt cx="249238" cy="241300"/>
          </a:xfrm>
          <a:solidFill>
            <a:schemeClr val="bg1">
              <a:lumMod val="65000"/>
            </a:schemeClr>
          </a:solidFill>
        </p:grpSpPr>
        <p:sp>
          <p:nvSpPr>
            <p:cNvPr id="691"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2"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3"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4"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5"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6"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7"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8"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9"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0"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1"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2"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3"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704"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60" name="Group 174"/>
          <p:cNvGrpSpPr/>
          <p:nvPr/>
        </p:nvGrpSpPr>
        <p:grpSpPr>
          <a:xfrm>
            <a:off x="7265316" y="3317477"/>
            <a:ext cx="181533" cy="273740"/>
            <a:chOff x="549275" y="4406901"/>
            <a:chExt cx="161926" cy="244475"/>
          </a:xfrm>
          <a:solidFill>
            <a:schemeClr val="bg1">
              <a:lumMod val="65000"/>
            </a:schemeClr>
          </a:solidFill>
        </p:grpSpPr>
        <p:sp>
          <p:nvSpPr>
            <p:cNvPr id="689"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90"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61" name="Group 177"/>
          <p:cNvGrpSpPr/>
          <p:nvPr/>
        </p:nvGrpSpPr>
        <p:grpSpPr>
          <a:xfrm>
            <a:off x="5031211" y="3359258"/>
            <a:ext cx="217551" cy="328008"/>
            <a:chOff x="549275" y="4406901"/>
            <a:chExt cx="161926" cy="244475"/>
          </a:xfrm>
          <a:solidFill>
            <a:schemeClr val="bg1">
              <a:lumMod val="65000"/>
            </a:schemeClr>
          </a:solidFill>
        </p:grpSpPr>
        <p:sp>
          <p:nvSpPr>
            <p:cNvPr id="687"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8"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62" name="Freeform 32"/>
          <p:cNvSpPr/>
          <p:nvPr/>
        </p:nvSpPr>
        <p:spPr bwMode="auto">
          <a:xfrm>
            <a:off x="6359572" y="2733978"/>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63" name="Group 181"/>
          <p:cNvGrpSpPr/>
          <p:nvPr/>
        </p:nvGrpSpPr>
        <p:grpSpPr>
          <a:xfrm>
            <a:off x="7032877" y="3991742"/>
            <a:ext cx="446629" cy="305917"/>
            <a:chOff x="2324100" y="1814513"/>
            <a:chExt cx="266700" cy="182563"/>
          </a:xfrm>
          <a:solidFill>
            <a:schemeClr val="bg1">
              <a:lumMod val="65000"/>
            </a:schemeClr>
          </a:solidFill>
        </p:grpSpPr>
        <p:sp>
          <p:nvSpPr>
            <p:cNvPr id="685"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6"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64" name="Group 184"/>
          <p:cNvGrpSpPr/>
          <p:nvPr/>
        </p:nvGrpSpPr>
        <p:grpSpPr>
          <a:xfrm>
            <a:off x="7299894" y="4711150"/>
            <a:ext cx="378434" cy="321285"/>
            <a:chOff x="1112838" y="3203576"/>
            <a:chExt cx="282575" cy="239712"/>
          </a:xfrm>
          <a:solidFill>
            <a:schemeClr val="bg1">
              <a:lumMod val="65000"/>
            </a:schemeClr>
          </a:solidFill>
        </p:grpSpPr>
        <p:sp>
          <p:nvSpPr>
            <p:cNvPr id="679"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0"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1"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2"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3"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84"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65" name="Group 191"/>
          <p:cNvGrpSpPr/>
          <p:nvPr/>
        </p:nvGrpSpPr>
        <p:grpSpPr>
          <a:xfrm>
            <a:off x="7182714" y="2752227"/>
            <a:ext cx="217551" cy="328008"/>
            <a:chOff x="549275" y="4406901"/>
            <a:chExt cx="161926" cy="244475"/>
          </a:xfrm>
          <a:solidFill>
            <a:schemeClr val="bg1">
              <a:lumMod val="65000"/>
            </a:schemeClr>
          </a:solidFill>
        </p:grpSpPr>
        <p:sp>
          <p:nvSpPr>
            <p:cNvPr id="677"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8"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66" name="Group 194"/>
          <p:cNvGrpSpPr/>
          <p:nvPr/>
        </p:nvGrpSpPr>
        <p:grpSpPr>
          <a:xfrm>
            <a:off x="4565853" y="2894380"/>
            <a:ext cx="308318" cy="300154"/>
            <a:chOff x="390525" y="2455863"/>
            <a:chExt cx="230188" cy="223838"/>
          </a:xfrm>
          <a:solidFill>
            <a:schemeClr val="bg1">
              <a:lumMod val="65000"/>
            </a:schemeClr>
          </a:solidFill>
        </p:grpSpPr>
        <p:sp>
          <p:nvSpPr>
            <p:cNvPr id="671"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2"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3"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4"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5"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6"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67" name="Freeform 58"/>
          <p:cNvSpPr/>
          <p:nvPr/>
        </p:nvSpPr>
        <p:spPr bwMode="auto">
          <a:xfrm>
            <a:off x="8392454" y="4475830"/>
            <a:ext cx="349139" cy="36210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68" name="Freeform 59"/>
          <p:cNvSpPr>
            <a:spLocks noEditPoints="1"/>
          </p:cNvSpPr>
          <p:nvPr/>
        </p:nvSpPr>
        <p:spPr bwMode="auto">
          <a:xfrm>
            <a:off x="8617209" y="3418328"/>
            <a:ext cx="274701" cy="368349"/>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69" name="Freeform 60"/>
          <p:cNvSpPr>
            <a:spLocks noEditPoints="1"/>
          </p:cNvSpPr>
          <p:nvPr/>
        </p:nvSpPr>
        <p:spPr bwMode="auto">
          <a:xfrm>
            <a:off x="3896390" y="4587247"/>
            <a:ext cx="185375" cy="325607"/>
          </a:xfrm>
          <a:custGeom>
            <a:avLst/>
            <a:gdLst>
              <a:gd name="T0" fmla="*/ 64 w 73"/>
              <a:gd name="T1" fmla="*/ 0 h 128"/>
              <a:gd name="T2" fmla="*/ 10 w 73"/>
              <a:gd name="T3" fmla="*/ 0 h 128"/>
              <a:gd name="T4" fmla="*/ 0 w 73"/>
              <a:gd name="T5" fmla="*/ 9 h 128"/>
              <a:gd name="T6" fmla="*/ 0 w 73"/>
              <a:gd name="T7" fmla="*/ 119 h 128"/>
              <a:gd name="T8" fmla="*/ 10 w 73"/>
              <a:gd name="T9" fmla="*/ 128 h 128"/>
              <a:gd name="T10" fmla="*/ 64 w 73"/>
              <a:gd name="T11" fmla="*/ 128 h 128"/>
              <a:gd name="T12" fmla="*/ 73 w 73"/>
              <a:gd name="T13" fmla="*/ 119 h 128"/>
              <a:gd name="T14" fmla="*/ 73 w 73"/>
              <a:gd name="T15" fmla="*/ 9 h 128"/>
              <a:gd name="T16" fmla="*/ 64 w 73"/>
              <a:gd name="T17" fmla="*/ 0 h 128"/>
              <a:gd name="T18" fmla="*/ 37 w 73"/>
              <a:gd name="T19" fmla="*/ 119 h 128"/>
              <a:gd name="T20" fmla="*/ 31 w 73"/>
              <a:gd name="T21" fmla="*/ 113 h 128"/>
              <a:gd name="T22" fmla="*/ 37 w 73"/>
              <a:gd name="T23" fmla="*/ 107 h 128"/>
              <a:gd name="T24" fmla="*/ 43 w 73"/>
              <a:gd name="T25" fmla="*/ 113 h 128"/>
              <a:gd name="T26" fmla="*/ 37 w 73"/>
              <a:gd name="T27" fmla="*/ 119 h 128"/>
              <a:gd name="T28" fmla="*/ 66 w 73"/>
              <a:gd name="T29" fmla="*/ 99 h 128"/>
              <a:gd name="T30" fmla="*/ 7 w 73"/>
              <a:gd name="T31" fmla="*/ 99 h 128"/>
              <a:gd name="T32" fmla="*/ 7 w 73"/>
              <a:gd name="T33" fmla="*/ 16 h 128"/>
              <a:gd name="T34" fmla="*/ 66 w 73"/>
              <a:gd name="T35" fmla="*/ 16 h 128"/>
              <a:gd name="T36" fmla="*/ 66 w 73"/>
              <a:gd name="T37" fmla="*/ 99 h 128"/>
              <a:gd name="T38" fmla="*/ 49 w 73"/>
              <a:gd name="T39" fmla="*/ 9 h 128"/>
              <a:gd name="T40" fmla="*/ 24 w 73"/>
              <a:gd name="T41" fmla="*/ 9 h 128"/>
              <a:gd name="T42" fmla="*/ 24 w 73"/>
              <a:gd name="T43" fmla="*/ 6 h 128"/>
              <a:gd name="T44" fmla="*/ 49 w 73"/>
              <a:gd name="T45" fmla="*/ 6 h 128"/>
              <a:gd name="T46" fmla="*/ 49 w 73"/>
              <a:gd name="T47" fmla="*/ 9 h 128"/>
              <a:gd name="T48" fmla="*/ 60 w 73"/>
              <a:gd name="T49" fmla="*/ 8 h 128"/>
              <a:gd name="T50" fmla="*/ 58 w 73"/>
              <a:gd name="T51" fmla="*/ 10 h 128"/>
              <a:gd name="T52" fmla="*/ 55 w 73"/>
              <a:gd name="T53" fmla="*/ 8 h 128"/>
              <a:gd name="T54" fmla="*/ 58 w 73"/>
              <a:gd name="T55" fmla="*/ 6 h 128"/>
              <a:gd name="T56" fmla="*/ 60 w 73"/>
              <a:gd name="T5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28">
                <a:moveTo>
                  <a:pt x="64" y="0"/>
                </a:moveTo>
                <a:cubicBezTo>
                  <a:pt x="10" y="0"/>
                  <a:pt x="10" y="0"/>
                  <a:pt x="10" y="0"/>
                </a:cubicBezTo>
                <a:cubicBezTo>
                  <a:pt x="5" y="0"/>
                  <a:pt x="0" y="4"/>
                  <a:pt x="0" y="9"/>
                </a:cubicBezTo>
                <a:cubicBezTo>
                  <a:pt x="0" y="119"/>
                  <a:pt x="0" y="119"/>
                  <a:pt x="0" y="119"/>
                </a:cubicBezTo>
                <a:cubicBezTo>
                  <a:pt x="0" y="124"/>
                  <a:pt x="5" y="128"/>
                  <a:pt x="10" y="128"/>
                </a:cubicBezTo>
                <a:cubicBezTo>
                  <a:pt x="64" y="128"/>
                  <a:pt x="64" y="128"/>
                  <a:pt x="64" y="128"/>
                </a:cubicBezTo>
                <a:cubicBezTo>
                  <a:pt x="69" y="128"/>
                  <a:pt x="73" y="124"/>
                  <a:pt x="73" y="119"/>
                </a:cubicBezTo>
                <a:cubicBezTo>
                  <a:pt x="73" y="9"/>
                  <a:pt x="73" y="9"/>
                  <a:pt x="73" y="9"/>
                </a:cubicBezTo>
                <a:cubicBezTo>
                  <a:pt x="73" y="4"/>
                  <a:pt x="69" y="0"/>
                  <a:pt x="64" y="0"/>
                </a:cubicBezTo>
                <a:close/>
                <a:moveTo>
                  <a:pt x="37" y="119"/>
                </a:moveTo>
                <a:cubicBezTo>
                  <a:pt x="34" y="119"/>
                  <a:pt x="31" y="116"/>
                  <a:pt x="31" y="113"/>
                </a:cubicBezTo>
                <a:cubicBezTo>
                  <a:pt x="31" y="110"/>
                  <a:pt x="34" y="107"/>
                  <a:pt x="37" y="107"/>
                </a:cubicBezTo>
                <a:cubicBezTo>
                  <a:pt x="40" y="107"/>
                  <a:pt x="43" y="110"/>
                  <a:pt x="43" y="113"/>
                </a:cubicBezTo>
                <a:cubicBezTo>
                  <a:pt x="43" y="116"/>
                  <a:pt x="40" y="119"/>
                  <a:pt x="37" y="119"/>
                </a:cubicBezTo>
                <a:close/>
                <a:moveTo>
                  <a:pt x="66" y="99"/>
                </a:moveTo>
                <a:cubicBezTo>
                  <a:pt x="7" y="99"/>
                  <a:pt x="7" y="99"/>
                  <a:pt x="7" y="99"/>
                </a:cubicBezTo>
                <a:cubicBezTo>
                  <a:pt x="7" y="16"/>
                  <a:pt x="7" y="16"/>
                  <a:pt x="7" y="16"/>
                </a:cubicBezTo>
                <a:cubicBezTo>
                  <a:pt x="66" y="16"/>
                  <a:pt x="66" y="16"/>
                  <a:pt x="66" y="16"/>
                </a:cubicBezTo>
                <a:lnTo>
                  <a:pt x="66" y="99"/>
                </a:lnTo>
                <a:close/>
                <a:moveTo>
                  <a:pt x="49" y="9"/>
                </a:moveTo>
                <a:cubicBezTo>
                  <a:pt x="24" y="9"/>
                  <a:pt x="24" y="9"/>
                  <a:pt x="24" y="9"/>
                </a:cubicBezTo>
                <a:cubicBezTo>
                  <a:pt x="24" y="6"/>
                  <a:pt x="24" y="6"/>
                  <a:pt x="24" y="6"/>
                </a:cubicBezTo>
                <a:cubicBezTo>
                  <a:pt x="49" y="6"/>
                  <a:pt x="49" y="6"/>
                  <a:pt x="49" y="6"/>
                </a:cubicBezTo>
                <a:lnTo>
                  <a:pt x="49" y="9"/>
                </a:lnTo>
                <a:close/>
                <a:moveTo>
                  <a:pt x="60" y="8"/>
                </a:moveTo>
                <a:cubicBezTo>
                  <a:pt x="60" y="9"/>
                  <a:pt x="59" y="10"/>
                  <a:pt x="58" y="10"/>
                </a:cubicBezTo>
                <a:cubicBezTo>
                  <a:pt x="56" y="10"/>
                  <a:pt x="55" y="9"/>
                  <a:pt x="55" y="8"/>
                </a:cubicBezTo>
                <a:cubicBezTo>
                  <a:pt x="55" y="7"/>
                  <a:pt x="56" y="6"/>
                  <a:pt x="58" y="6"/>
                </a:cubicBezTo>
                <a:cubicBezTo>
                  <a:pt x="59" y="6"/>
                  <a:pt x="60" y="7"/>
                  <a:pt x="60" y="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70" name="Group 204"/>
          <p:cNvGrpSpPr/>
          <p:nvPr/>
        </p:nvGrpSpPr>
        <p:grpSpPr>
          <a:xfrm>
            <a:off x="6779307" y="3879364"/>
            <a:ext cx="291509" cy="295832"/>
            <a:chOff x="2360613" y="2686051"/>
            <a:chExt cx="217488" cy="220662"/>
          </a:xfrm>
          <a:solidFill>
            <a:schemeClr val="bg1">
              <a:lumMod val="65000"/>
            </a:schemeClr>
          </a:solidFill>
        </p:grpSpPr>
        <p:sp>
          <p:nvSpPr>
            <p:cNvPr id="668"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9"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70"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71" name="Group 208"/>
          <p:cNvGrpSpPr/>
          <p:nvPr/>
        </p:nvGrpSpPr>
        <p:grpSpPr>
          <a:xfrm>
            <a:off x="3832997" y="3424091"/>
            <a:ext cx="217551" cy="328008"/>
            <a:chOff x="549275" y="4406901"/>
            <a:chExt cx="161926" cy="244475"/>
          </a:xfrm>
          <a:solidFill>
            <a:schemeClr val="bg1">
              <a:lumMod val="65000"/>
            </a:schemeClr>
          </a:solidFill>
        </p:grpSpPr>
        <p:sp>
          <p:nvSpPr>
            <p:cNvPr id="666"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7"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72" name="Group 211"/>
          <p:cNvGrpSpPr/>
          <p:nvPr/>
        </p:nvGrpSpPr>
        <p:grpSpPr>
          <a:xfrm>
            <a:off x="6155947" y="2442949"/>
            <a:ext cx="243005" cy="317443"/>
            <a:chOff x="812800" y="2401888"/>
            <a:chExt cx="206375" cy="269875"/>
          </a:xfrm>
          <a:solidFill>
            <a:schemeClr val="bg1">
              <a:lumMod val="65000"/>
            </a:schemeClr>
          </a:solidFill>
        </p:grpSpPr>
        <p:sp>
          <p:nvSpPr>
            <p:cNvPr id="664"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5"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73" name="Group 214"/>
          <p:cNvGrpSpPr/>
          <p:nvPr/>
        </p:nvGrpSpPr>
        <p:grpSpPr>
          <a:xfrm>
            <a:off x="4908268" y="3017323"/>
            <a:ext cx="378434" cy="321285"/>
            <a:chOff x="1112838" y="3203576"/>
            <a:chExt cx="282575" cy="239712"/>
          </a:xfrm>
          <a:solidFill>
            <a:schemeClr val="bg1">
              <a:lumMod val="65000"/>
            </a:schemeClr>
          </a:solidFill>
        </p:grpSpPr>
        <p:sp>
          <p:nvSpPr>
            <p:cNvPr id="658"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9"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0"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1"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2"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63"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74" name="Freeform 33"/>
          <p:cNvSpPr>
            <a:spLocks noEditPoints="1"/>
          </p:cNvSpPr>
          <p:nvPr/>
        </p:nvSpPr>
        <p:spPr bwMode="auto">
          <a:xfrm>
            <a:off x="6083430" y="3142667"/>
            <a:ext cx="239643" cy="16280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75" name="Freeform 33"/>
          <p:cNvSpPr>
            <a:spLocks noEditPoints="1"/>
          </p:cNvSpPr>
          <p:nvPr/>
        </p:nvSpPr>
        <p:spPr bwMode="auto">
          <a:xfrm>
            <a:off x="4646054" y="3638761"/>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76" name="Freeform 33"/>
          <p:cNvSpPr>
            <a:spLocks noEditPoints="1"/>
          </p:cNvSpPr>
          <p:nvPr/>
        </p:nvSpPr>
        <p:spPr bwMode="auto">
          <a:xfrm>
            <a:off x="7895399" y="3468754"/>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77" name="Freeform 33"/>
          <p:cNvSpPr>
            <a:spLocks noEditPoints="1"/>
          </p:cNvSpPr>
          <p:nvPr/>
        </p:nvSpPr>
        <p:spPr bwMode="auto">
          <a:xfrm>
            <a:off x="8835240" y="3127299"/>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78" name="Freeform 33"/>
          <p:cNvSpPr>
            <a:spLocks noEditPoints="1"/>
          </p:cNvSpPr>
          <p:nvPr/>
        </p:nvSpPr>
        <p:spPr bwMode="auto">
          <a:xfrm>
            <a:off x="4732498" y="2082764"/>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79" name="Freeform 33"/>
          <p:cNvSpPr>
            <a:spLocks noEditPoints="1"/>
          </p:cNvSpPr>
          <p:nvPr/>
        </p:nvSpPr>
        <p:spPr bwMode="auto">
          <a:xfrm>
            <a:off x="7150057" y="4331276"/>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80" name="Group 227"/>
          <p:cNvGrpSpPr/>
          <p:nvPr/>
        </p:nvGrpSpPr>
        <p:grpSpPr>
          <a:xfrm>
            <a:off x="9281869" y="3409684"/>
            <a:ext cx="243005" cy="317443"/>
            <a:chOff x="812800" y="2401888"/>
            <a:chExt cx="206375" cy="269875"/>
          </a:xfrm>
          <a:solidFill>
            <a:schemeClr val="bg1">
              <a:lumMod val="65000"/>
            </a:schemeClr>
          </a:solidFill>
        </p:grpSpPr>
        <p:sp>
          <p:nvSpPr>
            <p:cNvPr id="656"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7"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81" name="Group 230"/>
          <p:cNvGrpSpPr/>
          <p:nvPr/>
        </p:nvGrpSpPr>
        <p:grpSpPr>
          <a:xfrm>
            <a:off x="7374332" y="3793400"/>
            <a:ext cx="243005" cy="317443"/>
            <a:chOff x="812800" y="2401888"/>
            <a:chExt cx="206375" cy="269875"/>
          </a:xfrm>
          <a:solidFill>
            <a:schemeClr val="bg1">
              <a:lumMod val="65000"/>
            </a:schemeClr>
          </a:solidFill>
        </p:grpSpPr>
        <p:sp>
          <p:nvSpPr>
            <p:cNvPr id="654"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5"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82" name="Group 233"/>
          <p:cNvGrpSpPr/>
          <p:nvPr/>
        </p:nvGrpSpPr>
        <p:grpSpPr>
          <a:xfrm>
            <a:off x="6970445" y="3209902"/>
            <a:ext cx="243005" cy="317443"/>
            <a:chOff x="812800" y="2401888"/>
            <a:chExt cx="206375" cy="269875"/>
          </a:xfrm>
          <a:solidFill>
            <a:schemeClr val="bg1">
              <a:lumMod val="65000"/>
            </a:schemeClr>
          </a:solidFill>
        </p:grpSpPr>
        <p:sp>
          <p:nvSpPr>
            <p:cNvPr id="652"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3"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83" name="Freeform 32"/>
          <p:cNvSpPr/>
          <p:nvPr/>
        </p:nvSpPr>
        <p:spPr bwMode="auto">
          <a:xfrm>
            <a:off x="4594667" y="3932191"/>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84" name="Freeform 32"/>
          <p:cNvSpPr/>
          <p:nvPr/>
        </p:nvSpPr>
        <p:spPr bwMode="auto">
          <a:xfrm>
            <a:off x="6763939" y="2789686"/>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85" name="Group 238"/>
          <p:cNvGrpSpPr/>
          <p:nvPr/>
        </p:nvGrpSpPr>
        <p:grpSpPr>
          <a:xfrm>
            <a:off x="7591883" y="3527824"/>
            <a:ext cx="291509" cy="295832"/>
            <a:chOff x="2360613" y="2686051"/>
            <a:chExt cx="217488" cy="220662"/>
          </a:xfrm>
          <a:solidFill>
            <a:schemeClr val="bg1">
              <a:lumMod val="65000"/>
            </a:schemeClr>
          </a:solidFill>
        </p:grpSpPr>
        <p:sp>
          <p:nvSpPr>
            <p:cNvPr id="64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0"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51"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86" name="Group 242"/>
          <p:cNvGrpSpPr/>
          <p:nvPr/>
        </p:nvGrpSpPr>
        <p:grpSpPr>
          <a:xfrm>
            <a:off x="7348399" y="3501411"/>
            <a:ext cx="291509" cy="295832"/>
            <a:chOff x="2360613" y="2686051"/>
            <a:chExt cx="217488" cy="220662"/>
          </a:xfrm>
          <a:solidFill>
            <a:schemeClr val="bg1">
              <a:lumMod val="65000"/>
            </a:schemeClr>
          </a:solidFill>
        </p:grpSpPr>
        <p:sp>
          <p:nvSpPr>
            <p:cNvPr id="646"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7"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8"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487" name="Group 246"/>
          <p:cNvGrpSpPr/>
          <p:nvPr/>
        </p:nvGrpSpPr>
        <p:grpSpPr>
          <a:xfrm>
            <a:off x="5836104" y="2495295"/>
            <a:ext cx="291509" cy="295832"/>
            <a:chOff x="2360613" y="2686051"/>
            <a:chExt cx="217488" cy="220662"/>
          </a:xfrm>
          <a:solidFill>
            <a:schemeClr val="bg1">
              <a:lumMod val="65000"/>
            </a:schemeClr>
          </a:solidFill>
        </p:grpSpPr>
        <p:sp>
          <p:nvSpPr>
            <p:cNvPr id="643"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4"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5"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488" name="Freeform 54"/>
          <p:cNvSpPr>
            <a:spLocks noEditPoints="1"/>
          </p:cNvSpPr>
          <p:nvPr/>
        </p:nvSpPr>
        <p:spPr bwMode="auto">
          <a:xfrm>
            <a:off x="4276745" y="3789078"/>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89" name="Freeform 54"/>
          <p:cNvSpPr>
            <a:spLocks noEditPoints="1"/>
          </p:cNvSpPr>
          <p:nvPr/>
        </p:nvSpPr>
        <p:spPr bwMode="auto">
          <a:xfrm>
            <a:off x="8486102" y="3191652"/>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0" name="Freeform 54"/>
          <p:cNvSpPr>
            <a:spLocks noEditPoints="1"/>
          </p:cNvSpPr>
          <p:nvPr/>
        </p:nvSpPr>
        <p:spPr bwMode="auto">
          <a:xfrm>
            <a:off x="6963721" y="3585934"/>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1" name="Freeform 54"/>
          <p:cNvSpPr>
            <a:spLocks noEditPoints="1"/>
          </p:cNvSpPr>
          <p:nvPr/>
        </p:nvSpPr>
        <p:spPr bwMode="auto">
          <a:xfrm>
            <a:off x="3644902" y="4433568"/>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2" name="Freeform 59"/>
          <p:cNvSpPr>
            <a:spLocks noEditPoints="1"/>
          </p:cNvSpPr>
          <p:nvPr/>
        </p:nvSpPr>
        <p:spPr bwMode="auto">
          <a:xfrm>
            <a:off x="3933369" y="3768908"/>
            <a:ext cx="274701" cy="368349"/>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3" name="Freeform 57"/>
          <p:cNvSpPr>
            <a:spLocks noEditPoints="1"/>
          </p:cNvSpPr>
          <p:nvPr/>
        </p:nvSpPr>
        <p:spPr bwMode="auto">
          <a:xfrm>
            <a:off x="6130975" y="3816932"/>
            <a:ext cx="240603" cy="236281"/>
          </a:xfrm>
          <a:custGeom>
            <a:avLst/>
            <a:gdLst>
              <a:gd name="T0" fmla="*/ 82 w 95"/>
              <a:gd name="T1" fmla="*/ 57 h 93"/>
              <a:gd name="T2" fmla="*/ 95 w 95"/>
              <a:gd name="T3" fmla="*/ 51 h 93"/>
              <a:gd name="T4" fmla="*/ 95 w 95"/>
              <a:gd name="T5" fmla="*/ 41 h 93"/>
              <a:gd name="T6" fmla="*/ 82 w 95"/>
              <a:gd name="T7" fmla="*/ 35 h 93"/>
              <a:gd name="T8" fmla="*/ 80 w 95"/>
              <a:gd name="T9" fmla="*/ 30 h 93"/>
              <a:gd name="T10" fmla="*/ 85 w 95"/>
              <a:gd name="T11" fmla="*/ 17 h 93"/>
              <a:gd name="T12" fmla="*/ 77 w 95"/>
              <a:gd name="T13" fmla="*/ 9 h 93"/>
              <a:gd name="T14" fmla="*/ 64 w 95"/>
              <a:gd name="T15" fmla="*/ 15 h 93"/>
              <a:gd name="T16" fmla="*/ 58 w 95"/>
              <a:gd name="T17" fmla="*/ 12 h 93"/>
              <a:gd name="T18" fmla="*/ 53 w 95"/>
              <a:gd name="T19" fmla="*/ 0 h 93"/>
              <a:gd name="T20" fmla="*/ 42 w 95"/>
              <a:gd name="T21" fmla="*/ 0 h 93"/>
              <a:gd name="T22" fmla="*/ 37 w 95"/>
              <a:gd name="T23" fmla="*/ 12 h 93"/>
              <a:gd name="T24" fmla="*/ 31 w 95"/>
              <a:gd name="T25" fmla="*/ 15 h 93"/>
              <a:gd name="T26" fmla="*/ 18 w 95"/>
              <a:gd name="T27" fmla="*/ 10 h 93"/>
              <a:gd name="T28" fmla="*/ 10 w 95"/>
              <a:gd name="T29" fmla="*/ 17 h 93"/>
              <a:gd name="T30" fmla="*/ 15 w 95"/>
              <a:gd name="T31" fmla="*/ 30 h 93"/>
              <a:gd name="T32" fmla="*/ 13 w 95"/>
              <a:gd name="T33" fmla="*/ 36 h 93"/>
              <a:gd name="T34" fmla="*/ 0 w 95"/>
              <a:gd name="T35" fmla="*/ 41 h 93"/>
              <a:gd name="T36" fmla="*/ 0 w 95"/>
              <a:gd name="T37" fmla="*/ 51 h 93"/>
              <a:gd name="T38" fmla="*/ 13 w 95"/>
              <a:gd name="T39" fmla="*/ 57 h 93"/>
              <a:gd name="T40" fmla="*/ 16 w 95"/>
              <a:gd name="T41" fmla="*/ 62 h 93"/>
              <a:gd name="T42" fmla="*/ 10 w 95"/>
              <a:gd name="T43" fmla="*/ 76 h 93"/>
              <a:gd name="T44" fmla="*/ 18 w 95"/>
              <a:gd name="T45" fmla="*/ 83 h 93"/>
              <a:gd name="T46" fmla="*/ 31 w 95"/>
              <a:gd name="T47" fmla="*/ 77 h 93"/>
              <a:gd name="T48" fmla="*/ 37 w 95"/>
              <a:gd name="T49" fmla="*/ 80 h 93"/>
              <a:gd name="T50" fmla="*/ 43 w 95"/>
              <a:gd name="T51" fmla="*/ 93 h 93"/>
              <a:gd name="T52" fmla="*/ 53 w 95"/>
              <a:gd name="T53" fmla="*/ 93 h 93"/>
              <a:gd name="T54" fmla="*/ 58 w 95"/>
              <a:gd name="T55" fmla="*/ 80 h 93"/>
              <a:gd name="T56" fmla="*/ 64 w 95"/>
              <a:gd name="T57" fmla="*/ 77 h 93"/>
              <a:gd name="T58" fmla="*/ 78 w 95"/>
              <a:gd name="T59" fmla="*/ 82 h 93"/>
              <a:gd name="T60" fmla="*/ 85 w 95"/>
              <a:gd name="T61" fmla="*/ 75 h 93"/>
              <a:gd name="T62" fmla="*/ 80 w 95"/>
              <a:gd name="T63" fmla="*/ 62 h 93"/>
              <a:gd name="T64" fmla="*/ 82 w 95"/>
              <a:gd name="T65" fmla="*/ 57 h 93"/>
              <a:gd name="T66" fmla="*/ 48 w 95"/>
              <a:gd name="T67" fmla="*/ 61 h 93"/>
              <a:gd name="T68" fmla="*/ 32 w 95"/>
              <a:gd name="T69" fmla="*/ 46 h 93"/>
              <a:gd name="T70" fmla="*/ 48 w 95"/>
              <a:gd name="T71" fmla="*/ 31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5"/>
                  <a:pt x="82" y="35"/>
                </a:cubicBezTo>
                <a:cubicBezTo>
                  <a:pt x="80" y="30"/>
                  <a:pt x="80" y="30"/>
                  <a:pt x="80" y="30"/>
                </a:cubicBezTo>
                <a:cubicBezTo>
                  <a:pt x="80" y="30"/>
                  <a:pt x="85" y="17"/>
                  <a:pt x="85" y="17"/>
                </a:cubicBezTo>
                <a:cubicBezTo>
                  <a:pt x="77" y="9"/>
                  <a:pt x="77" y="9"/>
                  <a:pt x="77" y="9"/>
                </a:cubicBezTo>
                <a:cubicBezTo>
                  <a:pt x="77" y="9"/>
                  <a:pt x="64" y="15"/>
                  <a:pt x="64" y="15"/>
                </a:cubicBezTo>
                <a:cubicBezTo>
                  <a:pt x="58" y="12"/>
                  <a:pt x="58" y="12"/>
                  <a:pt x="58" y="12"/>
                </a:cubicBezTo>
                <a:cubicBezTo>
                  <a:pt x="58" y="12"/>
                  <a:pt x="53" y="0"/>
                  <a:pt x="53" y="0"/>
                </a:cubicBezTo>
                <a:cubicBezTo>
                  <a:pt x="42" y="0"/>
                  <a:pt x="42" y="0"/>
                  <a:pt x="42" y="0"/>
                </a:cubicBezTo>
                <a:cubicBezTo>
                  <a:pt x="41" y="0"/>
                  <a:pt x="37" y="12"/>
                  <a:pt x="37" y="12"/>
                </a:cubicBezTo>
                <a:cubicBezTo>
                  <a:pt x="31" y="15"/>
                  <a:pt x="31" y="15"/>
                  <a:pt x="31" y="15"/>
                </a:cubicBezTo>
                <a:cubicBezTo>
                  <a:pt x="31" y="15"/>
                  <a:pt x="18" y="9"/>
                  <a:pt x="18" y="10"/>
                </a:cubicBezTo>
                <a:cubicBezTo>
                  <a:pt x="10" y="17"/>
                  <a:pt x="10" y="17"/>
                  <a:pt x="10" y="17"/>
                </a:cubicBezTo>
                <a:cubicBezTo>
                  <a:pt x="10" y="18"/>
                  <a:pt x="15" y="30"/>
                  <a:pt x="15" y="30"/>
                </a:cubicBezTo>
                <a:cubicBezTo>
                  <a:pt x="13" y="36"/>
                  <a:pt x="13" y="36"/>
                  <a:pt x="13" y="36"/>
                </a:cubicBezTo>
                <a:cubicBezTo>
                  <a:pt x="13" y="36"/>
                  <a:pt x="0" y="41"/>
                  <a:pt x="0" y="41"/>
                </a:cubicBezTo>
                <a:cubicBezTo>
                  <a:pt x="0" y="51"/>
                  <a:pt x="0" y="51"/>
                  <a:pt x="0" y="51"/>
                </a:cubicBezTo>
                <a:cubicBezTo>
                  <a:pt x="0" y="52"/>
                  <a:pt x="13" y="57"/>
                  <a:pt x="13" y="57"/>
                </a:cubicBezTo>
                <a:cubicBezTo>
                  <a:pt x="16" y="62"/>
                  <a:pt x="16" y="62"/>
                  <a:pt x="16" y="62"/>
                </a:cubicBezTo>
                <a:cubicBezTo>
                  <a:pt x="16" y="62"/>
                  <a:pt x="10" y="75"/>
                  <a:pt x="10" y="76"/>
                </a:cubicBezTo>
                <a:cubicBezTo>
                  <a:pt x="18" y="83"/>
                  <a:pt x="18" y="83"/>
                  <a:pt x="18" y="83"/>
                </a:cubicBezTo>
                <a:cubicBezTo>
                  <a:pt x="18" y="83"/>
                  <a:pt x="31" y="77"/>
                  <a:pt x="31" y="77"/>
                </a:cubicBezTo>
                <a:cubicBezTo>
                  <a:pt x="37" y="80"/>
                  <a:pt x="37" y="80"/>
                  <a:pt x="37" y="80"/>
                </a:cubicBezTo>
                <a:cubicBezTo>
                  <a:pt x="37" y="80"/>
                  <a:pt x="42" y="93"/>
                  <a:pt x="43" y="93"/>
                </a:cubicBezTo>
                <a:cubicBezTo>
                  <a:pt x="53" y="93"/>
                  <a:pt x="53" y="93"/>
                  <a:pt x="53" y="93"/>
                </a:cubicBezTo>
                <a:cubicBezTo>
                  <a:pt x="54" y="93"/>
                  <a:pt x="58" y="80"/>
                  <a:pt x="58" y="80"/>
                </a:cubicBezTo>
                <a:cubicBezTo>
                  <a:pt x="64" y="77"/>
                  <a:pt x="64" y="77"/>
                  <a:pt x="64" y="77"/>
                </a:cubicBezTo>
                <a:cubicBezTo>
                  <a:pt x="64" y="77"/>
                  <a:pt x="77" y="83"/>
                  <a:pt x="78" y="82"/>
                </a:cubicBezTo>
                <a:cubicBezTo>
                  <a:pt x="85" y="75"/>
                  <a:pt x="85" y="75"/>
                  <a:pt x="85" y="75"/>
                </a:cubicBezTo>
                <a:cubicBezTo>
                  <a:pt x="85" y="75"/>
                  <a:pt x="80" y="62"/>
                  <a:pt x="80" y="62"/>
                </a:cubicBezTo>
                <a:lnTo>
                  <a:pt x="82" y="57"/>
                </a:lnTo>
                <a:close/>
                <a:moveTo>
                  <a:pt x="48" y="61"/>
                </a:moveTo>
                <a:cubicBezTo>
                  <a:pt x="39" y="61"/>
                  <a:pt x="32" y="54"/>
                  <a:pt x="32" y="46"/>
                </a:cubicBezTo>
                <a:cubicBezTo>
                  <a:pt x="32" y="38"/>
                  <a:pt x="39" y="31"/>
                  <a:pt x="48" y="31"/>
                </a:cubicBezTo>
                <a:cubicBezTo>
                  <a:pt x="56" y="31"/>
                  <a:pt x="63" y="38"/>
                  <a:pt x="63" y="46"/>
                </a:cubicBezTo>
                <a:cubicBezTo>
                  <a:pt x="63" y="54"/>
                  <a:pt x="56" y="61"/>
                  <a:pt x="48" y="6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4" name="Freeform 57"/>
          <p:cNvSpPr>
            <a:spLocks noEditPoints="1"/>
          </p:cNvSpPr>
          <p:nvPr/>
        </p:nvSpPr>
        <p:spPr bwMode="auto">
          <a:xfrm>
            <a:off x="5969612" y="3435137"/>
            <a:ext cx="240603" cy="236281"/>
          </a:xfrm>
          <a:custGeom>
            <a:avLst/>
            <a:gdLst>
              <a:gd name="T0" fmla="*/ 82 w 95"/>
              <a:gd name="T1" fmla="*/ 57 h 93"/>
              <a:gd name="T2" fmla="*/ 95 w 95"/>
              <a:gd name="T3" fmla="*/ 51 h 93"/>
              <a:gd name="T4" fmla="*/ 95 w 95"/>
              <a:gd name="T5" fmla="*/ 41 h 93"/>
              <a:gd name="T6" fmla="*/ 82 w 95"/>
              <a:gd name="T7" fmla="*/ 35 h 93"/>
              <a:gd name="T8" fmla="*/ 80 w 95"/>
              <a:gd name="T9" fmla="*/ 30 h 93"/>
              <a:gd name="T10" fmla="*/ 85 w 95"/>
              <a:gd name="T11" fmla="*/ 17 h 93"/>
              <a:gd name="T12" fmla="*/ 77 w 95"/>
              <a:gd name="T13" fmla="*/ 9 h 93"/>
              <a:gd name="T14" fmla="*/ 64 w 95"/>
              <a:gd name="T15" fmla="*/ 15 h 93"/>
              <a:gd name="T16" fmla="*/ 58 w 95"/>
              <a:gd name="T17" fmla="*/ 12 h 93"/>
              <a:gd name="T18" fmla="*/ 53 w 95"/>
              <a:gd name="T19" fmla="*/ 0 h 93"/>
              <a:gd name="T20" fmla="*/ 42 w 95"/>
              <a:gd name="T21" fmla="*/ 0 h 93"/>
              <a:gd name="T22" fmla="*/ 37 w 95"/>
              <a:gd name="T23" fmla="*/ 12 h 93"/>
              <a:gd name="T24" fmla="*/ 31 w 95"/>
              <a:gd name="T25" fmla="*/ 15 h 93"/>
              <a:gd name="T26" fmla="*/ 18 w 95"/>
              <a:gd name="T27" fmla="*/ 10 h 93"/>
              <a:gd name="T28" fmla="*/ 10 w 95"/>
              <a:gd name="T29" fmla="*/ 17 h 93"/>
              <a:gd name="T30" fmla="*/ 15 w 95"/>
              <a:gd name="T31" fmla="*/ 30 h 93"/>
              <a:gd name="T32" fmla="*/ 13 w 95"/>
              <a:gd name="T33" fmla="*/ 36 h 93"/>
              <a:gd name="T34" fmla="*/ 0 w 95"/>
              <a:gd name="T35" fmla="*/ 41 h 93"/>
              <a:gd name="T36" fmla="*/ 0 w 95"/>
              <a:gd name="T37" fmla="*/ 51 h 93"/>
              <a:gd name="T38" fmla="*/ 13 w 95"/>
              <a:gd name="T39" fmla="*/ 57 h 93"/>
              <a:gd name="T40" fmla="*/ 16 w 95"/>
              <a:gd name="T41" fmla="*/ 62 h 93"/>
              <a:gd name="T42" fmla="*/ 10 w 95"/>
              <a:gd name="T43" fmla="*/ 76 h 93"/>
              <a:gd name="T44" fmla="*/ 18 w 95"/>
              <a:gd name="T45" fmla="*/ 83 h 93"/>
              <a:gd name="T46" fmla="*/ 31 w 95"/>
              <a:gd name="T47" fmla="*/ 77 h 93"/>
              <a:gd name="T48" fmla="*/ 37 w 95"/>
              <a:gd name="T49" fmla="*/ 80 h 93"/>
              <a:gd name="T50" fmla="*/ 43 w 95"/>
              <a:gd name="T51" fmla="*/ 93 h 93"/>
              <a:gd name="T52" fmla="*/ 53 w 95"/>
              <a:gd name="T53" fmla="*/ 93 h 93"/>
              <a:gd name="T54" fmla="*/ 58 w 95"/>
              <a:gd name="T55" fmla="*/ 80 h 93"/>
              <a:gd name="T56" fmla="*/ 64 w 95"/>
              <a:gd name="T57" fmla="*/ 77 h 93"/>
              <a:gd name="T58" fmla="*/ 78 w 95"/>
              <a:gd name="T59" fmla="*/ 82 h 93"/>
              <a:gd name="T60" fmla="*/ 85 w 95"/>
              <a:gd name="T61" fmla="*/ 75 h 93"/>
              <a:gd name="T62" fmla="*/ 80 w 95"/>
              <a:gd name="T63" fmla="*/ 62 h 93"/>
              <a:gd name="T64" fmla="*/ 82 w 95"/>
              <a:gd name="T65" fmla="*/ 57 h 93"/>
              <a:gd name="T66" fmla="*/ 48 w 95"/>
              <a:gd name="T67" fmla="*/ 61 h 93"/>
              <a:gd name="T68" fmla="*/ 32 w 95"/>
              <a:gd name="T69" fmla="*/ 46 h 93"/>
              <a:gd name="T70" fmla="*/ 48 w 95"/>
              <a:gd name="T71" fmla="*/ 31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5"/>
                  <a:pt x="82" y="35"/>
                </a:cubicBezTo>
                <a:cubicBezTo>
                  <a:pt x="80" y="30"/>
                  <a:pt x="80" y="30"/>
                  <a:pt x="80" y="30"/>
                </a:cubicBezTo>
                <a:cubicBezTo>
                  <a:pt x="80" y="30"/>
                  <a:pt x="85" y="17"/>
                  <a:pt x="85" y="17"/>
                </a:cubicBezTo>
                <a:cubicBezTo>
                  <a:pt x="77" y="9"/>
                  <a:pt x="77" y="9"/>
                  <a:pt x="77" y="9"/>
                </a:cubicBezTo>
                <a:cubicBezTo>
                  <a:pt x="77" y="9"/>
                  <a:pt x="64" y="15"/>
                  <a:pt x="64" y="15"/>
                </a:cubicBezTo>
                <a:cubicBezTo>
                  <a:pt x="58" y="12"/>
                  <a:pt x="58" y="12"/>
                  <a:pt x="58" y="12"/>
                </a:cubicBezTo>
                <a:cubicBezTo>
                  <a:pt x="58" y="12"/>
                  <a:pt x="53" y="0"/>
                  <a:pt x="53" y="0"/>
                </a:cubicBezTo>
                <a:cubicBezTo>
                  <a:pt x="42" y="0"/>
                  <a:pt x="42" y="0"/>
                  <a:pt x="42" y="0"/>
                </a:cubicBezTo>
                <a:cubicBezTo>
                  <a:pt x="41" y="0"/>
                  <a:pt x="37" y="12"/>
                  <a:pt x="37" y="12"/>
                </a:cubicBezTo>
                <a:cubicBezTo>
                  <a:pt x="31" y="15"/>
                  <a:pt x="31" y="15"/>
                  <a:pt x="31" y="15"/>
                </a:cubicBezTo>
                <a:cubicBezTo>
                  <a:pt x="31" y="15"/>
                  <a:pt x="18" y="9"/>
                  <a:pt x="18" y="10"/>
                </a:cubicBezTo>
                <a:cubicBezTo>
                  <a:pt x="10" y="17"/>
                  <a:pt x="10" y="17"/>
                  <a:pt x="10" y="17"/>
                </a:cubicBezTo>
                <a:cubicBezTo>
                  <a:pt x="10" y="18"/>
                  <a:pt x="15" y="30"/>
                  <a:pt x="15" y="30"/>
                </a:cubicBezTo>
                <a:cubicBezTo>
                  <a:pt x="13" y="36"/>
                  <a:pt x="13" y="36"/>
                  <a:pt x="13" y="36"/>
                </a:cubicBezTo>
                <a:cubicBezTo>
                  <a:pt x="13" y="36"/>
                  <a:pt x="0" y="41"/>
                  <a:pt x="0" y="41"/>
                </a:cubicBezTo>
                <a:cubicBezTo>
                  <a:pt x="0" y="51"/>
                  <a:pt x="0" y="51"/>
                  <a:pt x="0" y="51"/>
                </a:cubicBezTo>
                <a:cubicBezTo>
                  <a:pt x="0" y="52"/>
                  <a:pt x="13" y="57"/>
                  <a:pt x="13" y="57"/>
                </a:cubicBezTo>
                <a:cubicBezTo>
                  <a:pt x="16" y="62"/>
                  <a:pt x="16" y="62"/>
                  <a:pt x="16" y="62"/>
                </a:cubicBezTo>
                <a:cubicBezTo>
                  <a:pt x="16" y="62"/>
                  <a:pt x="10" y="75"/>
                  <a:pt x="10" y="76"/>
                </a:cubicBezTo>
                <a:cubicBezTo>
                  <a:pt x="18" y="83"/>
                  <a:pt x="18" y="83"/>
                  <a:pt x="18" y="83"/>
                </a:cubicBezTo>
                <a:cubicBezTo>
                  <a:pt x="18" y="83"/>
                  <a:pt x="31" y="77"/>
                  <a:pt x="31" y="77"/>
                </a:cubicBezTo>
                <a:cubicBezTo>
                  <a:pt x="37" y="80"/>
                  <a:pt x="37" y="80"/>
                  <a:pt x="37" y="80"/>
                </a:cubicBezTo>
                <a:cubicBezTo>
                  <a:pt x="37" y="80"/>
                  <a:pt x="42" y="93"/>
                  <a:pt x="43" y="93"/>
                </a:cubicBezTo>
                <a:cubicBezTo>
                  <a:pt x="53" y="93"/>
                  <a:pt x="53" y="93"/>
                  <a:pt x="53" y="93"/>
                </a:cubicBezTo>
                <a:cubicBezTo>
                  <a:pt x="54" y="93"/>
                  <a:pt x="58" y="80"/>
                  <a:pt x="58" y="80"/>
                </a:cubicBezTo>
                <a:cubicBezTo>
                  <a:pt x="64" y="77"/>
                  <a:pt x="64" y="77"/>
                  <a:pt x="64" y="77"/>
                </a:cubicBezTo>
                <a:cubicBezTo>
                  <a:pt x="64" y="77"/>
                  <a:pt x="77" y="83"/>
                  <a:pt x="78" y="82"/>
                </a:cubicBezTo>
                <a:cubicBezTo>
                  <a:pt x="85" y="75"/>
                  <a:pt x="85" y="75"/>
                  <a:pt x="85" y="75"/>
                </a:cubicBezTo>
                <a:cubicBezTo>
                  <a:pt x="85" y="75"/>
                  <a:pt x="80" y="62"/>
                  <a:pt x="80" y="62"/>
                </a:cubicBezTo>
                <a:lnTo>
                  <a:pt x="82" y="57"/>
                </a:lnTo>
                <a:close/>
                <a:moveTo>
                  <a:pt x="48" y="61"/>
                </a:moveTo>
                <a:cubicBezTo>
                  <a:pt x="39" y="61"/>
                  <a:pt x="32" y="54"/>
                  <a:pt x="32" y="46"/>
                </a:cubicBezTo>
                <a:cubicBezTo>
                  <a:pt x="32" y="38"/>
                  <a:pt x="39" y="31"/>
                  <a:pt x="48" y="31"/>
                </a:cubicBezTo>
                <a:cubicBezTo>
                  <a:pt x="56" y="31"/>
                  <a:pt x="63" y="38"/>
                  <a:pt x="63" y="46"/>
                </a:cubicBezTo>
                <a:cubicBezTo>
                  <a:pt x="63" y="54"/>
                  <a:pt x="56" y="61"/>
                  <a:pt x="48" y="6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5" name="Freeform 33"/>
          <p:cNvSpPr>
            <a:spLocks noEditPoints="1"/>
          </p:cNvSpPr>
          <p:nvPr/>
        </p:nvSpPr>
        <p:spPr bwMode="auto">
          <a:xfrm>
            <a:off x="6531020" y="2997153"/>
            <a:ext cx="239643" cy="16280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6" name="Freeform 33"/>
          <p:cNvSpPr>
            <a:spLocks noEditPoints="1"/>
          </p:cNvSpPr>
          <p:nvPr/>
        </p:nvSpPr>
        <p:spPr bwMode="auto">
          <a:xfrm>
            <a:off x="5522023" y="2170169"/>
            <a:ext cx="239643" cy="16280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497" name="Freeform 61"/>
          <p:cNvSpPr>
            <a:spLocks noEditPoints="1"/>
          </p:cNvSpPr>
          <p:nvPr/>
        </p:nvSpPr>
        <p:spPr bwMode="auto">
          <a:xfrm>
            <a:off x="4961095" y="4053694"/>
            <a:ext cx="279023" cy="325607"/>
          </a:xfrm>
          <a:custGeom>
            <a:avLst/>
            <a:gdLst>
              <a:gd name="T0" fmla="*/ 101 w 110"/>
              <a:gd name="T1" fmla="*/ 0 h 128"/>
              <a:gd name="T2" fmla="*/ 9 w 110"/>
              <a:gd name="T3" fmla="*/ 0 h 128"/>
              <a:gd name="T4" fmla="*/ 0 w 110"/>
              <a:gd name="T5" fmla="*/ 9 h 128"/>
              <a:gd name="T6" fmla="*/ 0 w 110"/>
              <a:gd name="T7" fmla="*/ 119 h 128"/>
              <a:gd name="T8" fmla="*/ 9 w 110"/>
              <a:gd name="T9" fmla="*/ 128 h 128"/>
              <a:gd name="T10" fmla="*/ 101 w 110"/>
              <a:gd name="T11" fmla="*/ 128 h 128"/>
              <a:gd name="T12" fmla="*/ 110 w 110"/>
              <a:gd name="T13" fmla="*/ 119 h 128"/>
              <a:gd name="T14" fmla="*/ 110 w 110"/>
              <a:gd name="T15" fmla="*/ 9 h 128"/>
              <a:gd name="T16" fmla="*/ 101 w 110"/>
              <a:gd name="T17" fmla="*/ 0 h 128"/>
              <a:gd name="T18" fmla="*/ 101 w 110"/>
              <a:gd name="T19" fmla="*/ 109 h 128"/>
              <a:gd name="T20" fmla="*/ 9 w 110"/>
              <a:gd name="T21" fmla="*/ 109 h 128"/>
              <a:gd name="T22" fmla="*/ 9 w 110"/>
              <a:gd name="T23" fmla="*/ 11 h 128"/>
              <a:gd name="T24" fmla="*/ 101 w 110"/>
              <a:gd name="T25" fmla="*/ 11 h 128"/>
              <a:gd name="T26" fmla="*/ 101 w 110"/>
              <a:gd name="T27" fmla="*/ 109 h 128"/>
              <a:gd name="T28" fmla="*/ 67 w 110"/>
              <a:gd name="T29" fmla="*/ 121 h 128"/>
              <a:gd name="T30" fmla="*/ 42 w 110"/>
              <a:gd name="T31" fmla="*/ 121 h 128"/>
              <a:gd name="T32" fmla="*/ 42 w 110"/>
              <a:gd name="T33" fmla="*/ 118 h 128"/>
              <a:gd name="T34" fmla="*/ 67 w 110"/>
              <a:gd name="T35" fmla="*/ 118 h 128"/>
              <a:gd name="T36" fmla="*/ 67 w 110"/>
              <a:gd name="T3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28">
                <a:moveTo>
                  <a:pt x="101" y="0"/>
                </a:moveTo>
                <a:cubicBezTo>
                  <a:pt x="9" y="0"/>
                  <a:pt x="9" y="0"/>
                  <a:pt x="9" y="0"/>
                </a:cubicBezTo>
                <a:cubicBezTo>
                  <a:pt x="4" y="0"/>
                  <a:pt x="0" y="4"/>
                  <a:pt x="0" y="9"/>
                </a:cubicBezTo>
                <a:cubicBezTo>
                  <a:pt x="0" y="119"/>
                  <a:pt x="0" y="119"/>
                  <a:pt x="0" y="119"/>
                </a:cubicBezTo>
                <a:cubicBezTo>
                  <a:pt x="0" y="124"/>
                  <a:pt x="4" y="128"/>
                  <a:pt x="9" y="128"/>
                </a:cubicBezTo>
                <a:cubicBezTo>
                  <a:pt x="101" y="128"/>
                  <a:pt x="101" y="128"/>
                  <a:pt x="101" y="128"/>
                </a:cubicBezTo>
                <a:cubicBezTo>
                  <a:pt x="106" y="128"/>
                  <a:pt x="110" y="124"/>
                  <a:pt x="110" y="119"/>
                </a:cubicBezTo>
                <a:cubicBezTo>
                  <a:pt x="110" y="9"/>
                  <a:pt x="110" y="9"/>
                  <a:pt x="110" y="9"/>
                </a:cubicBezTo>
                <a:cubicBezTo>
                  <a:pt x="110" y="4"/>
                  <a:pt x="106" y="0"/>
                  <a:pt x="101" y="0"/>
                </a:cubicBezTo>
                <a:close/>
                <a:moveTo>
                  <a:pt x="101" y="109"/>
                </a:moveTo>
                <a:cubicBezTo>
                  <a:pt x="9" y="109"/>
                  <a:pt x="9" y="109"/>
                  <a:pt x="9" y="109"/>
                </a:cubicBezTo>
                <a:cubicBezTo>
                  <a:pt x="9" y="11"/>
                  <a:pt x="9" y="11"/>
                  <a:pt x="9" y="11"/>
                </a:cubicBezTo>
                <a:cubicBezTo>
                  <a:pt x="101" y="11"/>
                  <a:pt x="101" y="11"/>
                  <a:pt x="101" y="11"/>
                </a:cubicBezTo>
                <a:lnTo>
                  <a:pt x="101" y="109"/>
                </a:lnTo>
                <a:close/>
                <a:moveTo>
                  <a:pt x="67" y="121"/>
                </a:moveTo>
                <a:cubicBezTo>
                  <a:pt x="42" y="121"/>
                  <a:pt x="42" y="121"/>
                  <a:pt x="42" y="121"/>
                </a:cubicBezTo>
                <a:cubicBezTo>
                  <a:pt x="42" y="118"/>
                  <a:pt x="42" y="118"/>
                  <a:pt x="42" y="118"/>
                </a:cubicBezTo>
                <a:cubicBezTo>
                  <a:pt x="67" y="118"/>
                  <a:pt x="67" y="118"/>
                  <a:pt x="67" y="118"/>
                </a:cubicBezTo>
                <a:lnTo>
                  <a:pt x="67" y="121"/>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cs typeface="+mn-ea"/>
              <a:sym typeface="+mn-lt"/>
            </a:endParaRPr>
          </a:p>
        </p:txBody>
      </p:sp>
      <p:sp>
        <p:nvSpPr>
          <p:cNvPr id="498" name="Freeform 54"/>
          <p:cNvSpPr>
            <a:spLocks noEditPoints="1"/>
          </p:cNvSpPr>
          <p:nvPr/>
        </p:nvSpPr>
        <p:spPr bwMode="auto">
          <a:xfrm>
            <a:off x="8145607" y="2561569"/>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499" name="Group 261"/>
          <p:cNvGrpSpPr/>
          <p:nvPr/>
        </p:nvGrpSpPr>
        <p:grpSpPr>
          <a:xfrm>
            <a:off x="7852177" y="2373793"/>
            <a:ext cx="243005" cy="317443"/>
            <a:chOff x="812800" y="2401888"/>
            <a:chExt cx="206375" cy="269875"/>
          </a:xfrm>
          <a:solidFill>
            <a:schemeClr val="bg1">
              <a:lumMod val="65000"/>
            </a:schemeClr>
          </a:solidFill>
        </p:grpSpPr>
        <p:sp>
          <p:nvSpPr>
            <p:cNvPr id="641"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2"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0" name="Group 267"/>
          <p:cNvGrpSpPr/>
          <p:nvPr/>
        </p:nvGrpSpPr>
        <p:grpSpPr>
          <a:xfrm>
            <a:off x="5755422" y="2091889"/>
            <a:ext cx="308318" cy="300154"/>
            <a:chOff x="390525" y="2455863"/>
            <a:chExt cx="230188" cy="223838"/>
          </a:xfrm>
          <a:solidFill>
            <a:schemeClr val="bg1">
              <a:lumMod val="65000"/>
            </a:schemeClr>
          </a:solidFill>
        </p:grpSpPr>
        <p:sp>
          <p:nvSpPr>
            <p:cNvPr id="635"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6"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7"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8"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9"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40"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01" name="Freeform 32"/>
          <p:cNvSpPr/>
          <p:nvPr/>
        </p:nvSpPr>
        <p:spPr bwMode="auto">
          <a:xfrm>
            <a:off x="4152841" y="2364188"/>
            <a:ext cx="347218" cy="30639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502" name="Group 275"/>
          <p:cNvGrpSpPr/>
          <p:nvPr/>
        </p:nvGrpSpPr>
        <p:grpSpPr>
          <a:xfrm>
            <a:off x="4557208" y="2357945"/>
            <a:ext cx="226196" cy="218992"/>
            <a:chOff x="2339975" y="3200401"/>
            <a:chExt cx="249238" cy="241300"/>
          </a:xfrm>
          <a:solidFill>
            <a:schemeClr val="bg1">
              <a:lumMod val="65000"/>
            </a:schemeClr>
          </a:solidFill>
        </p:grpSpPr>
        <p:sp>
          <p:nvSpPr>
            <p:cNvPr id="621"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2"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3"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4"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5"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6"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7"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8"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9"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0"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1"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2"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3"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34"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3" name="Group 290"/>
          <p:cNvGrpSpPr/>
          <p:nvPr/>
        </p:nvGrpSpPr>
        <p:grpSpPr>
          <a:xfrm>
            <a:off x="6656844" y="2003043"/>
            <a:ext cx="354902" cy="341455"/>
            <a:chOff x="2339975" y="3200401"/>
            <a:chExt cx="249238" cy="241300"/>
          </a:xfrm>
          <a:solidFill>
            <a:schemeClr val="bg1">
              <a:lumMod val="65000"/>
            </a:schemeClr>
          </a:solidFill>
        </p:grpSpPr>
        <p:sp>
          <p:nvSpPr>
            <p:cNvPr id="607"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8"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9"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0"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1"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2"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3"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4"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5"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6"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7"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8"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19"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20"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4" name="Group 305"/>
          <p:cNvGrpSpPr/>
          <p:nvPr/>
        </p:nvGrpSpPr>
        <p:grpSpPr>
          <a:xfrm>
            <a:off x="7566430" y="2257574"/>
            <a:ext cx="325127" cy="342415"/>
            <a:chOff x="1641475" y="2428876"/>
            <a:chExt cx="242888" cy="255587"/>
          </a:xfrm>
          <a:solidFill>
            <a:schemeClr val="bg1">
              <a:lumMod val="65000"/>
            </a:schemeClr>
          </a:solidFill>
        </p:grpSpPr>
        <p:sp>
          <p:nvSpPr>
            <p:cNvPr id="602" name="Freeform 49"/>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3" name="Freeform 50"/>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4" name="Freeform 51"/>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5" name="Freeform 52"/>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6" name="Freeform 53"/>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5" name="Group 311"/>
          <p:cNvGrpSpPr/>
          <p:nvPr/>
        </p:nvGrpSpPr>
        <p:grpSpPr>
          <a:xfrm>
            <a:off x="7173589" y="2092849"/>
            <a:ext cx="243005" cy="317443"/>
            <a:chOff x="812800" y="2401888"/>
            <a:chExt cx="206375" cy="269875"/>
          </a:xfrm>
          <a:solidFill>
            <a:schemeClr val="bg1">
              <a:lumMod val="65000"/>
            </a:schemeClr>
          </a:solidFill>
        </p:grpSpPr>
        <p:sp>
          <p:nvSpPr>
            <p:cNvPr id="600"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601"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06" name="Freeform 58"/>
          <p:cNvSpPr/>
          <p:nvPr/>
        </p:nvSpPr>
        <p:spPr bwMode="auto">
          <a:xfrm>
            <a:off x="7437724" y="2152400"/>
            <a:ext cx="231959" cy="24060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507" name="Group 315"/>
          <p:cNvGrpSpPr/>
          <p:nvPr/>
        </p:nvGrpSpPr>
        <p:grpSpPr>
          <a:xfrm>
            <a:off x="4808377" y="3424091"/>
            <a:ext cx="203624" cy="202184"/>
            <a:chOff x="1979613" y="3067051"/>
            <a:chExt cx="231775" cy="230188"/>
          </a:xfrm>
          <a:solidFill>
            <a:schemeClr val="bg1">
              <a:lumMod val="65000"/>
            </a:schemeClr>
          </a:solidFill>
        </p:grpSpPr>
        <p:sp>
          <p:nvSpPr>
            <p:cNvPr id="597"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8"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9"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8" name="Group 319"/>
          <p:cNvGrpSpPr/>
          <p:nvPr/>
        </p:nvGrpSpPr>
        <p:grpSpPr>
          <a:xfrm>
            <a:off x="8409262" y="2728215"/>
            <a:ext cx="332811" cy="330409"/>
            <a:chOff x="1979613" y="3067051"/>
            <a:chExt cx="231775" cy="230188"/>
          </a:xfrm>
          <a:solidFill>
            <a:schemeClr val="bg1">
              <a:lumMod val="65000"/>
            </a:schemeClr>
          </a:solidFill>
        </p:grpSpPr>
        <p:sp>
          <p:nvSpPr>
            <p:cNvPr id="594"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5"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6"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09" name="Group 323"/>
          <p:cNvGrpSpPr/>
          <p:nvPr/>
        </p:nvGrpSpPr>
        <p:grpSpPr>
          <a:xfrm>
            <a:off x="4987029" y="2836270"/>
            <a:ext cx="165205" cy="164244"/>
            <a:chOff x="1979613" y="3067051"/>
            <a:chExt cx="231775" cy="230188"/>
          </a:xfrm>
          <a:solidFill>
            <a:schemeClr val="bg1">
              <a:lumMod val="65000"/>
            </a:schemeClr>
          </a:solidFill>
        </p:grpSpPr>
        <p:sp>
          <p:nvSpPr>
            <p:cNvPr id="591"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2"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3"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10" name="Freeform 33"/>
          <p:cNvSpPr>
            <a:spLocks noEditPoints="1"/>
          </p:cNvSpPr>
          <p:nvPr/>
        </p:nvSpPr>
        <p:spPr bwMode="auto">
          <a:xfrm>
            <a:off x="6769222" y="4248674"/>
            <a:ext cx="296792" cy="202184"/>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511" name="Group 328"/>
          <p:cNvGrpSpPr/>
          <p:nvPr/>
        </p:nvGrpSpPr>
        <p:grpSpPr>
          <a:xfrm>
            <a:off x="4977424" y="2508742"/>
            <a:ext cx="124384" cy="188256"/>
            <a:chOff x="549275" y="4406901"/>
            <a:chExt cx="161926" cy="244475"/>
          </a:xfrm>
          <a:solidFill>
            <a:schemeClr val="bg1">
              <a:lumMod val="65000"/>
            </a:schemeClr>
          </a:solidFill>
        </p:grpSpPr>
        <p:sp>
          <p:nvSpPr>
            <p:cNvPr id="589"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90"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12" name="Group 331"/>
          <p:cNvGrpSpPr/>
          <p:nvPr/>
        </p:nvGrpSpPr>
        <p:grpSpPr>
          <a:xfrm>
            <a:off x="8704613" y="3807808"/>
            <a:ext cx="718928" cy="723250"/>
            <a:chOff x="2406386" y="2310863"/>
            <a:chExt cx="712985" cy="717460"/>
          </a:xfrm>
        </p:grpSpPr>
        <p:sp>
          <p:nvSpPr>
            <p:cNvPr id="585" name="Oval 332"/>
            <p:cNvSpPr/>
            <p:nvPr/>
          </p:nvSpPr>
          <p:spPr>
            <a:xfrm>
              <a:off x="2406386" y="2310863"/>
              <a:ext cx="712985" cy="717460"/>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86" name="Group 333"/>
            <p:cNvGrpSpPr/>
            <p:nvPr/>
          </p:nvGrpSpPr>
          <p:grpSpPr>
            <a:xfrm>
              <a:off x="2644010" y="2484695"/>
              <a:ext cx="240862" cy="314973"/>
              <a:chOff x="812800" y="2401888"/>
              <a:chExt cx="206375" cy="269875"/>
            </a:xfrm>
            <a:solidFill>
              <a:schemeClr val="bg1"/>
            </a:solidFill>
          </p:grpSpPr>
          <p:sp>
            <p:nvSpPr>
              <p:cNvPr id="587"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88"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grpSp>
        <p:nvGrpSpPr>
          <p:cNvPr id="513" name="Group 336"/>
          <p:cNvGrpSpPr/>
          <p:nvPr/>
        </p:nvGrpSpPr>
        <p:grpSpPr>
          <a:xfrm>
            <a:off x="7418034" y="2775279"/>
            <a:ext cx="718928" cy="723250"/>
            <a:chOff x="1524000" y="1777501"/>
            <a:chExt cx="712985" cy="717460"/>
          </a:xfrm>
        </p:grpSpPr>
        <p:sp>
          <p:nvSpPr>
            <p:cNvPr id="580" name="Oval 337"/>
            <p:cNvSpPr/>
            <p:nvPr/>
          </p:nvSpPr>
          <p:spPr>
            <a:xfrm>
              <a:off x="1524000" y="1777501"/>
              <a:ext cx="712985" cy="717460"/>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81" name="Group 338"/>
            <p:cNvGrpSpPr/>
            <p:nvPr/>
          </p:nvGrpSpPr>
          <p:grpSpPr>
            <a:xfrm>
              <a:off x="1658190" y="1956445"/>
              <a:ext cx="444604" cy="359572"/>
              <a:chOff x="312738" y="3205163"/>
              <a:chExt cx="290513" cy="234950"/>
            </a:xfrm>
            <a:solidFill>
              <a:schemeClr val="bg1"/>
            </a:solidFill>
          </p:grpSpPr>
          <p:sp>
            <p:nvSpPr>
              <p:cNvPr id="582"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83"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84"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grpSp>
        <p:nvGrpSpPr>
          <p:cNvPr id="514" name="Group 342"/>
          <p:cNvGrpSpPr/>
          <p:nvPr/>
        </p:nvGrpSpPr>
        <p:grpSpPr>
          <a:xfrm>
            <a:off x="4047667" y="4168953"/>
            <a:ext cx="718928" cy="723250"/>
            <a:chOff x="3429000" y="514350"/>
            <a:chExt cx="712985" cy="717460"/>
          </a:xfrm>
        </p:grpSpPr>
        <p:sp>
          <p:nvSpPr>
            <p:cNvPr id="576" name="Oval 343"/>
            <p:cNvSpPr/>
            <p:nvPr/>
          </p:nvSpPr>
          <p:spPr>
            <a:xfrm>
              <a:off x="3429000" y="514350"/>
              <a:ext cx="712985" cy="71746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77" name="Group 344"/>
            <p:cNvGrpSpPr/>
            <p:nvPr/>
          </p:nvGrpSpPr>
          <p:grpSpPr>
            <a:xfrm>
              <a:off x="3624980" y="718468"/>
              <a:ext cx="321025" cy="309224"/>
              <a:chOff x="4616450" y="1549401"/>
              <a:chExt cx="215900" cy="207963"/>
            </a:xfrm>
            <a:solidFill>
              <a:schemeClr val="bg1"/>
            </a:solidFill>
          </p:grpSpPr>
          <p:sp>
            <p:nvSpPr>
              <p:cNvPr id="578"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79"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grpSp>
        <p:nvGrpSpPr>
          <p:cNvPr id="515" name="Group 347"/>
          <p:cNvGrpSpPr/>
          <p:nvPr/>
        </p:nvGrpSpPr>
        <p:grpSpPr>
          <a:xfrm>
            <a:off x="6229905" y="3203658"/>
            <a:ext cx="718928" cy="723250"/>
            <a:chOff x="4547492" y="1385709"/>
            <a:chExt cx="712985" cy="717460"/>
          </a:xfrm>
        </p:grpSpPr>
        <p:sp>
          <p:nvSpPr>
            <p:cNvPr id="572" name="Oval 348"/>
            <p:cNvSpPr/>
            <p:nvPr/>
          </p:nvSpPr>
          <p:spPr>
            <a:xfrm>
              <a:off x="4547492" y="1385709"/>
              <a:ext cx="712985" cy="717460"/>
            </a:xfrm>
            <a:prstGeom prst="ellipse">
              <a:avLst/>
            </a:prstGeom>
            <a:solidFill>
              <a:srgbClr val="E4074F"/>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73" name="Group 349"/>
            <p:cNvGrpSpPr/>
            <p:nvPr/>
          </p:nvGrpSpPr>
          <p:grpSpPr>
            <a:xfrm>
              <a:off x="4785747" y="1565927"/>
              <a:ext cx="236474" cy="357025"/>
              <a:chOff x="549275" y="4406901"/>
              <a:chExt cx="161926" cy="244475"/>
            </a:xfrm>
            <a:solidFill>
              <a:schemeClr val="bg1"/>
            </a:solidFill>
          </p:grpSpPr>
          <p:sp>
            <p:nvSpPr>
              <p:cNvPr id="574"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75"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sp>
        <p:nvSpPr>
          <p:cNvPr id="567" name="Oval 356"/>
          <p:cNvSpPr/>
          <p:nvPr/>
        </p:nvSpPr>
        <p:spPr>
          <a:xfrm>
            <a:off x="7560667" y="4082028"/>
            <a:ext cx="718928" cy="723250"/>
          </a:xfrm>
          <a:prstGeom prst="ellipse">
            <a:avLst/>
          </a:prstGeom>
          <a:solidFill>
            <a:srgbClr val="1C802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68" name="Group 357"/>
          <p:cNvGrpSpPr/>
          <p:nvPr/>
        </p:nvGrpSpPr>
        <p:grpSpPr>
          <a:xfrm>
            <a:off x="7775347" y="4311628"/>
            <a:ext cx="291664" cy="295842"/>
            <a:chOff x="2360613" y="2686051"/>
            <a:chExt cx="217488" cy="220662"/>
          </a:xfrm>
          <a:solidFill>
            <a:schemeClr val="bg1"/>
          </a:solidFill>
        </p:grpSpPr>
        <p:sp>
          <p:nvSpPr>
            <p:cNvPr id="56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70"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71"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17" name="Group 361"/>
          <p:cNvGrpSpPr/>
          <p:nvPr/>
        </p:nvGrpSpPr>
        <p:grpSpPr>
          <a:xfrm>
            <a:off x="5119096" y="2344498"/>
            <a:ext cx="718928" cy="723250"/>
            <a:chOff x="6995402" y="1971675"/>
            <a:chExt cx="712985" cy="717460"/>
          </a:xfrm>
        </p:grpSpPr>
        <p:sp>
          <p:nvSpPr>
            <p:cNvPr id="551" name="Oval 362"/>
            <p:cNvSpPr/>
            <p:nvPr/>
          </p:nvSpPr>
          <p:spPr>
            <a:xfrm>
              <a:off x="6995402" y="1971675"/>
              <a:ext cx="712985" cy="717460"/>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52" name="Group 363"/>
            <p:cNvGrpSpPr/>
            <p:nvPr/>
          </p:nvGrpSpPr>
          <p:grpSpPr>
            <a:xfrm>
              <a:off x="7195400" y="2161507"/>
              <a:ext cx="331478" cy="320918"/>
              <a:chOff x="2339975" y="3200401"/>
              <a:chExt cx="249238" cy="241300"/>
            </a:xfrm>
            <a:solidFill>
              <a:schemeClr val="bg1"/>
            </a:solidFill>
          </p:grpSpPr>
          <p:sp>
            <p:nvSpPr>
              <p:cNvPr id="553"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4"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5"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6"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7"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8"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9"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0"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1"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2"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3"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4" name="Freeform 29"/>
              <p:cNvSpPr>
                <a:spLocks noEditPoints="1"/>
              </p:cNvSpPr>
              <p:nvPr/>
            </p:nvSpPr>
            <p:spPr bwMode="auto">
              <a:xfrm>
                <a:off x="2339975" y="3217863"/>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5"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66"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grpSp>
        <p:nvGrpSpPr>
          <p:cNvPr id="518" name="Group 378"/>
          <p:cNvGrpSpPr/>
          <p:nvPr/>
        </p:nvGrpSpPr>
        <p:grpSpPr>
          <a:xfrm>
            <a:off x="3223565" y="3614269"/>
            <a:ext cx="718928" cy="723250"/>
            <a:chOff x="5715000" y="957761"/>
            <a:chExt cx="712985" cy="717460"/>
          </a:xfrm>
        </p:grpSpPr>
        <p:sp>
          <p:nvSpPr>
            <p:cNvPr id="544" name="Oval 379"/>
            <p:cNvSpPr/>
            <p:nvPr/>
          </p:nvSpPr>
          <p:spPr>
            <a:xfrm>
              <a:off x="5715000" y="957761"/>
              <a:ext cx="712985" cy="717460"/>
            </a:xfrm>
            <a:prstGeom prst="ellipse">
              <a:avLst/>
            </a:prstGeom>
            <a:solidFill>
              <a:srgbClr val="1D6B17"/>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grpSp>
          <p:nvGrpSpPr>
            <p:cNvPr id="545" name="Group 380"/>
            <p:cNvGrpSpPr/>
            <p:nvPr/>
          </p:nvGrpSpPr>
          <p:grpSpPr>
            <a:xfrm>
              <a:off x="5935329" y="1145357"/>
              <a:ext cx="323035" cy="339923"/>
              <a:chOff x="1641475" y="2428876"/>
              <a:chExt cx="242888" cy="255587"/>
            </a:xfrm>
            <a:solidFill>
              <a:schemeClr val="bg1"/>
            </a:solidFill>
          </p:grpSpPr>
          <p:sp>
            <p:nvSpPr>
              <p:cNvPr id="546" name="Freeform 49"/>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47" name="Freeform 50"/>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48" name="Freeform 51"/>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49" name="Freeform 52"/>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50" name="Freeform 53"/>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grpSp>
        <p:nvGrpSpPr>
          <p:cNvPr id="519" name="Group 3"/>
          <p:cNvGrpSpPr/>
          <p:nvPr/>
        </p:nvGrpSpPr>
        <p:grpSpPr>
          <a:xfrm>
            <a:off x="4048628" y="3048059"/>
            <a:ext cx="718928" cy="723250"/>
            <a:chOff x="3179546" y="1642414"/>
            <a:chExt cx="950647" cy="956613"/>
          </a:xfrm>
        </p:grpSpPr>
        <p:sp>
          <p:nvSpPr>
            <p:cNvPr id="542" name="Oval 353"/>
            <p:cNvSpPr/>
            <p:nvPr/>
          </p:nvSpPr>
          <p:spPr>
            <a:xfrm>
              <a:off x="3179546" y="1642414"/>
              <a:ext cx="950647" cy="956613"/>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1735">
                <a:solidFill>
                  <a:schemeClr val="bg1"/>
                </a:solidFill>
                <a:cs typeface="+mn-ea"/>
                <a:sym typeface="+mn-lt"/>
              </a:endParaRPr>
            </a:p>
          </p:txBody>
        </p:sp>
        <p:sp>
          <p:nvSpPr>
            <p:cNvPr id="543" name="Freeform 54"/>
            <p:cNvSpPr>
              <a:spLocks noEditPoints="1"/>
            </p:cNvSpPr>
            <p:nvPr/>
          </p:nvSpPr>
          <p:spPr bwMode="auto">
            <a:xfrm>
              <a:off x="3447537" y="1938593"/>
              <a:ext cx="405579" cy="418663"/>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20" name="Freeform 60"/>
          <p:cNvSpPr>
            <a:spLocks noEditPoints="1"/>
          </p:cNvSpPr>
          <p:nvPr/>
        </p:nvSpPr>
        <p:spPr bwMode="auto">
          <a:xfrm>
            <a:off x="6086312" y="1986715"/>
            <a:ext cx="185375" cy="325607"/>
          </a:xfrm>
          <a:custGeom>
            <a:avLst/>
            <a:gdLst>
              <a:gd name="T0" fmla="*/ 64 w 73"/>
              <a:gd name="T1" fmla="*/ 0 h 128"/>
              <a:gd name="T2" fmla="*/ 10 w 73"/>
              <a:gd name="T3" fmla="*/ 0 h 128"/>
              <a:gd name="T4" fmla="*/ 0 w 73"/>
              <a:gd name="T5" fmla="*/ 9 h 128"/>
              <a:gd name="T6" fmla="*/ 0 w 73"/>
              <a:gd name="T7" fmla="*/ 119 h 128"/>
              <a:gd name="T8" fmla="*/ 10 w 73"/>
              <a:gd name="T9" fmla="*/ 128 h 128"/>
              <a:gd name="T10" fmla="*/ 64 w 73"/>
              <a:gd name="T11" fmla="*/ 128 h 128"/>
              <a:gd name="T12" fmla="*/ 73 w 73"/>
              <a:gd name="T13" fmla="*/ 119 h 128"/>
              <a:gd name="T14" fmla="*/ 73 w 73"/>
              <a:gd name="T15" fmla="*/ 9 h 128"/>
              <a:gd name="T16" fmla="*/ 64 w 73"/>
              <a:gd name="T17" fmla="*/ 0 h 128"/>
              <a:gd name="T18" fmla="*/ 37 w 73"/>
              <a:gd name="T19" fmla="*/ 119 h 128"/>
              <a:gd name="T20" fmla="*/ 31 w 73"/>
              <a:gd name="T21" fmla="*/ 113 h 128"/>
              <a:gd name="T22" fmla="*/ 37 w 73"/>
              <a:gd name="T23" fmla="*/ 107 h 128"/>
              <a:gd name="T24" fmla="*/ 43 w 73"/>
              <a:gd name="T25" fmla="*/ 113 h 128"/>
              <a:gd name="T26" fmla="*/ 37 w 73"/>
              <a:gd name="T27" fmla="*/ 119 h 128"/>
              <a:gd name="T28" fmla="*/ 66 w 73"/>
              <a:gd name="T29" fmla="*/ 99 h 128"/>
              <a:gd name="T30" fmla="*/ 7 w 73"/>
              <a:gd name="T31" fmla="*/ 99 h 128"/>
              <a:gd name="T32" fmla="*/ 7 w 73"/>
              <a:gd name="T33" fmla="*/ 16 h 128"/>
              <a:gd name="T34" fmla="*/ 66 w 73"/>
              <a:gd name="T35" fmla="*/ 16 h 128"/>
              <a:gd name="T36" fmla="*/ 66 w 73"/>
              <a:gd name="T37" fmla="*/ 99 h 128"/>
              <a:gd name="T38" fmla="*/ 49 w 73"/>
              <a:gd name="T39" fmla="*/ 9 h 128"/>
              <a:gd name="T40" fmla="*/ 24 w 73"/>
              <a:gd name="T41" fmla="*/ 9 h 128"/>
              <a:gd name="T42" fmla="*/ 24 w 73"/>
              <a:gd name="T43" fmla="*/ 6 h 128"/>
              <a:gd name="T44" fmla="*/ 49 w 73"/>
              <a:gd name="T45" fmla="*/ 6 h 128"/>
              <a:gd name="T46" fmla="*/ 49 w 73"/>
              <a:gd name="T47" fmla="*/ 9 h 128"/>
              <a:gd name="T48" fmla="*/ 60 w 73"/>
              <a:gd name="T49" fmla="*/ 8 h 128"/>
              <a:gd name="T50" fmla="*/ 58 w 73"/>
              <a:gd name="T51" fmla="*/ 10 h 128"/>
              <a:gd name="T52" fmla="*/ 55 w 73"/>
              <a:gd name="T53" fmla="*/ 8 h 128"/>
              <a:gd name="T54" fmla="*/ 58 w 73"/>
              <a:gd name="T55" fmla="*/ 6 h 128"/>
              <a:gd name="T56" fmla="*/ 60 w 73"/>
              <a:gd name="T5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28">
                <a:moveTo>
                  <a:pt x="64" y="0"/>
                </a:moveTo>
                <a:cubicBezTo>
                  <a:pt x="10" y="0"/>
                  <a:pt x="10" y="0"/>
                  <a:pt x="10" y="0"/>
                </a:cubicBezTo>
                <a:cubicBezTo>
                  <a:pt x="5" y="0"/>
                  <a:pt x="0" y="4"/>
                  <a:pt x="0" y="9"/>
                </a:cubicBezTo>
                <a:cubicBezTo>
                  <a:pt x="0" y="119"/>
                  <a:pt x="0" y="119"/>
                  <a:pt x="0" y="119"/>
                </a:cubicBezTo>
                <a:cubicBezTo>
                  <a:pt x="0" y="124"/>
                  <a:pt x="5" y="128"/>
                  <a:pt x="10" y="128"/>
                </a:cubicBezTo>
                <a:cubicBezTo>
                  <a:pt x="64" y="128"/>
                  <a:pt x="64" y="128"/>
                  <a:pt x="64" y="128"/>
                </a:cubicBezTo>
                <a:cubicBezTo>
                  <a:pt x="69" y="128"/>
                  <a:pt x="73" y="124"/>
                  <a:pt x="73" y="119"/>
                </a:cubicBezTo>
                <a:cubicBezTo>
                  <a:pt x="73" y="9"/>
                  <a:pt x="73" y="9"/>
                  <a:pt x="73" y="9"/>
                </a:cubicBezTo>
                <a:cubicBezTo>
                  <a:pt x="73" y="4"/>
                  <a:pt x="69" y="0"/>
                  <a:pt x="64" y="0"/>
                </a:cubicBezTo>
                <a:close/>
                <a:moveTo>
                  <a:pt x="37" y="119"/>
                </a:moveTo>
                <a:cubicBezTo>
                  <a:pt x="34" y="119"/>
                  <a:pt x="31" y="116"/>
                  <a:pt x="31" y="113"/>
                </a:cubicBezTo>
                <a:cubicBezTo>
                  <a:pt x="31" y="110"/>
                  <a:pt x="34" y="107"/>
                  <a:pt x="37" y="107"/>
                </a:cubicBezTo>
                <a:cubicBezTo>
                  <a:pt x="40" y="107"/>
                  <a:pt x="43" y="110"/>
                  <a:pt x="43" y="113"/>
                </a:cubicBezTo>
                <a:cubicBezTo>
                  <a:pt x="43" y="116"/>
                  <a:pt x="40" y="119"/>
                  <a:pt x="37" y="119"/>
                </a:cubicBezTo>
                <a:close/>
                <a:moveTo>
                  <a:pt x="66" y="99"/>
                </a:moveTo>
                <a:cubicBezTo>
                  <a:pt x="7" y="99"/>
                  <a:pt x="7" y="99"/>
                  <a:pt x="7" y="99"/>
                </a:cubicBezTo>
                <a:cubicBezTo>
                  <a:pt x="7" y="16"/>
                  <a:pt x="7" y="16"/>
                  <a:pt x="7" y="16"/>
                </a:cubicBezTo>
                <a:cubicBezTo>
                  <a:pt x="66" y="16"/>
                  <a:pt x="66" y="16"/>
                  <a:pt x="66" y="16"/>
                </a:cubicBezTo>
                <a:lnTo>
                  <a:pt x="66" y="99"/>
                </a:lnTo>
                <a:close/>
                <a:moveTo>
                  <a:pt x="49" y="9"/>
                </a:moveTo>
                <a:cubicBezTo>
                  <a:pt x="24" y="9"/>
                  <a:pt x="24" y="9"/>
                  <a:pt x="24" y="9"/>
                </a:cubicBezTo>
                <a:cubicBezTo>
                  <a:pt x="24" y="6"/>
                  <a:pt x="24" y="6"/>
                  <a:pt x="24" y="6"/>
                </a:cubicBezTo>
                <a:cubicBezTo>
                  <a:pt x="49" y="6"/>
                  <a:pt x="49" y="6"/>
                  <a:pt x="49" y="6"/>
                </a:cubicBezTo>
                <a:lnTo>
                  <a:pt x="49" y="9"/>
                </a:lnTo>
                <a:close/>
                <a:moveTo>
                  <a:pt x="60" y="8"/>
                </a:moveTo>
                <a:cubicBezTo>
                  <a:pt x="60" y="9"/>
                  <a:pt x="59" y="10"/>
                  <a:pt x="58" y="10"/>
                </a:cubicBezTo>
                <a:cubicBezTo>
                  <a:pt x="56" y="10"/>
                  <a:pt x="55" y="9"/>
                  <a:pt x="55" y="8"/>
                </a:cubicBezTo>
                <a:cubicBezTo>
                  <a:pt x="55" y="7"/>
                  <a:pt x="56" y="6"/>
                  <a:pt x="58" y="6"/>
                </a:cubicBezTo>
                <a:cubicBezTo>
                  <a:pt x="59" y="6"/>
                  <a:pt x="60" y="7"/>
                  <a:pt x="60" y="8"/>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521" name="Group 413"/>
          <p:cNvGrpSpPr/>
          <p:nvPr/>
        </p:nvGrpSpPr>
        <p:grpSpPr>
          <a:xfrm>
            <a:off x="3007454" y="2759911"/>
            <a:ext cx="291509" cy="295832"/>
            <a:chOff x="2360613" y="2686051"/>
            <a:chExt cx="217488" cy="220662"/>
          </a:xfrm>
          <a:solidFill>
            <a:schemeClr val="bg1">
              <a:lumMod val="65000"/>
            </a:schemeClr>
          </a:solidFill>
        </p:grpSpPr>
        <p:sp>
          <p:nvSpPr>
            <p:cNvPr id="53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40"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41"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22" name="Freeform 33"/>
          <p:cNvSpPr>
            <a:spLocks noEditPoints="1"/>
          </p:cNvSpPr>
          <p:nvPr/>
        </p:nvSpPr>
        <p:spPr bwMode="auto">
          <a:xfrm>
            <a:off x="3110707" y="2973140"/>
            <a:ext cx="400045" cy="27229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23" name="Freeform 54"/>
          <p:cNvSpPr>
            <a:spLocks noEditPoints="1"/>
          </p:cNvSpPr>
          <p:nvPr/>
        </p:nvSpPr>
        <p:spPr bwMode="auto">
          <a:xfrm>
            <a:off x="2685209" y="3439939"/>
            <a:ext cx="306877" cy="3164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nvGrpSpPr>
          <p:cNvPr id="524" name="Group 419"/>
          <p:cNvGrpSpPr/>
          <p:nvPr/>
        </p:nvGrpSpPr>
        <p:grpSpPr>
          <a:xfrm>
            <a:off x="2712103" y="3025007"/>
            <a:ext cx="332811" cy="330409"/>
            <a:chOff x="1979613" y="3067051"/>
            <a:chExt cx="231775" cy="230188"/>
          </a:xfrm>
          <a:solidFill>
            <a:schemeClr val="bg1">
              <a:lumMod val="65000"/>
            </a:schemeClr>
          </a:solidFill>
        </p:grpSpPr>
        <p:sp>
          <p:nvSpPr>
            <p:cNvPr id="53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grpSp>
        <p:nvGrpSpPr>
          <p:cNvPr id="525" name="Group 423"/>
          <p:cNvGrpSpPr/>
          <p:nvPr/>
        </p:nvGrpSpPr>
        <p:grpSpPr>
          <a:xfrm>
            <a:off x="3341705" y="2521709"/>
            <a:ext cx="378434" cy="321285"/>
            <a:chOff x="1112838" y="3203576"/>
            <a:chExt cx="282575" cy="239712"/>
          </a:xfrm>
          <a:solidFill>
            <a:schemeClr val="bg1">
              <a:lumMod val="65000"/>
            </a:schemeClr>
          </a:solidFill>
        </p:grpSpPr>
        <p:sp>
          <p:nvSpPr>
            <p:cNvPr id="530"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1"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2"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3"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4"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35"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
        <p:nvSpPr>
          <p:cNvPr id="526" name="Freeform 61"/>
          <p:cNvSpPr>
            <a:spLocks noEditPoints="1"/>
          </p:cNvSpPr>
          <p:nvPr/>
        </p:nvSpPr>
        <p:spPr bwMode="auto">
          <a:xfrm>
            <a:off x="3770085" y="2283027"/>
            <a:ext cx="279023" cy="325607"/>
          </a:xfrm>
          <a:custGeom>
            <a:avLst/>
            <a:gdLst>
              <a:gd name="T0" fmla="*/ 101 w 110"/>
              <a:gd name="T1" fmla="*/ 0 h 128"/>
              <a:gd name="T2" fmla="*/ 9 w 110"/>
              <a:gd name="T3" fmla="*/ 0 h 128"/>
              <a:gd name="T4" fmla="*/ 0 w 110"/>
              <a:gd name="T5" fmla="*/ 9 h 128"/>
              <a:gd name="T6" fmla="*/ 0 w 110"/>
              <a:gd name="T7" fmla="*/ 119 h 128"/>
              <a:gd name="T8" fmla="*/ 9 w 110"/>
              <a:gd name="T9" fmla="*/ 128 h 128"/>
              <a:gd name="T10" fmla="*/ 101 w 110"/>
              <a:gd name="T11" fmla="*/ 128 h 128"/>
              <a:gd name="T12" fmla="*/ 110 w 110"/>
              <a:gd name="T13" fmla="*/ 119 h 128"/>
              <a:gd name="T14" fmla="*/ 110 w 110"/>
              <a:gd name="T15" fmla="*/ 9 h 128"/>
              <a:gd name="T16" fmla="*/ 101 w 110"/>
              <a:gd name="T17" fmla="*/ 0 h 128"/>
              <a:gd name="T18" fmla="*/ 101 w 110"/>
              <a:gd name="T19" fmla="*/ 109 h 128"/>
              <a:gd name="T20" fmla="*/ 9 w 110"/>
              <a:gd name="T21" fmla="*/ 109 h 128"/>
              <a:gd name="T22" fmla="*/ 9 w 110"/>
              <a:gd name="T23" fmla="*/ 11 h 128"/>
              <a:gd name="T24" fmla="*/ 101 w 110"/>
              <a:gd name="T25" fmla="*/ 11 h 128"/>
              <a:gd name="T26" fmla="*/ 101 w 110"/>
              <a:gd name="T27" fmla="*/ 109 h 128"/>
              <a:gd name="T28" fmla="*/ 67 w 110"/>
              <a:gd name="T29" fmla="*/ 121 h 128"/>
              <a:gd name="T30" fmla="*/ 42 w 110"/>
              <a:gd name="T31" fmla="*/ 121 h 128"/>
              <a:gd name="T32" fmla="*/ 42 w 110"/>
              <a:gd name="T33" fmla="*/ 118 h 128"/>
              <a:gd name="T34" fmla="*/ 67 w 110"/>
              <a:gd name="T35" fmla="*/ 118 h 128"/>
              <a:gd name="T36" fmla="*/ 67 w 110"/>
              <a:gd name="T3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28">
                <a:moveTo>
                  <a:pt x="101" y="0"/>
                </a:moveTo>
                <a:cubicBezTo>
                  <a:pt x="9" y="0"/>
                  <a:pt x="9" y="0"/>
                  <a:pt x="9" y="0"/>
                </a:cubicBezTo>
                <a:cubicBezTo>
                  <a:pt x="4" y="0"/>
                  <a:pt x="0" y="4"/>
                  <a:pt x="0" y="9"/>
                </a:cubicBezTo>
                <a:cubicBezTo>
                  <a:pt x="0" y="119"/>
                  <a:pt x="0" y="119"/>
                  <a:pt x="0" y="119"/>
                </a:cubicBezTo>
                <a:cubicBezTo>
                  <a:pt x="0" y="124"/>
                  <a:pt x="4" y="128"/>
                  <a:pt x="9" y="128"/>
                </a:cubicBezTo>
                <a:cubicBezTo>
                  <a:pt x="101" y="128"/>
                  <a:pt x="101" y="128"/>
                  <a:pt x="101" y="128"/>
                </a:cubicBezTo>
                <a:cubicBezTo>
                  <a:pt x="106" y="128"/>
                  <a:pt x="110" y="124"/>
                  <a:pt x="110" y="119"/>
                </a:cubicBezTo>
                <a:cubicBezTo>
                  <a:pt x="110" y="9"/>
                  <a:pt x="110" y="9"/>
                  <a:pt x="110" y="9"/>
                </a:cubicBezTo>
                <a:cubicBezTo>
                  <a:pt x="110" y="4"/>
                  <a:pt x="106" y="0"/>
                  <a:pt x="101" y="0"/>
                </a:cubicBezTo>
                <a:close/>
                <a:moveTo>
                  <a:pt x="101" y="109"/>
                </a:moveTo>
                <a:cubicBezTo>
                  <a:pt x="9" y="109"/>
                  <a:pt x="9" y="109"/>
                  <a:pt x="9" y="109"/>
                </a:cubicBezTo>
                <a:cubicBezTo>
                  <a:pt x="9" y="11"/>
                  <a:pt x="9" y="11"/>
                  <a:pt x="9" y="11"/>
                </a:cubicBezTo>
                <a:cubicBezTo>
                  <a:pt x="101" y="11"/>
                  <a:pt x="101" y="11"/>
                  <a:pt x="101" y="11"/>
                </a:cubicBezTo>
                <a:lnTo>
                  <a:pt x="101" y="109"/>
                </a:lnTo>
                <a:close/>
                <a:moveTo>
                  <a:pt x="67" y="121"/>
                </a:moveTo>
                <a:cubicBezTo>
                  <a:pt x="42" y="121"/>
                  <a:pt x="42" y="121"/>
                  <a:pt x="42" y="121"/>
                </a:cubicBezTo>
                <a:cubicBezTo>
                  <a:pt x="42" y="118"/>
                  <a:pt x="42" y="118"/>
                  <a:pt x="42" y="118"/>
                </a:cubicBezTo>
                <a:cubicBezTo>
                  <a:pt x="67" y="118"/>
                  <a:pt x="67" y="118"/>
                  <a:pt x="67" y="118"/>
                </a:cubicBezTo>
                <a:lnTo>
                  <a:pt x="67" y="121"/>
                </a:lnTo>
                <a:close/>
              </a:path>
            </a:pathLst>
          </a:custGeom>
          <a:solidFill>
            <a:schemeClr val="bg1">
              <a:lumMod val="65000"/>
            </a:schemeClr>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cs typeface="+mn-ea"/>
              <a:sym typeface="+mn-lt"/>
            </a:endParaRPr>
          </a:p>
        </p:txBody>
      </p:sp>
      <p:grpSp>
        <p:nvGrpSpPr>
          <p:cNvPr id="527" name="Group 431"/>
          <p:cNvGrpSpPr/>
          <p:nvPr/>
        </p:nvGrpSpPr>
        <p:grpSpPr>
          <a:xfrm>
            <a:off x="4403049" y="1988636"/>
            <a:ext cx="243005" cy="317443"/>
            <a:chOff x="812800" y="2401888"/>
            <a:chExt cx="206375" cy="269875"/>
          </a:xfrm>
          <a:solidFill>
            <a:schemeClr val="bg1">
              <a:lumMod val="65000"/>
            </a:schemeClr>
          </a:solidFill>
        </p:grpSpPr>
        <p:sp>
          <p:nvSpPr>
            <p:cNvPr id="528"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sp>
          <p:nvSpPr>
            <p:cNvPr id="529" name="Freeform 48"/>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cs typeface="+mn-ea"/>
                <a:sym typeface="+mn-l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5791799" y="2154400"/>
            <a:ext cx="2710980" cy="2111064"/>
            <a:chOff x="4814101" y="1314952"/>
            <a:chExt cx="3614505" cy="2814638"/>
          </a:xfrm>
          <a:solidFill>
            <a:schemeClr val="bg1">
              <a:lumMod val="50000"/>
            </a:schemeClr>
          </a:solidFill>
        </p:grpSpPr>
        <p:sp>
          <p:nvSpPr>
            <p:cNvPr id="152" name="Freeform 182"/>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3"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4"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5"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6" name="Freeform 201"/>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7"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8"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9"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0" name="Freeform 173"/>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1"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2"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3"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4"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5"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6"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7"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8"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9"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70"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71"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grpFill/>
            <a:ln>
              <a:noFill/>
            </a:ln>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grpSp>
      <p:grpSp>
        <p:nvGrpSpPr>
          <p:cNvPr id="3" name="Group 9"/>
          <p:cNvGrpSpPr/>
          <p:nvPr/>
        </p:nvGrpSpPr>
        <p:grpSpPr>
          <a:xfrm>
            <a:off x="7332731" y="1740410"/>
            <a:ext cx="3916753" cy="4537754"/>
            <a:chOff x="6868614" y="762985"/>
            <a:chExt cx="5222153" cy="6050102"/>
          </a:xfrm>
          <a:solidFill>
            <a:schemeClr val="accent1">
              <a:lumMod val="50000"/>
            </a:schemeClr>
          </a:solidFill>
        </p:grpSpPr>
        <p:sp>
          <p:nvSpPr>
            <p:cNvPr id="12" name="Freeform 55"/>
            <p:cNvSpPr>
              <a:spLocks noEditPoints="1"/>
            </p:cNvSpPr>
            <p:nvPr/>
          </p:nvSpPr>
          <p:spPr bwMode="auto">
            <a:xfrm>
              <a:off x="11738448" y="4076742"/>
              <a:ext cx="342533" cy="319044"/>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 name="Freeform 56"/>
            <p:cNvSpPr>
              <a:spLocks noEditPoints="1"/>
            </p:cNvSpPr>
            <p:nvPr/>
          </p:nvSpPr>
          <p:spPr bwMode="auto">
            <a:xfrm>
              <a:off x="11501612" y="4250944"/>
              <a:ext cx="215306" cy="21530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 name="Freeform 57"/>
            <p:cNvSpPr>
              <a:spLocks noEditPoints="1"/>
            </p:cNvSpPr>
            <p:nvPr/>
          </p:nvSpPr>
          <p:spPr bwMode="auto">
            <a:xfrm>
              <a:off x="11869589" y="3663746"/>
              <a:ext cx="185947" cy="182031"/>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 name="Freeform 58"/>
            <p:cNvSpPr>
              <a:spLocks noEditPoints="1"/>
            </p:cNvSpPr>
            <p:nvPr/>
          </p:nvSpPr>
          <p:spPr bwMode="auto">
            <a:xfrm>
              <a:off x="11838272" y="3890796"/>
              <a:ext cx="146800" cy="146799"/>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6" name="Freeform 59"/>
            <p:cNvSpPr/>
            <p:nvPr/>
          </p:nvSpPr>
          <p:spPr bwMode="auto">
            <a:xfrm>
              <a:off x="11572076" y="3920155"/>
              <a:ext cx="236837" cy="238794"/>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7" name="Freeform 60"/>
            <p:cNvSpPr>
              <a:spLocks noEditPoints="1"/>
            </p:cNvSpPr>
            <p:nvPr/>
          </p:nvSpPr>
          <p:spPr bwMode="auto">
            <a:xfrm>
              <a:off x="11848058" y="3391677"/>
              <a:ext cx="197691" cy="19769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8" name="Freeform 61"/>
            <p:cNvSpPr>
              <a:spLocks noEditPoints="1"/>
            </p:cNvSpPr>
            <p:nvPr/>
          </p:nvSpPr>
          <p:spPr bwMode="auto">
            <a:xfrm>
              <a:off x="11650369" y="3689191"/>
              <a:ext cx="187904" cy="166372"/>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9" name="Freeform 62"/>
            <p:cNvSpPr>
              <a:spLocks noEditPoints="1"/>
            </p:cNvSpPr>
            <p:nvPr/>
          </p:nvSpPr>
          <p:spPr bwMode="auto">
            <a:xfrm>
              <a:off x="11243244" y="4012150"/>
              <a:ext cx="303387" cy="266197"/>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0" name="Freeform 18"/>
            <p:cNvSpPr>
              <a:spLocks noEditPoints="1"/>
            </p:cNvSpPr>
            <p:nvPr/>
          </p:nvSpPr>
          <p:spPr bwMode="auto">
            <a:xfrm>
              <a:off x="11767808" y="3599153"/>
              <a:ext cx="160501" cy="64591"/>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1" name="Freeform 19"/>
            <p:cNvSpPr>
              <a:spLocks noEditPoints="1"/>
            </p:cNvSpPr>
            <p:nvPr/>
          </p:nvSpPr>
          <p:spPr bwMode="auto">
            <a:xfrm>
              <a:off x="11918522" y="2912132"/>
              <a:ext cx="172245" cy="168330"/>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2" name="Freeform 20"/>
            <p:cNvSpPr>
              <a:spLocks noEditPoints="1"/>
            </p:cNvSpPr>
            <p:nvPr/>
          </p:nvSpPr>
          <p:spPr bwMode="auto">
            <a:xfrm>
              <a:off x="11895034" y="3100035"/>
              <a:ext cx="150715" cy="121354"/>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3" name="Freeform 21"/>
            <p:cNvSpPr>
              <a:spLocks noEditPoints="1"/>
            </p:cNvSpPr>
            <p:nvPr/>
          </p:nvSpPr>
          <p:spPr bwMode="auto">
            <a:xfrm>
              <a:off x="11640581" y="3336871"/>
              <a:ext cx="178118" cy="236836"/>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4" name="Freeform 22"/>
            <p:cNvSpPr/>
            <p:nvPr/>
          </p:nvSpPr>
          <p:spPr bwMode="auto">
            <a:xfrm>
              <a:off x="10986834" y="3618727"/>
              <a:ext cx="608730" cy="34253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5" name="Freeform 23"/>
            <p:cNvSpPr/>
            <p:nvPr/>
          </p:nvSpPr>
          <p:spPr bwMode="auto">
            <a:xfrm>
              <a:off x="11632752" y="2722270"/>
              <a:ext cx="291643" cy="317087"/>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6" name="Freeform 24"/>
            <p:cNvSpPr>
              <a:spLocks noEditPoints="1"/>
            </p:cNvSpPr>
            <p:nvPr/>
          </p:nvSpPr>
          <p:spPr bwMode="auto">
            <a:xfrm>
              <a:off x="11460507" y="3483672"/>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7" name="Freeform 25"/>
            <p:cNvSpPr/>
            <p:nvPr/>
          </p:nvSpPr>
          <p:spPr bwMode="auto">
            <a:xfrm>
              <a:off x="11585776" y="3078504"/>
              <a:ext cx="223135" cy="227050"/>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8" name="Freeform 26"/>
            <p:cNvSpPr>
              <a:spLocks noEditPoints="1"/>
            </p:cNvSpPr>
            <p:nvPr/>
          </p:nvSpPr>
          <p:spPr bwMode="auto">
            <a:xfrm>
              <a:off x="11859802" y="3225304"/>
              <a:ext cx="78293" cy="14288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29" name="Freeform 27"/>
            <p:cNvSpPr/>
            <p:nvPr/>
          </p:nvSpPr>
          <p:spPr bwMode="auto">
            <a:xfrm>
              <a:off x="11253030" y="3186158"/>
              <a:ext cx="293599" cy="295556"/>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0" name="Freeform 28"/>
            <p:cNvSpPr>
              <a:spLocks noEditPoints="1"/>
            </p:cNvSpPr>
            <p:nvPr/>
          </p:nvSpPr>
          <p:spPr bwMode="auto">
            <a:xfrm>
              <a:off x="11489868" y="2540239"/>
              <a:ext cx="207477" cy="291641"/>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1" name="Freeform 29"/>
            <p:cNvSpPr>
              <a:spLocks noEditPoints="1"/>
            </p:cNvSpPr>
            <p:nvPr/>
          </p:nvSpPr>
          <p:spPr bwMode="auto">
            <a:xfrm>
              <a:off x="11413531" y="2853412"/>
              <a:ext cx="201605" cy="201604"/>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2" name="Freeform 30"/>
            <p:cNvSpPr>
              <a:spLocks noEditPoints="1"/>
            </p:cNvSpPr>
            <p:nvPr/>
          </p:nvSpPr>
          <p:spPr bwMode="auto">
            <a:xfrm>
              <a:off x="11153207" y="4299877"/>
              <a:ext cx="326874" cy="277941"/>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3" name="Freeform 31"/>
            <p:cNvSpPr/>
            <p:nvPr/>
          </p:nvSpPr>
          <p:spPr bwMode="auto">
            <a:xfrm>
              <a:off x="11274562" y="2275999"/>
              <a:ext cx="295557" cy="305343"/>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4" name="Freeform 32"/>
            <p:cNvSpPr>
              <a:spLocks noEditPoints="1"/>
            </p:cNvSpPr>
            <p:nvPr/>
          </p:nvSpPr>
          <p:spPr bwMode="auto">
            <a:xfrm>
              <a:off x="11188439" y="2508922"/>
              <a:ext cx="275984" cy="195733"/>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5" name="Freeform 33"/>
            <p:cNvSpPr>
              <a:spLocks noEditPoints="1"/>
            </p:cNvSpPr>
            <p:nvPr/>
          </p:nvSpPr>
          <p:spPr bwMode="auto">
            <a:xfrm>
              <a:off x="10996621" y="4129590"/>
              <a:ext cx="221179" cy="191818"/>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6" name="Freeform 34"/>
            <p:cNvSpPr>
              <a:spLocks noEditPoints="1"/>
            </p:cNvSpPr>
            <p:nvPr/>
          </p:nvSpPr>
          <p:spPr bwMode="auto">
            <a:xfrm>
              <a:off x="11303921" y="2003931"/>
              <a:ext cx="182032" cy="248580"/>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7" name="Freeform 35"/>
            <p:cNvSpPr>
              <a:spLocks noEditPoints="1"/>
            </p:cNvSpPr>
            <p:nvPr/>
          </p:nvSpPr>
          <p:spPr bwMode="auto">
            <a:xfrm>
              <a:off x="11108188" y="1823857"/>
              <a:ext cx="285770" cy="272068"/>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8" name="Freeform 36"/>
            <p:cNvSpPr>
              <a:spLocks noEditPoints="1"/>
            </p:cNvSpPr>
            <p:nvPr/>
          </p:nvSpPr>
          <p:spPr bwMode="auto">
            <a:xfrm>
              <a:off x="10996621" y="1667271"/>
              <a:ext cx="217264" cy="221178"/>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39" name="Freeform 37"/>
            <p:cNvSpPr>
              <a:spLocks noEditPoints="1"/>
            </p:cNvSpPr>
            <p:nvPr/>
          </p:nvSpPr>
          <p:spPr bwMode="auto">
            <a:xfrm>
              <a:off x="11096444" y="2135072"/>
              <a:ext cx="172245" cy="197690"/>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0" name="Freeform 38"/>
            <p:cNvSpPr>
              <a:spLocks noEditPoints="1"/>
            </p:cNvSpPr>
            <p:nvPr/>
          </p:nvSpPr>
          <p:spPr bwMode="auto">
            <a:xfrm>
              <a:off x="11082743" y="2730100"/>
              <a:ext cx="279899" cy="29751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1" name="Freeform 39"/>
            <p:cNvSpPr>
              <a:spLocks noEditPoints="1"/>
            </p:cNvSpPr>
            <p:nvPr/>
          </p:nvSpPr>
          <p:spPr bwMode="auto">
            <a:xfrm>
              <a:off x="11031853" y="3084377"/>
              <a:ext cx="262282" cy="197690"/>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2" name="Freeform 40"/>
            <p:cNvSpPr>
              <a:spLocks noEditPoints="1"/>
            </p:cNvSpPr>
            <p:nvPr/>
          </p:nvSpPr>
          <p:spPr bwMode="auto">
            <a:xfrm>
              <a:off x="11333281" y="3027613"/>
              <a:ext cx="156586" cy="146799"/>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3" name="Freeform 41"/>
            <p:cNvSpPr>
              <a:spLocks noEditPoints="1"/>
            </p:cNvSpPr>
            <p:nvPr/>
          </p:nvSpPr>
          <p:spPr bwMode="auto">
            <a:xfrm>
              <a:off x="10818503" y="1526343"/>
              <a:ext cx="191818" cy="207477"/>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4" name="Freeform 42"/>
            <p:cNvSpPr>
              <a:spLocks noEditPoints="1"/>
            </p:cNvSpPr>
            <p:nvPr/>
          </p:nvSpPr>
          <p:spPr bwMode="auto">
            <a:xfrm>
              <a:off x="10575795" y="1424562"/>
              <a:ext cx="203562" cy="207477"/>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5" name="Freeform 43"/>
            <p:cNvSpPr>
              <a:spLocks noEditPoints="1"/>
            </p:cNvSpPr>
            <p:nvPr/>
          </p:nvSpPr>
          <p:spPr bwMode="auto">
            <a:xfrm>
              <a:off x="10977048" y="3327085"/>
              <a:ext cx="236837" cy="266197"/>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6" name="Freeform 44"/>
            <p:cNvSpPr>
              <a:spLocks noEditPoints="1"/>
            </p:cNvSpPr>
            <p:nvPr/>
          </p:nvSpPr>
          <p:spPr bwMode="auto">
            <a:xfrm>
              <a:off x="10906584" y="4526927"/>
              <a:ext cx="246623" cy="201604"/>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7" name="Freeform 45"/>
            <p:cNvSpPr>
              <a:spLocks noEditPoints="1"/>
            </p:cNvSpPr>
            <p:nvPr/>
          </p:nvSpPr>
          <p:spPr bwMode="auto">
            <a:xfrm>
              <a:off x="10654088" y="1900192"/>
              <a:ext cx="401253" cy="401252"/>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8" name="Freeform 46"/>
            <p:cNvSpPr>
              <a:spLocks noEditPoints="1"/>
            </p:cNvSpPr>
            <p:nvPr/>
          </p:nvSpPr>
          <p:spPr bwMode="auto">
            <a:xfrm>
              <a:off x="10577753" y="1690759"/>
              <a:ext cx="189861" cy="187904"/>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49" name="Freeform 47"/>
            <p:cNvSpPr>
              <a:spLocks noEditPoints="1"/>
            </p:cNvSpPr>
            <p:nvPr/>
          </p:nvSpPr>
          <p:spPr bwMode="auto">
            <a:xfrm>
              <a:off x="10793059" y="1731862"/>
              <a:ext cx="176160" cy="137013"/>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0" name="Freeform 93"/>
            <p:cNvSpPr>
              <a:spLocks noEditPoints="1"/>
            </p:cNvSpPr>
            <p:nvPr/>
          </p:nvSpPr>
          <p:spPr bwMode="auto">
            <a:xfrm>
              <a:off x="10789144" y="4738319"/>
              <a:ext cx="252496" cy="258367"/>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1" name="Freeform 94"/>
            <p:cNvSpPr>
              <a:spLocks noEditPoints="1"/>
            </p:cNvSpPr>
            <p:nvPr/>
          </p:nvSpPr>
          <p:spPr bwMode="auto">
            <a:xfrm>
              <a:off x="10975090" y="4354682"/>
              <a:ext cx="150715" cy="152672"/>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2" name="Freeform 95"/>
            <p:cNvSpPr>
              <a:spLocks noEditPoints="1"/>
            </p:cNvSpPr>
            <p:nvPr/>
          </p:nvSpPr>
          <p:spPr bwMode="auto">
            <a:xfrm>
              <a:off x="10642344" y="3839905"/>
              <a:ext cx="379722" cy="36993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3" name="Freeform 96"/>
            <p:cNvSpPr>
              <a:spLocks noEditPoints="1"/>
            </p:cNvSpPr>
            <p:nvPr/>
          </p:nvSpPr>
          <p:spPr bwMode="auto">
            <a:xfrm>
              <a:off x="10495545" y="4229413"/>
              <a:ext cx="459973" cy="403210"/>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4" name="Freeform 97"/>
            <p:cNvSpPr>
              <a:spLocks noEditPoints="1"/>
            </p:cNvSpPr>
            <p:nvPr/>
          </p:nvSpPr>
          <p:spPr bwMode="auto">
            <a:xfrm>
              <a:off x="10558179" y="4663940"/>
              <a:ext cx="195733" cy="195733"/>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5" name="Freeform 98"/>
            <p:cNvSpPr>
              <a:spLocks noEditPoints="1"/>
            </p:cNvSpPr>
            <p:nvPr/>
          </p:nvSpPr>
          <p:spPr bwMode="auto">
            <a:xfrm>
              <a:off x="10607112" y="4990815"/>
              <a:ext cx="299472" cy="301429"/>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6" name="Freeform 99"/>
            <p:cNvSpPr>
              <a:spLocks noEditPoints="1"/>
            </p:cNvSpPr>
            <p:nvPr/>
          </p:nvSpPr>
          <p:spPr bwMode="auto">
            <a:xfrm>
              <a:off x="10793059" y="3628514"/>
              <a:ext cx="168330" cy="168330"/>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7" name="Freeform 100"/>
            <p:cNvSpPr>
              <a:spLocks noEditPoints="1"/>
            </p:cNvSpPr>
            <p:nvPr/>
          </p:nvSpPr>
          <p:spPr bwMode="auto">
            <a:xfrm>
              <a:off x="10646259" y="3395591"/>
              <a:ext cx="309258" cy="193775"/>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8" name="Freeform 101"/>
            <p:cNvSpPr>
              <a:spLocks noEditPoints="1"/>
            </p:cNvSpPr>
            <p:nvPr/>
          </p:nvSpPr>
          <p:spPr bwMode="auto">
            <a:xfrm>
              <a:off x="10910498" y="2367994"/>
              <a:ext cx="321002" cy="322959"/>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59" name="Freeform 102"/>
            <p:cNvSpPr/>
            <p:nvPr/>
          </p:nvSpPr>
          <p:spPr bwMode="auto">
            <a:xfrm>
              <a:off x="10581667" y="2328848"/>
              <a:ext cx="395380"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0" name="Freeform 103"/>
            <p:cNvSpPr>
              <a:spLocks noEditPoints="1"/>
            </p:cNvSpPr>
            <p:nvPr/>
          </p:nvSpPr>
          <p:spPr bwMode="auto">
            <a:xfrm>
              <a:off x="10658002" y="5303987"/>
              <a:ext cx="131142" cy="207477"/>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1" name="Freeform 104"/>
            <p:cNvSpPr>
              <a:spLocks noEditPoints="1"/>
            </p:cNvSpPr>
            <p:nvPr/>
          </p:nvSpPr>
          <p:spPr bwMode="auto">
            <a:xfrm>
              <a:off x="10515118" y="5527123"/>
              <a:ext cx="203562" cy="275983"/>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2" name="Freeform 105"/>
            <p:cNvSpPr>
              <a:spLocks noEditPoints="1"/>
            </p:cNvSpPr>
            <p:nvPr/>
          </p:nvSpPr>
          <p:spPr bwMode="auto">
            <a:xfrm>
              <a:off x="10470099" y="3638300"/>
              <a:ext cx="274026" cy="207477"/>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3" name="Freeform 106"/>
            <p:cNvSpPr>
              <a:spLocks noEditPoints="1"/>
            </p:cNvSpPr>
            <p:nvPr/>
          </p:nvSpPr>
          <p:spPr bwMode="auto">
            <a:xfrm>
              <a:off x="10763698" y="2767289"/>
              <a:ext cx="256411" cy="25640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4" name="Freeform 107"/>
            <p:cNvSpPr>
              <a:spLocks noEditPoints="1"/>
            </p:cNvSpPr>
            <p:nvPr/>
          </p:nvSpPr>
          <p:spPr bwMode="auto">
            <a:xfrm>
              <a:off x="10712808" y="3080462"/>
              <a:ext cx="272069" cy="272068"/>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5" name="Freeform 108"/>
            <p:cNvSpPr>
              <a:spLocks noEditPoints="1"/>
            </p:cNvSpPr>
            <p:nvPr/>
          </p:nvSpPr>
          <p:spPr bwMode="auto">
            <a:xfrm>
              <a:off x="10466184" y="2757502"/>
              <a:ext cx="246623" cy="246623"/>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6" name="Freeform 109"/>
            <p:cNvSpPr>
              <a:spLocks noEditPoints="1"/>
            </p:cNvSpPr>
            <p:nvPr/>
          </p:nvSpPr>
          <p:spPr bwMode="auto">
            <a:xfrm>
              <a:off x="10462270" y="3049145"/>
              <a:ext cx="230965" cy="18594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7" name="Freeform 110"/>
            <p:cNvSpPr>
              <a:spLocks noEditPoints="1"/>
            </p:cNvSpPr>
            <p:nvPr/>
          </p:nvSpPr>
          <p:spPr bwMode="auto">
            <a:xfrm>
              <a:off x="10370276" y="3305554"/>
              <a:ext cx="242709" cy="281855"/>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8" name="Freeform 111"/>
            <p:cNvSpPr>
              <a:spLocks noEditPoints="1"/>
            </p:cNvSpPr>
            <p:nvPr/>
          </p:nvSpPr>
          <p:spPr bwMode="auto">
            <a:xfrm>
              <a:off x="10303727" y="2346463"/>
              <a:ext cx="328831" cy="244665"/>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69" name="Freeform 112"/>
            <p:cNvSpPr>
              <a:spLocks noEditPoints="1"/>
            </p:cNvSpPr>
            <p:nvPr/>
          </p:nvSpPr>
          <p:spPr bwMode="auto">
            <a:xfrm>
              <a:off x="10278281" y="3927985"/>
              <a:ext cx="367978" cy="367978"/>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0" name="Freeform 113"/>
            <p:cNvSpPr>
              <a:spLocks noEditPoints="1"/>
            </p:cNvSpPr>
            <p:nvPr/>
          </p:nvSpPr>
          <p:spPr bwMode="auto">
            <a:xfrm>
              <a:off x="10217604" y="4376214"/>
              <a:ext cx="270111" cy="31317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1" name="Freeform 114"/>
            <p:cNvSpPr/>
            <p:nvPr/>
          </p:nvSpPr>
          <p:spPr bwMode="auto">
            <a:xfrm>
              <a:off x="10248921" y="3640258"/>
              <a:ext cx="146800" cy="25640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2" name="Freeform 115"/>
            <p:cNvSpPr>
              <a:spLocks noEditPoints="1"/>
            </p:cNvSpPr>
            <p:nvPr/>
          </p:nvSpPr>
          <p:spPr bwMode="auto">
            <a:xfrm>
              <a:off x="10156926" y="2651806"/>
              <a:ext cx="279899" cy="250538"/>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3" name="Freeform 116"/>
            <p:cNvSpPr>
              <a:spLocks noEditPoints="1"/>
            </p:cNvSpPr>
            <p:nvPr/>
          </p:nvSpPr>
          <p:spPr bwMode="auto">
            <a:xfrm>
              <a:off x="10164756" y="2953235"/>
              <a:ext cx="244667" cy="258367"/>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4" name="Freeform 117"/>
            <p:cNvSpPr>
              <a:spLocks noEditPoints="1"/>
            </p:cNvSpPr>
            <p:nvPr/>
          </p:nvSpPr>
          <p:spPr bwMode="auto">
            <a:xfrm>
              <a:off x="10383977" y="2054822"/>
              <a:ext cx="248581" cy="248580"/>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5" name="Freeform 118"/>
            <p:cNvSpPr>
              <a:spLocks noEditPoints="1"/>
            </p:cNvSpPr>
            <p:nvPr/>
          </p:nvSpPr>
          <p:spPr bwMode="auto">
            <a:xfrm>
              <a:off x="10274366" y="1367799"/>
              <a:ext cx="246623" cy="166372"/>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6" name="Freeform 119"/>
            <p:cNvSpPr/>
            <p:nvPr/>
          </p:nvSpPr>
          <p:spPr bwMode="auto">
            <a:xfrm>
              <a:off x="10213690" y="1782753"/>
              <a:ext cx="383636" cy="364063"/>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7" name="Freeform 120"/>
            <p:cNvSpPr/>
            <p:nvPr/>
          </p:nvSpPr>
          <p:spPr bwMode="auto">
            <a:xfrm>
              <a:off x="10295897" y="1555702"/>
              <a:ext cx="240752" cy="252495"/>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8" name="Freeform 121"/>
            <p:cNvSpPr/>
            <p:nvPr/>
          </p:nvSpPr>
          <p:spPr bwMode="auto">
            <a:xfrm>
              <a:off x="10051231" y="3280109"/>
              <a:ext cx="303387" cy="303385"/>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79" name="Freeform 122"/>
            <p:cNvSpPr>
              <a:spLocks noEditPoints="1"/>
            </p:cNvSpPr>
            <p:nvPr/>
          </p:nvSpPr>
          <p:spPr bwMode="auto">
            <a:xfrm>
              <a:off x="9912261" y="2277957"/>
              <a:ext cx="332746" cy="336661"/>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0" name="Freeform 123"/>
            <p:cNvSpPr>
              <a:spLocks noEditPoints="1"/>
            </p:cNvSpPr>
            <p:nvPr/>
          </p:nvSpPr>
          <p:spPr bwMode="auto">
            <a:xfrm>
              <a:off x="9884858" y="3579580"/>
              <a:ext cx="307301" cy="322959"/>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1" name="Freeform 124"/>
            <p:cNvSpPr/>
            <p:nvPr/>
          </p:nvSpPr>
          <p:spPr bwMode="auto">
            <a:xfrm>
              <a:off x="9763504" y="2679209"/>
              <a:ext cx="340575" cy="340575"/>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2" name="Freeform 125"/>
            <p:cNvSpPr>
              <a:spLocks noEditPoints="1"/>
            </p:cNvSpPr>
            <p:nvPr/>
          </p:nvSpPr>
          <p:spPr bwMode="auto">
            <a:xfrm>
              <a:off x="9875071" y="1874748"/>
              <a:ext cx="324917" cy="35231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3" name="Freeform 126"/>
            <p:cNvSpPr>
              <a:spLocks noEditPoints="1"/>
            </p:cNvSpPr>
            <p:nvPr/>
          </p:nvSpPr>
          <p:spPr bwMode="auto">
            <a:xfrm>
              <a:off x="9965108" y="1600722"/>
              <a:ext cx="274026" cy="268153"/>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4" name="Freeform 127"/>
            <p:cNvSpPr>
              <a:spLocks noEditPoints="1"/>
            </p:cNvSpPr>
            <p:nvPr/>
          </p:nvSpPr>
          <p:spPr bwMode="auto">
            <a:xfrm>
              <a:off x="10082548" y="1367799"/>
              <a:ext cx="152672" cy="19964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5" name="Freeform 128"/>
            <p:cNvSpPr>
              <a:spLocks noEditPoints="1"/>
            </p:cNvSpPr>
            <p:nvPr/>
          </p:nvSpPr>
          <p:spPr bwMode="auto">
            <a:xfrm>
              <a:off x="9634320" y="3002169"/>
              <a:ext cx="416912" cy="418868"/>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6" name="Freeform 129"/>
            <p:cNvSpPr>
              <a:spLocks noEditPoints="1"/>
            </p:cNvSpPr>
            <p:nvPr/>
          </p:nvSpPr>
          <p:spPr bwMode="auto">
            <a:xfrm>
              <a:off x="9330934" y="1252317"/>
              <a:ext cx="690938" cy="29947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7" name="Freeform 130"/>
            <p:cNvSpPr>
              <a:spLocks noEditPoints="1"/>
            </p:cNvSpPr>
            <p:nvPr/>
          </p:nvSpPr>
          <p:spPr bwMode="auto">
            <a:xfrm>
              <a:off x="9462075" y="1610508"/>
              <a:ext cx="383636" cy="34253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8" name="Freeform 131"/>
            <p:cNvSpPr>
              <a:spLocks noEditPoints="1"/>
            </p:cNvSpPr>
            <p:nvPr/>
          </p:nvSpPr>
          <p:spPr bwMode="auto">
            <a:xfrm>
              <a:off x="9501222" y="1990229"/>
              <a:ext cx="338618" cy="336661"/>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89" name="Freeform 132"/>
            <p:cNvSpPr>
              <a:spLocks noEditPoints="1"/>
            </p:cNvSpPr>
            <p:nvPr/>
          </p:nvSpPr>
          <p:spPr bwMode="auto">
            <a:xfrm>
              <a:off x="9522752" y="2397354"/>
              <a:ext cx="317087" cy="334703"/>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0" name="Freeform 133"/>
            <p:cNvSpPr>
              <a:spLocks noEditPoints="1"/>
            </p:cNvSpPr>
            <p:nvPr/>
          </p:nvSpPr>
          <p:spPr bwMode="auto">
            <a:xfrm>
              <a:off x="10025786" y="3945601"/>
              <a:ext cx="268155" cy="268153"/>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1" name="Freeform 134"/>
            <p:cNvSpPr>
              <a:spLocks noEditPoints="1"/>
            </p:cNvSpPr>
            <p:nvPr/>
          </p:nvSpPr>
          <p:spPr bwMode="auto">
            <a:xfrm>
              <a:off x="9634320" y="3906455"/>
              <a:ext cx="467802" cy="467801"/>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2" name="Freeform 135"/>
            <p:cNvSpPr>
              <a:spLocks noEditPoints="1"/>
            </p:cNvSpPr>
            <p:nvPr/>
          </p:nvSpPr>
          <p:spPr bwMode="auto">
            <a:xfrm>
              <a:off x="10248921" y="4744191"/>
              <a:ext cx="272069" cy="275983"/>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3" name="Freeform 136"/>
            <p:cNvSpPr>
              <a:spLocks noEditPoints="1"/>
            </p:cNvSpPr>
            <p:nvPr/>
          </p:nvSpPr>
          <p:spPr bwMode="auto">
            <a:xfrm>
              <a:off x="9835925" y="4409487"/>
              <a:ext cx="332746" cy="330788"/>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4" name="Freeform 137"/>
            <p:cNvSpPr/>
            <p:nvPr/>
          </p:nvSpPr>
          <p:spPr bwMode="auto">
            <a:xfrm>
              <a:off x="9935749" y="4810740"/>
              <a:ext cx="383636" cy="387551"/>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5" name="Freeform 138"/>
            <p:cNvSpPr>
              <a:spLocks noEditPoints="1"/>
            </p:cNvSpPr>
            <p:nvPr/>
          </p:nvSpPr>
          <p:spPr bwMode="auto">
            <a:xfrm>
              <a:off x="9426843" y="3544348"/>
              <a:ext cx="399295" cy="330788"/>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6" name="Freeform 139"/>
            <p:cNvSpPr>
              <a:spLocks noEditPoints="1"/>
            </p:cNvSpPr>
            <p:nvPr/>
          </p:nvSpPr>
          <p:spPr bwMode="auto">
            <a:xfrm>
              <a:off x="9250684" y="3160712"/>
              <a:ext cx="336661" cy="336661"/>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7" name="Freeform 140"/>
            <p:cNvSpPr/>
            <p:nvPr/>
          </p:nvSpPr>
          <p:spPr bwMode="auto">
            <a:xfrm>
              <a:off x="9274172" y="2775119"/>
              <a:ext cx="428656" cy="348404"/>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8" name="Freeform 141"/>
            <p:cNvSpPr>
              <a:spLocks noEditPoints="1"/>
            </p:cNvSpPr>
            <p:nvPr/>
          </p:nvSpPr>
          <p:spPr bwMode="auto">
            <a:xfrm>
              <a:off x="9465990" y="4558244"/>
              <a:ext cx="414954" cy="391466"/>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99" name="Freeform 142"/>
            <p:cNvSpPr>
              <a:spLocks noEditPoints="1"/>
            </p:cNvSpPr>
            <p:nvPr/>
          </p:nvSpPr>
          <p:spPr bwMode="auto">
            <a:xfrm>
              <a:off x="9446417" y="4981027"/>
              <a:ext cx="317087" cy="240751"/>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0" name="Freeform 143"/>
            <p:cNvSpPr>
              <a:spLocks noEditPoints="1"/>
            </p:cNvSpPr>
            <p:nvPr/>
          </p:nvSpPr>
          <p:spPr bwMode="auto">
            <a:xfrm>
              <a:off x="9372038" y="4200054"/>
              <a:ext cx="336661" cy="34057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1" name="Freeform 144"/>
            <p:cNvSpPr>
              <a:spLocks noEditPoints="1"/>
            </p:cNvSpPr>
            <p:nvPr/>
          </p:nvSpPr>
          <p:spPr bwMode="auto">
            <a:xfrm>
              <a:off x="9266343" y="3900582"/>
              <a:ext cx="326874" cy="277941"/>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2" name="Freeform 145"/>
            <p:cNvSpPr>
              <a:spLocks noEditPoints="1"/>
            </p:cNvSpPr>
            <p:nvPr/>
          </p:nvSpPr>
          <p:spPr bwMode="auto">
            <a:xfrm>
              <a:off x="8986444" y="3544348"/>
              <a:ext cx="369936" cy="326873"/>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3" name="Freeform 146"/>
            <p:cNvSpPr>
              <a:spLocks noEditPoints="1"/>
            </p:cNvSpPr>
            <p:nvPr/>
          </p:nvSpPr>
          <p:spPr bwMode="auto">
            <a:xfrm>
              <a:off x="9078439" y="2322975"/>
              <a:ext cx="405168" cy="409081"/>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4" name="Freeform 147"/>
            <p:cNvSpPr>
              <a:spLocks noEditPoints="1"/>
            </p:cNvSpPr>
            <p:nvPr/>
          </p:nvSpPr>
          <p:spPr bwMode="auto">
            <a:xfrm>
              <a:off x="10258707" y="5188504"/>
              <a:ext cx="307301" cy="307300"/>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5" name="Freeform 148"/>
            <p:cNvSpPr>
              <a:spLocks noEditPoints="1"/>
            </p:cNvSpPr>
            <p:nvPr/>
          </p:nvSpPr>
          <p:spPr bwMode="auto">
            <a:xfrm>
              <a:off x="9922047" y="5121955"/>
              <a:ext cx="272069" cy="272068"/>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6" name="Freeform 149"/>
            <p:cNvSpPr/>
            <p:nvPr/>
          </p:nvSpPr>
          <p:spPr bwMode="auto">
            <a:xfrm>
              <a:off x="10258707" y="5621075"/>
              <a:ext cx="364063" cy="360148"/>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7" name="Freeform 150"/>
            <p:cNvSpPr>
              <a:spLocks noEditPoints="1"/>
            </p:cNvSpPr>
            <p:nvPr/>
          </p:nvSpPr>
          <p:spPr bwMode="auto">
            <a:xfrm>
              <a:off x="9160647" y="5274627"/>
              <a:ext cx="358192" cy="550009"/>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8" name="Freeform 151"/>
            <p:cNvSpPr>
              <a:spLocks noEditPoints="1"/>
            </p:cNvSpPr>
            <p:nvPr/>
          </p:nvSpPr>
          <p:spPr bwMode="auto">
            <a:xfrm>
              <a:off x="9589301" y="5294200"/>
              <a:ext cx="305343" cy="348404"/>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09" name="Freeform 152"/>
            <p:cNvSpPr>
              <a:spLocks noEditPoints="1"/>
            </p:cNvSpPr>
            <p:nvPr/>
          </p:nvSpPr>
          <p:spPr bwMode="auto">
            <a:xfrm>
              <a:off x="9029505" y="1945211"/>
              <a:ext cx="401253" cy="29751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0" name="Freeform 153"/>
            <p:cNvSpPr>
              <a:spLocks noEditPoints="1"/>
            </p:cNvSpPr>
            <p:nvPr/>
          </p:nvSpPr>
          <p:spPr bwMode="auto">
            <a:xfrm>
              <a:off x="8534302" y="4360555"/>
              <a:ext cx="207477" cy="211391"/>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1" name="Freeform 154"/>
            <p:cNvSpPr/>
            <p:nvPr/>
          </p:nvSpPr>
          <p:spPr bwMode="auto">
            <a:xfrm>
              <a:off x="8890535" y="4113931"/>
              <a:ext cx="279899" cy="26815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2" name="Freeform 155"/>
            <p:cNvSpPr>
              <a:spLocks noEditPoints="1"/>
            </p:cNvSpPr>
            <p:nvPr/>
          </p:nvSpPr>
          <p:spPr bwMode="auto">
            <a:xfrm>
              <a:off x="8039097" y="4581732"/>
              <a:ext cx="262282" cy="262282"/>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3" name="Freeform 156"/>
            <p:cNvSpPr>
              <a:spLocks noEditPoints="1"/>
            </p:cNvSpPr>
            <p:nvPr/>
          </p:nvSpPr>
          <p:spPr bwMode="auto">
            <a:xfrm>
              <a:off x="8820072" y="2931705"/>
              <a:ext cx="219221" cy="232921"/>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4" name="Freeform 157"/>
            <p:cNvSpPr>
              <a:spLocks noEditPoints="1"/>
            </p:cNvSpPr>
            <p:nvPr/>
          </p:nvSpPr>
          <p:spPr bwMode="auto">
            <a:xfrm>
              <a:off x="8998188" y="1536129"/>
              <a:ext cx="242709" cy="281855"/>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5" name="Freeform 158"/>
            <p:cNvSpPr>
              <a:spLocks noEditPoints="1"/>
            </p:cNvSpPr>
            <p:nvPr/>
          </p:nvSpPr>
          <p:spPr bwMode="auto">
            <a:xfrm>
              <a:off x="8685015" y="3366232"/>
              <a:ext cx="246623" cy="246623"/>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6" name="Freeform 159"/>
            <p:cNvSpPr>
              <a:spLocks noEditPoints="1"/>
            </p:cNvSpPr>
            <p:nvPr/>
          </p:nvSpPr>
          <p:spPr bwMode="auto">
            <a:xfrm>
              <a:off x="8260276" y="4031724"/>
              <a:ext cx="229008" cy="197690"/>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7" name="Freeform 160"/>
            <p:cNvSpPr>
              <a:spLocks noEditPoints="1"/>
            </p:cNvSpPr>
            <p:nvPr/>
          </p:nvSpPr>
          <p:spPr bwMode="auto">
            <a:xfrm>
              <a:off x="8610637" y="3841862"/>
              <a:ext cx="230965" cy="230965"/>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8" name="Freeform 161"/>
            <p:cNvSpPr>
              <a:spLocks noEditPoints="1"/>
            </p:cNvSpPr>
            <p:nvPr/>
          </p:nvSpPr>
          <p:spPr bwMode="auto">
            <a:xfrm>
              <a:off x="9078439" y="1082029"/>
              <a:ext cx="221179" cy="221178"/>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19" name="Freeform 162"/>
            <p:cNvSpPr/>
            <p:nvPr/>
          </p:nvSpPr>
          <p:spPr bwMode="auto">
            <a:xfrm>
              <a:off x="8342483" y="3088291"/>
              <a:ext cx="242709" cy="252495"/>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0" name="Freeform 163"/>
            <p:cNvSpPr>
              <a:spLocks noEditPoints="1"/>
            </p:cNvSpPr>
            <p:nvPr/>
          </p:nvSpPr>
          <p:spPr bwMode="auto">
            <a:xfrm>
              <a:off x="8575405" y="2205535"/>
              <a:ext cx="256411" cy="254453"/>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1" name="Freeform 164"/>
            <p:cNvSpPr>
              <a:spLocks noEditPoints="1"/>
            </p:cNvSpPr>
            <p:nvPr/>
          </p:nvSpPr>
          <p:spPr bwMode="auto">
            <a:xfrm>
              <a:off x="8688930" y="2636148"/>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2" name="Freeform 166"/>
            <p:cNvSpPr>
              <a:spLocks noEditPoints="1"/>
            </p:cNvSpPr>
            <p:nvPr/>
          </p:nvSpPr>
          <p:spPr bwMode="auto">
            <a:xfrm>
              <a:off x="8371843" y="3567836"/>
              <a:ext cx="107654" cy="207477"/>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3" name="Freeform 167"/>
            <p:cNvSpPr/>
            <p:nvPr/>
          </p:nvSpPr>
          <p:spPr bwMode="auto">
            <a:xfrm>
              <a:off x="8448179" y="1575276"/>
              <a:ext cx="293599" cy="293599"/>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4" name="Freeform 168"/>
            <p:cNvSpPr>
              <a:spLocks noEditPoints="1"/>
            </p:cNvSpPr>
            <p:nvPr/>
          </p:nvSpPr>
          <p:spPr bwMode="auto">
            <a:xfrm>
              <a:off x="7763114" y="4108059"/>
              <a:ext cx="227050" cy="201604"/>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5" name="Freeform 169"/>
            <p:cNvSpPr/>
            <p:nvPr/>
          </p:nvSpPr>
          <p:spPr bwMode="auto">
            <a:xfrm>
              <a:off x="7947103" y="3679405"/>
              <a:ext cx="207477" cy="207477"/>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6" name="Freeform 171"/>
            <p:cNvSpPr>
              <a:spLocks noEditPoints="1"/>
            </p:cNvSpPr>
            <p:nvPr/>
          </p:nvSpPr>
          <p:spPr bwMode="auto">
            <a:xfrm>
              <a:off x="8704589" y="1177939"/>
              <a:ext cx="172245" cy="17028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7" name="Freeform 174"/>
            <p:cNvSpPr>
              <a:spLocks noEditPoints="1"/>
            </p:cNvSpPr>
            <p:nvPr/>
          </p:nvSpPr>
          <p:spPr bwMode="auto">
            <a:xfrm>
              <a:off x="7489088" y="3493458"/>
              <a:ext cx="201605" cy="19964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8" name="Freeform 175"/>
            <p:cNvSpPr>
              <a:spLocks noEditPoints="1"/>
            </p:cNvSpPr>
            <p:nvPr/>
          </p:nvSpPr>
          <p:spPr bwMode="auto">
            <a:xfrm>
              <a:off x="7424496" y="4556288"/>
              <a:ext cx="207477" cy="182031"/>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29" name="Freeform 177"/>
            <p:cNvSpPr>
              <a:spLocks noEditPoints="1"/>
            </p:cNvSpPr>
            <p:nvPr/>
          </p:nvSpPr>
          <p:spPr bwMode="auto">
            <a:xfrm>
              <a:off x="7725924" y="4971241"/>
              <a:ext cx="150715" cy="154628"/>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0" name="Freeform 178"/>
            <p:cNvSpPr>
              <a:spLocks noEditPoints="1"/>
            </p:cNvSpPr>
            <p:nvPr/>
          </p:nvSpPr>
          <p:spPr bwMode="auto">
            <a:xfrm>
              <a:off x="6888188" y="4926222"/>
              <a:ext cx="248581" cy="250538"/>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1" name="Freeform 179"/>
            <p:cNvSpPr>
              <a:spLocks noEditPoints="1"/>
            </p:cNvSpPr>
            <p:nvPr/>
          </p:nvSpPr>
          <p:spPr bwMode="auto">
            <a:xfrm>
              <a:off x="6868614" y="4354682"/>
              <a:ext cx="182032" cy="18594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2" name="Freeform 185"/>
            <p:cNvSpPr>
              <a:spLocks noEditPoints="1"/>
            </p:cNvSpPr>
            <p:nvPr/>
          </p:nvSpPr>
          <p:spPr bwMode="auto">
            <a:xfrm>
              <a:off x="6958652" y="3260536"/>
              <a:ext cx="287728" cy="160501"/>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3" name="Freeform 186"/>
            <p:cNvSpPr>
              <a:spLocks noEditPoints="1"/>
            </p:cNvSpPr>
            <p:nvPr/>
          </p:nvSpPr>
          <p:spPr bwMode="auto">
            <a:xfrm>
              <a:off x="7696565" y="835405"/>
              <a:ext cx="207477" cy="205519"/>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4" name="Freeform 194"/>
            <p:cNvSpPr>
              <a:spLocks noEditPoints="1"/>
            </p:cNvSpPr>
            <p:nvPr/>
          </p:nvSpPr>
          <p:spPr bwMode="auto">
            <a:xfrm>
              <a:off x="8217214" y="5047577"/>
              <a:ext cx="191818" cy="195733"/>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5" name="Freeform 196"/>
            <p:cNvSpPr>
              <a:spLocks noEditPoints="1"/>
            </p:cNvSpPr>
            <p:nvPr/>
          </p:nvSpPr>
          <p:spPr bwMode="auto">
            <a:xfrm>
              <a:off x="7085879" y="5474274"/>
              <a:ext cx="221179" cy="219221"/>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6" name="Freeform 206"/>
            <p:cNvSpPr>
              <a:spLocks noEditPoints="1"/>
            </p:cNvSpPr>
            <p:nvPr/>
          </p:nvSpPr>
          <p:spPr bwMode="auto">
            <a:xfrm>
              <a:off x="10199988" y="5985138"/>
              <a:ext cx="381680" cy="338617"/>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7" name="Freeform 207"/>
            <p:cNvSpPr>
              <a:spLocks noEditPoints="1"/>
            </p:cNvSpPr>
            <p:nvPr/>
          </p:nvSpPr>
          <p:spPr bwMode="auto">
            <a:xfrm>
              <a:off x="9976852" y="5491891"/>
              <a:ext cx="223135" cy="225092"/>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8" name="Freeform 208"/>
            <p:cNvSpPr>
              <a:spLocks noEditPoints="1"/>
            </p:cNvSpPr>
            <p:nvPr/>
          </p:nvSpPr>
          <p:spPr bwMode="auto">
            <a:xfrm>
              <a:off x="8892492" y="5863783"/>
              <a:ext cx="275984" cy="31317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39" name="Freeform 209"/>
            <p:cNvSpPr/>
            <p:nvPr/>
          </p:nvSpPr>
          <p:spPr bwMode="auto">
            <a:xfrm>
              <a:off x="8549960" y="6186742"/>
              <a:ext cx="371892" cy="311215"/>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0" name="Freeform 210"/>
            <p:cNvSpPr>
              <a:spLocks noEditPoints="1"/>
            </p:cNvSpPr>
            <p:nvPr/>
          </p:nvSpPr>
          <p:spPr bwMode="auto">
            <a:xfrm>
              <a:off x="9379868" y="5728727"/>
              <a:ext cx="319045" cy="34253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1" name="Freeform 211"/>
            <p:cNvSpPr/>
            <p:nvPr/>
          </p:nvSpPr>
          <p:spPr bwMode="auto">
            <a:xfrm>
              <a:off x="9781119" y="5771788"/>
              <a:ext cx="366021" cy="364063"/>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2" name="Freeform 212"/>
            <p:cNvSpPr/>
            <p:nvPr/>
          </p:nvSpPr>
          <p:spPr bwMode="auto">
            <a:xfrm>
              <a:off x="9804607" y="6221974"/>
              <a:ext cx="344490" cy="281855"/>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3" name="Freeform 213"/>
            <p:cNvSpPr/>
            <p:nvPr/>
          </p:nvSpPr>
          <p:spPr bwMode="auto">
            <a:xfrm>
              <a:off x="10315471" y="6398133"/>
              <a:ext cx="242709" cy="252495"/>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4" name="Freeform 214"/>
            <p:cNvSpPr>
              <a:spLocks noEditPoints="1"/>
            </p:cNvSpPr>
            <p:nvPr/>
          </p:nvSpPr>
          <p:spPr bwMode="auto">
            <a:xfrm>
              <a:off x="9877029" y="6449024"/>
              <a:ext cx="366021" cy="364063"/>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5" name="Freeform 215"/>
            <p:cNvSpPr>
              <a:spLocks noEditPoints="1"/>
            </p:cNvSpPr>
            <p:nvPr/>
          </p:nvSpPr>
          <p:spPr bwMode="auto">
            <a:xfrm>
              <a:off x="8986444" y="6147595"/>
              <a:ext cx="366021" cy="358191"/>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6" name="Freeform 216"/>
            <p:cNvSpPr>
              <a:spLocks noEditPoints="1"/>
            </p:cNvSpPr>
            <p:nvPr/>
          </p:nvSpPr>
          <p:spPr bwMode="auto">
            <a:xfrm>
              <a:off x="9420971" y="6157383"/>
              <a:ext cx="334704" cy="336661"/>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7" name="Freeform 217"/>
            <p:cNvSpPr/>
            <p:nvPr/>
          </p:nvSpPr>
          <p:spPr bwMode="auto">
            <a:xfrm>
              <a:off x="9372038" y="6560592"/>
              <a:ext cx="409082" cy="230965"/>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8" name="Freeform 218"/>
            <p:cNvSpPr>
              <a:spLocks noEditPoints="1"/>
            </p:cNvSpPr>
            <p:nvPr/>
          </p:nvSpPr>
          <p:spPr bwMode="auto">
            <a:xfrm>
              <a:off x="8992317" y="6560592"/>
              <a:ext cx="281855" cy="230965"/>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49" name="Freeform 219"/>
            <p:cNvSpPr>
              <a:spLocks noEditPoints="1"/>
            </p:cNvSpPr>
            <p:nvPr/>
          </p:nvSpPr>
          <p:spPr bwMode="auto">
            <a:xfrm>
              <a:off x="8583234" y="6505787"/>
              <a:ext cx="272069" cy="275983"/>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0" name="Freeform 227"/>
            <p:cNvSpPr>
              <a:spLocks noEditPoints="1"/>
            </p:cNvSpPr>
            <p:nvPr/>
          </p:nvSpPr>
          <p:spPr bwMode="auto">
            <a:xfrm>
              <a:off x="7782165" y="3068712"/>
              <a:ext cx="230965" cy="227050"/>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sp>
          <p:nvSpPr>
            <p:cNvPr id="151" name="Freeform 229"/>
            <p:cNvSpPr>
              <a:spLocks noEditPoints="1"/>
            </p:cNvSpPr>
            <p:nvPr/>
          </p:nvSpPr>
          <p:spPr bwMode="auto">
            <a:xfrm>
              <a:off x="8409033" y="762985"/>
              <a:ext cx="189861" cy="187904"/>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cs typeface="+mn-ea"/>
                <a:sym typeface="+mn-lt"/>
              </a:endParaRPr>
            </a:p>
          </p:txBody>
        </p:sp>
      </p:grpSp>
      <p:sp>
        <p:nvSpPr>
          <p:cNvPr id="4" name="Isosceles Triangle 336"/>
          <p:cNvSpPr/>
          <p:nvPr/>
        </p:nvSpPr>
        <p:spPr>
          <a:xfrm rot="5400000">
            <a:off x="1289742" y="2738431"/>
            <a:ext cx="152399" cy="131379"/>
          </a:xfrm>
          <a:prstGeom prst="triangl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 name="Isosceles Triangle 340"/>
          <p:cNvSpPr/>
          <p:nvPr/>
        </p:nvSpPr>
        <p:spPr>
          <a:xfrm rot="5400000">
            <a:off x="1289742" y="3593700"/>
            <a:ext cx="152399" cy="131379"/>
          </a:xfrm>
          <a:prstGeom prst="triangl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6" name="Isosceles Triangle 344"/>
          <p:cNvSpPr/>
          <p:nvPr/>
        </p:nvSpPr>
        <p:spPr>
          <a:xfrm rot="5400000">
            <a:off x="1289742" y="4390436"/>
            <a:ext cx="152399" cy="131379"/>
          </a:xfrm>
          <a:prstGeom prst="triangl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7" name="Isosceles Triangle 348"/>
          <p:cNvSpPr/>
          <p:nvPr/>
        </p:nvSpPr>
        <p:spPr>
          <a:xfrm rot="5400000">
            <a:off x="1292890" y="5295709"/>
            <a:ext cx="152399" cy="131379"/>
          </a:xfrm>
          <a:prstGeom prst="triangl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8" name="Title 13"/>
          <p:cNvSpPr txBox="1"/>
          <p:nvPr/>
        </p:nvSpPr>
        <p:spPr>
          <a:xfrm>
            <a:off x="1458056" y="2632478"/>
            <a:ext cx="3735592" cy="6711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2">
                    <a:lumMod val="50000"/>
                  </a:schemeClr>
                </a:solidFill>
                <a:latin typeface="+mn-lt"/>
                <a:ea typeface="+mn-ea"/>
                <a:cs typeface="+mn-ea"/>
                <a:sym typeface="+mn-lt"/>
              </a:rPr>
              <a:t>点击输入文本</a:t>
            </a:r>
            <a:r>
              <a:rPr lang="zh-CN" altLang="en-US" sz="1400" b="1" dirty="0" smtClean="0">
                <a:solidFill>
                  <a:schemeClr val="bg2">
                    <a:lumMod val="50000"/>
                  </a:schemeClr>
                </a:solidFill>
                <a:latin typeface="+mn-lt"/>
                <a:ea typeface="+mn-ea"/>
                <a:cs typeface="+mn-ea"/>
                <a:sym typeface="+mn-lt"/>
              </a:rPr>
              <a:t>内</a:t>
            </a:r>
            <a:endParaRPr lang="en-US" altLang="zh-CN" sz="1400" b="1" dirty="0" smtClean="0">
              <a:solidFill>
                <a:schemeClr val="bg2">
                  <a:lumMod val="50000"/>
                </a:schemeClr>
              </a:solidFill>
              <a:latin typeface="+mn-lt"/>
              <a:ea typeface="+mn-ea"/>
              <a:cs typeface="+mn-ea"/>
              <a:sym typeface="+mn-lt"/>
            </a:endParaRPr>
          </a:p>
          <a:p>
            <a:r>
              <a:rPr lang="id-ID" sz="1050" dirty="0" smtClean="0">
                <a:solidFill>
                  <a:schemeClr val="bg1">
                    <a:lumMod val="65000"/>
                  </a:schemeClr>
                </a:solidFill>
                <a:latin typeface="+mn-lt"/>
                <a:ea typeface="+mn-ea"/>
                <a:cs typeface="+mn-ea"/>
                <a:sym typeface="+mn-lt"/>
              </a:rPr>
              <a:t>Lorem </a:t>
            </a:r>
            <a:r>
              <a:rPr lang="id-ID" sz="1050" dirty="0">
                <a:solidFill>
                  <a:schemeClr val="bg1">
                    <a:lumMod val="65000"/>
                  </a:schemeClr>
                </a:solidFill>
                <a:latin typeface="+mn-lt"/>
                <a:ea typeface="+mn-ea"/>
                <a:cs typeface="+mn-ea"/>
                <a:sym typeface="+mn-lt"/>
              </a:rPr>
              <a:t>ipsum dolor sit amet consectetur sagitis purus dolor sit amet consectetur sagitis.</a:t>
            </a:r>
            <a:endParaRPr lang="en-US" sz="1050" dirty="0">
              <a:solidFill>
                <a:schemeClr val="bg1">
                  <a:lumMod val="65000"/>
                </a:schemeClr>
              </a:solidFill>
              <a:latin typeface="+mn-lt"/>
              <a:ea typeface="+mn-ea"/>
              <a:cs typeface="+mn-ea"/>
              <a:sym typeface="+mn-lt"/>
            </a:endParaRPr>
          </a:p>
        </p:txBody>
      </p:sp>
      <p:sp>
        <p:nvSpPr>
          <p:cNvPr id="9" name="Title 13"/>
          <p:cNvSpPr txBox="1"/>
          <p:nvPr/>
        </p:nvSpPr>
        <p:spPr>
          <a:xfrm>
            <a:off x="1428700" y="3489918"/>
            <a:ext cx="4151742" cy="6711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bg2">
                    <a:lumMod val="50000"/>
                  </a:schemeClr>
                </a:solidFill>
                <a:latin typeface="+mn-lt"/>
                <a:ea typeface="+mn-ea"/>
                <a:cs typeface="+mn-ea"/>
                <a:sym typeface="+mn-lt"/>
              </a:rPr>
              <a:t>点击输入文本内容</a:t>
            </a:r>
            <a:endParaRPr lang="id-ID" sz="1400" b="1" dirty="0">
              <a:solidFill>
                <a:schemeClr val="bg2">
                  <a:lumMod val="50000"/>
                </a:schemeClr>
              </a:solidFill>
              <a:latin typeface="+mn-lt"/>
              <a:ea typeface="+mn-ea"/>
              <a:cs typeface="+mn-ea"/>
              <a:sym typeface="+mn-lt"/>
            </a:endParaRPr>
          </a:p>
          <a:p>
            <a:r>
              <a:rPr lang="id-ID" sz="1050" dirty="0">
                <a:solidFill>
                  <a:schemeClr val="bg1">
                    <a:lumMod val="65000"/>
                  </a:schemeClr>
                </a:solidFill>
                <a:latin typeface="+mn-lt"/>
                <a:ea typeface="+mn-ea"/>
                <a:cs typeface="+mn-ea"/>
                <a:sym typeface="+mn-lt"/>
              </a:rPr>
              <a:t>Lorem ipsum dolor sit amet consectetur sagitis purus dolor sit amet consectetur sagitis.</a:t>
            </a:r>
            <a:endParaRPr lang="en-US" sz="1050" dirty="0">
              <a:solidFill>
                <a:schemeClr val="bg1">
                  <a:lumMod val="65000"/>
                </a:schemeClr>
              </a:solidFill>
              <a:latin typeface="+mn-lt"/>
              <a:ea typeface="+mn-ea"/>
              <a:cs typeface="+mn-ea"/>
              <a:sym typeface="+mn-lt"/>
            </a:endParaRPr>
          </a:p>
        </p:txBody>
      </p:sp>
      <p:sp>
        <p:nvSpPr>
          <p:cNvPr id="10" name="Title 13"/>
          <p:cNvSpPr txBox="1"/>
          <p:nvPr/>
        </p:nvSpPr>
        <p:spPr>
          <a:xfrm>
            <a:off x="1428699" y="4261642"/>
            <a:ext cx="4736653" cy="6711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bg2">
                    <a:lumMod val="50000"/>
                  </a:schemeClr>
                </a:solidFill>
                <a:latin typeface="+mn-lt"/>
                <a:ea typeface="+mn-ea"/>
                <a:cs typeface="+mn-ea"/>
                <a:sym typeface="+mn-lt"/>
              </a:rPr>
              <a:t>点击输入文本内容</a:t>
            </a:r>
            <a:endParaRPr lang="id-ID" sz="1400" b="1" dirty="0">
              <a:solidFill>
                <a:schemeClr val="bg2">
                  <a:lumMod val="50000"/>
                </a:schemeClr>
              </a:solidFill>
              <a:latin typeface="+mn-lt"/>
              <a:ea typeface="+mn-ea"/>
              <a:cs typeface="+mn-ea"/>
              <a:sym typeface="+mn-lt"/>
            </a:endParaRPr>
          </a:p>
          <a:p>
            <a:r>
              <a:rPr lang="id-ID" sz="1050" dirty="0">
                <a:solidFill>
                  <a:schemeClr val="bg1">
                    <a:lumMod val="65000"/>
                  </a:schemeClr>
                </a:solidFill>
                <a:latin typeface="+mn-lt"/>
                <a:ea typeface="+mn-ea"/>
                <a:cs typeface="+mn-ea"/>
                <a:sym typeface="+mn-lt"/>
              </a:rPr>
              <a:t>Lorem ipsum dolor sit amet consectetur sagitis purus dolor sit amet consectetur sagitis.</a:t>
            </a:r>
            <a:endParaRPr lang="en-US" sz="1050" dirty="0">
              <a:solidFill>
                <a:schemeClr val="bg1">
                  <a:lumMod val="65000"/>
                </a:schemeClr>
              </a:solidFill>
              <a:latin typeface="+mn-lt"/>
              <a:ea typeface="+mn-ea"/>
              <a:cs typeface="+mn-ea"/>
              <a:sym typeface="+mn-lt"/>
            </a:endParaRPr>
          </a:p>
        </p:txBody>
      </p:sp>
      <p:sp>
        <p:nvSpPr>
          <p:cNvPr id="11" name="Title 13"/>
          <p:cNvSpPr txBox="1"/>
          <p:nvPr/>
        </p:nvSpPr>
        <p:spPr>
          <a:xfrm>
            <a:off x="1428698" y="5111138"/>
            <a:ext cx="5626624" cy="6711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bg2">
                    <a:lumMod val="50000"/>
                  </a:schemeClr>
                </a:solidFill>
                <a:latin typeface="+mn-lt"/>
                <a:ea typeface="+mn-ea"/>
                <a:cs typeface="+mn-ea"/>
                <a:sym typeface="+mn-lt"/>
              </a:rPr>
              <a:t>点击输入文本内容</a:t>
            </a:r>
            <a:endParaRPr lang="id-ID" sz="1400" b="1" dirty="0">
              <a:solidFill>
                <a:schemeClr val="bg2">
                  <a:lumMod val="50000"/>
                </a:schemeClr>
              </a:solidFill>
              <a:latin typeface="+mn-lt"/>
              <a:ea typeface="+mn-ea"/>
              <a:cs typeface="+mn-ea"/>
              <a:sym typeface="+mn-lt"/>
            </a:endParaRPr>
          </a:p>
          <a:p>
            <a:r>
              <a:rPr lang="id-ID" sz="1050" dirty="0">
                <a:solidFill>
                  <a:schemeClr val="bg1">
                    <a:lumMod val="65000"/>
                  </a:schemeClr>
                </a:solidFill>
                <a:latin typeface="+mn-lt"/>
                <a:ea typeface="+mn-ea"/>
                <a:cs typeface="+mn-ea"/>
                <a:sym typeface="+mn-lt"/>
              </a:rPr>
              <a:t>Lorem ipsum dolor sit amet consectetur sagitis purus dolor sit amet consectetur sagitis.</a:t>
            </a:r>
            <a:endParaRPr lang="en-US" sz="1050" dirty="0">
              <a:solidFill>
                <a:schemeClr val="bg1">
                  <a:lumMod val="65000"/>
                </a:schemeClr>
              </a:solidFill>
              <a:latin typeface="+mn-lt"/>
              <a:ea typeface="+mn-ea"/>
              <a:cs typeface="+mn-ea"/>
              <a:sym typeface="+mn-lt"/>
            </a:endParaRPr>
          </a:p>
        </p:txBody>
      </p:sp>
      <p:grpSp>
        <p:nvGrpSpPr>
          <p:cNvPr id="172" name="组合 171"/>
          <p:cNvGrpSpPr/>
          <p:nvPr/>
        </p:nvGrpSpPr>
        <p:grpSpPr>
          <a:xfrm>
            <a:off x="3831414" y="540487"/>
            <a:ext cx="4529173" cy="766491"/>
            <a:chOff x="3673031" y="644659"/>
            <a:chExt cx="4529173" cy="766491"/>
          </a:xfrm>
        </p:grpSpPr>
        <p:pic>
          <p:nvPicPr>
            <p:cNvPr id="173" name="图片 172"/>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a:off x="7371548" y="905034"/>
              <a:ext cx="830656" cy="479107"/>
            </a:xfrm>
            <a:prstGeom prst="rect">
              <a:avLst/>
            </a:prstGeom>
          </p:spPr>
        </p:pic>
        <p:pic>
          <p:nvPicPr>
            <p:cNvPr id="174" name="图片 173"/>
            <p:cNvPicPr>
              <a:picLocks noChangeAspect="1"/>
            </p:cNvPicPr>
            <p:nvPr/>
          </p:nvPicPr>
          <p:blipFill rotWithShape="1">
            <a:blip r:embed="rId1" cstate="print">
              <a:extLst>
                <a:ext uri="{28A0092B-C50C-407E-A947-70E740481C1C}">
                  <a14:useLocalDpi xmlns:a14="http://schemas.microsoft.com/office/drawing/2010/main" val="0"/>
                </a:ext>
              </a:extLst>
            </a:blip>
            <a:srcRect l="14936"/>
            <a:stretch>
              <a:fillRect/>
            </a:stretch>
          </p:blipFill>
          <p:spPr>
            <a:xfrm flipH="1">
              <a:off x="3673031" y="905034"/>
              <a:ext cx="830656" cy="479107"/>
            </a:xfrm>
            <a:prstGeom prst="rect">
              <a:avLst/>
            </a:prstGeom>
          </p:spPr>
        </p:pic>
        <p:pic>
          <p:nvPicPr>
            <p:cNvPr id="175" name="图片 1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155" y="644659"/>
              <a:ext cx="3304041" cy="766491"/>
            </a:xfrm>
            <a:prstGeom prst="rect">
              <a:avLst/>
            </a:prstGeom>
          </p:spPr>
        </p:pic>
      </p:grpSp>
      <p:sp>
        <p:nvSpPr>
          <p:cNvPr id="176" name="文本框 175"/>
          <p:cNvSpPr txBox="1"/>
          <p:nvPr/>
        </p:nvSpPr>
        <p:spPr>
          <a:xfrm>
            <a:off x="4882514" y="529476"/>
            <a:ext cx="2959243"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赠送图标</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图片 4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
                <a:srgbClr val="FFFFFF"/>
              </a:gs>
              <a:gs pos="0">
                <a:schemeClr val="bg1">
                  <a:alpha val="0"/>
                </a:schemeClr>
              </a:gs>
              <a:gs pos="50000">
                <a:schemeClr val="bg1"/>
              </a:gs>
              <a:gs pos="90000">
                <a:srgbClr val="FFFFFF"/>
              </a:gs>
              <a:gs pos="100000">
                <a:schemeClr val="bg1"/>
              </a:gs>
            </a:gsLst>
            <a:lin ang="5400000" scaled="1"/>
          </a:gradFill>
        </p:spPr>
      </p:pic>
      <p:pic>
        <p:nvPicPr>
          <p:cNvPr id="414" name="图片 4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5582"/>
            <a:ext cx="12192000" cy="5446835"/>
          </a:xfrm>
          <a:prstGeom prst="rect">
            <a:avLst/>
          </a:prstGeom>
        </p:spPr>
      </p:pic>
      <p:sp>
        <p:nvSpPr>
          <p:cNvPr id="407" name="Rectangle 15"/>
          <p:cNvSpPr/>
          <p:nvPr/>
        </p:nvSpPr>
        <p:spPr>
          <a:xfrm>
            <a:off x="3915458" y="2250151"/>
            <a:ext cx="4368800" cy="1651641"/>
          </a:xfrm>
          <a:prstGeom prst="rect">
            <a:avLst/>
          </a:prstGeom>
          <a:solidFill>
            <a:srgbClr val="1C8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cs typeface="+mn-ea"/>
              <a:sym typeface="+mn-lt"/>
            </a:endParaRPr>
          </a:p>
        </p:txBody>
      </p:sp>
      <p:sp>
        <p:nvSpPr>
          <p:cNvPr id="408" name="Title 8"/>
          <p:cNvSpPr>
            <a:spLocks noGrp="1"/>
          </p:cNvSpPr>
          <p:nvPr/>
        </p:nvSpPr>
        <p:spPr>
          <a:xfrm>
            <a:off x="4116727" y="2534855"/>
            <a:ext cx="3981693" cy="894144"/>
          </a:xfrm>
          <a:prstGeom prst="rect">
            <a:avLst/>
          </a:prstGeom>
        </p:spPr>
        <p:txBody>
          <a:bodyPr anchor="b">
            <a:no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gn="dist"/>
            <a:r>
              <a:rPr lang="zh-CN" altLang="en-US" sz="6600" dirty="0">
                <a:solidFill>
                  <a:schemeClr val="bg1"/>
                </a:solidFill>
                <a:latin typeface="微软雅黑" panose="020B0503020204020204" pitchFamily="34" charset="-122"/>
                <a:ea typeface="微软雅黑" panose="020B0503020204020204" pitchFamily="34" charset="-122"/>
                <a:cs typeface="+mn-ea"/>
                <a:sym typeface="+mn-lt"/>
              </a:rPr>
              <a:t>谢谢聆听</a:t>
            </a:r>
            <a:endParaRPr lang="en-AU" sz="6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9" name="Subtitle 9"/>
          <p:cNvSpPr>
            <a:spLocks noGrp="1"/>
          </p:cNvSpPr>
          <p:nvPr/>
        </p:nvSpPr>
        <p:spPr>
          <a:xfrm>
            <a:off x="4132161" y="3428999"/>
            <a:ext cx="3981692" cy="37421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lumMod val="50000"/>
                  </a:schemeClr>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lumMod val="50000"/>
                  </a:schemeClr>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lumMod val="50000"/>
                  </a:schemeClr>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id-ID" dirty="0">
                <a:solidFill>
                  <a:schemeClr val="bg1"/>
                </a:solidFill>
                <a:latin typeface="+mn-lt"/>
                <a:ea typeface="+mn-ea"/>
                <a:cs typeface="+mn-ea"/>
                <a:sym typeface="+mn-lt"/>
              </a:rPr>
              <a:t>We are happy doing business with you</a:t>
            </a:r>
            <a:endParaRPr lang="en-AU" dirty="0">
              <a:solidFill>
                <a:schemeClr val="bg1"/>
              </a:solidFill>
              <a:latin typeface="+mn-lt"/>
              <a:ea typeface="+mn-ea"/>
              <a:cs typeface="+mn-ea"/>
              <a:sym typeface="+mn-lt"/>
            </a:endParaRPr>
          </a:p>
        </p:txBody>
      </p:sp>
      <p:sp>
        <p:nvSpPr>
          <p:cNvPr id="415" name="矩形 414"/>
          <p:cNvSpPr/>
          <p:nvPr/>
        </p:nvSpPr>
        <p:spPr>
          <a:xfrm>
            <a:off x="3761772" y="2144209"/>
            <a:ext cx="4676172" cy="1863524"/>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44546A"/>
      </a:dk2>
      <a:lt2>
        <a:srgbClr val="E7E6E6"/>
      </a:lt2>
      <a:accent1>
        <a:srgbClr val="92D050"/>
      </a:accent1>
      <a:accent2>
        <a:srgbClr val="375623"/>
      </a:accent2>
      <a:accent3>
        <a:srgbClr val="A5A5A5"/>
      </a:accent3>
      <a:accent4>
        <a:srgbClr val="FFC000"/>
      </a:accent4>
      <a:accent5>
        <a:srgbClr val="FF0000"/>
      </a:accent5>
      <a:accent6>
        <a:srgbClr val="00B050"/>
      </a:accent6>
      <a:hlink>
        <a:srgbClr val="FFFFFF"/>
      </a:hlink>
      <a:folHlink>
        <a:srgbClr val="FFFFF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2559</Words>
  <Application>WPS 演示</Application>
  <PresentationFormat>自定义</PresentationFormat>
  <Paragraphs>261</Paragraphs>
  <Slides>22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微软雅黑</vt:lpstr>
      <vt:lpstr>Calibri Light</vt:lpstr>
      <vt:lpstr>Calibri</vt:lpstr>
      <vt:lpstr>微软雅黑 Light</vt:lpstr>
      <vt:lpstr>等线</vt:lpstr>
      <vt:lpstr>Segoe Print</vt:lpstr>
      <vt:lpstr>Arial Unicode MS</vt:lpstr>
      <vt:lpstr>Source Sans Pro Light</vt:lpstr>
      <vt:lpstr>Roboto</vt:lpstr>
      <vt:lpstr>Wide Latin</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SkyUser</dc:creator>
  <cp:lastModifiedBy>拉普耶鲁</cp:lastModifiedBy>
  <cp:revision>30</cp:revision>
  <dcterms:created xsi:type="dcterms:W3CDTF">2016-04-26T05:10:00Z</dcterms:created>
  <dcterms:modified xsi:type="dcterms:W3CDTF">2018-03-23T06:16:53Z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